
<file path=[Content_Types].xml><?xml version="1.0" encoding="utf-8"?>
<Types xmlns="http://schemas.openxmlformats.org/package/2006/content-types">
  <Default Extension="jpeg" ContentType="image/jpe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2"/>
  </p:handoutMasterIdLst>
  <p:sldIdLst>
    <p:sldId id="402" r:id="rId3"/>
    <p:sldId id="358" r:id="rId4"/>
    <p:sldId id="378" r:id="rId5"/>
    <p:sldId id="357" r:id="rId7"/>
    <p:sldId id="271" r:id="rId8"/>
    <p:sldId id="293" r:id="rId9"/>
    <p:sldId id="341" r:id="rId10"/>
    <p:sldId id="372" r:id="rId11"/>
    <p:sldId id="392" r:id="rId12"/>
    <p:sldId id="359" r:id="rId13"/>
    <p:sldId id="373" r:id="rId14"/>
    <p:sldId id="393" r:id="rId15"/>
    <p:sldId id="375" r:id="rId16"/>
    <p:sldId id="301" r:id="rId17"/>
    <p:sldId id="360" r:id="rId18"/>
    <p:sldId id="361" r:id="rId19"/>
    <p:sldId id="283" r:id="rId20"/>
    <p:sldId id="277" r:id="rId21"/>
  </p:sldIdLst>
  <p:sldSz cx="9144000" cy="6858000" type="screen4x3"/>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jbj" initials="g" lastIdx="0" clrIdx="0"/>
  <p:cmAuthor id="2" name="雪 王" initials="雪" lastIdx="1" clrIdx="1"/>
  <p:cmAuthor id="3" name="王 雪" initials="王"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B5F1D"/>
    <a:srgbClr val="92C45A"/>
    <a:srgbClr val="48535C"/>
    <a:srgbClr val="547E96"/>
    <a:srgbClr val="48555E"/>
    <a:srgbClr val="E37036"/>
    <a:srgbClr val="1C5BFC"/>
    <a:srgbClr val="180285"/>
    <a:srgbClr val="E67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42"/>
        <p:guide pos="2829"/>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249892" y="1279525"/>
            <a:ext cx="4605867"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p:txBody>
          <a:bodyPr lIns="91440" tIns="45720" rIns="91440" bIns="45720" anchor="t" anchorCtr="0"/>
          <a:p>
            <a:pPr lvl="0"/>
            <a:endParaRPr lang="zh-CN" altLang="en-US"/>
          </a:p>
        </p:txBody>
      </p:sp>
      <p:sp>
        <p:nvSpPr>
          <p:cNvPr id="368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p:txBody>
          <a:bodyPr lIns="91440" tIns="45720" rIns="91440" bIns="45720" anchor="t" anchorCtr="0"/>
          <a:p>
            <a:pPr lvl="0"/>
            <a:endParaRPr lang="zh-CN" altLang="en-US"/>
          </a:p>
        </p:txBody>
      </p:sp>
      <p:sp>
        <p:nvSpPr>
          <p:cNvPr id="368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171950" y="5038724"/>
            <a:ext cx="4914900" cy="1053581"/>
          </a:xfrm>
          <a:noFill/>
        </p:spPr>
        <p:txBody>
          <a:bodyPr anchor="b">
            <a:normAutofit/>
          </a:bodyPr>
          <a:lstStyle>
            <a:lvl1pPr algn="r">
              <a:defRPr sz="4800" b="1">
                <a:solidFill>
                  <a:schemeClr val="tx1"/>
                </a:solidFill>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4171950" y="6164370"/>
            <a:ext cx="4914900" cy="504000"/>
          </a:xfrm>
          <a:noFill/>
        </p:spPr>
        <p:txBody>
          <a:bodyPr>
            <a:normAutofit/>
          </a:bodyPr>
          <a:lstStyle>
            <a:lvl1pPr marL="0" indent="0" algn="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流程">
    <p:bg>
      <p:bgPr>
        <a:solidFill>
          <a:schemeClr val="bg2"/>
        </a:solidFill>
        <a:effectLst/>
      </p:bgPr>
    </p:bg>
    <p:spTree>
      <p:nvGrpSpPr>
        <p:cNvPr id="1" name=""/>
        <p:cNvGrpSpPr/>
        <p:nvPr/>
      </p:nvGrpSpPr>
      <p:grpSpPr>
        <a:xfrm>
          <a:off x="0" y="0"/>
          <a:ext cx="0" cy="0"/>
          <a:chOff x="0" y="0"/>
          <a:chExt cx="0" cy="0"/>
        </a:xfrm>
      </p:grpSpPr>
      <p:sp>
        <p:nvSpPr>
          <p:cNvPr id="8" name="Freeform 33"/>
          <p:cNvSpPr>
            <a:spLocks noEditPoints="1" noChangeArrowheads="1"/>
          </p:cNvSpPr>
          <p:nvPr userDrawn="1"/>
        </p:nvSpPr>
        <p:spPr bwMode="auto">
          <a:xfrm rot="1345468" flipV="1">
            <a:off x="2421731" y="1979613"/>
            <a:ext cx="545306" cy="493713"/>
          </a:xfrm>
          <a:custGeom>
            <a:avLst/>
            <a:gdLst>
              <a:gd name="T0" fmla="*/ 199 w 310"/>
              <a:gd name="T1" fmla="*/ 64 h 210"/>
              <a:gd name="T2" fmla="*/ 292 w 310"/>
              <a:gd name="T3" fmla="*/ 131 h 210"/>
              <a:gd name="T4" fmla="*/ 36 w 310"/>
              <a:gd name="T5" fmla="*/ 101 h 210"/>
              <a:gd name="T6" fmla="*/ 48 w 310"/>
              <a:gd name="T7" fmla="*/ 27 h 210"/>
              <a:gd name="T8" fmla="*/ 286 w 310"/>
              <a:gd name="T9" fmla="*/ 127 h 210"/>
              <a:gd name="T10" fmla="*/ 45 w 310"/>
              <a:gd name="T11" fmla="*/ 28 h 210"/>
              <a:gd name="T12" fmla="*/ 50 w 310"/>
              <a:gd name="T13" fmla="*/ 29 h 210"/>
              <a:gd name="T14" fmla="*/ 71 w 310"/>
              <a:gd name="T15" fmla="*/ 47 h 210"/>
              <a:gd name="T16" fmla="*/ 201 w 310"/>
              <a:gd name="T17" fmla="*/ 58 h 210"/>
              <a:gd name="T18" fmla="*/ 200 w 310"/>
              <a:gd name="T19" fmla="*/ 189 h 210"/>
              <a:gd name="T20" fmla="*/ 199 w 310"/>
              <a:gd name="T21" fmla="*/ 67 h 210"/>
              <a:gd name="T22" fmla="*/ 196 w 310"/>
              <a:gd name="T23" fmla="*/ 62 h 210"/>
              <a:gd name="T24" fmla="*/ 179 w 310"/>
              <a:gd name="T25" fmla="*/ 79 h 210"/>
              <a:gd name="T26" fmla="*/ 49 w 310"/>
              <a:gd name="T27" fmla="*/ 39 h 210"/>
              <a:gd name="T28" fmla="*/ 52 w 310"/>
              <a:gd name="T29" fmla="*/ 24 h 210"/>
              <a:gd name="T30" fmla="*/ 161 w 310"/>
              <a:gd name="T31" fmla="*/ 80 h 210"/>
              <a:gd name="T32" fmla="*/ 198 w 310"/>
              <a:gd name="T33" fmla="*/ 69 h 210"/>
              <a:gd name="T34" fmla="*/ 136 w 310"/>
              <a:gd name="T35" fmla="*/ 157 h 210"/>
              <a:gd name="T36" fmla="*/ 136 w 310"/>
              <a:gd name="T37" fmla="*/ 157 h 210"/>
              <a:gd name="T38" fmla="*/ 274 w 310"/>
              <a:gd name="T39" fmla="*/ 118 h 210"/>
              <a:gd name="T40" fmla="*/ 114 w 310"/>
              <a:gd name="T41" fmla="*/ 152 h 210"/>
              <a:gd name="T42" fmla="*/ 91 w 310"/>
              <a:gd name="T43" fmla="*/ 143 h 210"/>
              <a:gd name="T44" fmla="*/ 46 w 310"/>
              <a:gd name="T45" fmla="*/ 34 h 210"/>
              <a:gd name="T46" fmla="*/ 209 w 310"/>
              <a:gd name="T47" fmla="*/ 71 h 210"/>
              <a:gd name="T48" fmla="*/ 208 w 310"/>
              <a:gd name="T49" fmla="*/ 73 h 210"/>
              <a:gd name="T50" fmla="*/ 174 w 310"/>
              <a:gd name="T51" fmla="*/ 79 h 210"/>
              <a:gd name="T52" fmla="*/ 167 w 310"/>
              <a:gd name="T53" fmla="*/ 80 h 210"/>
              <a:gd name="T54" fmla="*/ 197 w 310"/>
              <a:gd name="T55" fmla="*/ 179 h 210"/>
              <a:gd name="T56" fmla="*/ 287 w 310"/>
              <a:gd name="T57" fmla="*/ 137 h 210"/>
              <a:gd name="T58" fmla="*/ 8 w 310"/>
              <a:gd name="T59" fmla="*/ 17 h 210"/>
              <a:gd name="T60" fmla="*/ 181 w 310"/>
              <a:gd name="T61" fmla="*/ 79 h 210"/>
              <a:gd name="T62" fmla="*/ 185 w 310"/>
              <a:gd name="T63" fmla="*/ 78 h 210"/>
              <a:gd name="T64" fmla="*/ 72 w 310"/>
              <a:gd name="T65" fmla="*/ 53 h 210"/>
              <a:gd name="T66" fmla="*/ 158 w 310"/>
              <a:gd name="T67" fmla="*/ 81 h 210"/>
              <a:gd name="T68" fmla="*/ 66 w 310"/>
              <a:gd name="T69" fmla="*/ 62 h 210"/>
              <a:gd name="T70" fmla="*/ 204 w 310"/>
              <a:gd name="T71" fmla="*/ 171 h 210"/>
              <a:gd name="T72" fmla="*/ 265 w 310"/>
              <a:gd name="T73" fmla="*/ 127 h 210"/>
              <a:gd name="T74" fmla="*/ 191 w 310"/>
              <a:gd name="T75" fmla="*/ 74 h 210"/>
              <a:gd name="T76" fmla="*/ 192 w 310"/>
              <a:gd name="T77" fmla="*/ 71 h 210"/>
              <a:gd name="T78" fmla="*/ 59 w 310"/>
              <a:gd name="T79" fmla="*/ 55 h 210"/>
              <a:gd name="T80" fmla="*/ 279 w 310"/>
              <a:gd name="T81" fmla="*/ 144 h 210"/>
              <a:gd name="T82" fmla="*/ 80 w 310"/>
              <a:gd name="T83" fmla="*/ 61 h 210"/>
              <a:gd name="T84" fmla="*/ 257 w 310"/>
              <a:gd name="T85" fmla="*/ 127 h 210"/>
              <a:gd name="T86" fmla="*/ 247 w 310"/>
              <a:gd name="T87" fmla="*/ 137 h 210"/>
              <a:gd name="T88" fmla="*/ 224 w 310"/>
              <a:gd name="T89" fmla="*/ 123 h 210"/>
              <a:gd name="T90" fmla="*/ 261 w 310"/>
              <a:gd name="T91" fmla="*/ 148 h 210"/>
              <a:gd name="T92" fmla="*/ 255 w 310"/>
              <a:gd name="T93" fmla="*/ 102 h 210"/>
              <a:gd name="T94" fmla="*/ 95 w 310"/>
              <a:gd name="T95" fmla="*/ 89 h 210"/>
              <a:gd name="T96" fmla="*/ 73 w 310"/>
              <a:gd name="T97" fmla="*/ 127 h 210"/>
              <a:gd name="T98" fmla="*/ 213 w 310"/>
              <a:gd name="T99" fmla="*/ 186 h 210"/>
              <a:gd name="T100" fmla="*/ 205 w 310"/>
              <a:gd name="T101" fmla="*/ 45 h 210"/>
              <a:gd name="T102" fmla="*/ 307 w 310"/>
              <a:gd name="T103" fmla="*/ 138 h 210"/>
              <a:gd name="T104" fmla="*/ 211 w 310"/>
              <a:gd name="T105" fmla="*/ 201 h 210"/>
              <a:gd name="T106" fmla="*/ 109 w 310"/>
              <a:gd name="T107" fmla="*/ 156 h 210"/>
              <a:gd name="T108" fmla="*/ 30 w 310"/>
              <a:gd name="T109" fmla="*/ 7 h 210"/>
              <a:gd name="T110" fmla="*/ 61 w 310"/>
              <a:gd name="T111" fmla="*/ 20 h 210"/>
              <a:gd name="T112" fmla="*/ 61 w 310"/>
              <a:gd name="T113" fmla="*/ 27 h 210"/>
              <a:gd name="T114" fmla="*/ 69 w 310"/>
              <a:gd name="T115" fmla="*/ 39 h 210"/>
              <a:gd name="T116" fmla="*/ 81 w 310"/>
              <a:gd name="T117" fmla="*/ 57 h 210"/>
              <a:gd name="T118" fmla="*/ 181 w 310"/>
              <a:gd name="T119" fmla="*/ 63 h 210"/>
              <a:gd name="T120" fmla="*/ 193 w 310"/>
              <a:gd name="T121" fmla="*/ 4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210">
                <a:moveTo>
                  <a:pt x="196" y="85"/>
                </a:moveTo>
                <a:cubicBezTo>
                  <a:pt x="196" y="85"/>
                  <a:pt x="196" y="85"/>
                  <a:pt x="196" y="85"/>
                </a:cubicBezTo>
                <a:cubicBezTo>
                  <a:pt x="196" y="84"/>
                  <a:pt x="195" y="83"/>
                  <a:pt x="194" y="83"/>
                </a:cubicBezTo>
                <a:lnTo>
                  <a:pt x="196" y="85"/>
                </a:lnTo>
                <a:close/>
                <a:moveTo>
                  <a:pt x="36" y="101"/>
                </a:moveTo>
                <a:cubicBezTo>
                  <a:pt x="35" y="101"/>
                  <a:pt x="34" y="100"/>
                  <a:pt x="34" y="99"/>
                </a:cubicBezTo>
                <a:cubicBezTo>
                  <a:pt x="34" y="100"/>
                  <a:pt x="35" y="101"/>
                  <a:pt x="36" y="101"/>
                </a:cubicBezTo>
                <a:close/>
                <a:moveTo>
                  <a:pt x="199" y="64"/>
                </a:moveTo>
                <a:cubicBezTo>
                  <a:pt x="200" y="64"/>
                  <a:pt x="201" y="64"/>
                  <a:pt x="202" y="64"/>
                </a:cubicBezTo>
                <a:cubicBezTo>
                  <a:pt x="201" y="64"/>
                  <a:pt x="200" y="64"/>
                  <a:pt x="199" y="64"/>
                </a:cubicBezTo>
                <a:close/>
                <a:moveTo>
                  <a:pt x="197" y="176"/>
                </a:moveTo>
                <a:cubicBezTo>
                  <a:pt x="197" y="177"/>
                  <a:pt x="198" y="178"/>
                  <a:pt x="198" y="177"/>
                </a:cubicBezTo>
                <a:cubicBezTo>
                  <a:pt x="198" y="177"/>
                  <a:pt x="196" y="175"/>
                  <a:pt x="197" y="176"/>
                </a:cubicBezTo>
                <a:close/>
                <a:moveTo>
                  <a:pt x="292" y="131"/>
                </a:moveTo>
                <a:cubicBezTo>
                  <a:pt x="292" y="132"/>
                  <a:pt x="292" y="133"/>
                  <a:pt x="293" y="133"/>
                </a:cubicBezTo>
                <a:cubicBezTo>
                  <a:pt x="293" y="133"/>
                  <a:pt x="292" y="132"/>
                  <a:pt x="292" y="131"/>
                </a:cubicBezTo>
                <a:close/>
                <a:moveTo>
                  <a:pt x="39" y="30"/>
                </a:moveTo>
                <a:cubicBezTo>
                  <a:pt x="39" y="28"/>
                  <a:pt x="39" y="28"/>
                  <a:pt x="39" y="28"/>
                </a:cubicBezTo>
                <a:cubicBezTo>
                  <a:pt x="39" y="28"/>
                  <a:pt x="39" y="28"/>
                  <a:pt x="39" y="28"/>
                </a:cubicBezTo>
                <a:cubicBezTo>
                  <a:pt x="39" y="27"/>
                  <a:pt x="39" y="27"/>
                  <a:pt x="38" y="27"/>
                </a:cubicBezTo>
                <a:cubicBezTo>
                  <a:pt x="38" y="27"/>
                  <a:pt x="39" y="28"/>
                  <a:pt x="39" y="28"/>
                </a:cubicBezTo>
                <a:cubicBezTo>
                  <a:pt x="39" y="28"/>
                  <a:pt x="39" y="28"/>
                  <a:pt x="39" y="28"/>
                </a:cubicBezTo>
                <a:lnTo>
                  <a:pt x="39" y="30"/>
                </a:lnTo>
                <a:close/>
                <a:moveTo>
                  <a:pt x="36" y="101"/>
                </a:moveTo>
                <a:cubicBezTo>
                  <a:pt x="38" y="104"/>
                  <a:pt x="38" y="104"/>
                  <a:pt x="38" y="104"/>
                </a:cubicBezTo>
                <a:cubicBezTo>
                  <a:pt x="38" y="103"/>
                  <a:pt x="36" y="102"/>
                  <a:pt x="36" y="101"/>
                </a:cubicBezTo>
                <a:close/>
                <a:moveTo>
                  <a:pt x="44" y="26"/>
                </a:moveTo>
                <a:cubicBezTo>
                  <a:pt x="45" y="26"/>
                  <a:pt x="45" y="26"/>
                  <a:pt x="45" y="26"/>
                </a:cubicBezTo>
                <a:cubicBezTo>
                  <a:pt x="45" y="26"/>
                  <a:pt x="45" y="26"/>
                  <a:pt x="45" y="26"/>
                </a:cubicBezTo>
                <a:cubicBezTo>
                  <a:pt x="46" y="27"/>
                  <a:pt x="46" y="27"/>
                  <a:pt x="47" y="26"/>
                </a:cubicBezTo>
                <a:cubicBezTo>
                  <a:pt x="47" y="26"/>
                  <a:pt x="47" y="26"/>
                  <a:pt x="47" y="26"/>
                </a:cubicBezTo>
                <a:cubicBezTo>
                  <a:pt x="48" y="27"/>
                  <a:pt x="48" y="27"/>
                  <a:pt x="48" y="27"/>
                </a:cubicBezTo>
                <a:cubicBezTo>
                  <a:pt x="48" y="26"/>
                  <a:pt x="48" y="26"/>
                  <a:pt x="47" y="26"/>
                </a:cubicBezTo>
                <a:cubicBezTo>
                  <a:pt x="47" y="26"/>
                  <a:pt x="47" y="26"/>
                  <a:pt x="47" y="26"/>
                </a:cubicBezTo>
                <a:cubicBezTo>
                  <a:pt x="47" y="26"/>
                  <a:pt x="46" y="26"/>
                  <a:pt x="45" y="26"/>
                </a:cubicBezTo>
                <a:cubicBezTo>
                  <a:pt x="45" y="26"/>
                  <a:pt x="45" y="26"/>
                  <a:pt x="45" y="26"/>
                </a:cubicBezTo>
                <a:lnTo>
                  <a:pt x="44" y="26"/>
                </a:lnTo>
                <a:close/>
                <a:moveTo>
                  <a:pt x="285" y="128"/>
                </a:moveTo>
                <a:cubicBezTo>
                  <a:pt x="286" y="129"/>
                  <a:pt x="286" y="131"/>
                  <a:pt x="287" y="131"/>
                </a:cubicBezTo>
                <a:cubicBezTo>
                  <a:pt x="286" y="130"/>
                  <a:pt x="286" y="128"/>
                  <a:pt x="286" y="127"/>
                </a:cubicBezTo>
                <a:cubicBezTo>
                  <a:pt x="285" y="127"/>
                  <a:pt x="285" y="126"/>
                  <a:pt x="284" y="127"/>
                </a:cubicBezTo>
                <a:cubicBezTo>
                  <a:pt x="285" y="127"/>
                  <a:pt x="285" y="128"/>
                  <a:pt x="285" y="128"/>
                </a:cubicBezTo>
                <a:close/>
                <a:moveTo>
                  <a:pt x="67" y="40"/>
                </a:moveTo>
                <a:cubicBezTo>
                  <a:pt x="67" y="40"/>
                  <a:pt x="68" y="40"/>
                  <a:pt x="67" y="40"/>
                </a:cubicBezTo>
                <a:cubicBezTo>
                  <a:pt x="67" y="39"/>
                  <a:pt x="66" y="39"/>
                  <a:pt x="65" y="39"/>
                </a:cubicBezTo>
                <a:cubicBezTo>
                  <a:pt x="65" y="39"/>
                  <a:pt x="66" y="42"/>
                  <a:pt x="67" y="40"/>
                </a:cubicBezTo>
                <a:close/>
                <a:moveTo>
                  <a:pt x="44" y="28"/>
                </a:moveTo>
                <a:cubicBezTo>
                  <a:pt x="45" y="28"/>
                  <a:pt x="45" y="28"/>
                  <a:pt x="45" y="28"/>
                </a:cubicBezTo>
                <a:cubicBezTo>
                  <a:pt x="46" y="28"/>
                  <a:pt x="48" y="28"/>
                  <a:pt x="49" y="28"/>
                </a:cubicBezTo>
                <a:cubicBezTo>
                  <a:pt x="49" y="29"/>
                  <a:pt x="50" y="29"/>
                  <a:pt x="50" y="29"/>
                </a:cubicBezTo>
                <a:cubicBezTo>
                  <a:pt x="51" y="29"/>
                  <a:pt x="51" y="29"/>
                  <a:pt x="51" y="29"/>
                </a:cubicBezTo>
                <a:cubicBezTo>
                  <a:pt x="51" y="29"/>
                  <a:pt x="52" y="29"/>
                  <a:pt x="53" y="29"/>
                </a:cubicBezTo>
                <a:cubicBezTo>
                  <a:pt x="53" y="29"/>
                  <a:pt x="53" y="29"/>
                  <a:pt x="53" y="29"/>
                </a:cubicBezTo>
                <a:cubicBezTo>
                  <a:pt x="53" y="29"/>
                  <a:pt x="53" y="29"/>
                  <a:pt x="53" y="29"/>
                </a:cubicBezTo>
                <a:cubicBezTo>
                  <a:pt x="52" y="28"/>
                  <a:pt x="51" y="29"/>
                  <a:pt x="51" y="29"/>
                </a:cubicBezTo>
                <a:cubicBezTo>
                  <a:pt x="50" y="29"/>
                  <a:pt x="50" y="29"/>
                  <a:pt x="50" y="29"/>
                </a:cubicBezTo>
                <a:cubicBezTo>
                  <a:pt x="50" y="28"/>
                  <a:pt x="49" y="28"/>
                  <a:pt x="49" y="28"/>
                </a:cubicBezTo>
                <a:cubicBezTo>
                  <a:pt x="48" y="28"/>
                  <a:pt x="47" y="28"/>
                  <a:pt x="45" y="28"/>
                </a:cubicBezTo>
                <a:cubicBezTo>
                  <a:pt x="45" y="28"/>
                  <a:pt x="45" y="28"/>
                  <a:pt x="45" y="28"/>
                </a:cubicBezTo>
                <a:lnTo>
                  <a:pt x="44" y="28"/>
                </a:lnTo>
                <a:close/>
                <a:moveTo>
                  <a:pt x="71" y="47"/>
                </a:moveTo>
                <a:cubicBezTo>
                  <a:pt x="73" y="49"/>
                  <a:pt x="73" y="49"/>
                  <a:pt x="73" y="49"/>
                </a:cubicBezTo>
                <a:cubicBezTo>
                  <a:pt x="73" y="48"/>
                  <a:pt x="74" y="48"/>
                  <a:pt x="74" y="47"/>
                </a:cubicBezTo>
                <a:cubicBezTo>
                  <a:pt x="74" y="47"/>
                  <a:pt x="72" y="46"/>
                  <a:pt x="71" y="47"/>
                </a:cubicBezTo>
                <a:close/>
                <a:moveTo>
                  <a:pt x="289" y="132"/>
                </a:moveTo>
                <a:cubicBezTo>
                  <a:pt x="290" y="133"/>
                  <a:pt x="290" y="134"/>
                  <a:pt x="291" y="136"/>
                </a:cubicBezTo>
                <a:cubicBezTo>
                  <a:pt x="291" y="135"/>
                  <a:pt x="292" y="136"/>
                  <a:pt x="292" y="135"/>
                </a:cubicBezTo>
                <a:cubicBezTo>
                  <a:pt x="291" y="134"/>
                  <a:pt x="290" y="132"/>
                  <a:pt x="289" y="131"/>
                </a:cubicBezTo>
                <a:cubicBezTo>
                  <a:pt x="288" y="131"/>
                  <a:pt x="289" y="131"/>
                  <a:pt x="289" y="132"/>
                </a:cubicBezTo>
                <a:close/>
                <a:moveTo>
                  <a:pt x="200" y="55"/>
                </a:moveTo>
                <a:cubicBezTo>
                  <a:pt x="200" y="56"/>
                  <a:pt x="198" y="57"/>
                  <a:pt x="198" y="58"/>
                </a:cubicBezTo>
                <a:cubicBezTo>
                  <a:pt x="199" y="57"/>
                  <a:pt x="200" y="58"/>
                  <a:pt x="201" y="58"/>
                </a:cubicBezTo>
                <a:cubicBezTo>
                  <a:pt x="201" y="55"/>
                  <a:pt x="201" y="55"/>
                  <a:pt x="201" y="55"/>
                </a:cubicBezTo>
                <a:cubicBezTo>
                  <a:pt x="201" y="55"/>
                  <a:pt x="200" y="55"/>
                  <a:pt x="200" y="55"/>
                </a:cubicBezTo>
                <a:close/>
                <a:moveTo>
                  <a:pt x="188" y="79"/>
                </a:moveTo>
                <a:cubicBezTo>
                  <a:pt x="188" y="79"/>
                  <a:pt x="189" y="81"/>
                  <a:pt x="190" y="82"/>
                </a:cubicBezTo>
                <a:cubicBezTo>
                  <a:pt x="191" y="83"/>
                  <a:pt x="192" y="85"/>
                  <a:pt x="194" y="86"/>
                </a:cubicBezTo>
                <a:cubicBezTo>
                  <a:pt x="187" y="77"/>
                  <a:pt x="187" y="77"/>
                  <a:pt x="187" y="77"/>
                </a:cubicBezTo>
                <a:cubicBezTo>
                  <a:pt x="187" y="78"/>
                  <a:pt x="188" y="78"/>
                  <a:pt x="188" y="79"/>
                </a:cubicBezTo>
                <a:close/>
                <a:moveTo>
                  <a:pt x="200" y="189"/>
                </a:moveTo>
                <a:cubicBezTo>
                  <a:pt x="202" y="191"/>
                  <a:pt x="204" y="192"/>
                  <a:pt x="206" y="194"/>
                </a:cubicBezTo>
                <a:cubicBezTo>
                  <a:pt x="204" y="191"/>
                  <a:pt x="201" y="189"/>
                  <a:pt x="198" y="187"/>
                </a:cubicBezTo>
                <a:cubicBezTo>
                  <a:pt x="199" y="187"/>
                  <a:pt x="200" y="189"/>
                  <a:pt x="200" y="189"/>
                </a:cubicBezTo>
                <a:close/>
                <a:moveTo>
                  <a:pt x="281" y="135"/>
                </a:moveTo>
                <a:cubicBezTo>
                  <a:pt x="283" y="141"/>
                  <a:pt x="283" y="141"/>
                  <a:pt x="283" y="141"/>
                </a:cubicBezTo>
                <a:cubicBezTo>
                  <a:pt x="284" y="140"/>
                  <a:pt x="284" y="140"/>
                  <a:pt x="284" y="140"/>
                </a:cubicBezTo>
                <a:cubicBezTo>
                  <a:pt x="283" y="139"/>
                  <a:pt x="282" y="137"/>
                  <a:pt x="281" y="135"/>
                </a:cubicBezTo>
                <a:close/>
                <a:moveTo>
                  <a:pt x="199" y="67"/>
                </a:moveTo>
                <a:cubicBezTo>
                  <a:pt x="191" y="66"/>
                  <a:pt x="191" y="66"/>
                  <a:pt x="191" y="66"/>
                </a:cubicBezTo>
                <a:cubicBezTo>
                  <a:pt x="190" y="66"/>
                  <a:pt x="191" y="67"/>
                  <a:pt x="191" y="67"/>
                </a:cubicBezTo>
                <a:cubicBezTo>
                  <a:pt x="193" y="68"/>
                  <a:pt x="196" y="68"/>
                  <a:pt x="199" y="67"/>
                </a:cubicBezTo>
                <a:close/>
                <a:moveTo>
                  <a:pt x="196" y="62"/>
                </a:moveTo>
                <a:cubicBezTo>
                  <a:pt x="197" y="62"/>
                  <a:pt x="198" y="62"/>
                  <a:pt x="198" y="62"/>
                </a:cubicBezTo>
                <a:cubicBezTo>
                  <a:pt x="199" y="62"/>
                  <a:pt x="201" y="61"/>
                  <a:pt x="202" y="62"/>
                </a:cubicBezTo>
                <a:cubicBezTo>
                  <a:pt x="202" y="61"/>
                  <a:pt x="202" y="60"/>
                  <a:pt x="201" y="59"/>
                </a:cubicBezTo>
                <a:lnTo>
                  <a:pt x="196" y="62"/>
                </a:lnTo>
                <a:close/>
                <a:moveTo>
                  <a:pt x="200" y="72"/>
                </a:moveTo>
                <a:cubicBezTo>
                  <a:pt x="197" y="70"/>
                  <a:pt x="194" y="69"/>
                  <a:pt x="192" y="69"/>
                </a:cubicBezTo>
                <a:cubicBezTo>
                  <a:pt x="191" y="69"/>
                  <a:pt x="191" y="70"/>
                  <a:pt x="191" y="70"/>
                </a:cubicBezTo>
                <a:cubicBezTo>
                  <a:pt x="194" y="69"/>
                  <a:pt x="196" y="71"/>
                  <a:pt x="199" y="72"/>
                </a:cubicBezTo>
                <a:cubicBezTo>
                  <a:pt x="199" y="72"/>
                  <a:pt x="201" y="72"/>
                  <a:pt x="200" y="72"/>
                </a:cubicBezTo>
                <a:close/>
                <a:moveTo>
                  <a:pt x="179" y="81"/>
                </a:moveTo>
                <a:cubicBezTo>
                  <a:pt x="182" y="86"/>
                  <a:pt x="182" y="86"/>
                  <a:pt x="182" y="86"/>
                </a:cubicBezTo>
                <a:cubicBezTo>
                  <a:pt x="182" y="84"/>
                  <a:pt x="181" y="81"/>
                  <a:pt x="179" y="79"/>
                </a:cubicBezTo>
                <a:cubicBezTo>
                  <a:pt x="179" y="78"/>
                  <a:pt x="178" y="79"/>
                  <a:pt x="178" y="79"/>
                </a:cubicBezTo>
                <a:cubicBezTo>
                  <a:pt x="178" y="79"/>
                  <a:pt x="179" y="80"/>
                  <a:pt x="179" y="81"/>
                </a:cubicBezTo>
                <a:close/>
                <a:moveTo>
                  <a:pt x="54" y="47"/>
                </a:moveTo>
                <a:cubicBezTo>
                  <a:pt x="57" y="47"/>
                  <a:pt x="60" y="47"/>
                  <a:pt x="63" y="46"/>
                </a:cubicBezTo>
                <a:cubicBezTo>
                  <a:pt x="64" y="46"/>
                  <a:pt x="64" y="46"/>
                  <a:pt x="65" y="45"/>
                </a:cubicBezTo>
                <a:cubicBezTo>
                  <a:pt x="62" y="45"/>
                  <a:pt x="59" y="46"/>
                  <a:pt x="57" y="46"/>
                </a:cubicBezTo>
                <a:cubicBezTo>
                  <a:pt x="56" y="46"/>
                  <a:pt x="52" y="47"/>
                  <a:pt x="54" y="47"/>
                </a:cubicBezTo>
                <a:close/>
                <a:moveTo>
                  <a:pt x="49" y="39"/>
                </a:moveTo>
                <a:cubicBezTo>
                  <a:pt x="58" y="38"/>
                  <a:pt x="58" y="38"/>
                  <a:pt x="58" y="38"/>
                </a:cubicBezTo>
                <a:cubicBezTo>
                  <a:pt x="58" y="38"/>
                  <a:pt x="59" y="37"/>
                  <a:pt x="59" y="37"/>
                </a:cubicBezTo>
                <a:cubicBezTo>
                  <a:pt x="49" y="37"/>
                  <a:pt x="49" y="37"/>
                  <a:pt x="49" y="37"/>
                </a:cubicBezTo>
                <a:cubicBezTo>
                  <a:pt x="47" y="37"/>
                  <a:pt x="49" y="39"/>
                  <a:pt x="49" y="39"/>
                </a:cubicBezTo>
                <a:close/>
                <a:moveTo>
                  <a:pt x="42" y="22"/>
                </a:moveTo>
                <a:cubicBezTo>
                  <a:pt x="42" y="22"/>
                  <a:pt x="42" y="23"/>
                  <a:pt x="42" y="23"/>
                </a:cubicBezTo>
                <a:cubicBezTo>
                  <a:pt x="46" y="24"/>
                  <a:pt x="49" y="24"/>
                  <a:pt x="53" y="25"/>
                </a:cubicBezTo>
                <a:cubicBezTo>
                  <a:pt x="52" y="25"/>
                  <a:pt x="52" y="24"/>
                  <a:pt x="52" y="24"/>
                </a:cubicBezTo>
                <a:cubicBezTo>
                  <a:pt x="48" y="23"/>
                  <a:pt x="45" y="23"/>
                  <a:pt x="42" y="22"/>
                </a:cubicBezTo>
                <a:close/>
                <a:moveTo>
                  <a:pt x="203" y="175"/>
                </a:moveTo>
                <a:cubicBezTo>
                  <a:pt x="203" y="175"/>
                  <a:pt x="203" y="175"/>
                  <a:pt x="203" y="175"/>
                </a:cubicBezTo>
                <a:cubicBezTo>
                  <a:pt x="203" y="176"/>
                  <a:pt x="205" y="177"/>
                  <a:pt x="205" y="177"/>
                </a:cubicBezTo>
                <a:cubicBezTo>
                  <a:pt x="205" y="177"/>
                  <a:pt x="205" y="175"/>
                  <a:pt x="205" y="175"/>
                </a:cubicBezTo>
                <a:cubicBezTo>
                  <a:pt x="197" y="168"/>
                  <a:pt x="197" y="168"/>
                  <a:pt x="197" y="168"/>
                </a:cubicBezTo>
                <a:cubicBezTo>
                  <a:pt x="199" y="171"/>
                  <a:pt x="201" y="173"/>
                  <a:pt x="203" y="175"/>
                </a:cubicBezTo>
                <a:close/>
                <a:moveTo>
                  <a:pt x="161" y="80"/>
                </a:moveTo>
                <a:cubicBezTo>
                  <a:pt x="166" y="88"/>
                  <a:pt x="166" y="88"/>
                  <a:pt x="166" y="88"/>
                </a:cubicBezTo>
                <a:cubicBezTo>
                  <a:pt x="166" y="88"/>
                  <a:pt x="167" y="88"/>
                  <a:pt x="167" y="88"/>
                </a:cubicBezTo>
                <a:cubicBezTo>
                  <a:pt x="165" y="85"/>
                  <a:pt x="164" y="83"/>
                  <a:pt x="163" y="80"/>
                </a:cubicBezTo>
                <a:cubicBezTo>
                  <a:pt x="162" y="80"/>
                  <a:pt x="162" y="80"/>
                  <a:pt x="161" y="80"/>
                </a:cubicBezTo>
                <a:close/>
                <a:moveTo>
                  <a:pt x="198" y="69"/>
                </a:moveTo>
                <a:cubicBezTo>
                  <a:pt x="200" y="70"/>
                  <a:pt x="202" y="70"/>
                  <a:pt x="204" y="72"/>
                </a:cubicBezTo>
                <a:cubicBezTo>
                  <a:pt x="204" y="70"/>
                  <a:pt x="204" y="68"/>
                  <a:pt x="203" y="67"/>
                </a:cubicBezTo>
                <a:cubicBezTo>
                  <a:pt x="198" y="69"/>
                  <a:pt x="198" y="69"/>
                  <a:pt x="198" y="69"/>
                </a:cubicBezTo>
                <a:cubicBezTo>
                  <a:pt x="198" y="69"/>
                  <a:pt x="197" y="69"/>
                  <a:pt x="198" y="69"/>
                </a:cubicBezTo>
                <a:close/>
                <a:moveTo>
                  <a:pt x="67" y="60"/>
                </a:moveTo>
                <a:cubicBezTo>
                  <a:pt x="70" y="59"/>
                  <a:pt x="73" y="59"/>
                  <a:pt x="76" y="58"/>
                </a:cubicBezTo>
                <a:cubicBezTo>
                  <a:pt x="75" y="57"/>
                  <a:pt x="74" y="56"/>
                  <a:pt x="74" y="55"/>
                </a:cubicBezTo>
                <a:cubicBezTo>
                  <a:pt x="72" y="57"/>
                  <a:pt x="69" y="58"/>
                  <a:pt x="67" y="60"/>
                </a:cubicBezTo>
                <a:close/>
                <a:moveTo>
                  <a:pt x="134" y="157"/>
                </a:moveTo>
                <a:cubicBezTo>
                  <a:pt x="134" y="157"/>
                  <a:pt x="135" y="157"/>
                  <a:pt x="135" y="157"/>
                </a:cubicBezTo>
                <a:cubicBezTo>
                  <a:pt x="136" y="157"/>
                  <a:pt x="136" y="157"/>
                  <a:pt x="136" y="157"/>
                </a:cubicBezTo>
                <a:cubicBezTo>
                  <a:pt x="136" y="157"/>
                  <a:pt x="136" y="157"/>
                  <a:pt x="137" y="157"/>
                </a:cubicBezTo>
                <a:cubicBezTo>
                  <a:pt x="137" y="157"/>
                  <a:pt x="138" y="157"/>
                  <a:pt x="138" y="157"/>
                </a:cubicBezTo>
                <a:cubicBezTo>
                  <a:pt x="145" y="158"/>
                  <a:pt x="152" y="159"/>
                  <a:pt x="159" y="160"/>
                </a:cubicBezTo>
                <a:cubicBezTo>
                  <a:pt x="159" y="159"/>
                  <a:pt x="155" y="159"/>
                  <a:pt x="154" y="159"/>
                </a:cubicBezTo>
                <a:cubicBezTo>
                  <a:pt x="139" y="157"/>
                  <a:pt x="139" y="157"/>
                  <a:pt x="139" y="157"/>
                </a:cubicBezTo>
                <a:cubicBezTo>
                  <a:pt x="139" y="157"/>
                  <a:pt x="138" y="157"/>
                  <a:pt x="138" y="157"/>
                </a:cubicBezTo>
                <a:cubicBezTo>
                  <a:pt x="138" y="157"/>
                  <a:pt x="137" y="157"/>
                  <a:pt x="137" y="157"/>
                </a:cubicBezTo>
                <a:cubicBezTo>
                  <a:pt x="136" y="157"/>
                  <a:pt x="136" y="157"/>
                  <a:pt x="136" y="157"/>
                </a:cubicBezTo>
                <a:cubicBezTo>
                  <a:pt x="135" y="157"/>
                  <a:pt x="135" y="157"/>
                  <a:pt x="135" y="157"/>
                </a:cubicBezTo>
                <a:lnTo>
                  <a:pt x="134" y="157"/>
                </a:lnTo>
                <a:close/>
                <a:moveTo>
                  <a:pt x="274" y="118"/>
                </a:moveTo>
                <a:cubicBezTo>
                  <a:pt x="274" y="118"/>
                  <a:pt x="274" y="119"/>
                  <a:pt x="275" y="119"/>
                </a:cubicBezTo>
                <a:cubicBezTo>
                  <a:pt x="277" y="124"/>
                  <a:pt x="279" y="130"/>
                  <a:pt x="283" y="135"/>
                </a:cubicBezTo>
                <a:cubicBezTo>
                  <a:pt x="281" y="131"/>
                  <a:pt x="279" y="127"/>
                  <a:pt x="277" y="123"/>
                </a:cubicBezTo>
                <a:cubicBezTo>
                  <a:pt x="276" y="121"/>
                  <a:pt x="276" y="119"/>
                  <a:pt x="274" y="117"/>
                </a:cubicBezTo>
                <a:cubicBezTo>
                  <a:pt x="274" y="117"/>
                  <a:pt x="274" y="118"/>
                  <a:pt x="274" y="118"/>
                </a:cubicBezTo>
                <a:close/>
                <a:moveTo>
                  <a:pt x="90" y="142"/>
                </a:moveTo>
                <a:cubicBezTo>
                  <a:pt x="91" y="143"/>
                  <a:pt x="91" y="143"/>
                  <a:pt x="91" y="143"/>
                </a:cubicBezTo>
                <a:cubicBezTo>
                  <a:pt x="91" y="143"/>
                  <a:pt x="91" y="143"/>
                  <a:pt x="91" y="143"/>
                </a:cubicBezTo>
                <a:cubicBezTo>
                  <a:pt x="92" y="143"/>
                  <a:pt x="92" y="144"/>
                  <a:pt x="93" y="144"/>
                </a:cubicBezTo>
                <a:cubicBezTo>
                  <a:pt x="99" y="147"/>
                  <a:pt x="105" y="149"/>
                  <a:pt x="111" y="151"/>
                </a:cubicBezTo>
                <a:cubicBezTo>
                  <a:pt x="111" y="151"/>
                  <a:pt x="111" y="151"/>
                  <a:pt x="111" y="151"/>
                </a:cubicBezTo>
                <a:cubicBezTo>
                  <a:pt x="112" y="151"/>
                  <a:pt x="112" y="151"/>
                  <a:pt x="112" y="151"/>
                </a:cubicBezTo>
                <a:cubicBezTo>
                  <a:pt x="112" y="152"/>
                  <a:pt x="113" y="152"/>
                  <a:pt x="114" y="152"/>
                </a:cubicBezTo>
                <a:cubicBezTo>
                  <a:pt x="114" y="151"/>
                  <a:pt x="113" y="151"/>
                  <a:pt x="112" y="151"/>
                </a:cubicBezTo>
                <a:cubicBezTo>
                  <a:pt x="112" y="151"/>
                  <a:pt x="112" y="151"/>
                  <a:pt x="112" y="151"/>
                </a:cubicBezTo>
                <a:cubicBezTo>
                  <a:pt x="111" y="151"/>
                  <a:pt x="111" y="151"/>
                  <a:pt x="111" y="151"/>
                </a:cubicBezTo>
                <a:cubicBezTo>
                  <a:pt x="105" y="148"/>
                  <a:pt x="99" y="146"/>
                  <a:pt x="93" y="144"/>
                </a:cubicBezTo>
                <a:cubicBezTo>
                  <a:pt x="93" y="144"/>
                  <a:pt x="93" y="144"/>
                  <a:pt x="93" y="144"/>
                </a:cubicBezTo>
                <a:cubicBezTo>
                  <a:pt x="93" y="143"/>
                  <a:pt x="92" y="143"/>
                  <a:pt x="92" y="143"/>
                </a:cubicBezTo>
                <a:cubicBezTo>
                  <a:pt x="91" y="143"/>
                  <a:pt x="91" y="143"/>
                  <a:pt x="91" y="143"/>
                </a:cubicBezTo>
                <a:cubicBezTo>
                  <a:pt x="91" y="143"/>
                  <a:pt x="91" y="143"/>
                  <a:pt x="91" y="143"/>
                </a:cubicBezTo>
                <a:lnTo>
                  <a:pt x="90" y="142"/>
                </a:lnTo>
                <a:close/>
                <a:moveTo>
                  <a:pt x="44" y="29"/>
                </a:moveTo>
                <a:cubicBezTo>
                  <a:pt x="44" y="30"/>
                  <a:pt x="45" y="31"/>
                  <a:pt x="45" y="31"/>
                </a:cubicBezTo>
                <a:cubicBezTo>
                  <a:pt x="48" y="32"/>
                  <a:pt x="52" y="31"/>
                  <a:pt x="56" y="31"/>
                </a:cubicBezTo>
                <a:cubicBezTo>
                  <a:pt x="56" y="31"/>
                  <a:pt x="55" y="31"/>
                  <a:pt x="55" y="31"/>
                </a:cubicBezTo>
                <a:lnTo>
                  <a:pt x="44" y="29"/>
                </a:lnTo>
                <a:close/>
                <a:moveTo>
                  <a:pt x="46" y="33"/>
                </a:moveTo>
                <a:cubicBezTo>
                  <a:pt x="46" y="33"/>
                  <a:pt x="46" y="34"/>
                  <a:pt x="46" y="34"/>
                </a:cubicBezTo>
                <a:cubicBezTo>
                  <a:pt x="46" y="34"/>
                  <a:pt x="46" y="35"/>
                  <a:pt x="47" y="35"/>
                </a:cubicBezTo>
                <a:cubicBezTo>
                  <a:pt x="57" y="35"/>
                  <a:pt x="57" y="35"/>
                  <a:pt x="57" y="35"/>
                </a:cubicBezTo>
                <a:cubicBezTo>
                  <a:pt x="57" y="35"/>
                  <a:pt x="57" y="34"/>
                  <a:pt x="56" y="34"/>
                </a:cubicBezTo>
                <a:cubicBezTo>
                  <a:pt x="53" y="34"/>
                  <a:pt x="49" y="33"/>
                  <a:pt x="46" y="33"/>
                </a:cubicBezTo>
                <a:close/>
                <a:moveTo>
                  <a:pt x="208" y="74"/>
                </a:moveTo>
                <a:cubicBezTo>
                  <a:pt x="208" y="73"/>
                  <a:pt x="208" y="73"/>
                  <a:pt x="208" y="73"/>
                </a:cubicBezTo>
                <a:cubicBezTo>
                  <a:pt x="208" y="73"/>
                  <a:pt x="208" y="73"/>
                  <a:pt x="208" y="73"/>
                </a:cubicBezTo>
                <a:cubicBezTo>
                  <a:pt x="208" y="72"/>
                  <a:pt x="209" y="72"/>
                  <a:pt x="209" y="71"/>
                </a:cubicBezTo>
                <a:cubicBezTo>
                  <a:pt x="209" y="70"/>
                  <a:pt x="209" y="70"/>
                  <a:pt x="209" y="70"/>
                </a:cubicBezTo>
                <a:cubicBezTo>
                  <a:pt x="208" y="70"/>
                  <a:pt x="208" y="70"/>
                  <a:pt x="208" y="70"/>
                </a:cubicBezTo>
                <a:cubicBezTo>
                  <a:pt x="209" y="62"/>
                  <a:pt x="209" y="62"/>
                  <a:pt x="209" y="62"/>
                </a:cubicBezTo>
                <a:cubicBezTo>
                  <a:pt x="208" y="61"/>
                  <a:pt x="208" y="59"/>
                  <a:pt x="206" y="58"/>
                </a:cubicBezTo>
                <a:cubicBezTo>
                  <a:pt x="207" y="62"/>
                  <a:pt x="208" y="66"/>
                  <a:pt x="208" y="70"/>
                </a:cubicBezTo>
                <a:cubicBezTo>
                  <a:pt x="209" y="70"/>
                  <a:pt x="209" y="70"/>
                  <a:pt x="209" y="70"/>
                </a:cubicBezTo>
                <a:cubicBezTo>
                  <a:pt x="209" y="71"/>
                  <a:pt x="209" y="71"/>
                  <a:pt x="209" y="71"/>
                </a:cubicBezTo>
                <a:cubicBezTo>
                  <a:pt x="208" y="71"/>
                  <a:pt x="207" y="72"/>
                  <a:pt x="208" y="73"/>
                </a:cubicBezTo>
                <a:cubicBezTo>
                  <a:pt x="208" y="73"/>
                  <a:pt x="208" y="73"/>
                  <a:pt x="208" y="73"/>
                </a:cubicBezTo>
                <a:lnTo>
                  <a:pt x="208" y="74"/>
                </a:lnTo>
                <a:close/>
                <a:moveTo>
                  <a:pt x="265" y="110"/>
                </a:moveTo>
                <a:cubicBezTo>
                  <a:pt x="265" y="110"/>
                  <a:pt x="265" y="111"/>
                  <a:pt x="265" y="111"/>
                </a:cubicBezTo>
                <a:cubicBezTo>
                  <a:pt x="267" y="118"/>
                  <a:pt x="270" y="126"/>
                  <a:pt x="274" y="133"/>
                </a:cubicBezTo>
                <a:cubicBezTo>
                  <a:pt x="271" y="125"/>
                  <a:pt x="268" y="117"/>
                  <a:pt x="265" y="109"/>
                </a:cubicBezTo>
                <a:cubicBezTo>
                  <a:pt x="264" y="110"/>
                  <a:pt x="265" y="110"/>
                  <a:pt x="265" y="110"/>
                </a:cubicBezTo>
                <a:close/>
                <a:moveTo>
                  <a:pt x="174" y="79"/>
                </a:moveTo>
                <a:cubicBezTo>
                  <a:pt x="175" y="82"/>
                  <a:pt x="176" y="85"/>
                  <a:pt x="178" y="88"/>
                </a:cubicBezTo>
                <a:cubicBezTo>
                  <a:pt x="179" y="88"/>
                  <a:pt x="180" y="88"/>
                  <a:pt x="180" y="87"/>
                </a:cubicBezTo>
                <a:cubicBezTo>
                  <a:pt x="179" y="85"/>
                  <a:pt x="178" y="82"/>
                  <a:pt x="176" y="79"/>
                </a:cubicBezTo>
                <a:lnTo>
                  <a:pt x="174" y="79"/>
                </a:lnTo>
                <a:close/>
                <a:moveTo>
                  <a:pt x="165" y="81"/>
                </a:moveTo>
                <a:cubicBezTo>
                  <a:pt x="166" y="83"/>
                  <a:pt x="168" y="85"/>
                  <a:pt x="169" y="88"/>
                </a:cubicBezTo>
                <a:cubicBezTo>
                  <a:pt x="169" y="88"/>
                  <a:pt x="170" y="88"/>
                  <a:pt x="171" y="88"/>
                </a:cubicBezTo>
                <a:cubicBezTo>
                  <a:pt x="170" y="85"/>
                  <a:pt x="169" y="83"/>
                  <a:pt x="167" y="80"/>
                </a:cubicBezTo>
                <a:cubicBezTo>
                  <a:pt x="167" y="80"/>
                  <a:pt x="167" y="80"/>
                  <a:pt x="166" y="80"/>
                </a:cubicBezTo>
                <a:cubicBezTo>
                  <a:pt x="166" y="80"/>
                  <a:pt x="164" y="79"/>
                  <a:pt x="165" y="81"/>
                </a:cubicBezTo>
                <a:close/>
                <a:moveTo>
                  <a:pt x="197" y="179"/>
                </a:moveTo>
                <a:cubicBezTo>
                  <a:pt x="197" y="179"/>
                  <a:pt x="197" y="180"/>
                  <a:pt x="197" y="180"/>
                </a:cubicBezTo>
                <a:cubicBezTo>
                  <a:pt x="200" y="184"/>
                  <a:pt x="203" y="187"/>
                  <a:pt x="206" y="190"/>
                </a:cubicBezTo>
                <a:cubicBezTo>
                  <a:pt x="206" y="189"/>
                  <a:pt x="207" y="188"/>
                  <a:pt x="206" y="188"/>
                </a:cubicBezTo>
                <a:cubicBezTo>
                  <a:pt x="202" y="183"/>
                  <a:pt x="202" y="183"/>
                  <a:pt x="202" y="183"/>
                </a:cubicBezTo>
                <a:cubicBezTo>
                  <a:pt x="201" y="182"/>
                  <a:pt x="198" y="179"/>
                  <a:pt x="197" y="179"/>
                </a:cubicBezTo>
                <a:close/>
                <a:moveTo>
                  <a:pt x="197" y="172"/>
                </a:moveTo>
                <a:cubicBezTo>
                  <a:pt x="197" y="172"/>
                  <a:pt x="197" y="173"/>
                  <a:pt x="197" y="173"/>
                </a:cubicBezTo>
                <a:cubicBezTo>
                  <a:pt x="200" y="177"/>
                  <a:pt x="202" y="181"/>
                  <a:pt x="206" y="184"/>
                </a:cubicBezTo>
                <a:cubicBezTo>
                  <a:pt x="206" y="183"/>
                  <a:pt x="206" y="181"/>
                  <a:pt x="205" y="181"/>
                </a:cubicBezTo>
                <a:cubicBezTo>
                  <a:pt x="203" y="178"/>
                  <a:pt x="201" y="176"/>
                  <a:pt x="199" y="173"/>
                </a:cubicBezTo>
                <a:cubicBezTo>
                  <a:pt x="198" y="173"/>
                  <a:pt x="197" y="171"/>
                  <a:pt x="197" y="172"/>
                </a:cubicBezTo>
                <a:close/>
                <a:moveTo>
                  <a:pt x="279" y="123"/>
                </a:moveTo>
                <a:cubicBezTo>
                  <a:pt x="281" y="127"/>
                  <a:pt x="284" y="132"/>
                  <a:pt x="287" y="137"/>
                </a:cubicBezTo>
                <a:cubicBezTo>
                  <a:pt x="287" y="138"/>
                  <a:pt x="288" y="138"/>
                  <a:pt x="287" y="137"/>
                </a:cubicBezTo>
                <a:cubicBezTo>
                  <a:pt x="285" y="133"/>
                  <a:pt x="284" y="127"/>
                  <a:pt x="280" y="123"/>
                </a:cubicBezTo>
                <a:cubicBezTo>
                  <a:pt x="280" y="122"/>
                  <a:pt x="279" y="121"/>
                  <a:pt x="278" y="121"/>
                </a:cubicBezTo>
                <a:cubicBezTo>
                  <a:pt x="278" y="122"/>
                  <a:pt x="279" y="122"/>
                  <a:pt x="279" y="123"/>
                </a:cubicBezTo>
                <a:close/>
                <a:moveTo>
                  <a:pt x="5" y="18"/>
                </a:moveTo>
                <a:cubicBezTo>
                  <a:pt x="5" y="18"/>
                  <a:pt x="5" y="18"/>
                  <a:pt x="5" y="19"/>
                </a:cubicBezTo>
                <a:cubicBezTo>
                  <a:pt x="6" y="24"/>
                  <a:pt x="7" y="30"/>
                  <a:pt x="8" y="35"/>
                </a:cubicBezTo>
                <a:cubicBezTo>
                  <a:pt x="7" y="29"/>
                  <a:pt x="8" y="23"/>
                  <a:pt x="8" y="17"/>
                </a:cubicBezTo>
                <a:cubicBezTo>
                  <a:pt x="7" y="17"/>
                  <a:pt x="6" y="17"/>
                  <a:pt x="5" y="18"/>
                </a:cubicBezTo>
                <a:close/>
                <a:moveTo>
                  <a:pt x="169" y="80"/>
                </a:moveTo>
                <a:cubicBezTo>
                  <a:pt x="170" y="82"/>
                  <a:pt x="171" y="85"/>
                  <a:pt x="173" y="88"/>
                </a:cubicBezTo>
                <a:cubicBezTo>
                  <a:pt x="174" y="88"/>
                  <a:pt x="175" y="88"/>
                  <a:pt x="176" y="88"/>
                </a:cubicBezTo>
                <a:cubicBezTo>
                  <a:pt x="175" y="85"/>
                  <a:pt x="173" y="82"/>
                  <a:pt x="172" y="79"/>
                </a:cubicBezTo>
                <a:cubicBezTo>
                  <a:pt x="172" y="79"/>
                  <a:pt x="170" y="80"/>
                  <a:pt x="169" y="80"/>
                </a:cubicBezTo>
                <a:close/>
                <a:moveTo>
                  <a:pt x="181" y="78"/>
                </a:moveTo>
                <a:cubicBezTo>
                  <a:pt x="181" y="79"/>
                  <a:pt x="181" y="79"/>
                  <a:pt x="181" y="79"/>
                </a:cubicBezTo>
                <a:cubicBezTo>
                  <a:pt x="183" y="82"/>
                  <a:pt x="184" y="84"/>
                  <a:pt x="187" y="87"/>
                </a:cubicBezTo>
                <a:cubicBezTo>
                  <a:pt x="187" y="87"/>
                  <a:pt x="187" y="87"/>
                  <a:pt x="188" y="87"/>
                </a:cubicBezTo>
                <a:cubicBezTo>
                  <a:pt x="187" y="85"/>
                  <a:pt x="185" y="82"/>
                  <a:pt x="184" y="79"/>
                </a:cubicBezTo>
                <a:cubicBezTo>
                  <a:pt x="184" y="79"/>
                  <a:pt x="185" y="78"/>
                  <a:pt x="185" y="79"/>
                </a:cubicBezTo>
                <a:cubicBezTo>
                  <a:pt x="187" y="81"/>
                  <a:pt x="188" y="84"/>
                  <a:pt x="189" y="87"/>
                </a:cubicBezTo>
                <a:cubicBezTo>
                  <a:pt x="190" y="87"/>
                  <a:pt x="190" y="87"/>
                  <a:pt x="190" y="86"/>
                </a:cubicBezTo>
                <a:cubicBezTo>
                  <a:pt x="190" y="86"/>
                  <a:pt x="190" y="85"/>
                  <a:pt x="190" y="85"/>
                </a:cubicBezTo>
                <a:cubicBezTo>
                  <a:pt x="189" y="83"/>
                  <a:pt x="187" y="81"/>
                  <a:pt x="185" y="78"/>
                </a:cubicBezTo>
                <a:cubicBezTo>
                  <a:pt x="184" y="77"/>
                  <a:pt x="182" y="77"/>
                  <a:pt x="181" y="78"/>
                </a:cubicBezTo>
                <a:close/>
                <a:moveTo>
                  <a:pt x="232" y="180"/>
                </a:moveTo>
                <a:cubicBezTo>
                  <a:pt x="243" y="175"/>
                  <a:pt x="254" y="167"/>
                  <a:pt x="265" y="159"/>
                </a:cubicBezTo>
                <a:cubicBezTo>
                  <a:pt x="254" y="166"/>
                  <a:pt x="243" y="173"/>
                  <a:pt x="232" y="180"/>
                </a:cubicBezTo>
                <a:close/>
                <a:moveTo>
                  <a:pt x="63" y="59"/>
                </a:moveTo>
                <a:cubicBezTo>
                  <a:pt x="63" y="60"/>
                  <a:pt x="64" y="60"/>
                  <a:pt x="65" y="60"/>
                </a:cubicBezTo>
                <a:cubicBezTo>
                  <a:pt x="67" y="59"/>
                  <a:pt x="70" y="57"/>
                  <a:pt x="73" y="55"/>
                </a:cubicBezTo>
                <a:cubicBezTo>
                  <a:pt x="72" y="53"/>
                  <a:pt x="72" y="53"/>
                  <a:pt x="72" y="53"/>
                </a:cubicBezTo>
                <a:cubicBezTo>
                  <a:pt x="61" y="56"/>
                  <a:pt x="61" y="56"/>
                  <a:pt x="61" y="56"/>
                </a:cubicBezTo>
                <a:cubicBezTo>
                  <a:pt x="61" y="57"/>
                  <a:pt x="62" y="59"/>
                  <a:pt x="63" y="59"/>
                </a:cubicBezTo>
                <a:close/>
                <a:moveTo>
                  <a:pt x="158" y="81"/>
                </a:moveTo>
                <a:cubicBezTo>
                  <a:pt x="158" y="83"/>
                  <a:pt x="157" y="86"/>
                  <a:pt x="158" y="89"/>
                </a:cubicBezTo>
                <a:cubicBezTo>
                  <a:pt x="161" y="89"/>
                  <a:pt x="163" y="89"/>
                  <a:pt x="165" y="88"/>
                </a:cubicBezTo>
                <a:cubicBezTo>
                  <a:pt x="160" y="81"/>
                  <a:pt x="160" y="81"/>
                  <a:pt x="160" y="81"/>
                </a:cubicBezTo>
                <a:cubicBezTo>
                  <a:pt x="160" y="80"/>
                  <a:pt x="159" y="80"/>
                  <a:pt x="159" y="80"/>
                </a:cubicBezTo>
                <a:cubicBezTo>
                  <a:pt x="159" y="80"/>
                  <a:pt x="158" y="80"/>
                  <a:pt x="158" y="81"/>
                </a:cubicBezTo>
                <a:close/>
                <a:moveTo>
                  <a:pt x="50" y="40"/>
                </a:moveTo>
                <a:cubicBezTo>
                  <a:pt x="50" y="41"/>
                  <a:pt x="50" y="41"/>
                  <a:pt x="50" y="41"/>
                </a:cubicBezTo>
                <a:cubicBezTo>
                  <a:pt x="51" y="43"/>
                  <a:pt x="51" y="44"/>
                  <a:pt x="52" y="45"/>
                </a:cubicBezTo>
                <a:cubicBezTo>
                  <a:pt x="55" y="45"/>
                  <a:pt x="57" y="45"/>
                  <a:pt x="60" y="43"/>
                </a:cubicBezTo>
                <a:cubicBezTo>
                  <a:pt x="60" y="43"/>
                  <a:pt x="62" y="43"/>
                  <a:pt x="62" y="42"/>
                </a:cubicBezTo>
                <a:cubicBezTo>
                  <a:pt x="62" y="41"/>
                  <a:pt x="61" y="41"/>
                  <a:pt x="60" y="40"/>
                </a:cubicBezTo>
                <a:cubicBezTo>
                  <a:pt x="57" y="41"/>
                  <a:pt x="53" y="41"/>
                  <a:pt x="50" y="40"/>
                </a:cubicBezTo>
                <a:close/>
                <a:moveTo>
                  <a:pt x="66" y="62"/>
                </a:moveTo>
                <a:cubicBezTo>
                  <a:pt x="67" y="63"/>
                  <a:pt x="69" y="64"/>
                  <a:pt x="71" y="65"/>
                </a:cubicBezTo>
                <a:cubicBezTo>
                  <a:pt x="73" y="64"/>
                  <a:pt x="76" y="63"/>
                  <a:pt x="79" y="61"/>
                </a:cubicBezTo>
                <a:cubicBezTo>
                  <a:pt x="78" y="60"/>
                  <a:pt x="78" y="59"/>
                  <a:pt x="77" y="59"/>
                </a:cubicBezTo>
                <a:cubicBezTo>
                  <a:pt x="74" y="59"/>
                  <a:pt x="70" y="61"/>
                  <a:pt x="66" y="61"/>
                </a:cubicBezTo>
                <a:cubicBezTo>
                  <a:pt x="66" y="61"/>
                  <a:pt x="65" y="61"/>
                  <a:pt x="66" y="62"/>
                </a:cubicBezTo>
                <a:close/>
                <a:moveTo>
                  <a:pt x="202" y="168"/>
                </a:moveTo>
                <a:cubicBezTo>
                  <a:pt x="202" y="168"/>
                  <a:pt x="202" y="168"/>
                  <a:pt x="202" y="168"/>
                </a:cubicBezTo>
                <a:cubicBezTo>
                  <a:pt x="203" y="169"/>
                  <a:pt x="204" y="170"/>
                  <a:pt x="204" y="171"/>
                </a:cubicBezTo>
                <a:cubicBezTo>
                  <a:pt x="204" y="168"/>
                  <a:pt x="204" y="165"/>
                  <a:pt x="203" y="163"/>
                </a:cubicBezTo>
                <a:cubicBezTo>
                  <a:pt x="201" y="163"/>
                  <a:pt x="198" y="162"/>
                  <a:pt x="196" y="162"/>
                </a:cubicBezTo>
                <a:cubicBezTo>
                  <a:pt x="196" y="164"/>
                  <a:pt x="195" y="166"/>
                  <a:pt x="196" y="166"/>
                </a:cubicBezTo>
                <a:cubicBezTo>
                  <a:pt x="199" y="167"/>
                  <a:pt x="201" y="170"/>
                  <a:pt x="203" y="172"/>
                </a:cubicBezTo>
                <a:cubicBezTo>
                  <a:pt x="203" y="172"/>
                  <a:pt x="206" y="174"/>
                  <a:pt x="205" y="173"/>
                </a:cubicBezTo>
                <a:cubicBezTo>
                  <a:pt x="203" y="171"/>
                  <a:pt x="201" y="168"/>
                  <a:pt x="200" y="166"/>
                </a:cubicBezTo>
                <a:cubicBezTo>
                  <a:pt x="200" y="166"/>
                  <a:pt x="201" y="167"/>
                  <a:pt x="202" y="168"/>
                </a:cubicBezTo>
                <a:close/>
                <a:moveTo>
                  <a:pt x="265" y="127"/>
                </a:moveTo>
                <a:cubicBezTo>
                  <a:pt x="272" y="148"/>
                  <a:pt x="272" y="148"/>
                  <a:pt x="272" y="148"/>
                </a:cubicBezTo>
                <a:cubicBezTo>
                  <a:pt x="272" y="149"/>
                  <a:pt x="274" y="147"/>
                  <a:pt x="275" y="147"/>
                </a:cubicBezTo>
                <a:cubicBezTo>
                  <a:pt x="275" y="146"/>
                  <a:pt x="276" y="146"/>
                  <a:pt x="276" y="146"/>
                </a:cubicBezTo>
                <a:cubicBezTo>
                  <a:pt x="276" y="145"/>
                  <a:pt x="276" y="145"/>
                  <a:pt x="276" y="144"/>
                </a:cubicBezTo>
                <a:cubicBezTo>
                  <a:pt x="276" y="145"/>
                  <a:pt x="275" y="144"/>
                  <a:pt x="275" y="144"/>
                </a:cubicBezTo>
                <a:cubicBezTo>
                  <a:pt x="271" y="138"/>
                  <a:pt x="268" y="133"/>
                  <a:pt x="265" y="127"/>
                </a:cubicBezTo>
                <a:close/>
                <a:moveTo>
                  <a:pt x="191" y="72"/>
                </a:moveTo>
                <a:cubicBezTo>
                  <a:pt x="191" y="72"/>
                  <a:pt x="192" y="73"/>
                  <a:pt x="191" y="74"/>
                </a:cubicBezTo>
                <a:cubicBezTo>
                  <a:pt x="194" y="76"/>
                  <a:pt x="198" y="78"/>
                  <a:pt x="201" y="80"/>
                </a:cubicBezTo>
                <a:cubicBezTo>
                  <a:pt x="202" y="80"/>
                  <a:pt x="202" y="82"/>
                  <a:pt x="203" y="81"/>
                </a:cubicBezTo>
                <a:cubicBezTo>
                  <a:pt x="203" y="79"/>
                  <a:pt x="204" y="77"/>
                  <a:pt x="203" y="75"/>
                </a:cubicBezTo>
                <a:cubicBezTo>
                  <a:pt x="203" y="75"/>
                  <a:pt x="203" y="76"/>
                  <a:pt x="203" y="76"/>
                </a:cubicBezTo>
                <a:cubicBezTo>
                  <a:pt x="202" y="76"/>
                  <a:pt x="201" y="76"/>
                  <a:pt x="201" y="75"/>
                </a:cubicBezTo>
                <a:cubicBezTo>
                  <a:pt x="201" y="75"/>
                  <a:pt x="202" y="76"/>
                  <a:pt x="202" y="75"/>
                </a:cubicBezTo>
                <a:cubicBezTo>
                  <a:pt x="203" y="75"/>
                  <a:pt x="202" y="74"/>
                  <a:pt x="202" y="74"/>
                </a:cubicBezTo>
                <a:cubicBezTo>
                  <a:pt x="199" y="73"/>
                  <a:pt x="195" y="73"/>
                  <a:pt x="192" y="71"/>
                </a:cubicBezTo>
                <a:cubicBezTo>
                  <a:pt x="192" y="71"/>
                  <a:pt x="191" y="70"/>
                  <a:pt x="191" y="72"/>
                </a:cubicBezTo>
                <a:close/>
                <a:moveTo>
                  <a:pt x="268" y="113"/>
                </a:moveTo>
                <a:cubicBezTo>
                  <a:pt x="273" y="123"/>
                  <a:pt x="276" y="133"/>
                  <a:pt x="280" y="143"/>
                </a:cubicBezTo>
                <a:cubicBezTo>
                  <a:pt x="280" y="143"/>
                  <a:pt x="281" y="143"/>
                  <a:pt x="282" y="142"/>
                </a:cubicBezTo>
                <a:cubicBezTo>
                  <a:pt x="278" y="133"/>
                  <a:pt x="275" y="124"/>
                  <a:pt x="270" y="115"/>
                </a:cubicBezTo>
                <a:cubicBezTo>
                  <a:pt x="270" y="114"/>
                  <a:pt x="268" y="112"/>
                  <a:pt x="268" y="113"/>
                </a:cubicBezTo>
                <a:close/>
                <a:moveTo>
                  <a:pt x="55" y="50"/>
                </a:moveTo>
                <a:cubicBezTo>
                  <a:pt x="57" y="52"/>
                  <a:pt x="58" y="54"/>
                  <a:pt x="59" y="55"/>
                </a:cubicBezTo>
                <a:cubicBezTo>
                  <a:pt x="63" y="55"/>
                  <a:pt x="66" y="53"/>
                  <a:pt x="69" y="51"/>
                </a:cubicBezTo>
                <a:cubicBezTo>
                  <a:pt x="68" y="50"/>
                  <a:pt x="67" y="48"/>
                  <a:pt x="66" y="47"/>
                </a:cubicBezTo>
                <a:cubicBezTo>
                  <a:pt x="62" y="47"/>
                  <a:pt x="58" y="48"/>
                  <a:pt x="54" y="49"/>
                </a:cubicBezTo>
                <a:cubicBezTo>
                  <a:pt x="55" y="49"/>
                  <a:pt x="55" y="50"/>
                  <a:pt x="55" y="50"/>
                </a:cubicBezTo>
                <a:close/>
                <a:moveTo>
                  <a:pt x="258" y="104"/>
                </a:moveTo>
                <a:cubicBezTo>
                  <a:pt x="258" y="104"/>
                  <a:pt x="258" y="105"/>
                  <a:pt x="258" y="104"/>
                </a:cubicBezTo>
                <a:cubicBezTo>
                  <a:pt x="262" y="118"/>
                  <a:pt x="269" y="131"/>
                  <a:pt x="277" y="145"/>
                </a:cubicBezTo>
                <a:cubicBezTo>
                  <a:pt x="279" y="144"/>
                  <a:pt x="279" y="144"/>
                  <a:pt x="279" y="144"/>
                </a:cubicBezTo>
                <a:cubicBezTo>
                  <a:pt x="272" y="132"/>
                  <a:pt x="266" y="120"/>
                  <a:pt x="263" y="108"/>
                </a:cubicBezTo>
                <a:lnTo>
                  <a:pt x="258" y="104"/>
                </a:lnTo>
                <a:close/>
                <a:moveTo>
                  <a:pt x="72" y="67"/>
                </a:moveTo>
                <a:cubicBezTo>
                  <a:pt x="82" y="74"/>
                  <a:pt x="92" y="78"/>
                  <a:pt x="103" y="81"/>
                </a:cubicBezTo>
                <a:cubicBezTo>
                  <a:pt x="121" y="86"/>
                  <a:pt x="139" y="88"/>
                  <a:pt x="157" y="88"/>
                </a:cubicBezTo>
                <a:cubicBezTo>
                  <a:pt x="157" y="86"/>
                  <a:pt x="157" y="83"/>
                  <a:pt x="157" y="80"/>
                </a:cubicBezTo>
                <a:cubicBezTo>
                  <a:pt x="149" y="80"/>
                  <a:pt x="140" y="80"/>
                  <a:pt x="132" y="80"/>
                </a:cubicBezTo>
                <a:cubicBezTo>
                  <a:pt x="114" y="78"/>
                  <a:pt x="97" y="74"/>
                  <a:pt x="80" y="61"/>
                </a:cubicBezTo>
                <a:cubicBezTo>
                  <a:pt x="79" y="62"/>
                  <a:pt x="78" y="63"/>
                  <a:pt x="76" y="64"/>
                </a:cubicBezTo>
                <a:cubicBezTo>
                  <a:pt x="78" y="64"/>
                  <a:pt x="80" y="64"/>
                  <a:pt x="82" y="64"/>
                </a:cubicBezTo>
                <a:cubicBezTo>
                  <a:pt x="84" y="67"/>
                  <a:pt x="83" y="69"/>
                  <a:pt x="81" y="71"/>
                </a:cubicBezTo>
                <a:cubicBezTo>
                  <a:pt x="82" y="70"/>
                  <a:pt x="82" y="68"/>
                  <a:pt x="82" y="66"/>
                </a:cubicBezTo>
                <a:cubicBezTo>
                  <a:pt x="82" y="65"/>
                  <a:pt x="81" y="65"/>
                  <a:pt x="80" y="65"/>
                </a:cubicBezTo>
                <a:cubicBezTo>
                  <a:pt x="78" y="65"/>
                  <a:pt x="76" y="65"/>
                  <a:pt x="73" y="66"/>
                </a:cubicBezTo>
                <a:cubicBezTo>
                  <a:pt x="73" y="66"/>
                  <a:pt x="71" y="66"/>
                  <a:pt x="72" y="67"/>
                </a:cubicBezTo>
                <a:close/>
                <a:moveTo>
                  <a:pt x="257" y="127"/>
                </a:moveTo>
                <a:cubicBezTo>
                  <a:pt x="257" y="131"/>
                  <a:pt x="259" y="134"/>
                  <a:pt x="259" y="138"/>
                </a:cubicBezTo>
                <a:cubicBezTo>
                  <a:pt x="260" y="141"/>
                  <a:pt x="262" y="145"/>
                  <a:pt x="262" y="149"/>
                </a:cubicBezTo>
                <a:cubicBezTo>
                  <a:pt x="262" y="149"/>
                  <a:pt x="261" y="149"/>
                  <a:pt x="260" y="149"/>
                </a:cubicBezTo>
                <a:cubicBezTo>
                  <a:pt x="259" y="147"/>
                  <a:pt x="257" y="145"/>
                  <a:pt x="256" y="143"/>
                </a:cubicBezTo>
                <a:cubicBezTo>
                  <a:pt x="256" y="143"/>
                  <a:pt x="256" y="143"/>
                  <a:pt x="255" y="143"/>
                </a:cubicBezTo>
                <a:cubicBezTo>
                  <a:pt x="251" y="136"/>
                  <a:pt x="247" y="129"/>
                  <a:pt x="244" y="122"/>
                </a:cubicBezTo>
                <a:cubicBezTo>
                  <a:pt x="244" y="123"/>
                  <a:pt x="244" y="124"/>
                  <a:pt x="244" y="125"/>
                </a:cubicBezTo>
                <a:cubicBezTo>
                  <a:pt x="245" y="129"/>
                  <a:pt x="246" y="133"/>
                  <a:pt x="247" y="137"/>
                </a:cubicBezTo>
                <a:cubicBezTo>
                  <a:pt x="247" y="138"/>
                  <a:pt x="246" y="138"/>
                  <a:pt x="246" y="137"/>
                </a:cubicBezTo>
                <a:cubicBezTo>
                  <a:pt x="242" y="132"/>
                  <a:pt x="239" y="126"/>
                  <a:pt x="234" y="121"/>
                </a:cubicBezTo>
                <a:cubicBezTo>
                  <a:pt x="234" y="120"/>
                  <a:pt x="233" y="120"/>
                  <a:pt x="232" y="120"/>
                </a:cubicBezTo>
                <a:cubicBezTo>
                  <a:pt x="233" y="123"/>
                  <a:pt x="232" y="126"/>
                  <a:pt x="233" y="129"/>
                </a:cubicBezTo>
                <a:cubicBezTo>
                  <a:pt x="233" y="130"/>
                  <a:pt x="231" y="131"/>
                  <a:pt x="231" y="130"/>
                </a:cubicBezTo>
                <a:cubicBezTo>
                  <a:pt x="225" y="125"/>
                  <a:pt x="225" y="125"/>
                  <a:pt x="225" y="125"/>
                </a:cubicBezTo>
                <a:cubicBezTo>
                  <a:pt x="222" y="123"/>
                  <a:pt x="219" y="123"/>
                  <a:pt x="217" y="122"/>
                </a:cubicBezTo>
                <a:cubicBezTo>
                  <a:pt x="219" y="123"/>
                  <a:pt x="222" y="122"/>
                  <a:pt x="224" y="123"/>
                </a:cubicBezTo>
                <a:cubicBezTo>
                  <a:pt x="227" y="125"/>
                  <a:pt x="229" y="127"/>
                  <a:pt x="232" y="129"/>
                </a:cubicBezTo>
                <a:cubicBezTo>
                  <a:pt x="232" y="126"/>
                  <a:pt x="231" y="123"/>
                  <a:pt x="231" y="120"/>
                </a:cubicBezTo>
                <a:cubicBezTo>
                  <a:pt x="231" y="119"/>
                  <a:pt x="233" y="118"/>
                  <a:pt x="233" y="119"/>
                </a:cubicBezTo>
                <a:cubicBezTo>
                  <a:pt x="239" y="122"/>
                  <a:pt x="243" y="130"/>
                  <a:pt x="245" y="135"/>
                </a:cubicBezTo>
                <a:cubicBezTo>
                  <a:pt x="244" y="130"/>
                  <a:pt x="244" y="130"/>
                  <a:pt x="244" y="130"/>
                </a:cubicBezTo>
                <a:cubicBezTo>
                  <a:pt x="243" y="125"/>
                  <a:pt x="242" y="121"/>
                  <a:pt x="241" y="117"/>
                </a:cubicBezTo>
                <a:cubicBezTo>
                  <a:pt x="241" y="116"/>
                  <a:pt x="242" y="116"/>
                  <a:pt x="242" y="117"/>
                </a:cubicBezTo>
                <a:cubicBezTo>
                  <a:pt x="248" y="127"/>
                  <a:pt x="253" y="137"/>
                  <a:pt x="261" y="148"/>
                </a:cubicBezTo>
                <a:cubicBezTo>
                  <a:pt x="257" y="134"/>
                  <a:pt x="254" y="121"/>
                  <a:pt x="248" y="108"/>
                </a:cubicBezTo>
                <a:cubicBezTo>
                  <a:pt x="248" y="107"/>
                  <a:pt x="249" y="107"/>
                  <a:pt x="249" y="107"/>
                </a:cubicBezTo>
                <a:cubicBezTo>
                  <a:pt x="252" y="114"/>
                  <a:pt x="254" y="120"/>
                  <a:pt x="258" y="127"/>
                </a:cubicBezTo>
                <a:cubicBezTo>
                  <a:pt x="258" y="128"/>
                  <a:pt x="259" y="129"/>
                  <a:pt x="259" y="130"/>
                </a:cubicBezTo>
                <a:cubicBezTo>
                  <a:pt x="259" y="129"/>
                  <a:pt x="259" y="130"/>
                  <a:pt x="259" y="130"/>
                </a:cubicBezTo>
                <a:cubicBezTo>
                  <a:pt x="263" y="136"/>
                  <a:pt x="265" y="143"/>
                  <a:pt x="270" y="149"/>
                </a:cubicBezTo>
                <a:cubicBezTo>
                  <a:pt x="270" y="149"/>
                  <a:pt x="271" y="150"/>
                  <a:pt x="271" y="149"/>
                </a:cubicBezTo>
                <a:cubicBezTo>
                  <a:pt x="255" y="102"/>
                  <a:pt x="255" y="102"/>
                  <a:pt x="255" y="102"/>
                </a:cubicBezTo>
                <a:cubicBezTo>
                  <a:pt x="241" y="90"/>
                  <a:pt x="227" y="79"/>
                  <a:pt x="213" y="65"/>
                </a:cubicBezTo>
                <a:cubicBezTo>
                  <a:pt x="212" y="69"/>
                  <a:pt x="211" y="73"/>
                  <a:pt x="211" y="77"/>
                </a:cubicBezTo>
                <a:cubicBezTo>
                  <a:pt x="210" y="82"/>
                  <a:pt x="208" y="86"/>
                  <a:pt x="207" y="92"/>
                </a:cubicBezTo>
                <a:cubicBezTo>
                  <a:pt x="206" y="92"/>
                  <a:pt x="205" y="94"/>
                  <a:pt x="203" y="95"/>
                </a:cubicBezTo>
                <a:cubicBezTo>
                  <a:pt x="203" y="95"/>
                  <a:pt x="202" y="95"/>
                  <a:pt x="202" y="95"/>
                </a:cubicBezTo>
                <a:cubicBezTo>
                  <a:pt x="199" y="95"/>
                  <a:pt x="195" y="95"/>
                  <a:pt x="192" y="96"/>
                </a:cubicBezTo>
                <a:cubicBezTo>
                  <a:pt x="173" y="97"/>
                  <a:pt x="153" y="98"/>
                  <a:pt x="133" y="96"/>
                </a:cubicBezTo>
                <a:cubicBezTo>
                  <a:pt x="120" y="96"/>
                  <a:pt x="108" y="93"/>
                  <a:pt x="95" y="89"/>
                </a:cubicBezTo>
                <a:cubicBezTo>
                  <a:pt x="84" y="85"/>
                  <a:pt x="73" y="76"/>
                  <a:pt x="63" y="68"/>
                </a:cubicBezTo>
                <a:cubicBezTo>
                  <a:pt x="53" y="61"/>
                  <a:pt x="46" y="50"/>
                  <a:pt x="38" y="40"/>
                </a:cubicBezTo>
                <a:cubicBezTo>
                  <a:pt x="37" y="39"/>
                  <a:pt x="36" y="37"/>
                  <a:pt x="37" y="36"/>
                </a:cubicBezTo>
                <a:cubicBezTo>
                  <a:pt x="34" y="29"/>
                  <a:pt x="32" y="22"/>
                  <a:pt x="32" y="15"/>
                </a:cubicBezTo>
                <a:cubicBezTo>
                  <a:pt x="25" y="14"/>
                  <a:pt x="18" y="14"/>
                  <a:pt x="12" y="16"/>
                </a:cubicBezTo>
                <a:cubicBezTo>
                  <a:pt x="11" y="18"/>
                  <a:pt x="11" y="20"/>
                  <a:pt x="11" y="21"/>
                </a:cubicBezTo>
                <a:cubicBezTo>
                  <a:pt x="10" y="40"/>
                  <a:pt x="12" y="60"/>
                  <a:pt x="25" y="80"/>
                </a:cubicBezTo>
                <a:cubicBezTo>
                  <a:pt x="38" y="101"/>
                  <a:pt x="57" y="116"/>
                  <a:pt x="73" y="127"/>
                </a:cubicBezTo>
                <a:cubicBezTo>
                  <a:pt x="87" y="137"/>
                  <a:pt x="102" y="141"/>
                  <a:pt x="117" y="145"/>
                </a:cubicBezTo>
                <a:cubicBezTo>
                  <a:pt x="146" y="153"/>
                  <a:pt x="176" y="154"/>
                  <a:pt x="206" y="149"/>
                </a:cubicBezTo>
                <a:cubicBezTo>
                  <a:pt x="206" y="146"/>
                  <a:pt x="206" y="143"/>
                  <a:pt x="206" y="140"/>
                </a:cubicBezTo>
                <a:cubicBezTo>
                  <a:pt x="207" y="138"/>
                  <a:pt x="209" y="139"/>
                  <a:pt x="209" y="138"/>
                </a:cubicBezTo>
                <a:cubicBezTo>
                  <a:pt x="209" y="138"/>
                  <a:pt x="209" y="139"/>
                  <a:pt x="210" y="139"/>
                </a:cubicBezTo>
                <a:cubicBezTo>
                  <a:pt x="209" y="144"/>
                  <a:pt x="209" y="149"/>
                  <a:pt x="211" y="154"/>
                </a:cubicBezTo>
                <a:cubicBezTo>
                  <a:pt x="210" y="154"/>
                  <a:pt x="210" y="154"/>
                  <a:pt x="210" y="154"/>
                </a:cubicBezTo>
                <a:cubicBezTo>
                  <a:pt x="211" y="165"/>
                  <a:pt x="212" y="175"/>
                  <a:pt x="213" y="186"/>
                </a:cubicBezTo>
                <a:cubicBezTo>
                  <a:pt x="232" y="174"/>
                  <a:pt x="250" y="161"/>
                  <a:pt x="268" y="150"/>
                </a:cubicBezTo>
                <a:cubicBezTo>
                  <a:pt x="270" y="150"/>
                  <a:pt x="268" y="148"/>
                  <a:pt x="267" y="148"/>
                </a:cubicBezTo>
                <a:cubicBezTo>
                  <a:pt x="263" y="141"/>
                  <a:pt x="260" y="134"/>
                  <a:pt x="257" y="127"/>
                </a:cubicBezTo>
                <a:close/>
                <a:moveTo>
                  <a:pt x="195" y="45"/>
                </a:moveTo>
                <a:cubicBezTo>
                  <a:pt x="191" y="40"/>
                  <a:pt x="191" y="40"/>
                  <a:pt x="191" y="40"/>
                </a:cubicBezTo>
                <a:cubicBezTo>
                  <a:pt x="190" y="40"/>
                  <a:pt x="192" y="39"/>
                  <a:pt x="193" y="40"/>
                </a:cubicBezTo>
                <a:cubicBezTo>
                  <a:pt x="196" y="41"/>
                  <a:pt x="199" y="43"/>
                  <a:pt x="202" y="46"/>
                </a:cubicBezTo>
                <a:cubicBezTo>
                  <a:pt x="203" y="46"/>
                  <a:pt x="204" y="44"/>
                  <a:pt x="205" y="45"/>
                </a:cubicBezTo>
                <a:cubicBezTo>
                  <a:pt x="206" y="45"/>
                  <a:pt x="208" y="46"/>
                  <a:pt x="207" y="47"/>
                </a:cubicBezTo>
                <a:cubicBezTo>
                  <a:pt x="207" y="48"/>
                  <a:pt x="206" y="48"/>
                  <a:pt x="207" y="48"/>
                </a:cubicBezTo>
                <a:cubicBezTo>
                  <a:pt x="219" y="56"/>
                  <a:pt x="230" y="67"/>
                  <a:pt x="242" y="75"/>
                </a:cubicBezTo>
                <a:cubicBezTo>
                  <a:pt x="262" y="90"/>
                  <a:pt x="282" y="108"/>
                  <a:pt x="302" y="128"/>
                </a:cubicBezTo>
                <a:cubicBezTo>
                  <a:pt x="302" y="128"/>
                  <a:pt x="303" y="128"/>
                  <a:pt x="303" y="129"/>
                </a:cubicBezTo>
                <a:cubicBezTo>
                  <a:pt x="305" y="131"/>
                  <a:pt x="309" y="133"/>
                  <a:pt x="309" y="136"/>
                </a:cubicBezTo>
                <a:cubicBezTo>
                  <a:pt x="310" y="137"/>
                  <a:pt x="309" y="137"/>
                  <a:pt x="309" y="137"/>
                </a:cubicBezTo>
                <a:cubicBezTo>
                  <a:pt x="308" y="137"/>
                  <a:pt x="307" y="137"/>
                  <a:pt x="307" y="138"/>
                </a:cubicBezTo>
                <a:cubicBezTo>
                  <a:pt x="306" y="138"/>
                  <a:pt x="305" y="138"/>
                  <a:pt x="305" y="138"/>
                </a:cubicBezTo>
                <a:cubicBezTo>
                  <a:pt x="304" y="138"/>
                  <a:pt x="305" y="139"/>
                  <a:pt x="304" y="139"/>
                </a:cubicBezTo>
                <a:cubicBezTo>
                  <a:pt x="301" y="141"/>
                  <a:pt x="298" y="144"/>
                  <a:pt x="295" y="146"/>
                </a:cubicBezTo>
                <a:cubicBezTo>
                  <a:pt x="292" y="148"/>
                  <a:pt x="289" y="150"/>
                  <a:pt x="286" y="152"/>
                </a:cubicBezTo>
                <a:cubicBezTo>
                  <a:pt x="286" y="152"/>
                  <a:pt x="286" y="154"/>
                  <a:pt x="286" y="154"/>
                </a:cubicBezTo>
                <a:cubicBezTo>
                  <a:pt x="285" y="154"/>
                  <a:pt x="285" y="154"/>
                  <a:pt x="285" y="153"/>
                </a:cubicBezTo>
                <a:cubicBezTo>
                  <a:pt x="260" y="170"/>
                  <a:pt x="236" y="185"/>
                  <a:pt x="212" y="199"/>
                </a:cubicBezTo>
                <a:cubicBezTo>
                  <a:pt x="211" y="200"/>
                  <a:pt x="212" y="201"/>
                  <a:pt x="211" y="201"/>
                </a:cubicBezTo>
                <a:cubicBezTo>
                  <a:pt x="214" y="204"/>
                  <a:pt x="217" y="207"/>
                  <a:pt x="220" y="209"/>
                </a:cubicBezTo>
                <a:cubicBezTo>
                  <a:pt x="220" y="209"/>
                  <a:pt x="220" y="210"/>
                  <a:pt x="219" y="210"/>
                </a:cubicBezTo>
                <a:cubicBezTo>
                  <a:pt x="207" y="204"/>
                  <a:pt x="195" y="195"/>
                  <a:pt x="183" y="184"/>
                </a:cubicBezTo>
                <a:cubicBezTo>
                  <a:pt x="183" y="183"/>
                  <a:pt x="184" y="182"/>
                  <a:pt x="184" y="183"/>
                </a:cubicBezTo>
                <a:cubicBezTo>
                  <a:pt x="194" y="188"/>
                  <a:pt x="194" y="188"/>
                  <a:pt x="194" y="188"/>
                </a:cubicBezTo>
                <a:cubicBezTo>
                  <a:pt x="192" y="179"/>
                  <a:pt x="192" y="171"/>
                  <a:pt x="191" y="163"/>
                </a:cubicBezTo>
                <a:cubicBezTo>
                  <a:pt x="179" y="165"/>
                  <a:pt x="168" y="165"/>
                  <a:pt x="157" y="164"/>
                </a:cubicBezTo>
                <a:cubicBezTo>
                  <a:pt x="141" y="163"/>
                  <a:pt x="125" y="161"/>
                  <a:pt x="109" y="156"/>
                </a:cubicBezTo>
                <a:cubicBezTo>
                  <a:pt x="89" y="149"/>
                  <a:pt x="70" y="141"/>
                  <a:pt x="51" y="125"/>
                </a:cubicBezTo>
                <a:cubicBezTo>
                  <a:pt x="42" y="118"/>
                  <a:pt x="34" y="108"/>
                  <a:pt x="25" y="98"/>
                </a:cubicBezTo>
                <a:cubicBezTo>
                  <a:pt x="25" y="98"/>
                  <a:pt x="25" y="96"/>
                  <a:pt x="25" y="95"/>
                </a:cubicBezTo>
                <a:cubicBezTo>
                  <a:pt x="8" y="70"/>
                  <a:pt x="3" y="45"/>
                  <a:pt x="1" y="21"/>
                </a:cubicBezTo>
                <a:cubicBezTo>
                  <a:pt x="1" y="19"/>
                  <a:pt x="0" y="18"/>
                  <a:pt x="1" y="16"/>
                </a:cubicBezTo>
                <a:cubicBezTo>
                  <a:pt x="1" y="15"/>
                  <a:pt x="2" y="14"/>
                  <a:pt x="3" y="14"/>
                </a:cubicBezTo>
                <a:cubicBezTo>
                  <a:pt x="5" y="13"/>
                  <a:pt x="7" y="12"/>
                  <a:pt x="8" y="12"/>
                </a:cubicBezTo>
                <a:cubicBezTo>
                  <a:pt x="15" y="10"/>
                  <a:pt x="23" y="9"/>
                  <a:pt x="30" y="7"/>
                </a:cubicBezTo>
                <a:cubicBezTo>
                  <a:pt x="31" y="7"/>
                  <a:pt x="30" y="6"/>
                  <a:pt x="30" y="6"/>
                </a:cubicBezTo>
                <a:cubicBezTo>
                  <a:pt x="27" y="5"/>
                  <a:pt x="25" y="3"/>
                  <a:pt x="23" y="2"/>
                </a:cubicBezTo>
                <a:cubicBezTo>
                  <a:pt x="22" y="1"/>
                  <a:pt x="24" y="0"/>
                  <a:pt x="25" y="0"/>
                </a:cubicBezTo>
                <a:cubicBezTo>
                  <a:pt x="30" y="2"/>
                  <a:pt x="35" y="5"/>
                  <a:pt x="40" y="6"/>
                </a:cubicBezTo>
                <a:cubicBezTo>
                  <a:pt x="46" y="9"/>
                  <a:pt x="51" y="13"/>
                  <a:pt x="57" y="16"/>
                </a:cubicBezTo>
                <a:cubicBezTo>
                  <a:pt x="60" y="17"/>
                  <a:pt x="63" y="19"/>
                  <a:pt x="65" y="20"/>
                </a:cubicBezTo>
                <a:cubicBezTo>
                  <a:pt x="66" y="21"/>
                  <a:pt x="66" y="22"/>
                  <a:pt x="66" y="22"/>
                </a:cubicBezTo>
                <a:cubicBezTo>
                  <a:pt x="64" y="22"/>
                  <a:pt x="63" y="21"/>
                  <a:pt x="61" y="20"/>
                </a:cubicBezTo>
                <a:cubicBezTo>
                  <a:pt x="60" y="20"/>
                  <a:pt x="59" y="18"/>
                  <a:pt x="57" y="19"/>
                </a:cubicBezTo>
                <a:cubicBezTo>
                  <a:pt x="57" y="19"/>
                  <a:pt x="56" y="19"/>
                  <a:pt x="57" y="19"/>
                </a:cubicBezTo>
                <a:cubicBezTo>
                  <a:pt x="58" y="20"/>
                  <a:pt x="60" y="20"/>
                  <a:pt x="60" y="21"/>
                </a:cubicBezTo>
                <a:cubicBezTo>
                  <a:pt x="60" y="22"/>
                  <a:pt x="60" y="22"/>
                  <a:pt x="59" y="23"/>
                </a:cubicBezTo>
                <a:cubicBezTo>
                  <a:pt x="59" y="23"/>
                  <a:pt x="58" y="22"/>
                  <a:pt x="57" y="23"/>
                </a:cubicBezTo>
                <a:cubicBezTo>
                  <a:pt x="58" y="23"/>
                  <a:pt x="59" y="24"/>
                  <a:pt x="58" y="24"/>
                </a:cubicBezTo>
                <a:cubicBezTo>
                  <a:pt x="57" y="25"/>
                  <a:pt x="59" y="25"/>
                  <a:pt x="59" y="25"/>
                </a:cubicBezTo>
                <a:cubicBezTo>
                  <a:pt x="60" y="26"/>
                  <a:pt x="60" y="26"/>
                  <a:pt x="61" y="27"/>
                </a:cubicBezTo>
                <a:cubicBezTo>
                  <a:pt x="60" y="27"/>
                  <a:pt x="60" y="27"/>
                  <a:pt x="60" y="27"/>
                </a:cubicBezTo>
                <a:cubicBezTo>
                  <a:pt x="61" y="28"/>
                  <a:pt x="62" y="29"/>
                  <a:pt x="63" y="29"/>
                </a:cubicBezTo>
                <a:cubicBezTo>
                  <a:pt x="63" y="30"/>
                  <a:pt x="64" y="31"/>
                  <a:pt x="63" y="32"/>
                </a:cubicBezTo>
                <a:cubicBezTo>
                  <a:pt x="63" y="32"/>
                  <a:pt x="62" y="32"/>
                  <a:pt x="61" y="32"/>
                </a:cubicBezTo>
                <a:cubicBezTo>
                  <a:pt x="61" y="33"/>
                  <a:pt x="62" y="33"/>
                  <a:pt x="62" y="34"/>
                </a:cubicBezTo>
                <a:cubicBezTo>
                  <a:pt x="64" y="34"/>
                  <a:pt x="65" y="35"/>
                  <a:pt x="66" y="36"/>
                </a:cubicBezTo>
                <a:cubicBezTo>
                  <a:pt x="67" y="36"/>
                  <a:pt x="65" y="37"/>
                  <a:pt x="64" y="38"/>
                </a:cubicBezTo>
                <a:cubicBezTo>
                  <a:pt x="66" y="38"/>
                  <a:pt x="68" y="38"/>
                  <a:pt x="69" y="39"/>
                </a:cubicBezTo>
                <a:cubicBezTo>
                  <a:pt x="69" y="40"/>
                  <a:pt x="68" y="41"/>
                  <a:pt x="67" y="42"/>
                </a:cubicBezTo>
                <a:cubicBezTo>
                  <a:pt x="67" y="42"/>
                  <a:pt x="68" y="43"/>
                  <a:pt x="68" y="43"/>
                </a:cubicBezTo>
                <a:cubicBezTo>
                  <a:pt x="69" y="43"/>
                  <a:pt x="70" y="43"/>
                  <a:pt x="71" y="44"/>
                </a:cubicBezTo>
                <a:cubicBezTo>
                  <a:pt x="71" y="45"/>
                  <a:pt x="70" y="45"/>
                  <a:pt x="70" y="46"/>
                </a:cubicBezTo>
                <a:cubicBezTo>
                  <a:pt x="72" y="45"/>
                  <a:pt x="74" y="45"/>
                  <a:pt x="76" y="47"/>
                </a:cubicBezTo>
                <a:cubicBezTo>
                  <a:pt x="75" y="47"/>
                  <a:pt x="75" y="48"/>
                  <a:pt x="75" y="49"/>
                </a:cubicBezTo>
                <a:cubicBezTo>
                  <a:pt x="75" y="49"/>
                  <a:pt x="74" y="49"/>
                  <a:pt x="74" y="50"/>
                </a:cubicBezTo>
                <a:cubicBezTo>
                  <a:pt x="76" y="52"/>
                  <a:pt x="79" y="55"/>
                  <a:pt x="81" y="57"/>
                </a:cubicBezTo>
                <a:cubicBezTo>
                  <a:pt x="81" y="56"/>
                  <a:pt x="82" y="57"/>
                  <a:pt x="83" y="57"/>
                </a:cubicBezTo>
                <a:cubicBezTo>
                  <a:pt x="95" y="66"/>
                  <a:pt x="107" y="71"/>
                  <a:pt x="119" y="74"/>
                </a:cubicBezTo>
                <a:cubicBezTo>
                  <a:pt x="141" y="78"/>
                  <a:pt x="164" y="77"/>
                  <a:pt x="187" y="73"/>
                </a:cubicBezTo>
                <a:cubicBezTo>
                  <a:pt x="187" y="71"/>
                  <a:pt x="187" y="68"/>
                  <a:pt x="187" y="65"/>
                </a:cubicBezTo>
                <a:cubicBezTo>
                  <a:pt x="187" y="65"/>
                  <a:pt x="186" y="65"/>
                  <a:pt x="185" y="64"/>
                </a:cubicBezTo>
                <a:cubicBezTo>
                  <a:pt x="186" y="64"/>
                  <a:pt x="186" y="63"/>
                  <a:pt x="187" y="63"/>
                </a:cubicBezTo>
                <a:cubicBezTo>
                  <a:pt x="187" y="63"/>
                  <a:pt x="187" y="62"/>
                  <a:pt x="187" y="62"/>
                </a:cubicBezTo>
                <a:cubicBezTo>
                  <a:pt x="185" y="63"/>
                  <a:pt x="182" y="63"/>
                  <a:pt x="181" y="63"/>
                </a:cubicBezTo>
                <a:cubicBezTo>
                  <a:pt x="179" y="64"/>
                  <a:pt x="178" y="66"/>
                  <a:pt x="177" y="66"/>
                </a:cubicBezTo>
                <a:cubicBezTo>
                  <a:pt x="176" y="66"/>
                  <a:pt x="176" y="65"/>
                  <a:pt x="176" y="64"/>
                </a:cubicBezTo>
                <a:cubicBezTo>
                  <a:pt x="179" y="62"/>
                  <a:pt x="182" y="60"/>
                  <a:pt x="185" y="58"/>
                </a:cubicBezTo>
                <a:cubicBezTo>
                  <a:pt x="184" y="58"/>
                  <a:pt x="183" y="58"/>
                  <a:pt x="183" y="57"/>
                </a:cubicBezTo>
                <a:cubicBezTo>
                  <a:pt x="183" y="56"/>
                  <a:pt x="184" y="56"/>
                  <a:pt x="185" y="56"/>
                </a:cubicBezTo>
                <a:cubicBezTo>
                  <a:pt x="189" y="55"/>
                  <a:pt x="193" y="53"/>
                  <a:pt x="196" y="50"/>
                </a:cubicBezTo>
                <a:cubicBezTo>
                  <a:pt x="195" y="49"/>
                  <a:pt x="194" y="47"/>
                  <a:pt x="193" y="46"/>
                </a:cubicBezTo>
                <a:cubicBezTo>
                  <a:pt x="192" y="45"/>
                  <a:pt x="193" y="44"/>
                  <a:pt x="193" y="45"/>
                </a:cubicBezTo>
                <a:cubicBezTo>
                  <a:pt x="194" y="45"/>
                  <a:pt x="195" y="45"/>
                  <a:pt x="195" y="45"/>
                </a:cubicBezTo>
                <a:close/>
              </a:path>
            </a:pathLst>
          </a:custGeom>
          <a:solidFill>
            <a:srgbClr val="A6A6A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charset="-122"/>
              <a:cs typeface="+mn-cs"/>
            </a:endParaRPr>
          </a:p>
        </p:txBody>
      </p:sp>
      <p:sp>
        <p:nvSpPr>
          <p:cNvPr id="9" name="Freeform 34"/>
          <p:cNvSpPr>
            <a:spLocks noEditPoints="1" noChangeArrowheads="1"/>
          </p:cNvSpPr>
          <p:nvPr userDrawn="1"/>
        </p:nvSpPr>
        <p:spPr bwMode="auto">
          <a:xfrm rot="1345468" flipV="1">
            <a:off x="4345781" y="1979613"/>
            <a:ext cx="545306" cy="493713"/>
          </a:xfrm>
          <a:custGeom>
            <a:avLst/>
            <a:gdLst>
              <a:gd name="T0" fmla="*/ 199 w 310"/>
              <a:gd name="T1" fmla="*/ 64 h 210"/>
              <a:gd name="T2" fmla="*/ 292 w 310"/>
              <a:gd name="T3" fmla="*/ 131 h 210"/>
              <a:gd name="T4" fmla="*/ 36 w 310"/>
              <a:gd name="T5" fmla="*/ 101 h 210"/>
              <a:gd name="T6" fmla="*/ 48 w 310"/>
              <a:gd name="T7" fmla="*/ 27 h 210"/>
              <a:gd name="T8" fmla="*/ 286 w 310"/>
              <a:gd name="T9" fmla="*/ 127 h 210"/>
              <a:gd name="T10" fmla="*/ 45 w 310"/>
              <a:gd name="T11" fmla="*/ 28 h 210"/>
              <a:gd name="T12" fmla="*/ 50 w 310"/>
              <a:gd name="T13" fmla="*/ 29 h 210"/>
              <a:gd name="T14" fmla="*/ 71 w 310"/>
              <a:gd name="T15" fmla="*/ 47 h 210"/>
              <a:gd name="T16" fmla="*/ 201 w 310"/>
              <a:gd name="T17" fmla="*/ 58 h 210"/>
              <a:gd name="T18" fmla="*/ 200 w 310"/>
              <a:gd name="T19" fmla="*/ 189 h 210"/>
              <a:gd name="T20" fmla="*/ 199 w 310"/>
              <a:gd name="T21" fmla="*/ 67 h 210"/>
              <a:gd name="T22" fmla="*/ 196 w 310"/>
              <a:gd name="T23" fmla="*/ 62 h 210"/>
              <a:gd name="T24" fmla="*/ 179 w 310"/>
              <a:gd name="T25" fmla="*/ 79 h 210"/>
              <a:gd name="T26" fmla="*/ 49 w 310"/>
              <a:gd name="T27" fmla="*/ 39 h 210"/>
              <a:gd name="T28" fmla="*/ 52 w 310"/>
              <a:gd name="T29" fmla="*/ 24 h 210"/>
              <a:gd name="T30" fmla="*/ 161 w 310"/>
              <a:gd name="T31" fmla="*/ 80 h 210"/>
              <a:gd name="T32" fmla="*/ 198 w 310"/>
              <a:gd name="T33" fmla="*/ 69 h 210"/>
              <a:gd name="T34" fmla="*/ 136 w 310"/>
              <a:gd name="T35" fmla="*/ 157 h 210"/>
              <a:gd name="T36" fmla="*/ 136 w 310"/>
              <a:gd name="T37" fmla="*/ 157 h 210"/>
              <a:gd name="T38" fmla="*/ 274 w 310"/>
              <a:gd name="T39" fmla="*/ 118 h 210"/>
              <a:gd name="T40" fmla="*/ 114 w 310"/>
              <a:gd name="T41" fmla="*/ 152 h 210"/>
              <a:gd name="T42" fmla="*/ 91 w 310"/>
              <a:gd name="T43" fmla="*/ 143 h 210"/>
              <a:gd name="T44" fmla="*/ 46 w 310"/>
              <a:gd name="T45" fmla="*/ 34 h 210"/>
              <a:gd name="T46" fmla="*/ 209 w 310"/>
              <a:gd name="T47" fmla="*/ 71 h 210"/>
              <a:gd name="T48" fmla="*/ 208 w 310"/>
              <a:gd name="T49" fmla="*/ 73 h 210"/>
              <a:gd name="T50" fmla="*/ 174 w 310"/>
              <a:gd name="T51" fmla="*/ 79 h 210"/>
              <a:gd name="T52" fmla="*/ 167 w 310"/>
              <a:gd name="T53" fmla="*/ 80 h 210"/>
              <a:gd name="T54" fmla="*/ 197 w 310"/>
              <a:gd name="T55" fmla="*/ 179 h 210"/>
              <a:gd name="T56" fmla="*/ 287 w 310"/>
              <a:gd name="T57" fmla="*/ 137 h 210"/>
              <a:gd name="T58" fmla="*/ 8 w 310"/>
              <a:gd name="T59" fmla="*/ 17 h 210"/>
              <a:gd name="T60" fmla="*/ 181 w 310"/>
              <a:gd name="T61" fmla="*/ 79 h 210"/>
              <a:gd name="T62" fmla="*/ 185 w 310"/>
              <a:gd name="T63" fmla="*/ 78 h 210"/>
              <a:gd name="T64" fmla="*/ 72 w 310"/>
              <a:gd name="T65" fmla="*/ 53 h 210"/>
              <a:gd name="T66" fmla="*/ 158 w 310"/>
              <a:gd name="T67" fmla="*/ 81 h 210"/>
              <a:gd name="T68" fmla="*/ 66 w 310"/>
              <a:gd name="T69" fmla="*/ 62 h 210"/>
              <a:gd name="T70" fmla="*/ 204 w 310"/>
              <a:gd name="T71" fmla="*/ 171 h 210"/>
              <a:gd name="T72" fmla="*/ 265 w 310"/>
              <a:gd name="T73" fmla="*/ 127 h 210"/>
              <a:gd name="T74" fmla="*/ 191 w 310"/>
              <a:gd name="T75" fmla="*/ 74 h 210"/>
              <a:gd name="T76" fmla="*/ 192 w 310"/>
              <a:gd name="T77" fmla="*/ 71 h 210"/>
              <a:gd name="T78" fmla="*/ 59 w 310"/>
              <a:gd name="T79" fmla="*/ 55 h 210"/>
              <a:gd name="T80" fmla="*/ 279 w 310"/>
              <a:gd name="T81" fmla="*/ 144 h 210"/>
              <a:gd name="T82" fmla="*/ 80 w 310"/>
              <a:gd name="T83" fmla="*/ 61 h 210"/>
              <a:gd name="T84" fmla="*/ 257 w 310"/>
              <a:gd name="T85" fmla="*/ 127 h 210"/>
              <a:gd name="T86" fmla="*/ 247 w 310"/>
              <a:gd name="T87" fmla="*/ 137 h 210"/>
              <a:gd name="T88" fmla="*/ 224 w 310"/>
              <a:gd name="T89" fmla="*/ 123 h 210"/>
              <a:gd name="T90" fmla="*/ 261 w 310"/>
              <a:gd name="T91" fmla="*/ 148 h 210"/>
              <a:gd name="T92" fmla="*/ 255 w 310"/>
              <a:gd name="T93" fmla="*/ 102 h 210"/>
              <a:gd name="T94" fmla="*/ 95 w 310"/>
              <a:gd name="T95" fmla="*/ 89 h 210"/>
              <a:gd name="T96" fmla="*/ 73 w 310"/>
              <a:gd name="T97" fmla="*/ 127 h 210"/>
              <a:gd name="T98" fmla="*/ 213 w 310"/>
              <a:gd name="T99" fmla="*/ 186 h 210"/>
              <a:gd name="T100" fmla="*/ 205 w 310"/>
              <a:gd name="T101" fmla="*/ 45 h 210"/>
              <a:gd name="T102" fmla="*/ 307 w 310"/>
              <a:gd name="T103" fmla="*/ 138 h 210"/>
              <a:gd name="T104" fmla="*/ 211 w 310"/>
              <a:gd name="T105" fmla="*/ 201 h 210"/>
              <a:gd name="T106" fmla="*/ 109 w 310"/>
              <a:gd name="T107" fmla="*/ 156 h 210"/>
              <a:gd name="T108" fmla="*/ 30 w 310"/>
              <a:gd name="T109" fmla="*/ 7 h 210"/>
              <a:gd name="T110" fmla="*/ 61 w 310"/>
              <a:gd name="T111" fmla="*/ 20 h 210"/>
              <a:gd name="T112" fmla="*/ 61 w 310"/>
              <a:gd name="T113" fmla="*/ 27 h 210"/>
              <a:gd name="T114" fmla="*/ 69 w 310"/>
              <a:gd name="T115" fmla="*/ 39 h 210"/>
              <a:gd name="T116" fmla="*/ 81 w 310"/>
              <a:gd name="T117" fmla="*/ 57 h 210"/>
              <a:gd name="T118" fmla="*/ 181 w 310"/>
              <a:gd name="T119" fmla="*/ 63 h 210"/>
              <a:gd name="T120" fmla="*/ 193 w 310"/>
              <a:gd name="T121" fmla="*/ 4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210">
                <a:moveTo>
                  <a:pt x="196" y="85"/>
                </a:moveTo>
                <a:cubicBezTo>
                  <a:pt x="196" y="85"/>
                  <a:pt x="196" y="85"/>
                  <a:pt x="196" y="85"/>
                </a:cubicBezTo>
                <a:cubicBezTo>
                  <a:pt x="196" y="84"/>
                  <a:pt x="195" y="83"/>
                  <a:pt x="194" y="83"/>
                </a:cubicBezTo>
                <a:lnTo>
                  <a:pt x="196" y="85"/>
                </a:lnTo>
                <a:close/>
                <a:moveTo>
                  <a:pt x="36" y="101"/>
                </a:moveTo>
                <a:cubicBezTo>
                  <a:pt x="35" y="101"/>
                  <a:pt x="34" y="100"/>
                  <a:pt x="34" y="99"/>
                </a:cubicBezTo>
                <a:cubicBezTo>
                  <a:pt x="34" y="100"/>
                  <a:pt x="35" y="101"/>
                  <a:pt x="36" y="101"/>
                </a:cubicBezTo>
                <a:close/>
                <a:moveTo>
                  <a:pt x="199" y="64"/>
                </a:moveTo>
                <a:cubicBezTo>
                  <a:pt x="200" y="64"/>
                  <a:pt x="201" y="64"/>
                  <a:pt x="202" y="64"/>
                </a:cubicBezTo>
                <a:cubicBezTo>
                  <a:pt x="201" y="64"/>
                  <a:pt x="200" y="64"/>
                  <a:pt x="199" y="64"/>
                </a:cubicBezTo>
                <a:close/>
                <a:moveTo>
                  <a:pt x="197" y="176"/>
                </a:moveTo>
                <a:cubicBezTo>
                  <a:pt x="197" y="177"/>
                  <a:pt x="198" y="178"/>
                  <a:pt x="198" y="177"/>
                </a:cubicBezTo>
                <a:cubicBezTo>
                  <a:pt x="198" y="177"/>
                  <a:pt x="196" y="175"/>
                  <a:pt x="197" y="176"/>
                </a:cubicBezTo>
                <a:close/>
                <a:moveTo>
                  <a:pt x="292" y="131"/>
                </a:moveTo>
                <a:cubicBezTo>
                  <a:pt x="292" y="132"/>
                  <a:pt x="292" y="133"/>
                  <a:pt x="293" y="133"/>
                </a:cubicBezTo>
                <a:cubicBezTo>
                  <a:pt x="293" y="133"/>
                  <a:pt x="292" y="132"/>
                  <a:pt x="292" y="131"/>
                </a:cubicBezTo>
                <a:close/>
                <a:moveTo>
                  <a:pt x="39" y="30"/>
                </a:moveTo>
                <a:cubicBezTo>
                  <a:pt x="39" y="28"/>
                  <a:pt x="39" y="28"/>
                  <a:pt x="39" y="28"/>
                </a:cubicBezTo>
                <a:cubicBezTo>
                  <a:pt x="39" y="28"/>
                  <a:pt x="39" y="28"/>
                  <a:pt x="39" y="28"/>
                </a:cubicBezTo>
                <a:cubicBezTo>
                  <a:pt x="39" y="27"/>
                  <a:pt x="39" y="27"/>
                  <a:pt x="38" y="27"/>
                </a:cubicBezTo>
                <a:cubicBezTo>
                  <a:pt x="38" y="27"/>
                  <a:pt x="39" y="28"/>
                  <a:pt x="39" y="28"/>
                </a:cubicBezTo>
                <a:cubicBezTo>
                  <a:pt x="39" y="28"/>
                  <a:pt x="39" y="28"/>
                  <a:pt x="39" y="28"/>
                </a:cubicBezTo>
                <a:lnTo>
                  <a:pt x="39" y="30"/>
                </a:lnTo>
                <a:close/>
                <a:moveTo>
                  <a:pt x="36" y="101"/>
                </a:moveTo>
                <a:cubicBezTo>
                  <a:pt x="38" y="104"/>
                  <a:pt x="38" y="104"/>
                  <a:pt x="38" y="104"/>
                </a:cubicBezTo>
                <a:cubicBezTo>
                  <a:pt x="38" y="103"/>
                  <a:pt x="36" y="102"/>
                  <a:pt x="36" y="101"/>
                </a:cubicBezTo>
                <a:close/>
                <a:moveTo>
                  <a:pt x="44" y="26"/>
                </a:moveTo>
                <a:cubicBezTo>
                  <a:pt x="45" y="26"/>
                  <a:pt x="45" y="26"/>
                  <a:pt x="45" y="26"/>
                </a:cubicBezTo>
                <a:cubicBezTo>
                  <a:pt x="45" y="26"/>
                  <a:pt x="45" y="26"/>
                  <a:pt x="45" y="26"/>
                </a:cubicBezTo>
                <a:cubicBezTo>
                  <a:pt x="46" y="27"/>
                  <a:pt x="46" y="27"/>
                  <a:pt x="47" y="26"/>
                </a:cubicBezTo>
                <a:cubicBezTo>
                  <a:pt x="47" y="26"/>
                  <a:pt x="47" y="26"/>
                  <a:pt x="47" y="26"/>
                </a:cubicBezTo>
                <a:cubicBezTo>
                  <a:pt x="48" y="27"/>
                  <a:pt x="48" y="27"/>
                  <a:pt x="48" y="27"/>
                </a:cubicBezTo>
                <a:cubicBezTo>
                  <a:pt x="48" y="26"/>
                  <a:pt x="48" y="26"/>
                  <a:pt x="47" y="26"/>
                </a:cubicBezTo>
                <a:cubicBezTo>
                  <a:pt x="47" y="26"/>
                  <a:pt x="47" y="26"/>
                  <a:pt x="47" y="26"/>
                </a:cubicBezTo>
                <a:cubicBezTo>
                  <a:pt x="47" y="26"/>
                  <a:pt x="46" y="26"/>
                  <a:pt x="45" y="26"/>
                </a:cubicBezTo>
                <a:cubicBezTo>
                  <a:pt x="45" y="26"/>
                  <a:pt x="45" y="26"/>
                  <a:pt x="45" y="26"/>
                </a:cubicBezTo>
                <a:lnTo>
                  <a:pt x="44" y="26"/>
                </a:lnTo>
                <a:close/>
                <a:moveTo>
                  <a:pt x="285" y="128"/>
                </a:moveTo>
                <a:cubicBezTo>
                  <a:pt x="286" y="129"/>
                  <a:pt x="286" y="131"/>
                  <a:pt x="287" y="131"/>
                </a:cubicBezTo>
                <a:cubicBezTo>
                  <a:pt x="286" y="130"/>
                  <a:pt x="286" y="128"/>
                  <a:pt x="286" y="127"/>
                </a:cubicBezTo>
                <a:cubicBezTo>
                  <a:pt x="285" y="127"/>
                  <a:pt x="285" y="126"/>
                  <a:pt x="284" y="127"/>
                </a:cubicBezTo>
                <a:cubicBezTo>
                  <a:pt x="285" y="127"/>
                  <a:pt x="285" y="128"/>
                  <a:pt x="285" y="128"/>
                </a:cubicBezTo>
                <a:close/>
                <a:moveTo>
                  <a:pt x="67" y="40"/>
                </a:moveTo>
                <a:cubicBezTo>
                  <a:pt x="67" y="40"/>
                  <a:pt x="68" y="40"/>
                  <a:pt x="67" y="40"/>
                </a:cubicBezTo>
                <a:cubicBezTo>
                  <a:pt x="67" y="39"/>
                  <a:pt x="66" y="39"/>
                  <a:pt x="65" y="39"/>
                </a:cubicBezTo>
                <a:cubicBezTo>
                  <a:pt x="65" y="39"/>
                  <a:pt x="66" y="42"/>
                  <a:pt x="67" y="40"/>
                </a:cubicBezTo>
                <a:close/>
                <a:moveTo>
                  <a:pt x="44" y="28"/>
                </a:moveTo>
                <a:cubicBezTo>
                  <a:pt x="45" y="28"/>
                  <a:pt x="45" y="28"/>
                  <a:pt x="45" y="28"/>
                </a:cubicBezTo>
                <a:cubicBezTo>
                  <a:pt x="46" y="28"/>
                  <a:pt x="48" y="28"/>
                  <a:pt x="49" y="28"/>
                </a:cubicBezTo>
                <a:cubicBezTo>
                  <a:pt x="49" y="29"/>
                  <a:pt x="50" y="29"/>
                  <a:pt x="50" y="29"/>
                </a:cubicBezTo>
                <a:cubicBezTo>
                  <a:pt x="51" y="29"/>
                  <a:pt x="51" y="29"/>
                  <a:pt x="51" y="29"/>
                </a:cubicBezTo>
                <a:cubicBezTo>
                  <a:pt x="51" y="29"/>
                  <a:pt x="52" y="29"/>
                  <a:pt x="53" y="29"/>
                </a:cubicBezTo>
                <a:cubicBezTo>
                  <a:pt x="53" y="29"/>
                  <a:pt x="53" y="29"/>
                  <a:pt x="53" y="29"/>
                </a:cubicBezTo>
                <a:cubicBezTo>
                  <a:pt x="53" y="29"/>
                  <a:pt x="53" y="29"/>
                  <a:pt x="53" y="29"/>
                </a:cubicBezTo>
                <a:cubicBezTo>
                  <a:pt x="52" y="28"/>
                  <a:pt x="51" y="29"/>
                  <a:pt x="51" y="29"/>
                </a:cubicBezTo>
                <a:cubicBezTo>
                  <a:pt x="50" y="29"/>
                  <a:pt x="50" y="29"/>
                  <a:pt x="50" y="29"/>
                </a:cubicBezTo>
                <a:cubicBezTo>
                  <a:pt x="50" y="28"/>
                  <a:pt x="49" y="28"/>
                  <a:pt x="49" y="28"/>
                </a:cubicBezTo>
                <a:cubicBezTo>
                  <a:pt x="48" y="28"/>
                  <a:pt x="47" y="28"/>
                  <a:pt x="45" y="28"/>
                </a:cubicBezTo>
                <a:cubicBezTo>
                  <a:pt x="45" y="28"/>
                  <a:pt x="45" y="28"/>
                  <a:pt x="45" y="28"/>
                </a:cubicBezTo>
                <a:lnTo>
                  <a:pt x="44" y="28"/>
                </a:lnTo>
                <a:close/>
                <a:moveTo>
                  <a:pt x="71" y="47"/>
                </a:moveTo>
                <a:cubicBezTo>
                  <a:pt x="73" y="49"/>
                  <a:pt x="73" y="49"/>
                  <a:pt x="73" y="49"/>
                </a:cubicBezTo>
                <a:cubicBezTo>
                  <a:pt x="73" y="48"/>
                  <a:pt x="74" y="48"/>
                  <a:pt x="74" y="47"/>
                </a:cubicBezTo>
                <a:cubicBezTo>
                  <a:pt x="74" y="47"/>
                  <a:pt x="72" y="46"/>
                  <a:pt x="71" y="47"/>
                </a:cubicBezTo>
                <a:close/>
                <a:moveTo>
                  <a:pt x="289" y="132"/>
                </a:moveTo>
                <a:cubicBezTo>
                  <a:pt x="290" y="133"/>
                  <a:pt x="290" y="134"/>
                  <a:pt x="291" y="136"/>
                </a:cubicBezTo>
                <a:cubicBezTo>
                  <a:pt x="291" y="135"/>
                  <a:pt x="292" y="136"/>
                  <a:pt x="292" y="135"/>
                </a:cubicBezTo>
                <a:cubicBezTo>
                  <a:pt x="291" y="134"/>
                  <a:pt x="290" y="132"/>
                  <a:pt x="289" y="131"/>
                </a:cubicBezTo>
                <a:cubicBezTo>
                  <a:pt x="288" y="131"/>
                  <a:pt x="289" y="131"/>
                  <a:pt x="289" y="132"/>
                </a:cubicBezTo>
                <a:close/>
                <a:moveTo>
                  <a:pt x="200" y="55"/>
                </a:moveTo>
                <a:cubicBezTo>
                  <a:pt x="200" y="56"/>
                  <a:pt x="198" y="57"/>
                  <a:pt x="198" y="58"/>
                </a:cubicBezTo>
                <a:cubicBezTo>
                  <a:pt x="199" y="57"/>
                  <a:pt x="200" y="58"/>
                  <a:pt x="201" y="58"/>
                </a:cubicBezTo>
                <a:cubicBezTo>
                  <a:pt x="201" y="55"/>
                  <a:pt x="201" y="55"/>
                  <a:pt x="201" y="55"/>
                </a:cubicBezTo>
                <a:cubicBezTo>
                  <a:pt x="201" y="55"/>
                  <a:pt x="200" y="55"/>
                  <a:pt x="200" y="55"/>
                </a:cubicBezTo>
                <a:close/>
                <a:moveTo>
                  <a:pt x="188" y="79"/>
                </a:moveTo>
                <a:cubicBezTo>
                  <a:pt x="188" y="79"/>
                  <a:pt x="189" y="81"/>
                  <a:pt x="190" y="82"/>
                </a:cubicBezTo>
                <a:cubicBezTo>
                  <a:pt x="191" y="83"/>
                  <a:pt x="192" y="85"/>
                  <a:pt x="194" y="86"/>
                </a:cubicBezTo>
                <a:cubicBezTo>
                  <a:pt x="187" y="77"/>
                  <a:pt x="187" y="77"/>
                  <a:pt x="187" y="77"/>
                </a:cubicBezTo>
                <a:cubicBezTo>
                  <a:pt x="187" y="78"/>
                  <a:pt x="188" y="78"/>
                  <a:pt x="188" y="79"/>
                </a:cubicBezTo>
                <a:close/>
                <a:moveTo>
                  <a:pt x="200" y="189"/>
                </a:moveTo>
                <a:cubicBezTo>
                  <a:pt x="202" y="191"/>
                  <a:pt x="204" y="192"/>
                  <a:pt x="206" y="194"/>
                </a:cubicBezTo>
                <a:cubicBezTo>
                  <a:pt x="204" y="191"/>
                  <a:pt x="201" y="189"/>
                  <a:pt x="198" y="187"/>
                </a:cubicBezTo>
                <a:cubicBezTo>
                  <a:pt x="199" y="187"/>
                  <a:pt x="200" y="189"/>
                  <a:pt x="200" y="189"/>
                </a:cubicBezTo>
                <a:close/>
                <a:moveTo>
                  <a:pt x="281" y="135"/>
                </a:moveTo>
                <a:cubicBezTo>
                  <a:pt x="283" y="141"/>
                  <a:pt x="283" y="141"/>
                  <a:pt x="283" y="141"/>
                </a:cubicBezTo>
                <a:cubicBezTo>
                  <a:pt x="284" y="140"/>
                  <a:pt x="284" y="140"/>
                  <a:pt x="284" y="140"/>
                </a:cubicBezTo>
                <a:cubicBezTo>
                  <a:pt x="283" y="139"/>
                  <a:pt x="282" y="137"/>
                  <a:pt x="281" y="135"/>
                </a:cubicBezTo>
                <a:close/>
                <a:moveTo>
                  <a:pt x="199" y="67"/>
                </a:moveTo>
                <a:cubicBezTo>
                  <a:pt x="191" y="66"/>
                  <a:pt x="191" y="66"/>
                  <a:pt x="191" y="66"/>
                </a:cubicBezTo>
                <a:cubicBezTo>
                  <a:pt x="190" y="66"/>
                  <a:pt x="191" y="67"/>
                  <a:pt x="191" y="67"/>
                </a:cubicBezTo>
                <a:cubicBezTo>
                  <a:pt x="193" y="68"/>
                  <a:pt x="196" y="68"/>
                  <a:pt x="199" y="67"/>
                </a:cubicBezTo>
                <a:close/>
                <a:moveTo>
                  <a:pt x="196" y="62"/>
                </a:moveTo>
                <a:cubicBezTo>
                  <a:pt x="197" y="62"/>
                  <a:pt x="198" y="62"/>
                  <a:pt x="198" y="62"/>
                </a:cubicBezTo>
                <a:cubicBezTo>
                  <a:pt x="199" y="62"/>
                  <a:pt x="201" y="61"/>
                  <a:pt x="202" y="62"/>
                </a:cubicBezTo>
                <a:cubicBezTo>
                  <a:pt x="202" y="61"/>
                  <a:pt x="202" y="60"/>
                  <a:pt x="201" y="59"/>
                </a:cubicBezTo>
                <a:lnTo>
                  <a:pt x="196" y="62"/>
                </a:lnTo>
                <a:close/>
                <a:moveTo>
                  <a:pt x="200" y="72"/>
                </a:moveTo>
                <a:cubicBezTo>
                  <a:pt x="197" y="70"/>
                  <a:pt x="194" y="69"/>
                  <a:pt x="192" y="69"/>
                </a:cubicBezTo>
                <a:cubicBezTo>
                  <a:pt x="191" y="69"/>
                  <a:pt x="191" y="70"/>
                  <a:pt x="191" y="70"/>
                </a:cubicBezTo>
                <a:cubicBezTo>
                  <a:pt x="194" y="69"/>
                  <a:pt x="196" y="71"/>
                  <a:pt x="199" y="72"/>
                </a:cubicBezTo>
                <a:cubicBezTo>
                  <a:pt x="199" y="72"/>
                  <a:pt x="201" y="72"/>
                  <a:pt x="200" y="72"/>
                </a:cubicBezTo>
                <a:close/>
                <a:moveTo>
                  <a:pt x="179" y="81"/>
                </a:moveTo>
                <a:cubicBezTo>
                  <a:pt x="182" y="86"/>
                  <a:pt x="182" y="86"/>
                  <a:pt x="182" y="86"/>
                </a:cubicBezTo>
                <a:cubicBezTo>
                  <a:pt x="182" y="84"/>
                  <a:pt x="181" y="81"/>
                  <a:pt x="179" y="79"/>
                </a:cubicBezTo>
                <a:cubicBezTo>
                  <a:pt x="179" y="78"/>
                  <a:pt x="178" y="79"/>
                  <a:pt x="178" y="79"/>
                </a:cubicBezTo>
                <a:cubicBezTo>
                  <a:pt x="178" y="79"/>
                  <a:pt x="179" y="80"/>
                  <a:pt x="179" y="81"/>
                </a:cubicBezTo>
                <a:close/>
                <a:moveTo>
                  <a:pt x="54" y="47"/>
                </a:moveTo>
                <a:cubicBezTo>
                  <a:pt x="57" y="47"/>
                  <a:pt x="60" y="47"/>
                  <a:pt x="63" y="46"/>
                </a:cubicBezTo>
                <a:cubicBezTo>
                  <a:pt x="64" y="46"/>
                  <a:pt x="64" y="46"/>
                  <a:pt x="65" y="45"/>
                </a:cubicBezTo>
                <a:cubicBezTo>
                  <a:pt x="62" y="45"/>
                  <a:pt x="59" y="46"/>
                  <a:pt x="57" y="46"/>
                </a:cubicBezTo>
                <a:cubicBezTo>
                  <a:pt x="56" y="46"/>
                  <a:pt x="52" y="47"/>
                  <a:pt x="54" y="47"/>
                </a:cubicBezTo>
                <a:close/>
                <a:moveTo>
                  <a:pt x="49" y="39"/>
                </a:moveTo>
                <a:cubicBezTo>
                  <a:pt x="58" y="38"/>
                  <a:pt x="58" y="38"/>
                  <a:pt x="58" y="38"/>
                </a:cubicBezTo>
                <a:cubicBezTo>
                  <a:pt x="58" y="38"/>
                  <a:pt x="59" y="37"/>
                  <a:pt x="59" y="37"/>
                </a:cubicBezTo>
                <a:cubicBezTo>
                  <a:pt x="49" y="37"/>
                  <a:pt x="49" y="37"/>
                  <a:pt x="49" y="37"/>
                </a:cubicBezTo>
                <a:cubicBezTo>
                  <a:pt x="47" y="37"/>
                  <a:pt x="49" y="39"/>
                  <a:pt x="49" y="39"/>
                </a:cubicBezTo>
                <a:close/>
                <a:moveTo>
                  <a:pt x="42" y="22"/>
                </a:moveTo>
                <a:cubicBezTo>
                  <a:pt x="42" y="22"/>
                  <a:pt x="42" y="23"/>
                  <a:pt x="42" y="23"/>
                </a:cubicBezTo>
                <a:cubicBezTo>
                  <a:pt x="46" y="24"/>
                  <a:pt x="49" y="24"/>
                  <a:pt x="53" y="25"/>
                </a:cubicBezTo>
                <a:cubicBezTo>
                  <a:pt x="52" y="25"/>
                  <a:pt x="52" y="24"/>
                  <a:pt x="52" y="24"/>
                </a:cubicBezTo>
                <a:cubicBezTo>
                  <a:pt x="48" y="23"/>
                  <a:pt x="45" y="23"/>
                  <a:pt x="42" y="22"/>
                </a:cubicBezTo>
                <a:close/>
                <a:moveTo>
                  <a:pt x="203" y="175"/>
                </a:moveTo>
                <a:cubicBezTo>
                  <a:pt x="203" y="175"/>
                  <a:pt x="203" y="175"/>
                  <a:pt x="203" y="175"/>
                </a:cubicBezTo>
                <a:cubicBezTo>
                  <a:pt x="203" y="176"/>
                  <a:pt x="205" y="177"/>
                  <a:pt x="205" y="177"/>
                </a:cubicBezTo>
                <a:cubicBezTo>
                  <a:pt x="205" y="177"/>
                  <a:pt x="205" y="175"/>
                  <a:pt x="205" y="175"/>
                </a:cubicBezTo>
                <a:cubicBezTo>
                  <a:pt x="197" y="168"/>
                  <a:pt x="197" y="168"/>
                  <a:pt x="197" y="168"/>
                </a:cubicBezTo>
                <a:cubicBezTo>
                  <a:pt x="199" y="171"/>
                  <a:pt x="201" y="173"/>
                  <a:pt x="203" y="175"/>
                </a:cubicBezTo>
                <a:close/>
                <a:moveTo>
                  <a:pt x="161" y="80"/>
                </a:moveTo>
                <a:cubicBezTo>
                  <a:pt x="166" y="88"/>
                  <a:pt x="166" y="88"/>
                  <a:pt x="166" y="88"/>
                </a:cubicBezTo>
                <a:cubicBezTo>
                  <a:pt x="166" y="88"/>
                  <a:pt x="167" y="88"/>
                  <a:pt x="167" y="88"/>
                </a:cubicBezTo>
                <a:cubicBezTo>
                  <a:pt x="165" y="85"/>
                  <a:pt x="164" y="83"/>
                  <a:pt x="163" y="80"/>
                </a:cubicBezTo>
                <a:cubicBezTo>
                  <a:pt x="162" y="80"/>
                  <a:pt x="162" y="80"/>
                  <a:pt x="161" y="80"/>
                </a:cubicBezTo>
                <a:close/>
                <a:moveTo>
                  <a:pt x="198" y="69"/>
                </a:moveTo>
                <a:cubicBezTo>
                  <a:pt x="200" y="70"/>
                  <a:pt x="202" y="70"/>
                  <a:pt x="204" y="72"/>
                </a:cubicBezTo>
                <a:cubicBezTo>
                  <a:pt x="204" y="70"/>
                  <a:pt x="204" y="68"/>
                  <a:pt x="203" y="67"/>
                </a:cubicBezTo>
                <a:cubicBezTo>
                  <a:pt x="198" y="69"/>
                  <a:pt x="198" y="69"/>
                  <a:pt x="198" y="69"/>
                </a:cubicBezTo>
                <a:cubicBezTo>
                  <a:pt x="198" y="69"/>
                  <a:pt x="197" y="69"/>
                  <a:pt x="198" y="69"/>
                </a:cubicBezTo>
                <a:close/>
                <a:moveTo>
                  <a:pt x="67" y="60"/>
                </a:moveTo>
                <a:cubicBezTo>
                  <a:pt x="70" y="59"/>
                  <a:pt x="73" y="59"/>
                  <a:pt x="76" y="58"/>
                </a:cubicBezTo>
                <a:cubicBezTo>
                  <a:pt x="75" y="57"/>
                  <a:pt x="74" y="56"/>
                  <a:pt x="74" y="55"/>
                </a:cubicBezTo>
                <a:cubicBezTo>
                  <a:pt x="72" y="57"/>
                  <a:pt x="69" y="58"/>
                  <a:pt x="67" y="60"/>
                </a:cubicBezTo>
                <a:close/>
                <a:moveTo>
                  <a:pt x="134" y="157"/>
                </a:moveTo>
                <a:cubicBezTo>
                  <a:pt x="134" y="157"/>
                  <a:pt x="135" y="157"/>
                  <a:pt x="135" y="157"/>
                </a:cubicBezTo>
                <a:cubicBezTo>
                  <a:pt x="136" y="157"/>
                  <a:pt x="136" y="157"/>
                  <a:pt x="136" y="157"/>
                </a:cubicBezTo>
                <a:cubicBezTo>
                  <a:pt x="136" y="157"/>
                  <a:pt x="136" y="157"/>
                  <a:pt x="137" y="157"/>
                </a:cubicBezTo>
                <a:cubicBezTo>
                  <a:pt x="137" y="157"/>
                  <a:pt x="138" y="157"/>
                  <a:pt x="138" y="157"/>
                </a:cubicBezTo>
                <a:cubicBezTo>
                  <a:pt x="145" y="158"/>
                  <a:pt x="152" y="159"/>
                  <a:pt x="159" y="160"/>
                </a:cubicBezTo>
                <a:cubicBezTo>
                  <a:pt x="159" y="159"/>
                  <a:pt x="155" y="159"/>
                  <a:pt x="154" y="159"/>
                </a:cubicBezTo>
                <a:cubicBezTo>
                  <a:pt x="139" y="157"/>
                  <a:pt x="139" y="157"/>
                  <a:pt x="139" y="157"/>
                </a:cubicBezTo>
                <a:cubicBezTo>
                  <a:pt x="139" y="157"/>
                  <a:pt x="138" y="157"/>
                  <a:pt x="138" y="157"/>
                </a:cubicBezTo>
                <a:cubicBezTo>
                  <a:pt x="138" y="157"/>
                  <a:pt x="137" y="157"/>
                  <a:pt x="137" y="157"/>
                </a:cubicBezTo>
                <a:cubicBezTo>
                  <a:pt x="136" y="157"/>
                  <a:pt x="136" y="157"/>
                  <a:pt x="136" y="157"/>
                </a:cubicBezTo>
                <a:cubicBezTo>
                  <a:pt x="135" y="157"/>
                  <a:pt x="135" y="157"/>
                  <a:pt x="135" y="157"/>
                </a:cubicBezTo>
                <a:lnTo>
                  <a:pt x="134" y="157"/>
                </a:lnTo>
                <a:close/>
                <a:moveTo>
                  <a:pt x="274" y="118"/>
                </a:moveTo>
                <a:cubicBezTo>
                  <a:pt x="274" y="118"/>
                  <a:pt x="274" y="119"/>
                  <a:pt x="275" y="119"/>
                </a:cubicBezTo>
                <a:cubicBezTo>
                  <a:pt x="277" y="124"/>
                  <a:pt x="279" y="130"/>
                  <a:pt x="283" y="135"/>
                </a:cubicBezTo>
                <a:cubicBezTo>
                  <a:pt x="281" y="131"/>
                  <a:pt x="279" y="127"/>
                  <a:pt x="277" y="123"/>
                </a:cubicBezTo>
                <a:cubicBezTo>
                  <a:pt x="276" y="121"/>
                  <a:pt x="276" y="119"/>
                  <a:pt x="274" y="117"/>
                </a:cubicBezTo>
                <a:cubicBezTo>
                  <a:pt x="274" y="117"/>
                  <a:pt x="274" y="118"/>
                  <a:pt x="274" y="118"/>
                </a:cubicBezTo>
                <a:close/>
                <a:moveTo>
                  <a:pt x="90" y="142"/>
                </a:moveTo>
                <a:cubicBezTo>
                  <a:pt x="91" y="143"/>
                  <a:pt x="91" y="143"/>
                  <a:pt x="91" y="143"/>
                </a:cubicBezTo>
                <a:cubicBezTo>
                  <a:pt x="91" y="143"/>
                  <a:pt x="91" y="143"/>
                  <a:pt x="91" y="143"/>
                </a:cubicBezTo>
                <a:cubicBezTo>
                  <a:pt x="92" y="143"/>
                  <a:pt x="92" y="144"/>
                  <a:pt x="93" y="144"/>
                </a:cubicBezTo>
                <a:cubicBezTo>
                  <a:pt x="99" y="147"/>
                  <a:pt x="105" y="149"/>
                  <a:pt x="111" y="151"/>
                </a:cubicBezTo>
                <a:cubicBezTo>
                  <a:pt x="111" y="151"/>
                  <a:pt x="111" y="151"/>
                  <a:pt x="111" y="151"/>
                </a:cubicBezTo>
                <a:cubicBezTo>
                  <a:pt x="112" y="151"/>
                  <a:pt x="112" y="151"/>
                  <a:pt x="112" y="151"/>
                </a:cubicBezTo>
                <a:cubicBezTo>
                  <a:pt x="112" y="152"/>
                  <a:pt x="113" y="152"/>
                  <a:pt x="114" y="152"/>
                </a:cubicBezTo>
                <a:cubicBezTo>
                  <a:pt x="114" y="151"/>
                  <a:pt x="113" y="151"/>
                  <a:pt x="112" y="151"/>
                </a:cubicBezTo>
                <a:cubicBezTo>
                  <a:pt x="112" y="151"/>
                  <a:pt x="112" y="151"/>
                  <a:pt x="112" y="151"/>
                </a:cubicBezTo>
                <a:cubicBezTo>
                  <a:pt x="111" y="151"/>
                  <a:pt x="111" y="151"/>
                  <a:pt x="111" y="151"/>
                </a:cubicBezTo>
                <a:cubicBezTo>
                  <a:pt x="105" y="148"/>
                  <a:pt x="99" y="146"/>
                  <a:pt x="93" y="144"/>
                </a:cubicBezTo>
                <a:cubicBezTo>
                  <a:pt x="93" y="144"/>
                  <a:pt x="93" y="144"/>
                  <a:pt x="93" y="144"/>
                </a:cubicBezTo>
                <a:cubicBezTo>
                  <a:pt x="93" y="143"/>
                  <a:pt x="92" y="143"/>
                  <a:pt x="92" y="143"/>
                </a:cubicBezTo>
                <a:cubicBezTo>
                  <a:pt x="91" y="143"/>
                  <a:pt x="91" y="143"/>
                  <a:pt x="91" y="143"/>
                </a:cubicBezTo>
                <a:cubicBezTo>
                  <a:pt x="91" y="143"/>
                  <a:pt x="91" y="143"/>
                  <a:pt x="91" y="143"/>
                </a:cubicBezTo>
                <a:lnTo>
                  <a:pt x="90" y="142"/>
                </a:lnTo>
                <a:close/>
                <a:moveTo>
                  <a:pt x="44" y="29"/>
                </a:moveTo>
                <a:cubicBezTo>
                  <a:pt x="44" y="30"/>
                  <a:pt x="45" y="31"/>
                  <a:pt x="45" y="31"/>
                </a:cubicBezTo>
                <a:cubicBezTo>
                  <a:pt x="48" y="32"/>
                  <a:pt x="52" y="31"/>
                  <a:pt x="56" y="31"/>
                </a:cubicBezTo>
                <a:cubicBezTo>
                  <a:pt x="56" y="31"/>
                  <a:pt x="55" y="31"/>
                  <a:pt x="55" y="31"/>
                </a:cubicBezTo>
                <a:lnTo>
                  <a:pt x="44" y="29"/>
                </a:lnTo>
                <a:close/>
                <a:moveTo>
                  <a:pt x="46" y="33"/>
                </a:moveTo>
                <a:cubicBezTo>
                  <a:pt x="46" y="33"/>
                  <a:pt x="46" y="34"/>
                  <a:pt x="46" y="34"/>
                </a:cubicBezTo>
                <a:cubicBezTo>
                  <a:pt x="46" y="34"/>
                  <a:pt x="46" y="35"/>
                  <a:pt x="47" y="35"/>
                </a:cubicBezTo>
                <a:cubicBezTo>
                  <a:pt x="57" y="35"/>
                  <a:pt x="57" y="35"/>
                  <a:pt x="57" y="35"/>
                </a:cubicBezTo>
                <a:cubicBezTo>
                  <a:pt x="57" y="35"/>
                  <a:pt x="57" y="34"/>
                  <a:pt x="56" y="34"/>
                </a:cubicBezTo>
                <a:cubicBezTo>
                  <a:pt x="53" y="34"/>
                  <a:pt x="49" y="33"/>
                  <a:pt x="46" y="33"/>
                </a:cubicBezTo>
                <a:close/>
                <a:moveTo>
                  <a:pt x="208" y="74"/>
                </a:moveTo>
                <a:cubicBezTo>
                  <a:pt x="208" y="73"/>
                  <a:pt x="208" y="73"/>
                  <a:pt x="208" y="73"/>
                </a:cubicBezTo>
                <a:cubicBezTo>
                  <a:pt x="208" y="73"/>
                  <a:pt x="208" y="73"/>
                  <a:pt x="208" y="73"/>
                </a:cubicBezTo>
                <a:cubicBezTo>
                  <a:pt x="208" y="72"/>
                  <a:pt x="209" y="72"/>
                  <a:pt x="209" y="71"/>
                </a:cubicBezTo>
                <a:cubicBezTo>
                  <a:pt x="209" y="70"/>
                  <a:pt x="209" y="70"/>
                  <a:pt x="209" y="70"/>
                </a:cubicBezTo>
                <a:cubicBezTo>
                  <a:pt x="208" y="70"/>
                  <a:pt x="208" y="70"/>
                  <a:pt x="208" y="70"/>
                </a:cubicBezTo>
                <a:cubicBezTo>
                  <a:pt x="209" y="62"/>
                  <a:pt x="209" y="62"/>
                  <a:pt x="209" y="62"/>
                </a:cubicBezTo>
                <a:cubicBezTo>
                  <a:pt x="208" y="61"/>
                  <a:pt x="208" y="59"/>
                  <a:pt x="206" y="58"/>
                </a:cubicBezTo>
                <a:cubicBezTo>
                  <a:pt x="207" y="62"/>
                  <a:pt x="208" y="66"/>
                  <a:pt x="208" y="70"/>
                </a:cubicBezTo>
                <a:cubicBezTo>
                  <a:pt x="209" y="70"/>
                  <a:pt x="209" y="70"/>
                  <a:pt x="209" y="70"/>
                </a:cubicBezTo>
                <a:cubicBezTo>
                  <a:pt x="209" y="71"/>
                  <a:pt x="209" y="71"/>
                  <a:pt x="209" y="71"/>
                </a:cubicBezTo>
                <a:cubicBezTo>
                  <a:pt x="208" y="71"/>
                  <a:pt x="207" y="72"/>
                  <a:pt x="208" y="73"/>
                </a:cubicBezTo>
                <a:cubicBezTo>
                  <a:pt x="208" y="73"/>
                  <a:pt x="208" y="73"/>
                  <a:pt x="208" y="73"/>
                </a:cubicBezTo>
                <a:lnTo>
                  <a:pt x="208" y="74"/>
                </a:lnTo>
                <a:close/>
                <a:moveTo>
                  <a:pt x="265" y="110"/>
                </a:moveTo>
                <a:cubicBezTo>
                  <a:pt x="265" y="110"/>
                  <a:pt x="265" y="111"/>
                  <a:pt x="265" y="111"/>
                </a:cubicBezTo>
                <a:cubicBezTo>
                  <a:pt x="267" y="118"/>
                  <a:pt x="270" y="126"/>
                  <a:pt x="274" y="133"/>
                </a:cubicBezTo>
                <a:cubicBezTo>
                  <a:pt x="271" y="125"/>
                  <a:pt x="268" y="117"/>
                  <a:pt x="265" y="109"/>
                </a:cubicBezTo>
                <a:cubicBezTo>
                  <a:pt x="264" y="110"/>
                  <a:pt x="265" y="110"/>
                  <a:pt x="265" y="110"/>
                </a:cubicBezTo>
                <a:close/>
                <a:moveTo>
                  <a:pt x="174" y="79"/>
                </a:moveTo>
                <a:cubicBezTo>
                  <a:pt x="175" y="82"/>
                  <a:pt x="176" y="85"/>
                  <a:pt x="178" y="88"/>
                </a:cubicBezTo>
                <a:cubicBezTo>
                  <a:pt x="179" y="88"/>
                  <a:pt x="180" y="88"/>
                  <a:pt x="180" y="87"/>
                </a:cubicBezTo>
                <a:cubicBezTo>
                  <a:pt x="179" y="85"/>
                  <a:pt x="178" y="82"/>
                  <a:pt x="176" y="79"/>
                </a:cubicBezTo>
                <a:lnTo>
                  <a:pt x="174" y="79"/>
                </a:lnTo>
                <a:close/>
                <a:moveTo>
                  <a:pt x="165" y="81"/>
                </a:moveTo>
                <a:cubicBezTo>
                  <a:pt x="166" y="83"/>
                  <a:pt x="168" y="85"/>
                  <a:pt x="169" y="88"/>
                </a:cubicBezTo>
                <a:cubicBezTo>
                  <a:pt x="169" y="88"/>
                  <a:pt x="170" y="88"/>
                  <a:pt x="171" y="88"/>
                </a:cubicBezTo>
                <a:cubicBezTo>
                  <a:pt x="170" y="85"/>
                  <a:pt x="169" y="83"/>
                  <a:pt x="167" y="80"/>
                </a:cubicBezTo>
                <a:cubicBezTo>
                  <a:pt x="167" y="80"/>
                  <a:pt x="167" y="80"/>
                  <a:pt x="166" y="80"/>
                </a:cubicBezTo>
                <a:cubicBezTo>
                  <a:pt x="166" y="80"/>
                  <a:pt x="164" y="79"/>
                  <a:pt x="165" y="81"/>
                </a:cubicBezTo>
                <a:close/>
                <a:moveTo>
                  <a:pt x="197" y="179"/>
                </a:moveTo>
                <a:cubicBezTo>
                  <a:pt x="197" y="179"/>
                  <a:pt x="197" y="180"/>
                  <a:pt x="197" y="180"/>
                </a:cubicBezTo>
                <a:cubicBezTo>
                  <a:pt x="200" y="184"/>
                  <a:pt x="203" y="187"/>
                  <a:pt x="206" y="190"/>
                </a:cubicBezTo>
                <a:cubicBezTo>
                  <a:pt x="206" y="189"/>
                  <a:pt x="207" y="188"/>
                  <a:pt x="206" y="188"/>
                </a:cubicBezTo>
                <a:cubicBezTo>
                  <a:pt x="202" y="183"/>
                  <a:pt x="202" y="183"/>
                  <a:pt x="202" y="183"/>
                </a:cubicBezTo>
                <a:cubicBezTo>
                  <a:pt x="201" y="182"/>
                  <a:pt x="198" y="179"/>
                  <a:pt x="197" y="179"/>
                </a:cubicBezTo>
                <a:close/>
                <a:moveTo>
                  <a:pt x="197" y="172"/>
                </a:moveTo>
                <a:cubicBezTo>
                  <a:pt x="197" y="172"/>
                  <a:pt x="197" y="173"/>
                  <a:pt x="197" y="173"/>
                </a:cubicBezTo>
                <a:cubicBezTo>
                  <a:pt x="200" y="177"/>
                  <a:pt x="202" y="181"/>
                  <a:pt x="206" y="184"/>
                </a:cubicBezTo>
                <a:cubicBezTo>
                  <a:pt x="206" y="183"/>
                  <a:pt x="206" y="181"/>
                  <a:pt x="205" y="181"/>
                </a:cubicBezTo>
                <a:cubicBezTo>
                  <a:pt x="203" y="178"/>
                  <a:pt x="201" y="176"/>
                  <a:pt x="199" y="173"/>
                </a:cubicBezTo>
                <a:cubicBezTo>
                  <a:pt x="198" y="173"/>
                  <a:pt x="197" y="171"/>
                  <a:pt x="197" y="172"/>
                </a:cubicBezTo>
                <a:close/>
                <a:moveTo>
                  <a:pt x="279" y="123"/>
                </a:moveTo>
                <a:cubicBezTo>
                  <a:pt x="281" y="127"/>
                  <a:pt x="284" y="132"/>
                  <a:pt x="287" y="137"/>
                </a:cubicBezTo>
                <a:cubicBezTo>
                  <a:pt x="287" y="138"/>
                  <a:pt x="288" y="138"/>
                  <a:pt x="287" y="137"/>
                </a:cubicBezTo>
                <a:cubicBezTo>
                  <a:pt x="285" y="133"/>
                  <a:pt x="284" y="127"/>
                  <a:pt x="280" y="123"/>
                </a:cubicBezTo>
                <a:cubicBezTo>
                  <a:pt x="280" y="122"/>
                  <a:pt x="279" y="121"/>
                  <a:pt x="278" y="121"/>
                </a:cubicBezTo>
                <a:cubicBezTo>
                  <a:pt x="278" y="122"/>
                  <a:pt x="279" y="122"/>
                  <a:pt x="279" y="123"/>
                </a:cubicBezTo>
                <a:close/>
                <a:moveTo>
                  <a:pt x="5" y="18"/>
                </a:moveTo>
                <a:cubicBezTo>
                  <a:pt x="5" y="18"/>
                  <a:pt x="5" y="18"/>
                  <a:pt x="5" y="19"/>
                </a:cubicBezTo>
                <a:cubicBezTo>
                  <a:pt x="6" y="24"/>
                  <a:pt x="7" y="30"/>
                  <a:pt x="8" y="35"/>
                </a:cubicBezTo>
                <a:cubicBezTo>
                  <a:pt x="7" y="29"/>
                  <a:pt x="8" y="23"/>
                  <a:pt x="8" y="17"/>
                </a:cubicBezTo>
                <a:cubicBezTo>
                  <a:pt x="7" y="17"/>
                  <a:pt x="6" y="17"/>
                  <a:pt x="5" y="18"/>
                </a:cubicBezTo>
                <a:close/>
                <a:moveTo>
                  <a:pt x="169" y="80"/>
                </a:moveTo>
                <a:cubicBezTo>
                  <a:pt x="170" y="82"/>
                  <a:pt x="171" y="85"/>
                  <a:pt x="173" y="88"/>
                </a:cubicBezTo>
                <a:cubicBezTo>
                  <a:pt x="174" y="88"/>
                  <a:pt x="175" y="88"/>
                  <a:pt x="176" y="88"/>
                </a:cubicBezTo>
                <a:cubicBezTo>
                  <a:pt x="175" y="85"/>
                  <a:pt x="173" y="82"/>
                  <a:pt x="172" y="79"/>
                </a:cubicBezTo>
                <a:cubicBezTo>
                  <a:pt x="172" y="79"/>
                  <a:pt x="170" y="80"/>
                  <a:pt x="169" y="80"/>
                </a:cubicBezTo>
                <a:close/>
                <a:moveTo>
                  <a:pt x="181" y="78"/>
                </a:moveTo>
                <a:cubicBezTo>
                  <a:pt x="181" y="79"/>
                  <a:pt x="181" y="79"/>
                  <a:pt x="181" y="79"/>
                </a:cubicBezTo>
                <a:cubicBezTo>
                  <a:pt x="183" y="82"/>
                  <a:pt x="184" y="84"/>
                  <a:pt x="187" y="87"/>
                </a:cubicBezTo>
                <a:cubicBezTo>
                  <a:pt x="187" y="87"/>
                  <a:pt x="187" y="87"/>
                  <a:pt x="188" y="87"/>
                </a:cubicBezTo>
                <a:cubicBezTo>
                  <a:pt x="187" y="85"/>
                  <a:pt x="185" y="82"/>
                  <a:pt x="184" y="79"/>
                </a:cubicBezTo>
                <a:cubicBezTo>
                  <a:pt x="184" y="79"/>
                  <a:pt x="185" y="78"/>
                  <a:pt x="185" y="79"/>
                </a:cubicBezTo>
                <a:cubicBezTo>
                  <a:pt x="187" y="81"/>
                  <a:pt x="188" y="84"/>
                  <a:pt x="189" y="87"/>
                </a:cubicBezTo>
                <a:cubicBezTo>
                  <a:pt x="190" y="87"/>
                  <a:pt x="190" y="87"/>
                  <a:pt x="190" y="86"/>
                </a:cubicBezTo>
                <a:cubicBezTo>
                  <a:pt x="190" y="86"/>
                  <a:pt x="190" y="85"/>
                  <a:pt x="190" y="85"/>
                </a:cubicBezTo>
                <a:cubicBezTo>
                  <a:pt x="189" y="83"/>
                  <a:pt x="187" y="81"/>
                  <a:pt x="185" y="78"/>
                </a:cubicBezTo>
                <a:cubicBezTo>
                  <a:pt x="184" y="77"/>
                  <a:pt x="182" y="77"/>
                  <a:pt x="181" y="78"/>
                </a:cubicBezTo>
                <a:close/>
                <a:moveTo>
                  <a:pt x="232" y="180"/>
                </a:moveTo>
                <a:cubicBezTo>
                  <a:pt x="243" y="175"/>
                  <a:pt x="254" y="167"/>
                  <a:pt x="265" y="159"/>
                </a:cubicBezTo>
                <a:cubicBezTo>
                  <a:pt x="254" y="166"/>
                  <a:pt x="243" y="173"/>
                  <a:pt x="232" y="180"/>
                </a:cubicBezTo>
                <a:close/>
                <a:moveTo>
                  <a:pt x="63" y="59"/>
                </a:moveTo>
                <a:cubicBezTo>
                  <a:pt x="63" y="60"/>
                  <a:pt x="64" y="60"/>
                  <a:pt x="65" y="60"/>
                </a:cubicBezTo>
                <a:cubicBezTo>
                  <a:pt x="67" y="59"/>
                  <a:pt x="70" y="57"/>
                  <a:pt x="73" y="55"/>
                </a:cubicBezTo>
                <a:cubicBezTo>
                  <a:pt x="72" y="53"/>
                  <a:pt x="72" y="53"/>
                  <a:pt x="72" y="53"/>
                </a:cubicBezTo>
                <a:cubicBezTo>
                  <a:pt x="61" y="56"/>
                  <a:pt x="61" y="56"/>
                  <a:pt x="61" y="56"/>
                </a:cubicBezTo>
                <a:cubicBezTo>
                  <a:pt x="61" y="57"/>
                  <a:pt x="62" y="59"/>
                  <a:pt x="63" y="59"/>
                </a:cubicBezTo>
                <a:close/>
                <a:moveTo>
                  <a:pt x="158" y="81"/>
                </a:moveTo>
                <a:cubicBezTo>
                  <a:pt x="158" y="83"/>
                  <a:pt x="157" y="86"/>
                  <a:pt x="158" y="89"/>
                </a:cubicBezTo>
                <a:cubicBezTo>
                  <a:pt x="161" y="89"/>
                  <a:pt x="163" y="89"/>
                  <a:pt x="165" y="88"/>
                </a:cubicBezTo>
                <a:cubicBezTo>
                  <a:pt x="160" y="81"/>
                  <a:pt x="160" y="81"/>
                  <a:pt x="160" y="81"/>
                </a:cubicBezTo>
                <a:cubicBezTo>
                  <a:pt x="160" y="80"/>
                  <a:pt x="159" y="80"/>
                  <a:pt x="159" y="80"/>
                </a:cubicBezTo>
                <a:cubicBezTo>
                  <a:pt x="159" y="80"/>
                  <a:pt x="158" y="80"/>
                  <a:pt x="158" y="81"/>
                </a:cubicBezTo>
                <a:close/>
                <a:moveTo>
                  <a:pt x="50" y="40"/>
                </a:moveTo>
                <a:cubicBezTo>
                  <a:pt x="50" y="41"/>
                  <a:pt x="50" y="41"/>
                  <a:pt x="50" y="41"/>
                </a:cubicBezTo>
                <a:cubicBezTo>
                  <a:pt x="51" y="43"/>
                  <a:pt x="51" y="44"/>
                  <a:pt x="52" y="45"/>
                </a:cubicBezTo>
                <a:cubicBezTo>
                  <a:pt x="55" y="45"/>
                  <a:pt x="57" y="45"/>
                  <a:pt x="60" y="43"/>
                </a:cubicBezTo>
                <a:cubicBezTo>
                  <a:pt x="60" y="43"/>
                  <a:pt x="62" y="43"/>
                  <a:pt x="62" y="42"/>
                </a:cubicBezTo>
                <a:cubicBezTo>
                  <a:pt x="62" y="41"/>
                  <a:pt x="61" y="41"/>
                  <a:pt x="60" y="40"/>
                </a:cubicBezTo>
                <a:cubicBezTo>
                  <a:pt x="57" y="41"/>
                  <a:pt x="53" y="41"/>
                  <a:pt x="50" y="40"/>
                </a:cubicBezTo>
                <a:close/>
                <a:moveTo>
                  <a:pt x="66" y="62"/>
                </a:moveTo>
                <a:cubicBezTo>
                  <a:pt x="67" y="63"/>
                  <a:pt x="69" y="64"/>
                  <a:pt x="71" y="65"/>
                </a:cubicBezTo>
                <a:cubicBezTo>
                  <a:pt x="73" y="64"/>
                  <a:pt x="76" y="63"/>
                  <a:pt x="79" y="61"/>
                </a:cubicBezTo>
                <a:cubicBezTo>
                  <a:pt x="78" y="60"/>
                  <a:pt x="78" y="59"/>
                  <a:pt x="77" y="59"/>
                </a:cubicBezTo>
                <a:cubicBezTo>
                  <a:pt x="74" y="59"/>
                  <a:pt x="70" y="61"/>
                  <a:pt x="66" y="61"/>
                </a:cubicBezTo>
                <a:cubicBezTo>
                  <a:pt x="66" y="61"/>
                  <a:pt x="65" y="61"/>
                  <a:pt x="66" y="62"/>
                </a:cubicBezTo>
                <a:close/>
                <a:moveTo>
                  <a:pt x="202" y="168"/>
                </a:moveTo>
                <a:cubicBezTo>
                  <a:pt x="202" y="168"/>
                  <a:pt x="202" y="168"/>
                  <a:pt x="202" y="168"/>
                </a:cubicBezTo>
                <a:cubicBezTo>
                  <a:pt x="203" y="169"/>
                  <a:pt x="204" y="170"/>
                  <a:pt x="204" y="171"/>
                </a:cubicBezTo>
                <a:cubicBezTo>
                  <a:pt x="204" y="168"/>
                  <a:pt x="204" y="165"/>
                  <a:pt x="203" y="163"/>
                </a:cubicBezTo>
                <a:cubicBezTo>
                  <a:pt x="201" y="163"/>
                  <a:pt x="198" y="162"/>
                  <a:pt x="196" y="162"/>
                </a:cubicBezTo>
                <a:cubicBezTo>
                  <a:pt x="196" y="164"/>
                  <a:pt x="195" y="166"/>
                  <a:pt x="196" y="166"/>
                </a:cubicBezTo>
                <a:cubicBezTo>
                  <a:pt x="199" y="167"/>
                  <a:pt x="201" y="170"/>
                  <a:pt x="203" y="172"/>
                </a:cubicBezTo>
                <a:cubicBezTo>
                  <a:pt x="203" y="172"/>
                  <a:pt x="206" y="174"/>
                  <a:pt x="205" y="173"/>
                </a:cubicBezTo>
                <a:cubicBezTo>
                  <a:pt x="203" y="171"/>
                  <a:pt x="201" y="168"/>
                  <a:pt x="200" y="166"/>
                </a:cubicBezTo>
                <a:cubicBezTo>
                  <a:pt x="200" y="166"/>
                  <a:pt x="201" y="167"/>
                  <a:pt x="202" y="168"/>
                </a:cubicBezTo>
                <a:close/>
                <a:moveTo>
                  <a:pt x="265" y="127"/>
                </a:moveTo>
                <a:cubicBezTo>
                  <a:pt x="272" y="148"/>
                  <a:pt x="272" y="148"/>
                  <a:pt x="272" y="148"/>
                </a:cubicBezTo>
                <a:cubicBezTo>
                  <a:pt x="272" y="149"/>
                  <a:pt x="274" y="147"/>
                  <a:pt x="275" y="147"/>
                </a:cubicBezTo>
                <a:cubicBezTo>
                  <a:pt x="275" y="146"/>
                  <a:pt x="276" y="146"/>
                  <a:pt x="276" y="146"/>
                </a:cubicBezTo>
                <a:cubicBezTo>
                  <a:pt x="276" y="145"/>
                  <a:pt x="276" y="145"/>
                  <a:pt x="276" y="144"/>
                </a:cubicBezTo>
                <a:cubicBezTo>
                  <a:pt x="276" y="145"/>
                  <a:pt x="275" y="144"/>
                  <a:pt x="275" y="144"/>
                </a:cubicBezTo>
                <a:cubicBezTo>
                  <a:pt x="271" y="138"/>
                  <a:pt x="268" y="133"/>
                  <a:pt x="265" y="127"/>
                </a:cubicBezTo>
                <a:close/>
                <a:moveTo>
                  <a:pt x="191" y="72"/>
                </a:moveTo>
                <a:cubicBezTo>
                  <a:pt x="191" y="72"/>
                  <a:pt x="192" y="73"/>
                  <a:pt x="191" y="74"/>
                </a:cubicBezTo>
                <a:cubicBezTo>
                  <a:pt x="194" y="76"/>
                  <a:pt x="198" y="78"/>
                  <a:pt x="201" y="80"/>
                </a:cubicBezTo>
                <a:cubicBezTo>
                  <a:pt x="202" y="80"/>
                  <a:pt x="202" y="82"/>
                  <a:pt x="203" y="81"/>
                </a:cubicBezTo>
                <a:cubicBezTo>
                  <a:pt x="203" y="79"/>
                  <a:pt x="204" y="77"/>
                  <a:pt x="203" y="75"/>
                </a:cubicBezTo>
                <a:cubicBezTo>
                  <a:pt x="203" y="75"/>
                  <a:pt x="203" y="76"/>
                  <a:pt x="203" y="76"/>
                </a:cubicBezTo>
                <a:cubicBezTo>
                  <a:pt x="202" y="76"/>
                  <a:pt x="201" y="76"/>
                  <a:pt x="201" y="75"/>
                </a:cubicBezTo>
                <a:cubicBezTo>
                  <a:pt x="201" y="75"/>
                  <a:pt x="202" y="76"/>
                  <a:pt x="202" y="75"/>
                </a:cubicBezTo>
                <a:cubicBezTo>
                  <a:pt x="203" y="75"/>
                  <a:pt x="202" y="74"/>
                  <a:pt x="202" y="74"/>
                </a:cubicBezTo>
                <a:cubicBezTo>
                  <a:pt x="199" y="73"/>
                  <a:pt x="195" y="73"/>
                  <a:pt x="192" y="71"/>
                </a:cubicBezTo>
                <a:cubicBezTo>
                  <a:pt x="192" y="71"/>
                  <a:pt x="191" y="70"/>
                  <a:pt x="191" y="72"/>
                </a:cubicBezTo>
                <a:close/>
                <a:moveTo>
                  <a:pt x="268" y="113"/>
                </a:moveTo>
                <a:cubicBezTo>
                  <a:pt x="273" y="123"/>
                  <a:pt x="276" y="133"/>
                  <a:pt x="280" y="143"/>
                </a:cubicBezTo>
                <a:cubicBezTo>
                  <a:pt x="280" y="143"/>
                  <a:pt x="281" y="143"/>
                  <a:pt x="282" y="142"/>
                </a:cubicBezTo>
                <a:cubicBezTo>
                  <a:pt x="278" y="133"/>
                  <a:pt x="275" y="124"/>
                  <a:pt x="270" y="115"/>
                </a:cubicBezTo>
                <a:cubicBezTo>
                  <a:pt x="270" y="114"/>
                  <a:pt x="268" y="112"/>
                  <a:pt x="268" y="113"/>
                </a:cubicBezTo>
                <a:close/>
                <a:moveTo>
                  <a:pt x="55" y="50"/>
                </a:moveTo>
                <a:cubicBezTo>
                  <a:pt x="57" y="52"/>
                  <a:pt x="58" y="54"/>
                  <a:pt x="59" y="55"/>
                </a:cubicBezTo>
                <a:cubicBezTo>
                  <a:pt x="63" y="55"/>
                  <a:pt x="66" y="53"/>
                  <a:pt x="69" y="51"/>
                </a:cubicBezTo>
                <a:cubicBezTo>
                  <a:pt x="68" y="50"/>
                  <a:pt x="67" y="48"/>
                  <a:pt x="66" y="47"/>
                </a:cubicBezTo>
                <a:cubicBezTo>
                  <a:pt x="62" y="47"/>
                  <a:pt x="58" y="48"/>
                  <a:pt x="54" y="49"/>
                </a:cubicBezTo>
                <a:cubicBezTo>
                  <a:pt x="55" y="49"/>
                  <a:pt x="55" y="50"/>
                  <a:pt x="55" y="50"/>
                </a:cubicBezTo>
                <a:close/>
                <a:moveTo>
                  <a:pt x="258" y="104"/>
                </a:moveTo>
                <a:cubicBezTo>
                  <a:pt x="258" y="104"/>
                  <a:pt x="258" y="105"/>
                  <a:pt x="258" y="104"/>
                </a:cubicBezTo>
                <a:cubicBezTo>
                  <a:pt x="262" y="118"/>
                  <a:pt x="269" y="131"/>
                  <a:pt x="277" y="145"/>
                </a:cubicBezTo>
                <a:cubicBezTo>
                  <a:pt x="279" y="144"/>
                  <a:pt x="279" y="144"/>
                  <a:pt x="279" y="144"/>
                </a:cubicBezTo>
                <a:cubicBezTo>
                  <a:pt x="272" y="132"/>
                  <a:pt x="266" y="120"/>
                  <a:pt x="263" y="108"/>
                </a:cubicBezTo>
                <a:lnTo>
                  <a:pt x="258" y="104"/>
                </a:lnTo>
                <a:close/>
                <a:moveTo>
                  <a:pt x="72" y="67"/>
                </a:moveTo>
                <a:cubicBezTo>
                  <a:pt x="82" y="74"/>
                  <a:pt x="92" y="78"/>
                  <a:pt x="103" y="81"/>
                </a:cubicBezTo>
                <a:cubicBezTo>
                  <a:pt x="121" y="86"/>
                  <a:pt x="139" y="88"/>
                  <a:pt x="157" y="88"/>
                </a:cubicBezTo>
                <a:cubicBezTo>
                  <a:pt x="157" y="86"/>
                  <a:pt x="157" y="83"/>
                  <a:pt x="157" y="80"/>
                </a:cubicBezTo>
                <a:cubicBezTo>
                  <a:pt x="149" y="80"/>
                  <a:pt x="140" y="80"/>
                  <a:pt x="132" y="80"/>
                </a:cubicBezTo>
                <a:cubicBezTo>
                  <a:pt x="114" y="78"/>
                  <a:pt x="97" y="74"/>
                  <a:pt x="80" y="61"/>
                </a:cubicBezTo>
                <a:cubicBezTo>
                  <a:pt x="79" y="62"/>
                  <a:pt x="78" y="63"/>
                  <a:pt x="76" y="64"/>
                </a:cubicBezTo>
                <a:cubicBezTo>
                  <a:pt x="78" y="64"/>
                  <a:pt x="80" y="64"/>
                  <a:pt x="82" y="64"/>
                </a:cubicBezTo>
                <a:cubicBezTo>
                  <a:pt x="84" y="67"/>
                  <a:pt x="83" y="69"/>
                  <a:pt x="81" y="71"/>
                </a:cubicBezTo>
                <a:cubicBezTo>
                  <a:pt x="82" y="70"/>
                  <a:pt x="82" y="68"/>
                  <a:pt x="82" y="66"/>
                </a:cubicBezTo>
                <a:cubicBezTo>
                  <a:pt x="82" y="65"/>
                  <a:pt x="81" y="65"/>
                  <a:pt x="80" y="65"/>
                </a:cubicBezTo>
                <a:cubicBezTo>
                  <a:pt x="78" y="65"/>
                  <a:pt x="76" y="65"/>
                  <a:pt x="73" y="66"/>
                </a:cubicBezTo>
                <a:cubicBezTo>
                  <a:pt x="73" y="66"/>
                  <a:pt x="71" y="66"/>
                  <a:pt x="72" y="67"/>
                </a:cubicBezTo>
                <a:close/>
                <a:moveTo>
                  <a:pt x="257" y="127"/>
                </a:moveTo>
                <a:cubicBezTo>
                  <a:pt x="257" y="131"/>
                  <a:pt x="259" y="134"/>
                  <a:pt x="259" y="138"/>
                </a:cubicBezTo>
                <a:cubicBezTo>
                  <a:pt x="260" y="141"/>
                  <a:pt x="262" y="145"/>
                  <a:pt x="262" y="149"/>
                </a:cubicBezTo>
                <a:cubicBezTo>
                  <a:pt x="262" y="149"/>
                  <a:pt x="261" y="149"/>
                  <a:pt x="260" y="149"/>
                </a:cubicBezTo>
                <a:cubicBezTo>
                  <a:pt x="259" y="147"/>
                  <a:pt x="257" y="145"/>
                  <a:pt x="256" y="143"/>
                </a:cubicBezTo>
                <a:cubicBezTo>
                  <a:pt x="256" y="143"/>
                  <a:pt x="256" y="143"/>
                  <a:pt x="255" y="143"/>
                </a:cubicBezTo>
                <a:cubicBezTo>
                  <a:pt x="251" y="136"/>
                  <a:pt x="247" y="129"/>
                  <a:pt x="244" y="122"/>
                </a:cubicBezTo>
                <a:cubicBezTo>
                  <a:pt x="244" y="123"/>
                  <a:pt x="244" y="124"/>
                  <a:pt x="244" y="125"/>
                </a:cubicBezTo>
                <a:cubicBezTo>
                  <a:pt x="245" y="129"/>
                  <a:pt x="246" y="133"/>
                  <a:pt x="247" y="137"/>
                </a:cubicBezTo>
                <a:cubicBezTo>
                  <a:pt x="247" y="138"/>
                  <a:pt x="246" y="138"/>
                  <a:pt x="246" y="137"/>
                </a:cubicBezTo>
                <a:cubicBezTo>
                  <a:pt x="242" y="132"/>
                  <a:pt x="239" y="126"/>
                  <a:pt x="234" y="121"/>
                </a:cubicBezTo>
                <a:cubicBezTo>
                  <a:pt x="234" y="120"/>
                  <a:pt x="233" y="120"/>
                  <a:pt x="232" y="120"/>
                </a:cubicBezTo>
                <a:cubicBezTo>
                  <a:pt x="233" y="123"/>
                  <a:pt x="232" y="126"/>
                  <a:pt x="233" y="129"/>
                </a:cubicBezTo>
                <a:cubicBezTo>
                  <a:pt x="233" y="130"/>
                  <a:pt x="231" y="131"/>
                  <a:pt x="231" y="130"/>
                </a:cubicBezTo>
                <a:cubicBezTo>
                  <a:pt x="225" y="125"/>
                  <a:pt x="225" y="125"/>
                  <a:pt x="225" y="125"/>
                </a:cubicBezTo>
                <a:cubicBezTo>
                  <a:pt x="222" y="123"/>
                  <a:pt x="219" y="123"/>
                  <a:pt x="217" y="122"/>
                </a:cubicBezTo>
                <a:cubicBezTo>
                  <a:pt x="219" y="123"/>
                  <a:pt x="222" y="122"/>
                  <a:pt x="224" y="123"/>
                </a:cubicBezTo>
                <a:cubicBezTo>
                  <a:pt x="227" y="125"/>
                  <a:pt x="229" y="127"/>
                  <a:pt x="232" y="129"/>
                </a:cubicBezTo>
                <a:cubicBezTo>
                  <a:pt x="232" y="126"/>
                  <a:pt x="231" y="123"/>
                  <a:pt x="231" y="120"/>
                </a:cubicBezTo>
                <a:cubicBezTo>
                  <a:pt x="231" y="119"/>
                  <a:pt x="233" y="118"/>
                  <a:pt x="233" y="119"/>
                </a:cubicBezTo>
                <a:cubicBezTo>
                  <a:pt x="239" y="122"/>
                  <a:pt x="243" y="130"/>
                  <a:pt x="245" y="135"/>
                </a:cubicBezTo>
                <a:cubicBezTo>
                  <a:pt x="244" y="130"/>
                  <a:pt x="244" y="130"/>
                  <a:pt x="244" y="130"/>
                </a:cubicBezTo>
                <a:cubicBezTo>
                  <a:pt x="243" y="125"/>
                  <a:pt x="242" y="121"/>
                  <a:pt x="241" y="117"/>
                </a:cubicBezTo>
                <a:cubicBezTo>
                  <a:pt x="241" y="116"/>
                  <a:pt x="242" y="116"/>
                  <a:pt x="242" y="117"/>
                </a:cubicBezTo>
                <a:cubicBezTo>
                  <a:pt x="248" y="127"/>
                  <a:pt x="253" y="137"/>
                  <a:pt x="261" y="148"/>
                </a:cubicBezTo>
                <a:cubicBezTo>
                  <a:pt x="257" y="134"/>
                  <a:pt x="254" y="121"/>
                  <a:pt x="248" y="108"/>
                </a:cubicBezTo>
                <a:cubicBezTo>
                  <a:pt x="248" y="107"/>
                  <a:pt x="249" y="107"/>
                  <a:pt x="249" y="107"/>
                </a:cubicBezTo>
                <a:cubicBezTo>
                  <a:pt x="252" y="114"/>
                  <a:pt x="254" y="120"/>
                  <a:pt x="258" y="127"/>
                </a:cubicBezTo>
                <a:cubicBezTo>
                  <a:pt x="258" y="128"/>
                  <a:pt x="259" y="129"/>
                  <a:pt x="259" y="130"/>
                </a:cubicBezTo>
                <a:cubicBezTo>
                  <a:pt x="259" y="129"/>
                  <a:pt x="259" y="130"/>
                  <a:pt x="259" y="130"/>
                </a:cubicBezTo>
                <a:cubicBezTo>
                  <a:pt x="263" y="136"/>
                  <a:pt x="265" y="143"/>
                  <a:pt x="270" y="149"/>
                </a:cubicBezTo>
                <a:cubicBezTo>
                  <a:pt x="270" y="149"/>
                  <a:pt x="271" y="150"/>
                  <a:pt x="271" y="149"/>
                </a:cubicBezTo>
                <a:cubicBezTo>
                  <a:pt x="255" y="102"/>
                  <a:pt x="255" y="102"/>
                  <a:pt x="255" y="102"/>
                </a:cubicBezTo>
                <a:cubicBezTo>
                  <a:pt x="241" y="90"/>
                  <a:pt x="227" y="79"/>
                  <a:pt x="213" y="65"/>
                </a:cubicBezTo>
                <a:cubicBezTo>
                  <a:pt x="212" y="69"/>
                  <a:pt x="211" y="73"/>
                  <a:pt x="211" y="77"/>
                </a:cubicBezTo>
                <a:cubicBezTo>
                  <a:pt x="210" y="82"/>
                  <a:pt x="208" y="86"/>
                  <a:pt x="207" y="92"/>
                </a:cubicBezTo>
                <a:cubicBezTo>
                  <a:pt x="206" y="92"/>
                  <a:pt x="205" y="94"/>
                  <a:pt x="203" y="95"/>
                </a:cubicBezTo>
                <a:cubicBezTo>
                  <a:pt x="203" y="95"/>
                  <a:pt x="202" y="95"/>
                  <a:pt x="202" y="95"/>
                </a:cubicBezTo>
                <a:cubicBezTo>
                  <a:pt x="199" y="95"/>
                  <a:pt x="195" y="95"/>
                  <a:pt x="192" y="96"/>
                </a:cubicBezTo>
                <a:cubicBezTo>
                  <a:pt x="173" y="97"/>
                  <a:pt x="153" y="98"/>
                  <a:pt x="133" y="96"/>
                </a:cubicBezTo>
                <a:cubicBezTo>
                  <a:pt x="120" y="96"/>
                  <a:pt x="108" y="93"/>
                  <a:pt x="95" y="89"/>
                </a:cubicBezTo>
                <a:cubicBezTo>
                  <a:pt x="84" y="85"/>
                  <a:pt x="73" y="76"/>
                  <a:pt x="63" y="68"/>
                </a:cubicBezTo>
                <a:cubicBezTo>
                  <a:pt x="53" y="61"/>
                  <a:pt x="46" y="50"/>
                  <a:pt x="38" y="40"/>
                </a:cubicBezTo>
                <a:cubicBezTo>
                  <a:pt x="37" y="39"/>
                  <a:pt x="36" y="37"/>
                  <a:pt x="37" y="36"/>
                </a:cubicBezTo>
                <a:cubicBezTo>
                  <a:pt x="34" y="29"/>
                  <a:pt x="32" y="22"/>
                  <a:pt x="32" y="15"/>
                </a:cubicBezTo>
                <a:cubicBezTo>
                  <a:pt x="25" y="14"/>
                  <a:pt x="18" y="14"/>
                  <a:pt x="12" y="16"/>
                </a:cubicBezTo>
                <a:cubicBezTo>
                  <a:pt x="11" y="18"/>
                  <a:pt x="11" y="20"/>
                  <a:pt x="11" y="21"/>
                </a:cubicBezTo>
                <a:cubicBezTo>
                  <a:pt x="10" y="40"/>
                  <a:pt x="12" y="60"/>
                  <a:pt x="25" y="80"/>
                </a:cubicBezTo>
                <a:cubicBezTo>
                  <a:pt x="38" y="101"/>
                  <a:pt x="57" y="116"/>
                  <a:pt x="73" y="127"/>
                </a:cubicBezTo>
                <a:cubicBezTo>
                  <a:pt x="87" y="137"/>
                  <a:pt x="102" y="141"/>
                  <a:pt x="117" y="145"/>
                </a:cubicBezTo>
                <a:cubicBezTo>
                  <a:pt x="146" y="153"/>
                  <a:pt x="176" y="154"/>
                  <a:pt x="206" y="149"/>
                </a:cubicBezTo>
                <a:cubicBezTo>
                  <a:pt x="206" y="146"/>
                  <a:pt x="206" y="143"/>
                  <a:pt x="206" y="140"/>
                </a:cubicBezTo>
                <a:cubicBezTo>
                  <a:pt x="207" y="138"/>
                  <a:pt x="209" y="139"/>
                  <a:pt x="209" y="138"/>
                </a:cubicBezTo>
                <a:cubicBezTo>
                  <a:pt x="209" y="138"/>
                  <a:pt x="209" y="139"/>
                  <a:pt x="210" y="139"/>
                </a:cubicBezTo>
                <a:cubicBezTo>
                  <a:pt x="209" y="144"/>
                  <a:pt x="209" y="149"/>
                  <a:pt x="211" y="154"/>
                </a:cubicBezTo>
                <a:cubicBezTo>
                  <a:pt x="210" y="154"/>
                  <a:pt x="210" y="154"/>
                  <a:pt x="210" y="154"/>
                </a:cubicBezTo>
                <a:cubicBezTo>
                  <a:pt x="211" y="165"/>
                  <a:pt x="212" y="175"/>
                  <a:pt x="213" y="186"/>
                </a:cubicBezTo>
                <a:cubicBezTo>
                  <a:pt x="232" y="174"/>
                  <a:pt x="250" y="161"/>
                  <a:pt x="268" y="150"/>
                </a:cubicBezTo>
                <a:cubicBezTo>
                  <a:pt x="270" y="150"/>
                  <a:pt x="268" y="148"/>
                  <a:pt x="267" y="148"/>
                </a:cubicBezTo>
                <a:cubicBezTo>
                  <a:pt x="263" y="141"/>
                  <a:pt x="260" y="134"/>
                  <a:pt x="257" y="127"/>
                </a:cubicBezTo>
                <a:close/>
                <a:moveTo>
                  <a:pt x="195" y="45"/>
                </a:moveTo>
                <a:cubicBezTo>
                  <a:pt x="191" y="40"/>
                  <a:pt x="191" y="40"/>
                  <a:pt x="191" y="40"/>
                </a:cubicBezTo>
                <a:cubicBezTo>
                  <a:pt x="190" y="40"/>
                  <a:pt x="192" y="39"/>
                  <a:pt x="193" y="40"/>
                </a:cubicBezTo>
                <a:cubicBezTo>
                  <a:pt x="196" y="41"/>
                  <a:pt x="199" y="43"/>
                  <a:pt x="202" y="46"/>
                </a:cubicBezTo>
                <a:cubicBezTo>
                  <a:pt x="203" y="46"/>
                  <a:pt x="204" y="44"/>
                  <a:pt x="205" y="45"/>
                </a:cubicBezTo>
                <a:cubicBezTo>
                  <a:pt x="206" y="45"/>
                  <a:pt x="208" y="46"/>
                  <a:pt x="207" y="47"/>
                </a:cubicBezTo>
                <a:cubicBezTo>
                  <a:pt x="207" y="48"/>
                  <a:pt x="206" y="48"/>
                  <a:pt x="207" y="48"/>
                </a:cubicBezTo>
                <a:cubicBezTo>
                  <a:pt x="219" y="56"/>
                  <a:pt x="230" y="67"/>
                  <a:pt x="242" y="75"/>
                </a:cubicBezTo>
                <a:cubicBezTo>
                  <a:pt x="262" y="90"/>
                  <a:pt x="282" y="108"/>
                  <a:pt x="302" y="128"/>
                </a:cubicBezTo>
                <a:cubicBezTo>
                  <a:pt x="302" y="128"/>
                  <a:pt x="303" y="128"/>
                  <a:pt x="303" y="129"/>
                </a:cubicBezTo>
                <a:cubicBezTo>
                  <a:pt x="305" y="131"/>
                  <a:pt x="309" y="133"/>
                  <a:pt x="309" y="136"/>
                </a:cubicBezTo>
                <a:cubicBezTo>
                  <a:pt x="310" y="137"/>
                  <a:pt x="309" y="137"/>
                  <a:pt x="309" y="137"/>
                </a:cubicBezTo>
                <a:cubicBezTo>
                  <a:pt x="308" y="137"/>
                  <a:pt x="307" y="137"/>
                  <a:pt x="307" y="138"/>
                </a:cubicBezTo>
                <a:cubicBezTo>
                  <a:pt x="306" y="138"/>
                  <a:pt x="305" y="138"/>
                  <a:pt x="305" y="138"/>
                </a:cubicBezTo>
                <a:cubicBezTo>
                  <a:pt x="304" y="138"/>
                  <a:pt x="305" y="139"/>
                  <a:pt x="304" y="139"/>
                </a:cubicBezTo>
                <a:cubicBezTo>
                  <a:pt x="301" y="141"/>
                  <a:pt x="298" y="144"/>
                  <a:pt x="295" y="146"/>
                </a:cubicBezTo>
                <a:cubicBezTo>
                  <a:pt x="292" y="148"/>
                  <a:pt x="289" y="150"/>
                  <a:pt x="286" y="152"/>
                </a:cubicBezTo>
                <a:cubicBezTo>
                  <a:pt x="286" y="152"/>
                  <a:pt x="286" y="154"/>
                  <a:pt x="286" y="154"/>
                </a:cubicBezTo>
                <a:cubicBezTo>
                  <a:pt x="285" y="154"/>
                  <a:pt x="285" y="154"/>
                  <a:pt x="285" y="153"/>
                </a:cubicBezTo>
                <a:cubicBezTo>
                  <a:pt x="260" y="170"/>
                  <a:pt x="236" y="185"/>
                  <a:pt x="212" y="199"/>
                </a:cubicBezTo>
                <a:cubicBezTo>
                  <a:pt x="211" y="200"/>
                  <a:pt x="212" y="201"/>
                  <a:pt x="211" y="201"/>
                </a:cubicBezTo>
                <a:cubicBezTo>
                  <a:pt x="214" y="204"/>
                  <a:pt x="217" y="207"/>
                  <a:pt x="220" y="209"/>
                </a:cubicBezTo>
                <a:cubicBezTo>
                  <a:pt x="220" y="209"/>
                  <a:pt x="220" y="210"/>
                  <a:pt x="219" y="210"/>
                </a:cubicBezTo>
                <a:cubicBezTo>
                  <a:pt x="207" y="204"/>
                  <a:pt x="195" y="195"/>
                  <a:pt x="183" y="184"/>
                </a:cubicBezTo>
                <a:cubicBezTo>
                  <a:pt x="183" y="183"/>
                  <a:pt x="184" y="182"/>
                  <a:pt x="184" y="183"/>
                </a:cubicBezTo>
                <a:cubicBezTo>
                  <a:pt x="194" y="188"/>
                  <a:pt x="194" y="188"/>
                  <a:pt x="194" y="188"/>
                </a:cubicBezTo>
                <a:cubicBezTo>
                  <a:pt x="192" y="179"/>
                  <a:pt x="192" y="171"/>
                  <a:pt x="191" y="163"/>
                </a:cubicBezTo>
                <a:cubicBezTo>
                  <a:pt x="179" y="165"/>
                  <a:pt x="168" y="165"/>
                  <a:pt x="157" y="164"/>
                </a:cubicBezTo>
                <a:cubicBezTo>
                  <a:pt x="141" y="163"/>
                  <a:pt x="125" y="161"/>
                  <a:pt x="109" y="156"/>
                </a:cubicBezTo>
                <a:cubicBezTo>
                  <a:pt x="89" y="149"/>
                  <a:pt x="70" y="141"/>
                  <a:pt x="51" y="125"/>
                </a:cubicBezTo>
                <a:cubicBezTo>
                  <a:pt x="42" y="118"/>
                  <a:pt x="34" y="108"/>
                  <a:pt x="25" y="98"/>
                </a:cubicBezTo>
                <a:cubicBezTo>
                  <a:pt x="25" y="98"/>
                  <a:pt x="25" y="96"/>
                  <a:pt x="25" y="95"/>
                </a:cubicBezTo>
                <a:cubicBezTo>
                  <a:pt x="8" y="70"/>
                  <a:pt x="3" y="45"/>
                  <a:pt x="1" y="21"/>
                </a:cubicBezTo>
                <a:cubicBezTo>
                  <a:pt x="1" y="19"/>
                  <a:pt x="0" y="18"/>
                  <a:pt x="1" y="16"/>
                </a:cubicBezTo>
                <a:cubicBezTo>
                  <a:pt x="1" y="15"/>
                  <a:pt x="2" y="14"/>
                  <a:pt x="3" y="14"/>
                </a:cubicBezTo>
                <a:cubicBezTo>
                  <a:pt x="5" y="13"/>
                  <a:pt x="7" y="12"/>
                  <a:pt x="8" y="12"/>
                </a:cubicBezTo>
                <a:cubicBezTo>
                  <a:pt x="15" y="10"/>
                  <a:pt x="23" y="9"/>
                  <a:pt x="30" y="7"/>
                </a:cubicBezTo>
                <a:cubicBezTo>
                  <a:pt x="31" y="7"/>
                  <a:pt x="30" y="6"/>
                  <a:pt x="30" y="6"/>
                </a:cubicBezTo>
                <a:cubicBezTo>
                  <a:pt x="27" y="5"/>
                  <a:pt x="25" y="3"/>
                  <a:pt x="23" y="2"/>
                </a:cubicBezTo>
                <a:cubicBezTo>
                  <a:pt x="22" y="1"/>
                  <a:pt x="24" y="0"/>
                  <a:pt x="25" y="0"/>
                </a:cubicBezTo>
                <a:cubicBezTo>
                  <a:pt x="30" y="2"/>
                  <a:pt x="35" y="5"/>
                  <a:pt x="40" y="6"/>
                </a:cubicBezTo>
                <a:cubicBezTo>
                  <a:pt x="46" y="9"/>
                  <a:pt x="51" y="13"/>
                  <a:pt x="57" y="16"/>
                </a:cubicBezTo>
                <a:cubicBezTo>
                  <a:pt x="60" y="17"/>
                  <a:pt x="63" y="19"/>
                  <a:pt x="65" y="20"/>
                </a:cubicBezTo>
                <a:cubicBezTo>
                  <a:pt x="66" y="21"/>
                  <a:pt x="66" y="22"/>
                  <a:pt x="66" y="22"/>
                </a:cubicBezTo>
                <a:cubicBezTo>
                  <a:pt x="64" y="22"/>
                  <a:pt x="63" y="21"/>
                  <a:pt x="61" y="20"/>
                </a:cubicBezTo>
                <a:cubicBezTo>
                  <a:pt x="60" y="20"/>
                  <a:pt x="59" y="18"/>
                  <a:pt x="57" y="19"/>
                </a:cubicBezTo>
                <a:cubicBezTo>
                  <a:pt x="57" y="19"/>
                  <a:pt x="56" y="19"/>
                  <a:pt x="57" y="19"/>
                </a:cubicBezTo>
                <a:cubicBezTo>
                  <a:pt x="58" y="20"/>
                  <a:pt x="60" y="20"/>
                  <a:pt x="60" y="21"/>
                </a:cubicBezTo>
                <a:cubicBezTo>
                  <a:pt x="60" y="22"/>
                  <a:pt x="60" y="22"/>
                  <a:pt x="59" y="23"/>
                </a:cubicBezTo>
                <a:cubicBezTo>
                  <a:pt x="59" y="23"/>
                  <a:pt x="58" y="22"/>
                  <a:pt x="57" y="23"/>
                </a:cubicBezTo>
                <a:cubicBezTo>
                  <a:pt x="58" y="23"/>
                  <a:pt x="59" y="24"/>
                  <a:pt x="58" y="24"/>
                </a:cubicBezTo>
                <a:cubicBezTo>
                  <a:pt x="57" y="25"/>
                  <a:pt x="59" y="25"/>
                  <a:pt x="59" y="25"/>
                </a:cubicBezTo>
                <a:cubicBezTo>
                  <a:pt x="60" y="26"/>
                  <a:pt x="60" y="26"/>
                  <a:pt x="61" y="27"/>
                </a:cubicBezTo>
                <a:cubicBezTo>
                  <a:pt x="60" y="27"/>
                  <a:pt x="60" y="27"/>
                  <a:pt x="60" y="27"/>
                </a:cubicBezTo>
                <a:cubicBezTo>
                  <a:pt x="61" y="28"/>
                  <a:pt x="62" y="29"/>
                  <a:pt x="63" y="29"/>
                </a:cubicBezTo>
                <a:cubicBezTo>
                  <a:pt x="63" y="30"/>
                  <a:pt x="64" y="31"/>
                  <a:pt x="63" y="32"/>
                </a:cubicBezTo>
                <a:cubicBezTo>
                  <a:pt x="63" y="32"/>
                  <a:pt x="62" y="32"/>
                  <a:pt x="61" y="32"/>
                </a:cubicBezTo>
                <a:cubicBezTo>
                  <a:pt x="61" y="33"/>
                  <a:pt x="62" y="33"/>
                  <a:pt x="62" y="34"/>
                </a:cubicBezTo>
                <a:cubicBezTo>
                  <a:pt x="64" y="34"/>
                  <a:pt x="65" y="35"/>
                  <a:pt x="66" y="36"/>
                </a:cubicBezTo>
                <a:cubicBezTo>
                  <a:pt x="67" y="36"/>
                  <a:pt x="65" y="37"/>
                  <a:pt x="64" y="38"/>
                </a:cubicBezTo>
                <a:cubicBezTo>
                  <a:pt x="66" y="38"/>
                  <a:pt x="68" y="38"/>
                  <a:pt x="69" y="39"/>
                </a:cubicBezTo>
                <a:cubicBezTo>
                  <a:pt x="69" y="40"/>
                  <a:pt x="68" y="41"/>
                  <a:pt x="67" y="42"/>
                </a:cubicBezTo>
                <a:cubicBezTo>
                  <a:pt x="67" y="42"/>
                  <a:pt x="68" y="43"/>
                  <a:pt x="68" y="43"/>
                </a:cubicBezTo>
                <a:cubicBezTo>
                  <a:pt x="69" y="43"/>
                  <a:pt x="70" y="43"/>
                  <a:pt x="71" y="44"/>
                </a:cubicBezTo>
                <a:cubicBezTo>
                  <a:pt x="71" y="45"/>
                  <a:pt x="70" y="45"/>
                  <a:pt x="70" y="46"/>
                </a:cubicBezTo>
                <a:cubicBezTo>
                  <a:pt x="72" y="45"/>
                  <a:pt x="74" y="45"/>
                  <a:pt x="76" y="47"/>
                </a:cubicBezTo>
                <a:cubicBezTo>
                  <a:pt x="75" y="47"/>
                  <a:pt x="75" y="48"/>
                  <a:pt x="75" y="49"/>
                </a:cubicBezTo>
                <a:cubicBezTo>
                  <a:pt x="75" y="49"/>
                  <a:pt x="74" y="49"/>
                  <a:pt x="74" y="50"/>
                </a:cubicBezTo>
                <a:cubicBezTo>
                  <a:pt x="76" y="52"/>
                  <a:pt x="79" y="55"/>
                  <a:pt x="81" y="57"/>
                </a:cubicBezTo>
                <a:cubicBezTo>
                  <a:pt x="81" y="56"/>
                  <a:pt x="82" y="57"/>
                  <a:pt x="83" y="57"/>
                </a:cubicBezTo>
                <a:cubicBezTo>
                  <a:pt x="95" y="66"/>
                  <a:pt x="107" y="71"/>
                  <a:pt x="119" y="74"/>
                </a:cubicBezTo>
                <a:cubicBezTo>
                  <a:pt x="141" y="78"/>
                  <a:pt x="164" y="77"/>
                  <a:pt x="187" y="73"/>
                </a:cubicBezTo>
                <a:cubicBezTo>
                  <a:pt x="187" y="71"/>
                  <a:pt x="187" y="68"/>
                  <a:pt x="187" y="65"/>
                </a:cubicBezTo>
                <a:cubicBezTo>
                  <a:pt x="187" y="65"/>
                  <a:pt x="186" y="65"/>
                  <a:pt x="185" y="64"/>
                </a:cubicBezTo>
                <a:cubicBezTo>
                  <a:pt x="186" y="64"/>
                  <a:pt x="186" y="63"/>
                  <a:pt x="187" y="63"/>
                </a:cubicBezTo>
                <a:cubicBezTo>
                  <a:pt x="187" y="63"/>
                  <a:pt x="187" y="62"/>
                  <a:pt x="187" y="62"/>
                </a:cubicBezTo>
                <a:cubicBezTo>
                  <a:pt x="185" y="63"/>
                  <a:pt x="182" y="63"/>
                  <a:pt x="181" y="63"/>
                </a:cubicBezTo>
                <a:cubicBezTo>
                  <a:pt x="179" y="64"/>
                  <a:pt x="178" y="66"/>
                  <a:pt x="177" y="66"/>
                </a:cubicBezTo>
                <a:cubicBezTo>
                  <a:pt x="176" y="66"/>
                  <a:pt x="176" y="65"/>
                  <a:pt x="176" y="64"/>
                </a:cubicBezTo>
                <a:cubicBezTo>
                  <a:pt x="179" y="62"/>
                  <a:pt x="182" y="60"/>
                  <a:pt x="185" y="58"/>
                </a:cubicBezTo>
                <a:cubicBezTo>
                  <a:pt x="184" y="58"/>
                  <a:pt x="183" y="58"/>
                  <a:pt x="183" y="57"/>
                </a:cubicBezTo>
                <a:cubicBezTo>
                  <a:pt x="183" y="56"/>
                  <a:pt x="184" y="56"/>
                  <a:pt x="185" y="56"/>
                </a:cubicBezTo>
                <a:cubicBezTo>
                  <a:pt x="189" y="55"/>
                  <a:pt x="193" y="53"/>
                  <a:pt x="196" y="50"/>
                </a:cubicBezTo>
                <a:cubicBezTo>
                  <a:pt x="195" y="49"/>
                  <a:pt x="194" y="47"/>
                  <a:pt x="193" y="46"/>
                </a:cubicBezTo>
                <a:cubicBezTo>
                  <a:pt x="192" y="45"/>
                  <a:pt x="193" y="44"/>
                  <a:pt x="193" y="45"/>
                </a:cubicBezTo>
                <a:cubicBezTo>
                  <a:pt x="194" y="45"/>
                  <a:pt x="195" y="45"/>
                  <a:pt x="195" y="45"/>
                </a:cubicBezTo>
                <a:close/>
              </a:path>
            </a:pathLst>
          </a:custGeom>
          <a:solidFill>
            <a:srgbClr val="A6A6A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charset="-122"/>
              <a:cs typeface="+mn-cs"/>
            </a:endParaRPr>
          </a:p>
        </p:txBody>
      </p:sp>
      <p:sp>
        <p:nvSpPr>
          <p:cNvPr id="10" name="Freeform 35"/>
          <p:cNvSpPr>
            <a:spLocks noEditPoints="1" noChangeArrowheads="1"/>
          </p:cNvSpPr>
          <p:nvPr userDrawn="1"/>
        </p:nvSpPr>
        <p:spPr bwMode="auto">
          <a:xfrm rot="1345468" flipV="1">
            <a:off x="6273404" y="1979613"/>
            <a:ext cx="545306" cy="493713"/>
          </a:xfrm>
          <a:custGeom>
            <a:avLst/>
            <a:gdLst>
              <a:gd name="T0" fmla="*/ 199 w 310"/>
              <a:gd name="T1" fmla="*/ 64 h 210"/>
              <a:gd name="T2" fmla="*/ 292 w 310"/>
              <a:gd name="T3" fmla="*/ 131 h 210"/>
              <a:gd name="T4" fmla="*/ 36 w 310"/>
              <a:gd name="T5" fmla="*/ 101 h 210"/>
              <a:gd name="T6" fmla="*/ 48 w 310"/>
              <a:gd name="T7" fmla="*/ 27 h 210"/>
              <a:gd name="T8" fmla="*/ 286 w 310"/>
              <a:gd name="T9" fmla="*/ 127 h 210"/>
              <a:gd name="T10" fmla="*/ 45 w 310"/>
              <a:gd name="T11" fmla="*/ 28 h 210"/>
              <a:gd name="T12" fmla="*/ 50 w 310"/>
              <a:gd name="T13" fmla="*/ 29 h 210"/>
              <a:gd name="T14" fmla="*/ 71 w 310"/>
              <a:gd name="T15" fmla="*/ 47 h 210"/>
              <a:gd name="T16" fmla="*/ 201 w 310"/>
              <a:gd name="T17" fmla="*/ 58 h 210"/>
              <a:gd name="T18" fmla="*/ 200 w 310"/>
              <a:gd name="T19" fmla="*/ 189 h 210"/>
              <a:gd name="T20" fmla="*/ 199 w 310"/>
              <a:gd name="T21" fmla="*/ 67 h 210"/>
              <a:gd name="T22" fmla="*/ 196 w 310"/>
              <a:gd name="T23" fmla="*/ 62 h 210"/>
              <a:gd name="T24" fmla="*/ 179 w 310"/>
              <a:gd name="T25" fmla="*/ 79 h 210"/>
              <a:gd name="T26" fmla="*/ 49 w 310"/>
              <a:gd name="T27" fmla="*/ 39 h 210"/>
              <a:gd name="T28" fmla="*/ 52 w 310"/>
              <a:gd name="T29" fmla="*/ 24 h 210"/>
              <a:gd name="T30" fmla="*/ 161 w 310"/>
              <a:gd name="T31" fmla="*/ 80 h 210"/>
              <a:gd name="T32" fmla="*/ 198 w 310"/>
              <a:gd name="T33" fmla="*/ 69 h 210"/>
              <a:gd name="T34" fmla="*/ 136 w 310"/>
              <a:gd name="T35" fmla="*/ 157 h 210"/>
              <a:gd name="T36" fmla="*/ 136 w 310"/>
              <a:gd name="T37" fmla="*/ 157 h 210"/>
              <a:gd name="T38" fmla="*/ 274 w 310"/>
              <a:gd name="T39" fmla="*/ 118 h 210"/>
              <a:gd name="T40" fmla="*/ 114 w 310"/>
              <a:gd name="T41" fmla="*/ 152 h 210"/>
              <a:gd name="T42" fmla="*/ 91 w 310"/>
              <a:gd name="T43" fmla="*/ 143 h 210"/>
              <a:gd name="T44" fmla="*/ 46 w 310"/>
              <a:gd name="T45" fmla="*/ 34 h 210"/>
              <a:gd name="T46" fmla="*/ 209 w 310"/>
              <a:gd name="T47" fmla="*/ 71 h 210"/>
              <a:gd name="T48" fmla="*/ 208 w 310"/>
              <a:gd name="T49" fmla="*/ 73 h 210"/>
              <a:gd name="T50" fmla="*/ 174 w 310"/>
              <a:gd name="T51" fmla="*/ 79 h 210"/>
              <a:gd name="T52" fmla="*/ 167 w 310"/>
              <a:gd name="T53" fmla="*/ 80 h 210"/>
              <a:gd name="T54" fmla="*/ 197 w 310"/>
              <a:gd name="T55" fmla="*/ 179 h 210"/>
              <a:gd name="T56" fmla="*/ 287 w 310"/>
              <a:gd name="T57" fmla="*/ 137 h 210"/>
              <a:gd name="T58" fmla="*/ 8 w 310"/>
              <a:gd name="T59" fmla="*/ 17 h 210"/>
              <a:gd name="T60" fmla="*/ 181 w 310"/>
              <a:gd name="T61" fmla="*/ 79 h 210"/>
              <a:gd name="T62" fmla="*/ 185 w 310"/>
              <a:gd name="T63" fmla="*/ 78 h 210"/>
              <a:gd name="T64" fmla="*/ 72 w 310"/>
              <a:gd name="T65" fmla="*/ 53 h 210"/>
              <a:gd name="T66" fmla="*/ 158 w 310"/>
              <a:gd name="T67" fmla="*/ 81 h 210"/>
              <a:gd name="T68" fmla="*/ 66 w 310"/>
              <a:gd name="T69" fmla="*/ 62 h 210"/>
              <a:gd name="T70" fmla="*/ 204 w 310"/>
              <a:gd name="T71" fmla="*/ 171 h 210"/>
              <a:gd name="T72" fmla="*/ 265 w 310"/>
              <a:gd name="T73" fmla="*/ 127 h 210"/>
              <a:gd name="T74" fmla="*/ 191 w 310"/>
              <a:gd name="T75" fmla="*/ 74 h 210"/>
              <a:gd name="T76" fmla="*/ 192 w 310"/>
              <a:gd name="T77" fmla="*/ 71 h 210"/>
              <a:gd name="T78" fmla="*/ 59 w 310"/>
              <a:gd name="T79" fmla="*/ 55 h 210"/>
              <a:gd name="T80" fmla="*/ 279 w 310"/>
              <a:gd name="T81" fmla="*/ 144 h 210"/>
              <a:gd name="T82" fmla="*/ 80 w 310"/>
              <a:gd name="T83" fmla="*/ 61 h 210"/>
              <a:gd name="T84" fmla="*/ 257 w 310"/>
              <a:gd name="T85" fmla="*/ 127 h 210"/>
              <a:gd name="T86" fmla="*/ 247 w 310"/>
              <a:gd name="T87" fmla="*/ 137 h 210"/>
              <a:gd name="T88" fmla="*/ 224 w 310"/>
              <a:gd name="T89" fmla="*/ 123 h 210"/>
              <a:gd name="T90" fmla="*/ 261 w 310"/>
              <a:gd name="T91" fmla="*/ 148 h 210"/>
              <a:gd name="T92" fmla="*/ 255 w 310"/>
              <a:gd name="T93" fmla="*/ 102 h 210"/>
              <a:gd name="T94" fmla="*/ 95 w 310"/>
              <a:gd name="T95" fmla="*/ 89 h 210"/>
              <a:gd name="T96" fmla="*/ 73 w 310"/>
              <a:gd name="T97" fmla="*/ 127 h 210"/>
              <a:gd name="T98" fmla="*/ 213 w 310"/>
              <a:gd name="T99" fmla="*/ 186 h 210"/>
              <a:gd name="T100" fmla="*/ 205 w 310"/>
              <a:gd name="T101" fmla="*/ 45 h 210"/>
              <a:gd name="T102" fmla="*/ 307 w 310"/>
              <a:gd name="T103" fmla="*/ 138 h 210"/>
              <a:gd name="T104" fmla="*/ 211 w 310"/>
              <a:gd name="T105" fmla="*/ 201 h 210"/>
              <a:gd name="T106" fmla="*/ 109 w 310"/>
              <a:gd name="T107" fmla="*/ 156 h 210"/>
              <a:gd name="T108" fmla="*/ 30 w 310"/>
              <a:gd name="T109" fmla="*/ 7 h 210"/>
              <a:gd name="T110" fmla="*/ 61 w 310"/>
              <a:gd name="T111" fmla="*/ 20 h 210"/>
              <a:gd name="T112" fmla="*/ 61 w 310"/>
              <a:gd name="T113" fmla="*/ 27 h 210"/>
              <a:gd name="T114" fmla="*/ 69 w 310"/>
              <a:gd name="T115" fmla="*/ 39 h 210"/>
              <a:gd name="T116" fmla="*/ 81 w 310"/>
              <a:gd name="T117" fmla="*/ 57 h 210"/>
              <a:gd name="T118" fmla="*/ 181 w 310"/>
              <a:gd name="T119" fmla="*/ 63 h 210"/>
              <a:gd name="T120" fmla="*/ 193 w 310"/>
              <a:gd name="T121" fmla="*/ 4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210">
                <a:moveTo>
                  <a:pt x="196" y="85"/>
                </a:moveTo>
                <a:cubicBezTo>
                  <a:pt x="196" y="85"/>
                  <a:pt x="196" y="85"/>
                  <a:pt x="196" y="85"/>
                </a:cubicBezTo>
                <a:cubicBezTo>
                  <a:pt x="196" y="84"/>
                  <a:pt x="195" y="83"/>
                  <a:pt x="194" y="83"/>
                </a:cubicBezTo>
                <a:lnTo>
                  <a:pt x="196" y="85"/>
                </a:lnTo>
                <a:close/>
                <a:moveTo>
                  <a:pt x="36" y="101"/>
                </a:moveTo>
                <a:cubicBezTo>
                  <a:pt x="35" y="101"/>
                  <a:pt x="34" y="100"/>
                  <a:pt x="34" y="99"/>
                </a:cubicBezTo>
                <a:cubicBezTo>
                  <a:pt x="34" y="100"/>
                  <a:pt x="35" y="101"/>
                  <a:pt x="36" y="101"/>
                </a:cubicBezTo>
                <a:close/>
                <a:moveTo>
                  <a:pt x="199" y="64"/>
                </a:moveTo>
                <a:cubicBezTo>
                  <a:pt x="200" y="64"/>
                  <a:pt x="201" y="64"/>
                  <a:pt x="202" y="64"/>
                </a:cubicBezTo>
                <a:cubicBezTo>
                  <a:pt x="201" y="64"/>
                  <a:pt x="200" y="64"/>
                  <a:pt x="199" y="64"/>
                </a:cubicBezTo>
                <a:close/>
                <a:moveTo>
                  <a:pt x="197" y="176"/>
                </a:moveTo>
                <a:cubicBezTo>
                  <a:pt x="197" y="177"/>
                  <a:pt x="198" y="178"/>
                  <a:pt x="198" y="177"/>
                </a:cubicBezTo>
                <a:cubicBezTo>
                  <a:pt x="198" y="177"/>
                  <a:pt x="196" y="175"/>
                  <a:pt x="197" y="176"/>
                </a:cubicBezTo>
                <a:close/>
                <a:moveTo>
                  <a:pt x="292" y="131"/>
                </a:moveTo>
                <a:cubicBezTo>
                  <a:pt x="292" y="132"/>
                  <a:pt x="292" y="133"/>
                  <a:pt x="293" y="133"/>
                </a:cubicBezTo>
                <a:cubicBezTo>
                  <a:pt x="293" y="133"/>
                  <a:pt x="292" y="132"/>
                  <a:pt x="292" y="131"/>
                </a:cubicBezTo>
                <a:close/>
                <a:moveTo>
                  <a:pt x="39" y="30"/>
                </a:moveTo>
                <a:cubicBezTo>
                  <a:pt x="39" y="28"/>
                  <a:pt x="39" y="28"/>
                  <a:pt x="39" y="28"/>
                </a:cubicBezTo>
                <a:cubicBezTo>
                  <a:pt x="39" y="28"/>
                  <a:pt x="39" y="28"/>
                  <a:pt x="39" y="28"/>
                </a:cubicBezTo>
                <a:cubicBezTo>
                  <a:pt x="39" y="27"/>
                  <a:pt x="39" y="27"/>
                  <a:pt x="38" y="27"/>
                </a:cubicBezTo>
                <a:cubicBezTo>
                  <a:pt x="38" y="27"/>
                  <a:pt x="39" y="28"/>
                  <a:pt x="39" y="28"/>
                </a:cubicBezTo>
                <a:cubicBezTo>
                  <a:pt x="39" y="28"/>
                  <a:pt x="39" y="28"/>
                  <a:pt x="39" y="28"/>
                </a:cubicBezTo>
                <a:lnTo>
                  <a:pt x="39" y="30"/>
                </a:lnTo>
                <a:close/>
                <a:moveTo>
                  <a:pt x="36" y="101"/>
                </a:moveTo>
                <a:cubicBezTo>
                  <a:pt x="38" y="104"/>
                  <a:pt x="38" y="104"/>
                  <a:pt x="38" y="104"/>
                </a:cubicBezTo>
                <a:cubicBezTo>
                  <a:pt x="38" y="103"/>
                  <a:pt x="36" y="102"/>
                  <a:pt x="36" y="101"/>
                </a:cubicBezTo>
                <a:close/>
                <a:moveTo>
                  <a:pt x="44" y="26"/>
                </a:moveTo>
                <a:cubicBezTo>
                  <a:pt x="45" y="26"/>
                  <a:pt x="45" y="26"/>
                  <a:pt x="45" y="26"/>
                </a:cubicBezTo>
                <a:cubicBezTo>
                  <a:pt x="45" y="26"/>
                  <a:pt x="45" y="26"/>
                  <a:pt x="45" y="26"/>
                </a:cubicBezTo>
                <a:cubicBezTo>
                  <a:pt x="46" y="27"/>
                  <a:pt x="46" y="27"/>
                  <a:pt x="47" y="26"/>
                </a:cubicBezTo>
                <a:cubicBezTo>
                  <a:pt x="47" y="26"/>
                  <a:pt x="47" y="26"/>
                  <a:pt x="47" y="26"/>
                </a:cubicBezTo>
                <a:cubicBezTo>
                  <a:pt x="48" y="27"/>
                  <a:pt x="48" y="27"/>
                  <a:pt x="48" y="27"/>
                </a:cubicBezTo>
                <a:cubicBezTo>
                  <a:pt x="48" y="26"/>
                  <a:pt x="48" y="26"/>
                  <a:pt x="47" y="26"/>
                </a:cubicBezTo>
                <a:cubicBezTo>
                  <a:pt x="47" y="26"/>
                  <a:pt x="47" y="26"/>
                  <a:pt x="47" y="26"/>
                </a:cubicBezTo>
                <a:cubicBezTo>
                  <a:pt x="47" y="26"/>
                  <a:pt x="46" y="26"/>
                  <a:pt x="45" y="26"/>
                </a:cubicBezTo>
                <a:cubicBezTo>
                  <a:pt x="45" y="26"/>
                  <a:pt x="45" y="26"/>
                  <a:pt x="45" y="26"/>
                </a:cubicBezTo>
                <a:lnTo>
                  <a:pt x="44" y="26"/>
                </a:lnTo>
                <a:close/>
                <a:moveTo>
                  <a:pt x="285" y="128"/>
                </a:moveTo>
                <a:cubicBezTo>
                  <a:pt x="286" y="129"/>
                  <a:pt x="286" y="131"/>
                  <a:pt x="287" y="131"/>
                </a:cubicBezTo>
                <a:cubicBezTo>
                  <a:pt x="286" y="130"/>
                  <a:pt x="286" y="128"/>
                  <a:pt x="286" y="127"/>
                </a:cubicBezTo>
                <a:cubicBezTo>
                  <a:pt x="285" y="127"/>
                  <a:pt x="285" y="126"/>
                  <a:pt x="284" y="127"/>
                </a:cubicBezTo>
                <a:cubicBezTo>
                  <a:pt x="285" y="127"/>
                  <a:pt x="285" y="128"/>
                  <a:pt x="285" y="128"/>
                </a:cubicBezTo>
                <a:close/>
                <a:moveTo>
                  <a:pt x="67" y="40"/>
                </a:moveTo>
                <a:cubicBezTo>
                  <a:pt x="67" y="40"/>
                  <a:pt x="68" y="40"/>
                  <a:pt x="67" y="40"/>
                </a:cubicBezTo>
                <a:cubicBezTo>
                  <a:pt x="67" y="39"/>
                  <a:pt x="66" y="39"/>
                  <a:pt x="65" y="39"/>
                </a:cubicBezTo>
                <a:cubicBezTo>
                  <a:pt x="65" y="39"/>
                  <a:pt x="66" y="42"/>
                  <a:pt x="67" y="40"/>
                </a:cubicBezTo>
                <a:close/>
                <a:moveTo>
                  <a:pt x="44" y="28"/>
                </a:moveTo>
                <a:cubicBezTo>
                  <a:pt x="45" y="28"/>
                  <a:pt x="45" y="28"/>
                  <a:pt x="45" y="28"/>
                </a:cubicBezTo>
                <a:cubicBezTo>
                  <a:pt x="46" y="28"/>
                  <a:pt x="48" y="28"/>
                  <a:pt x="49" y="28"/>
                </a:cubicBezTo>
                <a:cubicBezTo>
                  <a:pt x="49" y="29"/>
                  <a:pt x="50" y="29"/>
                  <a:pt x="50" y="29"/>
                </a:cubicBezTo>
                <a:cubicBezTo>
                  <a:pt x="51" y="29"/>
                  <a:pt x="51" y="29"/>
                  <a:pt x="51" y="29"/>
                </a:cubicBezTo>
                <a:cubicBezTo>
                  <a:pt x="51" y="29"/>
                  <a:pt x="52" y="29"/>
                  <a:pt x="53" y="29"/>
                </a:cubicBezTo>
                <a:cubicBezTo>
                  <a:pt x="53" y="29"/>
                  <a:pt x="53" y="29"/>
                  <a:pt x="53" y="29"/>
                </a:cubicBezTo>
                <a:cubicBezTo>
                  <a:pt x="53" y="29"/>
                  <a:pt x="53" y="29"/>
                  <a:pt x="53" y="29"/>
                </a:cubicBezTo>
                <a:cubicBezTo>
                  <a:pt x="52" y="28"/>
                  <a:pt x="51" y="29"/>
                  <a:pt x="51" y="29"/>
                </a:cubicBezTo>
                <a:cubicBezTo>
                  <a:pt x="50" y="29"/>
                  <a:pt x="50" y="29"/>
                  <a:pt x="50" y="29"/>
                </a:cubicBezTo>
                <a:cubicBezTo>
                  <a:pt x="50" y="28"/>
                  <a:pt x="49" y="28"/>
                  <a:pt x="49" y="28"/>
                </a:cubicBezTo>
                <a:cubicBezTo>
                  <a:pt x="48" y="28"/>
                  <a:pt x="47" y="28"/>
                  <a:pt x="45" y="28"/>
                </a:cubicBezTo>
                <a:cubicBezTo>
                  <a:pt x="45" y="28"/>
                  <a:pt x="45" y="28"/>
                  <a:pt x="45" y="28"/>
                </a:cubicBezTo>
                <a:lnTo>
                  <a:pt x="44" y="28"/>
                </a:lnTo>
                <a:close/>
                <a:moveTo>
                  <a:pt x="71" y="47"/>
                </a:moveTo>
                <a:cubicBezTo>
                  <a:pt x="73" y="49"/>
                  <a:pt x="73" y="49"/>
                  <a:pt x="73" y="49"/>
                </a:cubicBezTo>
                <a:cubicBezTo>
                  <a:pt x="73" y="48"/>
                  <a:pt x="74" y="48"/>
                  <a:pt x="74" y="47"/>
                </a:cubicBezTo>
                <a:cubicBezTo>
                  <a:pt x="74" y="47"/>
                  <a:pt x="72" y="46"/>
                  <a:pt x="71" y="47"/>
                </a:cubicBezTo>
                <a:close/>
                <a:moveTo>
                  <a:pt x="289" y="132"/>
                </a:moveTo>
                <a:cubicBezTo>
                  <a:pt x="290" y="133"/>
                  <a:pt x="290" y="134"/>
                  <a:pt x="291" y="136"/>
                </a:cubicBezTo>
                <a:cubicBezTo>
                  <a:pt x="291" y="135"/>
                  <a:pt x="292" y="136"/>
                  <a:pt x="292" y="135"/>
                </a:cubicBezTo>
                <a:cubicBezTo>
                  <a:pt x="291" y="134"/>
                  <a:pt x="290" y="132"/>
                  <a:pt x="289" y="131"/>
                </a:cubicBezTo>
                <a:cubicBezTo>
                  <a:pt x="288" y="131"/>
                  <a:pt x="289" y="131"/>
                  <a:pt x="289" y="132"/>
                </a:cubicBezTo>
                <a:close/>
                <a:moveTo>
                  <a:pt x="200" y="55"/>
                </a:moveTo>
                <a:cubicBezTo>
                  <a:pt x="200" y="56"/>
                  <a:pt x="198" y="57"/>
                  <a:pt x="198" y="58"/>
                </a:cubicBezTo>
                <a:cubicBezTo>
                  <a:pt x="199" y="57"/>
                  <a:pt x="200" y="58"/>
                  <a:pt x="201" y="58"/>
                </a:cubicBezTo>
                <a:cubicBezTo>
                  <a:pt x="201" y="55"/>
                  <a:pt x="201" y="55"/>
                  <a:pt x="201" y="55"/>
                </a:cubicBezTo>
                <a:cubicBezTo>
                  <a:pt x="201" y="55"/>
                  <a:pt x="200" y="55"/>
                  <a:pt x="200" y="55"/>
                </a:cubicBezTo>
                <a:close/>
                <a:moveTo>
                  <a:pt x="188" y="79"/>
                </a:moveTo>
                <a:cubicBezTo>
                  <a:pt x="188" y="79"/>
                  <a:pt x="189" y="81"/>
                  <a:pt x="190" y="82"/>
                </a:cubicBezTo>
                <a:cubicBezTo>
                  <a:pt x="191" y="83"/>
                  <a:pt x="192" y="85"/>
                  <a:pt x="194" y="86"/>
                </a:cubicBezTo>
                <a:cubicBezTo>
                  <a:pt x="187" y="77"/>
                  <a:pt x="187" y="77"/>
                  <a:pt x="187" y="77"/>
                </a:cubicBezTo>
                <a:cubicBezTo>
                  <a:pt x="187" y="78"/>
                  <a:pt x="188" y="78"/>
                  <a:pt x="188" y="79"/>
                </a:cubicBezTo>
                <a:close/>
                <a:moveTo>
                  <a:pt x="200" y="189"/>
                </a:moveTo>
                <a:cubicBezTo>
                  <a:pt x="202" y="191"/>
                  <a:pt x="204" y="192"/>
                  <a:pt x="206" y="194"/>
                </a:cubicBezTo>
                <a:cubicBezTo>
                  <a:pt x="204" y="191"/>
                  <a:pt x="201" y="189"/>
                  <a:pt x="198" y="187"/>
                </a:cubicBezTo>
                <a:cubicBezTo>
                  <a:pt x="199" y="187"/>
                  <a:pt x="200" y="189"/>
                  <a:pt x="200" y="189"/>
                </a:cubicBezTo>
                <a:close/>
                <a:moveTo>
                  <a:pt x="281" y="135"/>
                </a:moveTo>
                <a:cubicBezTo>
                  <a:pt x="283" y="141"/>
                  <a:pt x="283" y="141"/>
                  <a:pt x="283" y="141"/>
                </a:cubicBezTo>
                <a:cubicBezTo>
                  <a:pt x="284" y="140"/>
                  <a:pt x="284" y="140"/>
                  <a:pt x="284" y="140"/>
                </a:cubicBezTo>
                <a:cubicBezTo>
                  <a:pt x="283" y="139"/>
                  <a:pt x="282" y="137"/>
                  <a:pt x="281" y="135"/>
                </a:cubicBezTo>
                <a:close/>
                <a:moveTo>
                  <a:pt x="199" y="67"/>
                </a:moveTo>
                <a:cubicBezTo>
                  <a:pt x="191" y="66"/>
                  <a:pt x="191" y="66"/>
                  <a:pt x="191" y="66"/>
                </a:cubicBezTo>
                <a:cubicBezTo>
                  <a:pt x="190" y="66"/>
                  <a:pt x="191" y="67"/>
                  <a:pt x="191" y="67"/>
                </a:cubicBezTo>
                <a:cubicBezTo>
                  <a:pt x="193" y="68"/>
                  <a:pt x="196" y="68"/>
                  <a:pt x="199" y="67"/>
                </a:cubicBezTo>
                <a:close/>
                <a:moveTo>
                  <a:pt x="196" y="62"/>
                </a:moveTo>
                <a:cubicBezTo>
                  <a:pt x="197" y="62"/>
                  <a:pt x="198" y="62"/>
                  <a:pt x="198" y="62"/>
                </a:cubicBezTo>
                <a:cubicBezTo>
                  <a:pt x="199" y="62"/>
                  <a:pt x="201" y="61"/>
                  <a:pt x="202" y="62"/>
                </a:cubicBezTo>
                <a:cubicBezTo>
                  <a:pt x="202" y="61"/>
                  <a:pt x="202" y="60"/>
                  <a:pt x="201" y="59"/>
                </a:cubicBezTo>
                <a:lnTo>
                  <a:pt x="196" y="62"/>
                </a:lnTo>
                <a:close/>
                <a:moveTo>
                  <a:pt x="200" y="72"/>
                </a:moveTo>
                <a:cubicBezTo>
                  <a:pt x="197" y="70"/>
                  <a:pt x="194" y="69"/>
                  <a:pt x="192" y="69"/>
                </a:cubicBezTo>
                <a:cubicBezTo>
                  <a:pt x="191" y="69"/>
                  <a:pt x="191" y="70"/>
                  <a:pt x="191" y="70"/>
                </a:cubicBezTo>
                <a:cubicBezTo>
                  <a:pt x="194" y="69"/>
                  <a:pt x="196" y="71"/>
                  <a:pt x="199" y="72"/>
                </a:cubicBezTo>
                <a:cubicBezTo>
                  <a:pt x="199" y="72"/>
                  <a:pt x="201" y="72"/>
                  <a:pt x="200" y="72"/>
                </a:cubicBezTo>
                <a:close/>
                <a:moveTo>
                  <a:pt x="179" y="81"/>
                </a:moveTo>
                <a:cubicBezTo>
                  <a:pt x="182" y="86"/>
                  <a:pt x="182" y="86"/>
                  <a:pt x="182" y="86"/>
                </a:cubicBezTo>
                <a:cubicBezTo>
                  <a:pt x="182" y="84"/>
                  <a:pt x="181" y="81"/>
                  <a:pt x="179" y="79"/>
                </a:cubicBezTo>
                <a:cubicBezTo>
                  <a:pt x="179" y="78"/>
                  <a:pt x="178" y="79"/>
                  <a:pt x="178" y="79"/>
                </a:cubicBezTo>
                <a:cubicBezTo>
                  <a:pt x="178" y="79"/>
                  <a:pt x="179" y="80"/>
                  <a:pt x="179" y="81"/>
                </a:cubicBezTo>
                <a:close/>
                <a:moveTo>
                  <a:pt x="54" y="47"/>
                </a:moveTo>
                <a:cubicBezTo>
                  <a:pt x="57" y="47"/>
                  <a:pt x="60" y="47"/>
                  <a:pt x="63" y="46"/>
                </a:cubicBezTo>
                <a:cubicBezTo>
                  <a:pt x="64" y="46"/>
                  <a:pt x="64" y="46"/>
                  <a:pt x="65" y="45"/>
                </a:cubicBezTo>
                <a:cubicBezTo>
                  <a:pt x="62" y="45"/>
                  <a:pt x="59" y="46"/>
                  <a:pt x="57" y="46"/>
                </a:cubicBezTo>
                <a:cubicBezTo>
                  <a:pt x="56" y="46"/>
                  <a:pt x="52" y="47"/>
                  <a:pt x="54" y="47"/>
                </a:cubicBezTo>
                <a:close/>
                <a:moveTo>
                  <a:pt x="49" y="39"/>
                </a:moveTo>
                <a:cubicBezTo>
                  <a:pt x="58" y="38"/>
                  <a:pt x="58" y="38"/>
                  <a:pt x="58" y="38"/>
                </a:cubicBezTo>
                <a:cubicBezTo>
                  <a:pt x="58" y="38"/>
                  <a:pt x="59" y="37"/>
                  <a:pt x="59" y="37"/>
                </a:cubicBezTo>
                <a:cubicBezTo>
                  <a:pt x="49" y="37"/>
                  <a:pt x="49" y="37"/>
                  <a:pt x="49" y="37"/>
                </a:cubicBezTo>
                <a:cubicBezTo>
                  <a:pt x="47" y="37"/>
                  <a:pt x="49" y="39"/>
                  <a:pt x="49" y="39"/>
                </a:cubicBezTo>
                <a:close/>
                <a:moveTo>
                  <a:pt x="42" y="22"/>
                </a:moveTo>
                <a:cubicBezTo>
                  <a:pt x="42" y="22"/>
                  <a:pt x="42" y="23"/>
                  <a:pt x="42" y="23"/>
                </a:cubicBezTo>
                <a:cubicBezTo>
                  <a:pt x="46" y="24"/>
                  <a:pt x="49" y="24"/>
                  <a:pt x="53" y="25"/>
                </a:cubicBezTo>
                <a:cubicBezTo>
                  <a:pt x="52" y="25"/>
                  <a:pt x="52" y="24"/>
                  <a:pt x="52" y="24"/>
                </a:cubicBezTo>
                <a:cubicBezTo>
                  <a:pt x="48" y="23"/>
                  <a:pt x="45" y="23"/>
                  <a:pt x="42" y="22"/>
                </a:cubicBezTo>
                <a:close/>
                <a:moveTo>
                  <a:pt x="203" y="175"/>
                </a:moveTo>
                <a:cubicBezTo>
                  <a:pt x="203" y="175"/>
                  <a:pt x="203" y="175"/>
                  <a:pt x="203" y="175"/>
                </a:cubicBezTo>
                <a:cubicBezTo>
                  <a:pt x="203" y="176"/>
                  <a:pt x="205" y="177"/>
                  <a:pt x="205" y="177"/>
                </a:cubicBezTo>
                <a:cubicBezTo>
                  <a:pt x="205" y="177"/>
                  <a:pt x="205" y="175"/>
                  <a:pt x="205" y="175"/>
                </a:cubicBezTo>
                <a:cubicBezTo>
                  <a:pt x="197" y="168"/>
                  <a:pt x="197" y="168"/>
                  <a:pt x="197" y="168"/>
                </a:cubicBezTo>
                <a:cubicBezTo>
                  <a:pt x="199" y="171"/>
                  <a:pt x="201" y="173"/>
                  <a:pt x="203" y="175"/>
                </a:cubicBezTo>
                <a:close/>
                <a:moveTo>
                  <a:pt x="161" y="80"/>
                </a:moveTo>
                <a:cubicBezTo>
                  <a:pt x="166" y="88"/>
                  <a:pt x="166" y="88"/>
                  <a:pt x="166" y="88"/>
                </a:cubicBezTo>
                <a:cubicBezTo>
                  <a:pt x="166" y="88"/>
                  <a:pt x="167" y="88"/>
                  <a:pt x="167" y="88"/>
                </a:cubicBezTo>
                <a:cubicBezTo>
                  <a:pt x="165" y="85"/>
                  <a:pt x="164" y="83"/>
                  <a:pt x="163" y="80"/>
                </a:cubicBezTo>
                <a:cubicBezTo>
                  <a:pt x="162" y="80"/>
                  <a:pt x="162" y="80"/>
                  <a:pt x="161" y="80"/>
                </a:cubicBezTo>
                <a:close/>
                <a:moveTo>
                  <a:pt x="198" y="69"/>
                </a:moveTo>
                <a:cubicBezTo>
                  <a:pt x="200" y="70"/>
                  <a:pt x="202" y="70"/>
                  <a:pt x="204" y="72"/>
                </a:cubicBezTo>
                <a:cubicBezTo>
                  <a:pt x="204" y="70"/>
                  <a:pt x="204" y="68"/>
                  <a:pt x="203" y="67"/>
                </a:cubicBezTo>
                <a:cubicBezTo>
                  <a:pt x="198" y="69"/>
                  <a:pt x="198" y="69"/>
                  <a:pt x="198" y="69"/>
                </a:cubicBezTo>
                <a:cubicBezTo>
                  <a:pt x="198" y="69"/>
                  <a:pt x="197" y="69"/>
                  <a:pt x="198" y="69"/>
                </a:cubicBezTo>
                <a:close/>
                <a:moveTo>
                  <a:pt x="67" y="60"/>
                </a:moveTo>
                <a:cubicBezTo>
                  <a:pt x="70" y="59"/>
                  <a:pt x="73" y="59"/>
                  <a:pt x="76" y="58"/>
                </a:cubicBezTo>
                <a:cubicBezTo>
                  <a:pt x="75" y="57"/>
                  <a:pt x="74" y="56"/>
                  <a:pt x="74" y="55"/>
                </a:cubicBezTo>
                <a:cubicBezTo>
                  <a:pt x="72" y="57"/>
                  <a:pt x="69" y="58"/>
                  <a:pt x="67" y="60"/>
                </a:cubicBezTo>
                <a:close/>
                <a:moveTo>
                  <a:pt x="134" y="157"/>
                </a:moveTo>
                <a:cubicBezTo>
                  <a:pt x="134" y="157"/>
                  <a:pt x="135" y="157"/>
                  <a:pt x="135" y="157"/>
                </a:cubicBezTo>
                <a:cubicBezTo>
                  <a:pt x="136" y="157"/>
                  <a:pt x="136" y="157"/>
                  <a:pt x="136" y="157"/>
                </a:cubicBezTo>
                <a:cubicBezTo>
                  <a:pt x="136" y="157"/>
                  <a:pt x="136" y="157"/>
                  <a:pt x="137" y="157"/>
                </a:cubicBezTo>
                <a:cubicBezTo>
                  <a:pt x="137" y="157"/>
                  <a:pt x="138" y="157"/>
                  <a:pt x="138" y="157"/>
                </a:cubicBezTo>
                <a:cubicBezTo>
                  <a:pt x="145" y="158"/>
                  <a:pt x="152" y="159"/>
                  <a:pt x="159" y="160"/>
                </a:cubicBezTo>
                <a:cubicBezTo>
                  <a:pt x="159" y="159"/>
                  <a:pt x="155" y="159"/>
                  <a:pt x="154" y="159"/>
                </a:cubicBezTo>
                <a:cubicBezTo>
                  <a:pt x="139" y="157"/>
                  <a:pt x="139" y="157"/>
                  <a:pt x="139" y="157"/>
                </a:cubicBezTo>
                <a:cubicBezTo>
                  <a:pt x="139" y="157"/>
                  <a:pt x="138" y="157"/>
                  <a:pt x="138" y="157"/>
                </a:cubicBezTo>
                <a:cubicBezTo>
                  <a:pt x="138" y="157"/>
                  <a:pt x="137" y="157"/>
                  <a:pt x="137" y="157"/>
                </a:cubicBezTo>
                <a:cubicBezTo>
                  <a:pt x="136" y="157"/>
                  <a:pt x="136" y="157"/>
                  <a:pt x="136" y="157"/>
                </a:cubicBezTo>
                <a:cubicBezTo>
                  <a:pt x="135" y="157"/>
                  <a:pt x="135" y="157"/>
                  <a:pt x="135" y="157"/>
                </a:cubicBezTo>
                <a:lnTo>
                  <a:pt x="134" y="157"/>
                </a:lnTo>
                <a:close/>
                <a:moveTo>
                  <a:pt x="274" y="118"/>
                </a:moveTo>
                <a:cubicBezTo>
                  <a:pt x="274" y="118"/>
                  <a:pt x="274" y="119"/>
                  <a:pt x="275" y="119"/>
                </a:cubicBezTo>
                <a:cubicBezTo>
                  <a:pt x="277" y="124"/>
                  <a:pt x="279" y="130"/>
                  <a:pt x="283" y="135"/>
                </a:cubicBezTo>
                <a:cubicBezTo>
                  <a:pt x="281" y="131"/>
                  <a:pt x="279" y="127"/>
                  <a:pt x="277" y="123"/>
                </a:cubicBezTo>
                <a:cubicBezTo>
                  <a:pt x="276" y="121"/>
                  <a:pt x="276" y="119"/>
                  <a:pt x="274" y="117"/>
                </a:cubicBezTo>
                <a:cubicBezTo>
                  <a:pt x="274" y="117"/>
                  <a:pt x="274" y="118"/>
                  <a:pt x="274" y="118"/>
                </a:cubicBezTo>
                <a:close/>
                <a:moveTo>
                  <a:pt x="90" y="142"/>
                </a:moveTo>
                <a:cubicBezTo>
                  <a:pt x="91" y="143"/>
                  <a:pt x="91" y="143"/>
                  <a:pt x="91" y="143"/>
                </a:cubicBezTo>
                <a:cubicBezTo>
                  <a:pt x="91" y="143"/>
                  <a:pt x="91" y="143"/>
                  <a:pt x="91" y="143"/>
                </a:cubicBezTo>
                <a:cubicBezTo>
                  <a:pt x="92" y="143"/>
                  <a:pt x="92" y="144"/>
                  <a:pt x="93" y="144"/>
                </a:cubicBezTo>
                <a:cubicBezTo>
                  <a:pt x="99" y="147"/>
                  <a:pt x="105" y="149"/>
                  <a:pt x="111" y="151"/>
                </a:cubicBezTo>
                <a:cubicBezTo>
                  <a:pt x="111" y="151"/>
                  <a:pt x="111" y="151"/>
                  <a:pt x="111" y="151"/>
                </a:cubicBezTo>
                <a:cubicBezTo>
                  <a:pt x="112" y="151"/>
                  <a:pt x="112" y="151"/>
                  <a:pt x="112" y="151"/>
                </a:cubicBezTo>
                <a:cubicBezTo>
                  <a:pt x="112" y="152"/>
                  <a:pt x="113" y="152"/>
                  <a:pt x="114" y="152"/>
                </a:cubicBezTo>
                <a:cubicBezTo>
                  <a:pt x="114" y="151"/>
                  <a:pt x="113" y="151"/>
                  <a:pt x="112" y="151"/>
                </a:cubicBezTo>
                <a:cubicBezTo>
                  <a:pt x="112" y="151"/>
                  <a:pt x="112" y="151"/>
                  <a:pt x="112" y="151"/>
                </a:cubicBezTo>
                <a:cubicBezTo>
                  <a:pt x="111" y="151"/>
                  <a:pt x="111" y="151"/>
                  <a:pt x="111" y="151"/>
                </a:cubicBezTo>
                <a:cubicBezTo>
                  <a:pt x="105" y="148"/>
                  <a:pt x="99" y="146"/>
                  <a:pt x="93" y="144"/>
                </a:cubicBezTo>
                <a:cubicBezTo>
                  <a:pt x="93" y="144"/>
                  <a:pt x="93" y="144"/>
                  <a:pt x="93" y="144"/>
                </a:cubicBezTo>
                <a:cubicBezTo>
                  <a:pt x="93" y="143"/>
                  <a:pt x="92" y="143"/>
                  <a:pt x="92" y="143"/>
                </a:cubicBezTo>
                <a:cubicBezTo>
                  <a:pt x="91" y="143"/>
                  <a:pt x="91" y="143"/>
                  <a:pt x="91" y="143"/>
                </a:cubicBezTo>
                <a:cubicBezTo>
                  <a:pt x="91" y="143"/>
                  <a:pt x="91" y="143"/>
                  <a:pt x="91" y="143"/>
                </a:cubicBezTo>
                <a:lnTo>
                  <a:pt x="90" y="142"/>
                </a:lnTo>
                <a:close/>
                <a:moveTo>
                  <a:pt x="44" y="29"/>
                </a:moveTo>
                <a:cubicBezTo>
                  <a:pt x="44" y="30"/>
                  <a:pt x="45" y="31"/>
                  <a:pt x="45" y="31"/>
                </a:cubicBezTo>
                <a:cubicBezTo>
                  <a:pt x="48" y="32"/>
                  <a:pt x="52" y="31"/>
                  <a:pt x="56" y="31"/>
                </a:cubicBezTo>
                <a:cubicBezTo>
                  <a:pt x="56" y="31"/>
                  <a:pt x="55" y="31"/>
                  <a:pt x="55" y="31"/>
                </a:cubicBezTo>
                <a:lnTo>
                  <a:pt x="44" y="29"/>
                </a:lnTo>
                <a:close/>
                <a:moveTo>
                  <a:pt x="46" y="33"/>
                </a:moveTo>
                <a:cubicBezTo>
                  <a:pt x="46" y="33"/>
                  <a:pt x="46" y="34"/>
                  <a:pt x="46" y="34"/>
                </a:cubicBezTo>
                <a:cubicBezTo>
                  <a:pt x="46" y="34"/>
                  <a:pt x="46" y="35"/>
                  <a:pt x="47" y="35"/>
                </a:cubicBezTo>
                <a:cubicBezTo>
                  <a:pt x="57" y="35"/>
                  <a:pt x="57" y="35"/>
                  <a:pt x="57" y="35"/>
                </a:cubicBezTo>
                <a:cubicBezTo>
                  <a:pt x="57" y="35"/>
                  <a:pt x="57" y="34"/>
                  <a:pt x="56" y="34"/>
                </a:cubicBezTo>
                <a:cubicBezTo>
                  <a:pt x="53" y="34"/>
                  <a:pt x="49" y="33"/>
                  <a:pt x="46" y="33"/>
                </a:cubicBezTo>
                <a:close/>
                <a:moveTo>
                  <a:pt x="208" y="74"/>
                </a:moveTo>
                <a:cubicBezTo>
                  <a:pt x="208" y="73"/>
                  <a:pt x="208" y="73"/>
                  <a:pt x="208" y="73"/>
                </a:cubicBezTo>
                <a:cubicBezTo>
                  <a:pt x="208" y="73"/>
                  <a:pt x="208" y="73"/>
                  <a:pt x="208" y="73"/>
                </a:cubicBezTo>
                <a:cubicBezTo>
                  <a:pt x="208" y="72"/>
                  <a:pt x="209" y="72"/>
                  <a:pt x="209" y="71"/>
                </a:cubicBezTo>
                <a:cubicBezTo>
                  <a:pt x="209" y="70"/>
                  <a:pt x="209" y="70"/>
                  <a:pt x="209" y="70"/>
                </a:cubicBezTo>
                <a:cubicBezTo>
                  <a:pt x="208" y="70"/>
                  <a:pt x="208" y="70"/>
                  <a:pt x="208" y="70"/>
                </a:cubicBezTo>
                <a:cubicBezTo>
                  <a:pt x="209" y="62"/>
                  <a:pt x="209" y="62"/>
                  <a:pt x="209" y="62"/>
                </a:cubicBezTo>
                <a:cubicBezTo>
                  <a:pt x="208" y="61"/>
                  <a:pt x="208" y="59"/>
                  <a:pt x="206" y="58"/>
                </a:cubicBezTo>
                <a:cubicBezTo>
                  <a:pt x="207" y="62"/>
                  <a:pt x="208" y="66"/>
                  <a:pt x="208" y="70"/>
                </a:cubicBezTo>
                <a:cubicBezTo>
                  <a:pt x="209" y="70"/>
                  <a:pt x="209" y="70"/>
                  <a:pt x="209" y="70"/>
                </a:cubicBezTo>
                <a:cubicBezTo>
                  <a:pt x="209" y="71"/>
                  <a:pt x="209" y="71"/>
                  <a:pt x="209" y="71"/>
                </a:cubicBezTo>
                <a:cubicBezTo>
                  <a:pt x="208" y="71"/>
                  <a:pt x="207" y="72"/>
                  <a:pt x="208" y="73"/>
                </a:cubicBezTo>
                <a:cubicBezTo>
                  <a:pt x="208" y="73"/>
                  <a:pt x="208" y="73"/>
                  <a:pt x="208" y="73"/>
                </a:cubicBezTo>
                <a:lnTo>
                  <a:pt x="208" y="74"/>
                </a:lnTo>
                <a:close/>
                <a:moveTo>
                  <a:pt x="265" y="110"/>
                </a:moveTo>
                <a:cubicBezTo>
                  <a:pt x="265" y="110"/>
                  <a:pt x="265" y="111"/>
                  <a:pt x="265" y="111"/>
                </a:cubicBezTo>
                <a:cubicBezTo>
                  <a:pt x="267" y="118"/>
                  <a:pt x="270" y="126"/>
                  <a:pt x="274" y="133"/>
                </a:cubicBezTo>
                <a:cubicBezTo>
                  <a:pt x="271" y="125"/>
                  <a:pt x="268" y="117"/>
                  <a:pt x="265" y="109"/>
                </a:cubicBezTo>
                <a:cubicBezTo>
                  <a:pt x="264" y="110"/>
                  <a:pt x="265" y="110"/>
                  <a:pt x="265" y="110"/>
                </a:cubicBezTo>
                <a:close/>
                <a:moveTo>
                  <a:pt x="174" y="79"/>
                </a:moveTo>
                <a:cubicBezTo>
                  <a:pt x="175" y="82"/>
                  <a:pt x="176" y="85"/>
                  <a:pt x="178" y="88"/>
                </a:cubicBezTo>
                <a:cubicBezTo>
                  <a:pt x="179" y="88"/>
                  <a:pt x="180" y="88"/>
                  <a:pt x="180" y="87"/>
                </a:cubicBezTo>
                <a:cubicBezTo>
                  <a:pt x="179" y="85"/>
                  <a:pt x="178" y="82"/>
                  <a:pt x="176" y="79"/>
                </a:cubicBezTo>
                <a:lnTo>
                  <a:pt x="174" y="79"/>
                </a:lnTo>
                <a:close/>
                <a:moveTo>
                  <a:pt x="165" y="81"/>
                </a:moveTo>
                <a:cubicBezTo>
                  <a:pt x="166" y="83"/>
                  <a:pt x="168" y="85"/>
                  <a:pt x="169" y="88"/>
                </a:cubicBezTo>
                <a:cubicBezTo>
                  <a:pt x="169" y="88"/>
                  <a:pt x="170" y="88"/>
                  <a:pt x="171" y="88"/>
                </a:cubicBezTo>
                <a:cubicBezTo>
                  <a:pt x="170" y="85"/>
                  <a:pt x="169" y="83"/>
                  <a:pt x="167" y="80"/>
                </a:cubicBezTo>
                <a:cubicBezTo>
                  <a:pt x="167" y="80"/>
                  <a:pt x="167" y="80"/>
                  <a:pt x="166" y="80"/>
                </a:cubicBezTo>
                <a:cubicBezTo>
                  <a:pt x="166" y="80"/>
                  <a:pt x="164" y="79"/>
                  <a:pt x="165" y="81"/>
                </a:cubicBezTo>
                <a:close/>
                <a:moveTo>
                  <a:pt x="197" y="179"/>
                </a:moveTo>
                <a:cubicBezTo>
                  <a:pt x="197" y="179"/>
                  <a:pt x="197" y="180"/>
                  <a:pt x="197" y="180"/>
                </a:cubicBezTo>
                <a:cubicBezTo>
                  <a:pt x="200" y="184"/>
                  <a:pt x="203" y="187"/>
                  <a:pt x="206" y="190"/>
                </a:cubicBezTo>
                <a:cubicBezTo>
                  <a:pt x="206" y="189"/>
                  <a:pt x="207" y="188"/>
                  <a:pt x="206" y="188"/>
                </a:cubicBezTo>
                <a:cubicBezTo>
                  <a:pt x="202" y="183"/>
                  <a:pt x="202" y="183"/>
                  <a:pt x="202" y="183"/>
                </a:cubicBezTo>
                <a:cubicBezTo>
                  <a:pt x="201" y="182"/>
                  <a:pt x="198" y="179"/>
                  <a:pt x="197" y="179"/>
                </a:cubicBezTo>
                <a:close/>
                <a:moveTo>
                  <a:pt x="197" y="172"/>
                </a:moveTo>
                <a:cubicBezTo>
                  <a:pt x="197" y="172"/>
                  <a:pt x="197" y="173"/>
                  <a:pt x="197" y="173"/>
                </a:cubicBezTo>
                <a:cubicBezTo>
                  <a:pt x="200" y="177"/>
                  <a:pt x="202" y="181"/>
                  <a:pt x="206" y="184"/>
                </a:cubicBezTo>
                <a:cubicBezTo>
                  <a:pt x="206" y="183"/>
                  <a:pt x="206" y="181"/>
                  <a:pt x="205" y="181"/>
                </a:cubicBezTo>
                <a:cubicBezTo>
                  <a:pt x="203" y="178"/>
                  <a:pt x="201" y="176"/>
                  <a:pt x="199" y="173"/>
                </a:cubicBezTo>
                <a:cubicBezTo>
                  <a:pt x="198" y="173"/>
                  <a:pt x="197" y="171"/>
                  <a:pt x="197" y="172"/>
                </a:cubicBezTo>
                <a:close/>
                <a:moveTo>
                  <a:pt x="279" y="123"/>
                </a:moveTo>
                <a:cubicBezTo>
                  <a:pt x="281" y="127"/>
                  <a:pt x="284" y="132"/>
                  <a:pt x="287" y="137"/>
                </a:cubicBezTo>
                <a:cubicBezTo>
                  <a:pt x="287" y="138"/>
                  <a:pt x="288" y="138"/>
                  <a:pt x="287" y="137"/>
                </a:cubicBezTo>
                <a:cubicBezTo>
                  <a:pt x="285" y="133"/>
                  <a:pt x="284" y="127"/>
                  <a:pt x="280" y="123"/>
                </a:cubicBezTo>
                <a:cubicBezTo>
                  <a:pt x="280" y="122"/>
                  <a:pt x="279" y="121"/>
                  <a:pt x="278" y="121"/>
                </a:cubicBezTo>
                <a:cubicBezTo>
                  <a:pt x="278" y="122"/>
                  <a:pt x="279" y="122"/>
                  <a:pt x="279" y="123"/>
                </a:cubicBezTo>
                <a:close/>
                <a:moveTo>
                  <a:pt x="5" y="18"/>
                </a:moveTo>
                <a:cubicBezTo>
                  <a:pt x="5" y="18"/>
                  <a:pt x="5" y="18"/>
                  <a:pt x="5" y="19"/>
                </a:cubicBezTo>
                <a:cubicBezTo>
                  <a:pt x="6" y="24"/>
                  <a:pt x="7" y="30"/>
                  <a:pt x="8" y="35"/>
                </a:cubicBezTo>
                <a:cubicBezTo>
                  <a:pt x="7" y="29"/>
                  <a:pt x="8" y="23"/>
                  <a:pt x="8" y="17"/>
                </a:cubicBezTo>
                <a:cubicBezTo>
                  <a:pt x="7" y="17"/>
                  <a:pt x="6" y="17"/>
                  <a:pt x="5" y="18"/>
                </a:cubicBezTo>
                <a:close/>
                <a:moveTo>
                  <a:pt x="169" y="80"/>
                </a:moveTo>
                <a:cubicBezTo>
                  <a:pt x="170" y="82"/>
                  <a:pt x="171" y="85"/>
                  <a:pt x="173" y="88"/>
                </a:cubicBezTo>
                <a:cubicBezTo>
                  <a:pt x="174" y="88"/>
                  <a:pt x="175" y="88"/>
                  <a:pt x="176" y="88"/>
                </a:cubicBezTo>
                <a:cubicBezTo>
                  <a:pt x="175" y="85"/>
                  <a:pt x="173" y="82"/>
                  <a:pt x="172" y="79"/>
                </a:cubicBezTo>
                <a:cubicBezTo>
                  <a:pt x="172" y="79"/>
                  <a:pt x="170" y="80"/>
                  <a:pt x="169" y="80"/>
                </a:cubicBezTo>
                <a:close/>
                <a:moveTo>
                  <a:pt x="181" y="78"/>
                </a:moveTo>
                <a:cubicBezTo>
                  <a:pt x="181" y="79"/>
                  <a:pt x="181" y="79"/>
                  <a:pt x="181" y="79"/>
                </a:cubicBezTo>
                <a:cubicBezTo>
                  <a:pt x="183" y="82"/>
                  <a:pt x="184" y="84"/>
                  <a:pt x="187" y="87"/>
                </a:cubicBezTo>
                <a:cubicBezTo>
                  <a:pt x="187" y="87"/>
                  <a:pt x="187" y="87"/>
                  <a:pt x="188" y="87"/>
                </a:cubicBezTo>
                <a:cubicBezTo>
                  <a:pt x="187" y="85"/>
                  <a:pt x="185" y="82"/>
                  <a:pt x="184" y="79"/>
                </a:cubicBezTo>
                <a:cubicBezTo>
                  <a:pt x="184" y="79"/>
                  <a:pt x="185" y="78"/>
                  <a:pt x="185" y="79"/>
                </a:cubicBezTo>
                <a:cubicBezTo>
                  <a:pt x="187" y="81"/>
                  <a:pt x="188" y="84"/>
                  <a:pt x="189" y="87"/>
                </a:cubicBezTo>
                <a:cubicBezTo>
                  <a:pt x="190" y="87"/>
                  <a:pt x="190" y="87"/>
                  <a:pt x="190" y="86"/>
                </a:cubicBezTo>
                <a:cubicBezTo>
                  <a:pt x="190" y="86"/>
                  <a:pt x="190" y="85"/>
                  <a:pt x="190" y="85"/>
                </a:cubicBezTo>
                <a:cubicBezTo>
                  <a:pt x="189" y="83"/>
                  <a:pt x="187" y="81"/>
                  <a:pt x="185" y="78"/>
                </a:cubicBezTo>
                <a:cubicBezTo>
                  <a:pt x="184" y="77"/>
                  <a:pt x="182" y="77"/>
                  <a:pt x="181" y="78"/>
                </a:cubicBezTo>
                <a:close/>
                <a:moveTo>
                  <a:pt x="232" y="180"/>
                </a:moveTo>
                <a:cubicBezTo>
                  <a:pt x="243" y="175"/>
                  <a:pt x="254" y="167"/>
                  <a:pt x="265" y="159"/>
                </a:cubicBezTo>
                <a:cubicBezTo>
                  <a:pt x="254" y="166"/>
                  <a:pt x="243" y="173"/>
                  <a:pt x="232" y="180"/>
                </a:cubicBezTo>
                <a:close/>
                <a:moveTo>
                  <a:pt x="63" y="59"/>
                </a:moveTo>
                <a:cubicBezTo>
                  <a:pt x="63" y="60"/>
                  <a:pt x="64" y="60"/>
                  <a:pt x="65" y="60"/>
                </a:cubicBezTo>
                <a:cubicBezTo>
                  <a:pt x="67" y="59"/>
                  <a:pt x="70" y="57"/>
                  <a:pt x="73" y="55"/>
                </a:cubicBezTo>
                <a:cubicBezTo>
                  <a:pt x="72" y="53"/>
                  <a:pt x="72" y="53"/>
                  <a:pt x="72" y="53"/>
                </a:cubicBezTo>
                <a:cubicBezTo>
                  <a:pt x="61" y="56"/>
                  <a:pt x="61" y="56"/>
                  <a:pt x="61" y="56"/>
                </a:cubicBezTo>
                <a:cubicBezTo>
                  <a:pt x="61" y="57"/>
                  <a:pt x="62" y="59"/>
                  <a:pt x="63" y="59"/>
                </a:cubicBezTo>
                <a:close/>
                <a:moveTo>
                  <a:pt x="158" y="81"/>
                </a:moveTo>
                <a:cubicBezTo>
                  <a:pt x="158" y="83"/>
                  <a:pt x="157" y="86"/>
                  <a:pt x="158" y="89"/>
                </a:cubicBezTo>
                <a:cubicBezTo>
                  <a:pt x="161" y="89"/>
                  <a:pt x="163" y="89"/>
                  <a:pt x="165" y="88"/>
                </a:cubicBezTo>
                <a:cubicBezTo>
                  <a:pt x="160" y="81"/>
                  <a:pt x="160" y="81"/>
                  <a:pt x="160" y="81"/>
                </a:cubicBezTo>
                <a:cubicBezTo>
                  <a:pt x="160" y="80"/>
                  <a:pt x="159" y="80"/>
                  <a:pt x="159" y="80"/>
                </a:cubicBezTo>
                <a:cubicBezTo>
                  <a:pt x="159" y="80"/>
                  <a:pt x="158" y="80"/>
                  <a:pt x="158" y="81"/>
                </a:cubicBezTo>
                <a:close/>
                <a:moveTo>
                  <a:pt x="50" y="40"/>
                </a:moveTo>
                <a:cubicBezTo>
                  <a:pt x="50" y="41"/>
                  <a:pt x="50" y="41"/>
                  <a:pt x="50" y="41"/>
                </a:cubicBezTo>
                <a:cubicBezTo>
                  <a:pt x="51" y="43"/>
                  <a:pt x="51" y="44"/>
                  <a:pt x="52" y="45"/>
                </a:cubicBezTo>
                <a:cubicBezTo>
                  <a:pt x="55" y="45"/>
                  <a:pt x="57" y="45"/>
                  <a:pt x="60" y="43"/>
                </a:cubicBezTo>
                <a:cubicBezTo>
                  <a:pt x="60" y="43"/>
                  <a:pt x="62" y="43"/>
                  <a:pt x="62" y="42"/>
                </a:cubicBezTo>
                <a:cubicBezTo>
                  <a:pt x="62" y="41"/>
                  <a:pt x="61" y="41"/>
                  <a:pt x="60" y="40"/>
                </a:cubicBezTo>
                <a:cubicBezTo>
                  <a:pt x="57" y="41"/>
                  <a:pt x="53" y="41"/>
                  <a:pt x="50" y="40"/>
                </a:cubicBezTo>
                <a:close/>
                <a:moveTo>
                  <a:pt x="66" y="62"/>
                </a:moveTo>
                <a:cubicBezTo>
                  <a:pt x="67" y="63"/>
                  <a:pt x="69" y="64"/>
                  <a:pt x="71" y="65"/>
                </a:cubicBezTo>
                <a:cubicBezTo>
                  <a:pt x="73" y="64"/>
                  <a:pt x="76" y="63"/>
                  <a:pt x="79" y="61"/>
                </a:cubicBezTo>
                <a:cubicBezTo>
                  <a:pt x="78" y="60"/>
                  <a:pt x="78" y="59"/>
                  <a:pt x="77" y="59"/>
                </a:cubicBezTo>
                <a:cubicBezTo>
                  <a:pt x="74" y="59"/>
                  <a:pt x="70" y="61"/>
                  <a:pt x="66" y="61"/>
                </a:cubicBezTo>
                <a:cubicBezTo>
                  <a:pt x="66" y="61"/>
                  <a:pt x="65" y="61"/>
                  <a:pt x="66" y="62"/>
                </a:cubicBezTo>
                <a:close/>
                <a:moveTo>
                  <a:pt x="202" y="168"/>
                </a:moveTo>
                <a:cubicBezTo>
                  <a:pt x="202" y="168"/>
                  <a:pt x="202" y="168"/>
                  <a:pt x="202" y="168"/>
                </a:cubicBezTo>
                <a:cubicBezTo>
                  <a:pt x="203" y="169"/>
                  <a:pt x="204" y="170"/>
                  <a:pt x="204" y="171"/>
                </a:cubicBezTo>
                <a:cubicBezTo>
                  <a:pt x="204" y="168"/>
                  <a:pt x="204" y="165"/>
                  <a:pt x="203" y="163"/>
                </a:cubicBezTo>
                <a:cubicBezTo>
                  <a:pt x="201" y="163"/>
                  <a:pt x="198" y="162"/>
                  <a:pt x="196" y="162"/>
                </a:cubicBezTo>
                <a:cubicBezTo>
                  <a:pt x="196" y="164"/>
                  <a:pt x="195" y="166"/>
                  <a:pt x="196" y="166"/>
                </a:cubicBezTo>
                <a:cubicBezTo>
                  <a:pt x="199" y="167"/>
                  <a:pt x="201" y="170"/>
                  <a:pt x="203" y="172"/>
                </a:cubicBezTo>
                <a:cubicBezTo>
                  <a:pt x="203" y="172"/>
                  <a:pt x="206" y="174"/>
                  <a:pt x="205" y="173"/>
                </a:cubicBezTo>
                <a:cubicBezTo>
                  <a:pt x="203" y="171"/>
                  <a:pt x="201" y="168"/>
                  <a:pt x="200" y="166"/>
                </a:cubicBezTo>
                <a:cubicBezTo>
                  <a:pt x="200" y="166"/>
                  <a:pt x="201" y="167"/>
                  <a:pt x="202" y="168"/>
                </a:cubicBezTo>
                <a:close/>
                <a:moveTo>
                  <a:pt x="265" y="127"/>
                </a:moveTo>
                <a:cubicBezTo>
                  <a:pt x="272" y="148"/>
                  <a:pt x="272" y="148"/>
                  <a:pt x="272" y="148"/>
                </a:cubicBezTo>
                <a:cubicBezTo>
                  <a:pt x="272" y="149"/>
                  <a:pt x="274" y="147"/>
                  <a:pt x="275" y="147"/>
                </a:cubicBezTo>
                <a:cubicBezTo>
                  <a:pt x="275" y="146"/>
                  <a:pt x="276" y="146"/>
                  <a:pt x="276" y="146"/>
                </a:cubicBezTo>
                <a:cubicBezTo>
                  <a:pt x="276" y="145"/>
                  <a:pt x="276" y="145"/>
                  <a:pt x="276" y="144"/>
                </a:cubicBezTo>
                <a:cubicBezTo>
                  <a:pt x="276" y="145"/>
                  <a:pt x="275" y="144"/>
                  <a:pt x="275" y="144"/>
                </a:cubicBezTo>
                <a:cubicBezTo>
                  <a:pt x="271" y="138"/>
                  <a:pt x="268" y="133"/>
                  <a:pt x="265" y="127"/>
                </a:cubicBezTo>
                <a:close/>
                <a:moveTo>
                  <a:pt x="191" y="72"/>
                </a:moveTo>
                <a:cubicBezTo>
                  <a:pt x="191" y="72"/>
                  <a:pt x="192" y="73"/>
                  <a:pt x="191" y="74"/>
                </a:cubicBezTo>
                <a:cubicBezTo>
                  <a:pt x="194" y="76"/>
                  <a:pt x="198" y="78"/>
                  <a:pt x="201" y="80"/>
                </a:cubicBezTo>
                <a:cubicBezTo>
                  <a:pt x="202" y="80"/>
                  <a:pt x="202" y="82"/>
                  <a:pt x="203" y="81"/>
                </a:cubicBezTo>
                <a:cubicBezTo>
                  <a:pt x="203" y="79"/>
                  <a:pt x="204" y="77"/>
                  <a:pt x="203" y="75"/>
                </a:cubicBezTo>
                <a:cubicBezTo>
                  <a:pt x="203" y="75"/>
                  <a:pt x="203" y="76"/>
                  <a:pt x="203" y="76"/>
                </a:cubicBezTo>
                <a:cubicBezTo>
                  <a:pt x="202" y="76"/>
                  <a:pt x="201" y="76"/>
                  <a:pt x="201" y="75"/>
                </a:cubicBezTo>
                <a:cubicBezTo>
                  <a:pt x="201" y="75"/>
                  <a:pt x="202" y="76"/>
                  <a:pt x="202" y="75"/>
                </a:cubicBezTo>
                <a:cubicBezTo>
                  <a:pt x="203" y="75"/>
                  <a:pt x="202" y="74"/>
                  <a:pt x="202" y="74"/>
                </a:cubicBezTo>
                <a:cubicBezTo>
                  <a:pt x="199" y="73"/>
                  <a:pt x="195" y="73"/>
                  <a:pt x="192" y="71"/>
                </a:cubicBezTo>
                <a:cubicBezTo>
                  <a:pt x="192" y="71"/>
                  <a:pt x="191" y="70"/>
                  <a:pt x="191" y="72"/>
                </a:cubicBezTo>
                <a:close/>
                <a:moveTo>
                  <a:pt x="268" y="113"/>
                </a:moveTo>
                <a:cubicBezTo>
                  <a:pt x="273" y="123"/>
                  <a:pt x="276" y="133"/>
                  <a:pt x="280" y="143"/>
                </a:cubicBezTo>
                <a:cubicBezTo>
                  <a:pt x="280" y="143"/>
                  <a:pt x="281" y="143"/>
                  <a:pt x="282" y="142"/>
                </a:cubicBezTo>
                <a:cubicBezTo>
                  <a:pt x="278" y="133"/>
                  <a:pt x="275" y="124"/>
                  <a:pt x="270" y="115"/>
                </a:cubicBezTo>
                <a:cubicBezTo>
                  <a:pt x="270" y="114"/>
                  <a:pt x="268" y="112"/>
                  <a:pt x="268" y="113"/>
                </a:cubicBezTo>
                <a:close/>
                <a:moveTo>
                  <a:pt x="55" y="50"/>
                </a:moveTo>
                <a:cubicBezTo>
                  <a:pt x="57" y="52"/>
                  <a:pt x="58" y="54"/>
                  <a:pt x="59" y="55"/>
                </a:cubicBezTo>
                <a:cubicBezTo>
                  <a:pt x="63" y="55"/>
                  <a:pt x="66" y="53"/>
                  <a:pt x="69" y="51"/>
                </a:cubicBezTo>
                <a:cubicBezTo>
                  <a:pt x="68" y="50"/>
                  <a:pt x="67" y="48"/>
                  <a:pt x="66" y="47"/>
                </a:cubicBezTo>
                <a:cubicBezTo>
                  <a:pt x="62" y="47"/>
                  <a:pt x="58" y="48"/>
                  <a:pt x="54" y="49"/>
                </a:cubicBezTo>
                <a:cubicBezTo>
                  <a:pt x="55" y="49"/>
                  <a:pt x="55" y="50"/>
                  <a:pt x="55" y="50"/>
                </a:cubicBezTo>
                <a:close/>
                <a:moveTo>
                  <a:pt x="258" y="104"/>
                </a:moveTo>
                <a:cubicBezTo>
                  <a:pt x="258" y="104"/>
                  <a:pt x="258" y="105"/>
                  <a:pt x="258" y="104"/>
                </a:cubicBezTo>
                <a:cubicBezTo>
                  <a:pt x="262" y="118"/>
                  <a:pt x="269" y="131"/>
                  <a:pt x="277" y="145"/>
                </a:cubicBezTo>
                <a:cubicBezTo>
                  <a:pt x="279" y="144"/>
                  <a:pt x="279" y="144"/>
                  <a:pt x="279" y="144"/>
                </a:cubicBezTo>
                <a:cubicBezTo>
                  <a:pt x="272" y="132"/>
                  <a:pt x="266" y="120"/>
                  <a:pt x="263" y="108"/>
                </a:cubicBezTo>
                <a:lnTo>
                  <a:pt x="258" y="104"/>
                </a:lnTo>
                <a:close/>
                <a:moveTo>
                  <a:pt x="72" y="67"/>
                </a:moveTo>
                <a:cubicBezTo>
                  <a:pt x="82" y="74"/>
                  <a:pt x="92" y="78"/>
                  <a:pt x="103" y="81"/>
                </a:cubicBezTo>
                <a:cubicBezTo>
                  <a:pt x="121" y="86"/>
                  <a:pt x="139" y="88"/>
                  <a:pt x="157" y="88"/>
                </a:cubicBezTo>
                <a:cubicBezTo>
                  <a:pt x="157" y="86"/>
                  <a:pt x="157" y="83"/>
                  <a:pt x="157" y="80"/>
                </a:cubicBezTo>
                <a:cubicBezTo>
                  <a:pt x="149" y="80"/>
                  <a:pt x="140" y="80"/>
                  <a:pt x="132" y="80"/>
                </a:cubicBezTo>
                <a:cubicBezTo>
                  <a:pt x="114" y="78"/>
                  <a:pt x="97" y="74"/>
                  <a:pt x="80" y="61"/>
                </a:cubicBezTo>
                <a:cubicBezTo>
                  <a:pt x="79" y="62"/>
                  <a:pt x="78" y="63"/>
                  <a:pt x="76" y="64"/>
                </a:cubicBezTo>
                <a:cubicBezTo>
                  <a:pt x="78" y="64"/>
                  <a:pt x="80" y="64"/>
                  <a:pt x="82" y="64"/>
                </a:cubicBezTo>
                <a:cubicBezTo>
                  <a:pt x="84" y="67"/>
                  <a:pt x="83" y="69"/>
                  <a:pt x="81" y="71"/>
                </a:cubicBezTo>
                <a:cubicBezTo>
                  <a:pt x="82" y="70"/>
                  <a:pt x="82" y="68"/>
                  <a:pt x="82" y="66"/>
                </a:cubicBezTo>
                <a:cubicBezTo>
                  <a:pt x="82" y="65"/>
                  <a:pt x="81" y="65"/>
                  <a:pt x="80" y="65"/>
                </a:cubicBezTo>
                <a:cubicBezTo>
                  <a:pt x="78" y="65"/>
                  <a:pt x="76" y="65"/>
                  <a:pt x="73" y="66"/>
                </a:cubicBezTo>
                <a:cubicBezTo>
                  <a:pt x="73" y="66"/>
                  <a:pt x="71" y="66"/>
                  <a:pt x="72" y="67"/>
                </a:cubicBezTo>
                <a:close/>
                <a:moveTo>
                  <a:pt x="257" y="127"/>
                </a:moveTo>
                <a:cubicBezTo>
                  <a:pt x="257" y="131"/>
                  <a:pt x="259" y="134"/>
                  <a:pt x="259" y="138"/>
                </a:cubicBezTo>
                <a:cubicBezTo>
                  <a:pt x="260" y="141"/>
                  <a:pt x="262" y="145"/>
                  <a:pt x="262" y="149"/>
                </a:cubicBezTo>
                <a:cubicBezTo>
                  <a:pt x="262" y="149"/>
                  <a:pt x="261" y="149"/>
                  <a:pt x="260" y="149"/>
                </a:cubicBezTo>
                <a:cubicBezTo>
                  <a:pt x="259" y="147"/>
                  <a:pt x="257" y="145"/>
                  <a:pt x="256" y="143"/>
                </a:cubicBezTo>
                <a:cubicBezTo>
                  <a:pt x="256" y="143"/>
                  <a:pt x="256" y="143"/>
                  <a:pt x="255" y="143"/>
                </a:cubicBezTo>
                <a:cubicBezTo>
                  <a:pt x="251" y="136"/>
                  <a:pt x="247" y="129"/>
                  <a:pt x="244" y="122"/>
                </a:cubicBezTo>
                <a:cubicBezTo>
                  <a:pt x="244" y="123"/>
                  <a:pt x="244" y="124"/>
                  <a:pt x="244" y="125"/>
                </a:cubicBezTo>
                <a:cubicBezTo>
                  <a:pt x="245" y="129"/>
                  <a:pt x="246" y="133"/>
                  <a:pt x="247" y="137"/>
                </a:cubicBezTo>
                <a:cubicBezTo>
                  <a:pt x="247" y="138"/>
                  <a:pt x="246" y="138"/>
                  <a:pt x="246" y="137"/>
                </a:cubicBezTo>
                <a:cubicBezTo>
                  <a:pt x="242" y="132"/>
                  <a:pt x="239" y="126"/>
                  <a:pt x="234" y="121"/>
                </a:cubicBezTo>
                <a:cubicBezTo>
                  <a:pt x="234" y="120"/>
                  <a:pt x="233" y="120"/>
                  <a:pt x="232" y="120"/>
                </a:cubicBezTo>
                <a:cubicBezTo>
                  <a:pt x="233" y="123"/>
                  <a:pt x="232" y="126"/>
                  <a:pt x="233" y="129"/>
                </a:cubicBezTo>
                <a:cubicBezTo>
                  <a:pt x="233" y="130"/>
                  <a:pt x="231" y="131"/>
                  <a:pt x="231" y="130"/>
                </a:cubicBezTo>
                <a:cubicBezTo>
                  <a:pt x="225" y="125"/>
                  <a:pt x="225" y="125"/>
                  <a:pt x="225" y="125"/>
                </a:cubicBezTo>
                <a:cubicBezTo>
                  <a:pt x="222" y="123"/>
                  <a:pt x="219" y="123"/>
                  <a:pt x="217" y="122"/>
                </a:cubicBezTo>
                <a:cubicBezTo>
                  <a:pt x="219" y="123"/>
                  <a:pt x="222" y="122"/>
                  <a:pt x="224" y="123"/>
                </a:cubicBezTo>
                <a:cubicBezTo>
                  <a:pt x="227" y="125"/>
                  <a:pt x="229" y="127"/>
                  <a:pt x="232" y="129"/>
                </a:cubicBezTo>
                <a:cubicBezTo>
                  <a:pt x="232" y="126"/>
                  <a:pt x="231" y="123"/>
                  <a:pt x="231" y="120"/>
                </a:cubicBezTo>
                <a:cubicBezTo>
                  <a:pt x="231" y="119"/>
                  <a:pt x="233" y="118"/>
                  <a:pt x="233" y="119"/>
                </a:cubicBezTo>
                <a:cubicBezTo>
                  <a:pt x="239" y="122"/>
                  <a:pt x="243" y="130"/>
                  <a:pt x="245" y="135"/>
                </a:cubicBezTo>
                <a:cubicBezTo>
                  <a:pt x="244" y="130"/>
                  <a:pt x="244" y="130"/>
                  <a:pt x="244" y="130"/>
                </a:cubicBezTo>
                <a:cubicBezTo>
                  <a:pt x="243" y="125"/>
                  <a:pt x="242" y="121"/>
                  <a:pt x="241" y="117"/>
                </a:cubicBezTo>
                <a:cubicBezTo>
                  <a:pt x="241" y="116"/>
                  <a:pt x="242" y="116"/>
                  <a:pt x="242" y="117"/>
                </a:cubicBezTo>
                <a:cubicBezTo>
                  <a:pt x="248" y="127"/>
                  <a:pt x="253" y="137"/>
                  <a:pt x="261" y="148"/>
                </a:cubicBezTo>
                <a:cubicBezTo>
                  <a:pt x="257" y="134"/>
                  <a:pt x="254" y="121"/>
                  <a:pt x="248" y="108"/>
                </a:cubicBezTo>
                <a:cubicBezTo>
                  <a:pt x="248" y="107"/>
                  <a:pt x="249" y="107"/>
                  <a:pt x="249" y="107"/>
                </a:cubicBezTo>
                <a:cubicBezTo>
                  <a:pt x="252" y="114"/>
                  <a:pt x="254" y="120"/>
                  <a:pt x="258" y="127"/>
                </a:cubicBezTo>
                <a:cubicBezTo>
                  <a:pt x="258" y="128"/>
                  <a:pt x="259" y="129"/>
                  <a:pt x="259" y="130"/>
                </a:cubicBezTo>
                <a:cubicBezTo>
                  <a:pt x="259" y="129"/>
                  <a:pt x="259" y="130"/>
                  <a:pt x="259" y="130"/>
                </a:cubicBezTo>
                <a:cubicBezTo>
                  <a:pt x="263" y="136"/>
                  <a:pt x="265" y="143"/>
                  <a:pt x="270" y="149"/>
                </a:cubicBezTo>
                <a:cubicBezTo>
                  <a:pt x="270" y="149"/>
                  <a:pt x="271" y="150"/>
                  <a:pt x="271" y="149"/>
                </a:cubicBezTo>
                <a:cubicBezTo>
                  <a:pt x="255" y="102"/>
                  <a:pt x="255" y="102"/>
                  <a:pt x="255" y="102"/>
                </a:cubicBezTo>
                <a:cubicBezTo>
                  <a:pt x="241" y="90"/>
                  <a:pt x="227" y="79"/>
                  <a:pt x="213" y="65"/>
                </a:cubicBezTo>
                <a:cubicBezTo>
                  <a:pt x="212" y="69"/>
                  <a:pt x="211" y="73"/>
                  <a:pt x="211" y="77"/>
                </a:cubicBezTo>
                <a:cubicBezTo>
                  <a:pt x="210" y="82"/>
                  <a:pt x="208" y="86"/>
                  <a:pt x="207" y="92"/>
                </a:cubicBezTo>
                <a:cubicBezTo>
                  <a:pt x="206" y="92"/>
                  <a:pt x="205" y="94"/>
                  <a:pt x="203" y="95"/>
                </a:cubicBezTo>
                <a:cubicBezTo>
                  <a:pt x="203" y="95"/>
                  <a:pt x="202" y="95"/>
                  <a:pt x="202" y="95"/>
                </a:cubicBezTo>
                <a:cubicBezTo>
                  <a:pt x="199" y="95"/>
                  <a:pt x="195" y="95"/>
                  <a:pt x="192" y="96"/>
                </a:cubicBezTo>
                <a:cubicBezTo>
                  <a:pt x="173" y="97"/>
                  <a:pt x="153" y="98"/>
                  <a:pt x="133" y="96"/>
                </a:cubicBezTo>
                <a:cubicBezTo>
                  <a:pt x="120" y="96"/>
                  <a:pt x="108" y="93"/>
                  <a:pt x="95" y="89"/>
                </a:cubicBezTo>
                <a:cubicBezTo>
                  <a:pt x="84" y="85"/>
                  <a:pt x="73" y="76"/>
                  <a:pt x="63" y="68"/>
                </a:cubicBezTo>
                <a:cubicBezTo>
                  <a:pt x="53" y="61"/>
                  <a:pt x="46" y="50"/>
                  <a:pt x="38" y="40"/>
                </a:cubicBezTo>
                <a:cubicBezTo>
                  <a:pt x="37" y="39"/>
                  <a:pt x="36" y="37"/>
                  <a:pt x="37" y="36"/>
                </a:cubicBezTo>
                <a:cubicBezTo>
                  <a:pt x="34" y="29"/>
                  <a:pt x="32" y="22"/>
                  <a:pt x="32" y="15"/>
                </a:cubicBezTo>
                <a:cubicBezTo>
                  <a:pt x="25" y="14"/>
                  <a:pt x="18" y="14"/>
                  <a:pt x="12" y="16"/>
                </a:cubicBezTo>
                <a:cubicBezTo>
                  <a:pt x="11" y="18"/>
                  <a:pt x="11" y="20"/>
                  <a:pt x="11" y="21"/>
                </a:cubicBezTo>
                <a:cubicBezTo>
                  <a:pt x="10" y="40"/>
                  <a:pt x="12" y="60"/>
                  <a:pt x="25" y="80"/>
                </a:cubicBezTo>
                <a:cubicBezTo>
                  <a:pt x="38" y="101"/>
                  <a:pt x="57" y="116"/>
                  <a:pt x="73" y="127"/>
                </a:cubicBezTo>
                <a:cubicBezTo>
                  <a:pt x="87" y="137"/>
                  <a:pt x="102" y="141"/>
                  <a:pt x="117" y="145"/>
                </a:cubicBezTo>
                <a:cubicBezTo>
                  <a:pt x="146" y="153"/>
                  <a:pt x="176" y="154"/>
                  <a:pt x="206" y="149"/>
                </a:cubicBezTo>
                <a:cubicBezTo>
                  <a:pt x="206" y="146"/>
                  <a:pt x="206" y="143"/>
                  <a:pt x="206" y="140"/>
                </a:cubicBezTo>
                <a:cubicBezTo>
                  <a:pt x="207" y="138"/>
                  <a:pt x="209" y="139"/>
                  <a:pt x="209" y="138"/>
                </a:cubicBezTo>
                <a:cubicBezTo>
                  <a:pt x="209" y="138"/>
                  <a:pt x="209" y="139"/>
                  <a:pt x="210" y="139"/>
                </a:cubicBezTo>
                <a:cubicBezTo>
                  <a:pt x="209" y="144"/>
                  <a:pt x="209" y="149"/>
                  <a:pt x="211" y="154"/>
                </a:cubicBezTo>
                <a:cubicBezTo>
                  <a:pt x="210" y="154"/>
                  <a:pt x="210" y="154"/>
                  <a:pt x="210" y="154"/>
                </a:cubicBezTo>
                <a:cubicBezTo>
                  <a:pt x="211" y="165"/>
                  <a:pt x="212" y="175"/>
                  <a:pt x="213" y="186"/>
                </a:cubicBezTo>
                <a:cubicBezTo>
                  <a:pt x="232" y="174"/>
                  <a:pt x="250" y="161"/>
                  <a:pt x="268" y="150"/>
                </a:cubicBezTo>
                <a:cubicBezTo>
                  <a:pt x="270" y="150"/>
                  <a:pt x="268" y="148"/>
                  <a:pt x="267" y="148"/>
                </a:cubicBezTo>
                <a:cubicBezTo>
                  <a:pt x="263" y="141"/>
                  <a:pt x="260" y="134"/>
                  <a:pt x="257" y="127"/>
                </a:cubicBezTo>
                <a:close/>
                <a:moveTo>
                  <a:pt x="195" y="45"/>
                </a:moveTo>
                <a:cubicBezTo>
                  <a:pt x="191" y="40"/>
                  <a:pt x="191" y="40"/>
                  <a:pt x="191" y="40"/>
                </a:cubicBezTo>
                <a:cubicBezTo>
                  <a:pt x="190" y="40"/>
                  <a:pt x="192" y="39"/>
                  <a:pt x="193" y="40"/>
                </a:cubicBezTo>
                <a:cubicBezTo>
                  <a:pt x="196" y="41"/>
                  <a:pt x="199" y="43"/>
                  <a:pt x="202" y="46"/>
                </a:cubicBezTo>
                <a:cubicBezTo>
                  <a:pt x="203" y="46"/>
                  <a:pt x="204" y="44"/>
                  <a:pt x="205" y="45"/>
                </a:cubicBezTo>
                <a:cubicBezTo>
                  <a:pt x="206" y="45"/>
                  <a:pt x="208" y="46"/>
                  <a:pt x="207" y="47"/>
                </a:cubicBezTo>
                <a:cubicBezTo>
                  <a:pt x="207" y="48"/>
                  <a:pt x="206" y="48"/>
                  <a:pt x="207" y="48"/>
                </a:cubicBezTo>
                <a:cubicBezTo>
                  <a:pt x="219" y="56"/>
                  <a:pt x="230" y="67"/>
                  <a:pt x="242" y="75"/>
                </a:cubicBezTo>
                <a:cubicBezTo>
                  <a:pt x="262" y="90"/>
                  <a:pt x="282" y="108"/>
                  <a:pt x="302" y="128"/>
                </a:cubicBezTo>
                <a:cubicBezTo>
                  <a:pt x="302" y="128"/>
                  <a:pt x="303" y="128"/>
                  <a:pt x="303" y="129"/>
                </a:cubicBezTo>
                <a:cubicBezTo>
                  <a:pt x="305" y="131"/>
                  <a:pt x="309" y="133"/>
                  <a:pt x="309" y="136"/>
                </a:cubicBezTo>
                <a:cubicBezTo>
                  <a:pt x="310" y="137"/>
                  <a:pt x="309" y="137"/>
                  <a:pt x="309" y="137"/>
                </a:cubicBezTo>
                <a:cubicBezTo>
                  <a:pt x="308" y="137"/>
                  <a:pt x="307" y="137"/>
                  <a:pt x="307" y="138"/>
                </a:cubicBezTo>
                <a:cubicBezTo>
                  <a:pt x="306" y="138"/>
                  <a:pt x="305" y="138"/>
                  <a:pt x="305" y="138"/>
                </a:cubicBezTo>
                <a:cubicBezTo>
                  <a:pt x="304" y="138"/>
                  <a:pt x="305" y="139"/>
                  <a:pt x="304" y="139"/>
                </a:cubicBezTo>
                <a:cubicBezTo>
                  <a:pt x="301" y="141"/>
                  <a:pt x="298" y="144"/>
                  <a:pt x="295" y="146"/>
                </a:cubicBezTo>
                <a:cubicBezTo>
                  <a:pt x="292" y="148"/>
                  <a:pt x="289" y="150"/>
                  <a:pt x="286" y="152"/>
                </a:cubicBezTo>
                <a:cubicBezTo>
                  <a:pt x="286" y="152"/>
                  <a:pt x="286" y="154"/>
                  <a:pt x="286" y="154"/>
                </a:cubicBezTo>
                <a:cubicBezTo>
                  <a:pt x="285" y="154"/>
                  <a:pt x="285" y="154"/>
                  <a:pt x="285" y="153"/>
                </a:cubicBezTo>
                <a:cubicBezTo>
                  <a:pt x="260" y="170"/>
                  <a:pt x="236" y="185"/>
                  <a:pt x="212" y="199"/>
                </a:cubicBezTo>
                <a:cubicBezTo>
                  <a:pt x="211" y="200"/>
                  <a:pt x="212" y="201"/>
                  <a:pt x="211" y="201"/>
                </a:cubicBezTo>
                <a:cubicBezTo>
                  <a:pt x="214" y="204"/>
                  <a:pt x="217" y="207"/>
                  <a:pt x="220" y="209"/>
                </a:cubicBezTo>
                <a:cubicBezTo>
                  <a:pt x="220" y="209"/>
                  <a:pt x="220" y="210"/>
                  <a:pt x="219" y="210"/>
                </a:cubicBezTo>
                <a:cubicBezTo>
                  <a:pt x="207" y="204"/>
                  <a:pt x="195" y="195"/>
                  <a:pt x="183" y="184"/>
                </a:cubicBezTo>
                <a:cubicBezTo>
                  <a:pt x="183" y="183"/>
                  <a:pt x="184" y="182"/>
                  <a:pt x="184" y="183"/>
                </a:cubicBezTo>
                <a:cubicBezTo>
                  <a:pt x="194" y="188"/>
                  <a:pt x="194" y="188"/>
                  <a:pt x="194" y="188"/>
                </a:cubicBezTo>
                <a:cubicBezTo>
                  <a:pt x="192" y="179"/>
                  <a:pt x="192" y="171"/>
                  <a:pt x="191" y="163"/>
                </a:cubicBezTo>
                <a:cubicBezTo>
                  <a:pt x="179" y="165"/>
                  <a:pt x="168" y="165"/>
                  <a:pt x="157" y="164"/>
                </a:cubicBezTo>
                <a:cubicBezTo>
                  <a:pt x="141" y="163"/>
                  <a:pt x="125" y="161"/>
                  <a:pt x="109" y="156"/>
                </a:cubicBezTo>
                <a:cubicBezTo>
                  <a:pt x="89" y="149"/>
                  <a:pt x="70" y="141"/>
                  <a:pt x="51" y="125"/>
                </a:cubicBezTo>
                <a:cubicBezTo>
                  <a:pt x="42" y="118"/>
                  <a:pt x="34" y="108"/>
                  <a:pt x="25" y="98"/>
                </a:cubicBezTo>
                <a:cubicBezTo>
                  <a:pt x="25" y="98"/>
                  <a:pt x="25" y="96"/>
                  <a:pt x="25" y="95"/>
                </a:cubicBezTo>
                <a:cubicBezTo>
                  <a:pt x="8" y="70"/>
                  <a:pt x="3" y="45"/>
                  <a:pt x="1" y="21"/>
                </a:cubicBezTo>
                <a:cubicBezTo>
                  <a:pt x="1" y="19"/>
                  <a:pt x="0" y="18"/>
                  <a:pt x="1" y="16"/>
                </a:cubicBezTo>
                <a:cubicBezTo>
                  <a:pt x="1" y="15"/>
                  <a:pt x="2" y="14"/>
                  <a:pt x="3" y="14"/>
                </a:cubicBezTo>
                <a:cubicBezTo>
                  <a:pt x="5" y="13"/>
                  <a:pt x="7" y="12"/>
                  <a:pt x="8" y="12"/>
                </a:cubicBezTo>
                <a:cubicBezTo>
                  <a:pt x="15" y="10"/>
                  <a:pt x="23" y="9"/>
                  <a:pt x="30" y="7"/>
                </a:cubicBezTo>
                <a:cubicBezTo>
                  <a:pt x="31" y="7"/>
                  <a:pt x="30" y="6"/>
                  <a:pt x="30" y="6"/>
                </a:cubicBezTo>
                <a:cubicBezTo>
                  <a:pt x="27" y="5"/>
                  <a:pt x="25" y="3"/>
                  <a:pt x="23" y="2"/>
                </a:cubicBezTo>
                <a:cubicBezTo>
                  <a:pt x="22" y="1"/>
                  <a:pt x="24" y="0"/>
                  <a:pt x="25" y="0"/>
                </a:cubicBezTo>
                <a:cubicBezTo>
                  <a:pt x="30" y="2"/>
                  <a:pt x="35" y="5"/>
                  <a:pt x="40" y="6"/>
                </a:cubicBezTo>
                <a:cubicBezTo>
                  <a:pt x="46" y="9"/>
                  <a:pt x="51" y="13"/>
                  <a:pt x="57" y="16"/>
                </a:cubicBezTo>
                <a:cubicBezTo>
                  <a:pt x="60" y="17"/>
                  <a:pt x="63" y="19"/>
                  <a:pt x="65" y="20"/>
                </a:cubicBezTo>
                <a:cubicBezTo>
                  <a:pt x="66" y="21"/>
                  <a:pt x="66" y="22"/>
                  <a:pt x="66" y="22"/>
                </a:cubicBezTo>
                <a:cubicBezTo>
                  <a:pt x="64" y="22"/>
                  <a:pt x="63" y="21"/>
                  <a:pt x="61" y="20"/>
                </a:cubicBezTo>
                <a:cubicBezTo>
                  <a:pt x="60" y="20"/>
                  <a:pt x="59" y="18"/>
                  <a:pt x="57" y="19"/>
                </a:cubicBezTo>
                <a:cubicBezTo>
                  <a:pt x="57" y="19"/>
                  <a:pt x="56" y="19"/>
                  <a:pt x="57" y="19"/>
                </a:cubicBezTo>
                <a:cubicBezTo>
                  <a:pt x="58" y="20"/>
                  <a:pt x="60" y="20"/>
                  <a:pt x="60" y="21"/>
                </a:cubicBezTo>
                <a:cubicBezTo>
                  <a:pt x="60" y="22"/>
                  <a:pt x="60" y="22"/>
                  <a:pt x="59" y="23"/>
                </a:cubicBezTo>
                <a:cubicBezTo>
                  <a:pt x="59" y="23"/>
                  <a:pt x="58" y="22"/>
                  <a:pt x="57" y="23"/>
                </a:cubicBezTo>
                <a:cubicBezTo>
                  <a:pt x="58" y="23"/>
                  <a:pt x="59" y="24"/>
                  <a:pt x="58" y="24"/>
                </a:cubicBezTo>
                <a:cubicBezTo>
                  <a:pt x="57" y="25"/>
                  <a:pt x="59" y="25"/>
                  <a:pt x="59" y="25"/>
                </a:cubicBezTo>
                <a:cubicBezTo>
                  <a:pt x="60" y="26"/>
                  <a:pt x="60" y="26"/>
                  <a:pt x="61" y="27"/>
                </a:cubicBezTo>
                <a:cubicBezTo>
                  <a:pt x="60" y="27"/>
                  <a:pt x="60" y="27"/>
                  <a:pt x="60" y="27"/>
                </a:cubicBezTo>
                <a:cubicBezTo>
                  <a:pt x="61" y="28"/>
                  <a:pt x="62" y="29"/>
                  <a:pt x="63" y="29"/>
                </a:cubicBezTo>
                <a:cubicBezTo>
                  <a:pt x="63" y="30"/>
                  <a:pt x="64" y="31"/>
                  <a:pt x="63" y="32"/>
                </a:cubicBezTo>
                <a:cubicBezTo>
                  <a:pt x="63" y="32"/>
                  <a:pt x="62" y="32"/>
                  <a:pt x="61" y="32"/>
                </a:cubicBezTo>
                <a:cubicBezTo>
                  <a:pt x="61" y="33"/>
                  <a:pt x="62" y="33"/>
                  <a:pt x="62" y="34"/>
                </a:cubicBezTo>
                <a:cubicBezTo>
                  <a:pt x="64" y="34"/>
                  <a:pt x="65" y="35"/>
                  <a:pt x="66" y="36"/>
                </a:cubicBezTo>
                <a:cubicBezTo>
                  <a:pt x="67" y="36"/>
                  <a:pt x="65" y="37"/>
                  <a:pt x="64" y="38"/>
                </a:cubicBezTo>
                <a:cubicBezTo>
                  <a:pt x="66" y="38"/>
                  <a:pt x="68" y="38"/>
                  <a:pt x="69" y="39"/>
                </a:cubicBezTo>
                <a:cubicBezTo>
                  <a:pt x="69" y="40"/>
                  <a:pt x="68" y="41"/>
                  <a:pt x="67" y="42"/>
                </a:cubicBezTo>
                <a:cubicBezTo>
                  <a:pt x="67" y="42"/>
                  <a:pt x="68" y="43"/>
                  <a:pt x="68" y="43"/>
                </a:cubicBezTo>
                <a:cubicBezTo>
                  <a:pt x="69" y="43"/>
                  <a:pt x="70" y="43"/>
                  <a:pt x="71" y="44"/>
                </a:cubicBezTo>
                <a:cubicBezTo>
                  <a:pt x="71" y="45"/>
                  <a:pt x="70" y="45"/>
                  <a:pt x="70" y="46"/>
                </a:cubicBezTo>
                <a:cubicBezTo>
                  <a:pt x="72" y="45"/>
                  <a:pt x="74" y="45"/>
                  <a:pt x="76" y="47"/>
                </a:cubicBezTo>
                <a:cubicBezTo>
                  <a:pt x="75" y="47"/>
                  <a:pt x="75" y="48"/>
                  <a:pt x="75" y="49"/>
                </a:cubicBezTo>
                <a:cubicBezTo>
                  <a:pt x="75" y="49"/>
                  <a:pt x="74" y="49"/>
                  <a:pt x="74" y="50"/>
                </a:cubicBezTo>
                <a:cubicBezTo>
                  <a:pt x="76" y="52"/>
                  <a:pt x="79" y="55"/>
                  <a:pt x="81" y="57"/>
                </a:cubicBezTo>
                <a:cubicBezTo>
                  <a:pt x="81" y="56"/>
                  <a:pt x="82" y="57"/>
                  <a:pt x="83" y="57"/>
                </a:cubicBezTo>
                <a:cubicBezTo>
                  <a:pt x="95" y="66"/>
                  <a:pt x="107" y="71"/>
                  <a:pt x="119" y="74"/>
                </a:cubicBezTo>
                <a:cubicBezTo>
                  <a:pt x="141" y="78"/>
                  <a:pt x="164" y="77"/>
                  <a:pt x="187" y="73"/>
                </a:cubicBezTo>
                <a:cubicBezTo>
                  <a:pt x="187" y="71"/>
                  <a:pt x="187" y="68"/>
                  <a:pt x="187" y="65"/>
                </a:cubicBezTo>
                <a:cubicBezTo>
                  <a:pt x="187" y="65"/>
                  <a:pt x="186" y="65"/>
                  <a:pt x="185" y="64"/>
                </a:cubicBezTo>
                <a:cubicBezTo>
                  <a:pt x="186" y="64"/>
                  <a:pt x="186" y="63"/>
                  <a:pt x="187" y="63"/>
                </a:cubicBezTo>
                <a:cubicBezTo>
                  <a:pt x="187" y="63"/>
                  <a:pt x="187" y="62"/>
                  <a:pt x="187" y="62"/>
                </a:cubicBezTo>
                <a:cubicBezTo>
                  <a:pt x="185" y="63"/>
                  <a:pt x="182" y="63"/>
                  <a:pt x="181" y="63"/>
                </a:cubicBezTo>
                <a:cubicBezTo>
                  <a:pt x="179" y="64"/>
                  <a:pt x="178" y="66"/>
                  <a:pt x="177" y="66"/>
                </a:cubicBezTo>
                <a:cubicBezTo>
                  <a:pt x="176" y="66"/>
                  <a:pt x="176" y="65"/>
                  <a:pt x="176" y="64"/>
                </a:cubicBezTo>
                <a:cubicBezTo>
                  <a:pt x="179" y="62"/>
                  <a:pt x="182" y="60"/>
                  <a:pt x="185" y="58"/>
                </a:cubicBezTo>
                <a:cubicBezTo>
                  <a:pt x="184" y="58"/>
                  <a:pt x="183" y="58"/>
                  <a:pt x="183" y="57"/>
                </a:cubicBezTo>
                <a:cubicBezTo>
                  <a:pt x="183" y="56"/>
                  <a:pt x="184" y="56"/>
                  <a:pt x="185" y="56"/>
                </a:cubicBezTo>
                <a:cubicBezTo>
                  <a:pt x="189" y="55"/>
                  <a:pt x="193" y="53"/>
                  <a:pt x="196" y="50"/>
                </a:cubicBezTo>
                <a:cubicBezTo>
                  <a:pt x="195" y="49"/>
                  <a:pt x="194" y="47"/>
                  <a:pt x="193" y="46"/>
                </a:cubicBezTo>
                <a:cubicBezTo>
                  <a:pt x="192" y="45"/>
                  <a:pt x="193" y="44"/>
                  <a:pt x="193" y="45"/>
                </a:cubicBezTo>
                <a:cubicBezTo>
                  <a:pt x="194" y="45"/>
                  <a:pt x="195" y="45"/>
                  <a:pt x="195" y="45"/>
                </a:cubicBezTo>
                <a:close/>
              </a:path>
            </a:pathLst>
          </a:custGeom>
          <a:solidFill>
            <a:srgbClr val="A6A6A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charset="-122"/>
              <a:cs typeface="+mn-cs"/>
            </a:endParaRPr>
          </a:p>
        </p:txBody>
      </p:sp>
      <p:sp>
        <p:nvSpPr>
          <p:cNvPr id="11" name="矩形 2"/>
          <p:cNvSpPr/>
          <p:nvPr userDrawn="1">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12" name="等腰三角形 11"/>
          <p:cNvSpPr/>
          <p:nvPr userDrawn="1">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40" name="Text Placeholder 39"/>
          <p:cNvSpPr>
            <a:spLocks noGrp="1"/>
          </p:cNvSpPr>
          <p:nvPr>
            <p:ph type="body" sz="quarter" idx="13"/>
          </p:nvPr>
        </p:nvSpPr>
        <p:spPr>
          <a:xfrm>
            <a:off x="1051022" y="2351715"/>
            <a:ext cx="1268855" cy="649619"/>
          </a:xfrm>
        </p:spPr>
        <p:txBody>
          <a:bodyPr>
            <a:noAutofit/>
          </a:bodyPr>
          <a:lstStyle>
            <a:lvl1pPr marL="0" indent="0">
              <a:buFontTx/>
              <a:buNone/>
              <a:defRPr sz="2000" b="1">
                <a:solidFill>
                  <a:schemeClr val="accent1"/>
                </a:solidFill>
                <a:latin typeface="黑体" panose="02010609060101010101" charset="-122"/>
                <a:ea typeface="黑体" panose="02010609060101010101" charset="-122"/>
              </a:defRPr>
            </a:lvl1pPr>
            <a:lvl2pPr marL="457200" indent="0">
              <a:buFontTx/>
              <a:buNone/>
              <a:defRPr sz="2000" b="1">
                <a:solidFill>
                  <a:schemeClr val="accent1"/>
                </a:solidFill>
                <a:latin typeface="黑体" panose="02010609060101010101" charset="-122"/>
                <a:ea typeface="黑体" panose="02010609060101010101" charset="-122"/>
              </a:defRPr>
            </a:lvl2pPr>
            <a:lvl3pPr marL="914400" indent="0">
              <a:buFontTx/>
              <a:buNone/>
              <a:defRPr sz="2000" b="1">
                <a:solidFill>
                  <a:schemeClr val="accent1"/>
                </a:solidFill>
                <a:latin typeface="黑体" panose="02010609060101010101" charset="-122"/>
                <a:ea typeface="黑体" panose="02010609060101010101" charset="-122"/>
              </a:defRPr>
            </a:lvl3pPr>
            <a:lvl4pPr marL="1371600" indent="0">
              <a:buFontTx/>
              <a:buNone/>
              <a:defRPr sz="2000" b="1">
                <a:solidFill>
                  <a:schemeClr val="accent1"/>
                </a:solidFill>
                <a:latin typeface="黑体" panose="02010609060101010101" charset="-122"/>
                <a:ea typeface="黑体" panose="02010609060101010101" charset="-122"/>
              </a:defRPr>
            </a:lvl4pPr>
            <a:lvl5pPr marL="1828800" indent="0">
              <a:buFontTx/>
              <a:buNone/>
              <a:defRPr sz="2000" b="1">
                <a:solidFill>
                  <a:schemeClr val="accent1"/>
                </a:solidFill>
                <a:latin typeface="黑体" panose="02010609060101010101" charset="-122"/>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p:txBody>
      </p:sp>
      <p:sp>
        <p:nvSpPr>
          <p:cNvPr id="41" name="Text Placeholder 39"/>
          <p:cNvSpPr>
            <a:spLocks noGrp="1"/>
          </p:cNvSpPr>
          <p:nvPr>
            <p:ph type="body" sz="quarter" idx="14"/>
          </p:nvPr>
        </p:nvSpPr>
        <p:spPr>
          <a:xfrm>
            <a:off x="794084" y="4057800"/>
            <a:ext cx="1750520" cy="1893821"/>
          </a:xfrm>
        </p:spPr>
        <p:txBody>
          <a:bodyPr>
            <a:noAutofit/>
          </a:bodyPr>
          <a:lstStyle>
            <a:lvl1pPr>
              <a:defRPr sz="1400">
                <a:solidFill>
                  <a:schemeClr val="bg1">
                    <a:lumMod val="50000"/>
                  </a:schemeClr>
                </a:solidFill>
                <a:latin typeface="黑体" panose="02010609060101010101" charset="-122"/>
                <a:ea typeface="黑体" panose="02010609060101010101" charset="-122"/>
              </a:defRPr>
            </a:lvl1pPr>
            <a:lvl2pPr>
              <a:defRPr sz="1400">
                <a:solidFill>
                  <a:schemeClr val="bg1">
                    <a:lumMod val="50000"/>
                  </a:schemeClr>
                </a:solidFill>
                <a:latin typeface="黑体" panose="02010609060101010101" charset="-122"/>
                <a:ea typeface="黑体" panose="02010609060101010101" charset="-122"/>
              </a:defRPr>
            </a:lvl2pPr>
            <a:lvl3pPr>
              <a:defRPr sz="1400">
                <a:solidFill>
                  <a:schemeClr val="bg1">
                    <a:lumMod val="50000"/>
                  </a:schemeClr>
                </a:solidFill>
                <a:latin typeface="黑体" panose="02010609060101010101" charset="-122"/>
                <a:ea typeface="黑体" panose="02010609060101010101" charset="-122"/>
              </a:defRPr>
            </a:lvl3pPr>
            <a:lvl4pPr>
              <a:defRPr sz="1400">
                <a:solidFill>
                  <a:schemeClr val="bg1">
                    <a:lumMod val="50000"/>
                  </a:schemeClr>
                </a:solidFill>
                <a:latin typeface="黑体" panose="02010609060101010101" charset="-122"/>
                <a:ea typeface="黑体" panose="02010609060101010101" charset="-122"/>
              </a:defRPr>
            </a:lvl4pPr>
            <a:lvl5pPr marL="1828800" indent="0">
              <a:buFontTx/>
              <a:buNone/>
              <a:defRPr sz="1400">
                <a:solidFill>
                  <a:schemeClr val="bg1">
                    <a:lumMod val="50000"/>
                  </a:schemeClr>
                </a:solidFill>
                <a:latin typeface="黑体" panose="02010609060101010101" charset="-122"/>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p:txBody>
      </p:sp>
      <p:sp>
        <p:nvSpPr>
          <p:cNvPr id="42" name="Text Placeholder 39"/>
          <p:cNvSpPr>
            <a:spLocks noGrp="1"/>
          </p:cNvSpPr>
          <p:nvPr>
            <p:ph type="body" sz="quarter" idx="15"/>
          </p:nvPr>
        </p:nvSpPr>
        <p:spPr>
          <a:xfrm>
            <a:off x="2996114" y="2350291"/>
            <a:ext cx="1268855" cy="649619"/>
          </a:xfrm>
        </p:spPr>
        <p:txBody>
          <a:bodyPr>
            <a:noAutofit/>
          </a:bodyPr>
          <a:lstStyle>
            <a:lvl1pPr marL="0" indent="0">
              <a:buFontTx/>
              <a:buNone/>
              <a:defRPr sz="2000" b="1">
                <a:solidFill>
                  <a:srgbClr val="98CC77"/>
                </a:solidFill>
                <a:latin typeface="黑体" panose="02010609060101010101" charset="-122"/>
                <a:ea typeface="黑体" panose="02010609060101010101" charset="-122"/>
              </a:defRPr>
            </a:lvl1pPr>
            <a:lvl2pPr marL="457200" indent="0">
              <a:buFontTx/>
              <a:buNone/>
              <a:defRPr sz="2000" b="1">
                <a:solidFill>
                  <a:schemeClr val="accent2"/>
                </a:solidFill>
                <a:latin typeface="黑体" panose="02010609060101010101" charset="-122"/>
                <a:ea typeface="黑体" panose="02010609060101010101" charset="-122"/>
              </a:defRPr>
            </a:lvl2pPr>
            <a:lvl3pPr marL="914400" indent="0">
              <a:buFontTx/>
              <a:buNone/>
              <a:defRPr sz="2000" b="1">
                <a:solidFill>
                  <a:schemeClr val="accent2"/>
                </a:solidFill>
                <a:latin typeface="黑体" panose="02010609060101010101" charset="-122"/>
                <a:ea typeface="黑体" panose="02010609060101010101" charset="-122"/>
              </a:defRPr>
            </a:lvl3pPr>
            <a:lvl4pPr marL="1371600" indent="0">
              <a:buFontTx/>
              <a:buNone/>
              <a:defRPr sz="2000" b="1">
                <a:solidFill>
                  <a:schemeClr val="accent2"/>
                </a:solidFill>
                <a:latin typeface="黑体" panose="02010609060101010101" charset="-122"/>
                <a:ea typeface="黑体" panose="02010609060101010101" charset="-122"/>
              </a:defRPr>
            </a:lvl4pPr>
            <a:lvl5pPr marL="1828800" indent="0">
              <a:buFontTx/>
              <a:buNone/>
              <a:defRPr sz="2000" b="1">
                <a:solidFill>
                  <a:schemeClr val="accent2"/>
                </a:solidFill>
                <a:latin typeface="黑体" panose="02010609060101010101" charset="-122"/>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p:txBody>
      </p:sp>
      <p:sp>
        <p:nvSpPr>
          <p:cNvPr id="44" name="Text Placeholder 39"/>
          <p:cNvSpPr>
            <a:spLocks noGrp="1"/>
          </p:cNvSpPr>
          <p:nvPr>
            <p:ph type="body" sz="quarter" idx="17"/>
          </p:nvPr>
        </p:nvSpPr>
        <p:spPr>
          <a:xfrm>
            <a:off x="4891897" y="2357131"/>
            <a:ext cx="1268855" cy="649619"/>
          </a:xfrm>
        </p:spPr>
        <p:txBody>
          <a:bodyPr>
            <a:noAutofit/>
          </a:bodyPr>
          <a:lstStyle>
            <a:lvl1pPr marL="0" indent="0">
              <a:buFontTx/>
              <a:buNone/>
              <a:defRPr sz="2000" b="1">
                <a:solidFill>
                  <a:schemeClr val="accent3"/>
                </a:solidFill>
                <a:latin typeface="黑体" panose="02010609060101010101" charset="-122"/>
                <a:ea typeface="黑体" panose="02010609060101010101" charset="-122"/>
              </a:defRPr>
            </a:lvl1pPr>
            <a:lvl2pPr marL="457200" indent="0">
              <a:buFontTx/>
              <a:buNone/>
              <a:defRPr sz="2000" b="1">
                <a:solidFill>
                  <a:schemeClr val="accent3"/>
                </a:solidFill>
                <a:latin typeface="黑体" panose="02010609060101010101" charset="-122"/>
                <a:ea typeface="黑体" panose="02010609060101010101" charset="-122"/>
              </a:defRPr>
            </a:lvl2pPr>
            <a:lvl3pPr marL="914400" indent="0">
              <a:buFontTx/>
              <a:buNone/>
              <a:defRPr sz="2000" b="1">
                <a:solidFill>
                  <a:schemeClr val="accent3"/>
                </a:solidFill>
                <a:latin typeface="黑体" panose="02010609060101010101" charset="-122"/>
                <a:ea typeface="黑体" panose="02010609060101010101" charset="-122"/>
              </a:defRPr>
            </a:lvl3pPr>
            <a:lvl4pPr marL="1371600" indent="0">
              <a:buFontTx/>
              <a:buNone/>
              <a:defRPr sz="2000" b="1">
                <a:solidFill>
                  <a:schemeClr val="accent3"/>
                </a:solidFill>
                <a:latin typeface="黑体" panose="02010609060101010101" charset="-122"/>
                <a:ea typeface="黑体" panose="02010609060101010101" charset="-122"/>
              </a:defRPr>
            </a:lvl4pPr>
            <a:lvl5pPr marL="1828800" indent="0">
              <a:buFontTx/>
              <a:buNone/>
              <a:defRPr sz="2000" b="1">
                <a:solidFill>
                  <a:schemeClr val="accent3"/>
                </a:solidFill>
                <a:latin typeface="黑体" panose="02010609060101010101" charset="-122"/>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p:txBody>
      </p:sp>
      <p:sp>
        <p:nvSpPr>
          <p:cNvPr id="46" name="Text Placeholder 39"/>
          <p:cNvSpPr>
            <a:spLocks noGrp="1"/>
          </p:cNvSpPr>
          <p:nvPr>
            <p:ph type="body" sz="quarter" idx="18"/>
          </p:nvPr>
        </p:nvSpPr>
        <p:spPr>
          <a:xfrm>
            <a:off x="2755282" y="4055576"/>
            <a:ext cx="1750520" cy="1893821"/>
          </a:xfrm>
        </p:spPr>
        <p:txBody>
          <a:bodyPr>
            <a:noAutofit/>
          </a:bodyPr>
          <a:lstStyle>
            <a:lvl1pPr>
              <a:defRPr sz="1400">
                <a:solidFill>
                  <a:schemeClr val="bg1">
                    <a:lumMod val="50000"/>
                  </a:schemeClr>
                </a:solidFill>
                <a:latin typeface="黑体" panose="02010609060101010101" charset="-122"/>
                <a:ea typeface="黑体" panose="02010609060101010101" charset="-122"/>
              </a:defRPr>
            </a:lvl1pPr>
            <a:lvl2pPr>
              <a:defRPr sz="1400">
                <a:solidFill>
                  <a:schemeClr val="bg1">
                    <a:lumMod val="50000"/>
                  </a:schemeClr>
                </a:solidFill>
                <a:latin typeface="黑体" panose="02010609060101010101" charset="-122"/>
                <a:ea typeface="黑体" panose="02010609060101010101" charset="-122"/>
              </a:defRPr>
            </a:lvl2pPr>
            <a:lvl3pPr>
              <a:defRPr sz="1400">
                <a:solidFill>
                  <a:schemeClr val="bg1">
                    <a:lumMod val="50000"/>
                  </a:schemeClr>
                </a:solidFill>
                <a:latin typeface="黑体" panose="02010609060101010101" charset="-122"/>
                <a:ea typeface="黑体" panose="02010609060101010101" charset="-122"/>
              </a:defRPr>
            </a:lvl3pPr>
            <a:lvl4pPr>
              <a:defRPr sz="1400">
                <a:solidFill>
                  <a:schemeClr val="bg1">
                    <a:lumMod val="50000"/>
                  </a:schemeClr>
                </a:solidFill>
                <a:latin typeface="黑体" panose="02010609060101010101" charset="-122"/>
                <a:ea typeface="黑体" panose="02010609060101010101" charset="-122"/>
              </a:defRPr>
            </a:lvl4pPr>
            <a:lvl5pPr>
              <a:defRPr sz="1400">
                <a:solidFill>
                  <a:schemeClr val="bg1">
                    <a:lumMod val="50000"/>
                  </a:schemeClr>
                </a:solidFill>
                <a:latin typeface="黑体" panose="02010609060101010101" charset="-122"/>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p:txBody>
      </p:sp>
      <p:sp>
        <p:nvSpPr>
          <p:cNvPr id="47" name="Text Placeholder 39"/>
          <p:cNvSpPr>
            <a:spLocks noGrp="1"/>
          </p:cNvSpPr>
          <p:nvPr>
            <p:ph type="body" sz="quarter" idx="19"/>
          </p:nvPr>
        </p:nvSpPr>
        <p:spPr>
          <a:xfrm>
            <a:off x="4716479" y="4069257"/>
            <a:ext cx="1750520" cy="1893821"/>
          </a:xfrm>
        </p:spPr>
        <p:txBody>
          <a:bodyPr>
            <a:noAutofit/>
          </a:bodyPr>
          <a:lstStyle>
            <a:lvl1pPr>
              <a:defRPr sz="1400">
                <a:solidFill>
                  <a:schemeClr val="bg1">
                    <a:lumMod val="50000"/>
                  </a:schemeClr>
                </a:solidFill>
                <a:latin typeface="黑体" panose="02010609060101010101" charset="-122"/>
                <a:ea typeface="黑体" panose="02010609060101010101" charset="-122"/>
              </a:defRPr>
            </a:lvl1pPr>
            <a:lvl2pPr>
              <a:defRPr sz="1400">
                <a:solidFill>
                  <a:schemeClr val="bg1">
                    <a:lumMod val="50000"/>
                  </a:schemeClr>
                </a:solidFill>
                <a:latin typeface="黑体" panose="02010609060101010101" charset="-122"/>
                <a:ea typeface="黑体" panose="02010609060101010101" charset="-122"/>
              </a:defRPr>
            </a:lvl2pPr>
            <a:lvl3pPr>
              <a:defRPr sz="1400">
                <a:solidFill>
                  <a:schemeClr val="bg1">
                    <a:lumMod val="50000"/>
                  </a:schemeClr>
                </a:solidFill>
                <a:latin typeface="黑体" panose="02010609060101010101" charset="-122"/>
                <a:ea typeface="黑体" panose="02010609060101010101" charset="-122"/>
              </a:defRPr>
            </a:lvl3pPr>
            <a:lvl4pPr>
              <a:defRPr sz="1400">
                <a:solidFill>
                  <a:schemeClr val="bg1">
                    <a:lumMod val="50000"/>
                  </a:schemeClr>
                </a:solidFill>
                <a:latin typeface="黑体" panose="02010609060101010101" charset="-122"/>
                <a:ea typeface="黑体" panose="02010609060101010101" charset="-122"/>
              </a:defRPr>
            </a:lvl4pPr>
            <a:lvl5pPr>
              <a:defRPr sz="1400">
                <a:solidFill>
                  <a:schemeClr val="bg1">
                    <a:lumMod val="50000"/>
                  </a:schemeClr>
                </a:solidFill>
                <a:latin typeface="黑体" panose="02010609060101010101" charset="-122"/>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p:txBody>
      </p:sp>
      <p:sp>
        <p:nvSpPr>
          <p:cNvPr id="48" name="Text Placeholder 39"/>
          <p:cNvSpPr>
            <a:spLocks noGrp="1"/>
          </p:cNvSpPr>
          <p:nvPr>
            <p:ph type="body" sz="quarter" idx="20"/>
          </p:nvPr>
        </p:nvSpPr>
        <p:spPr>
          <a:xfrm>
            <a:off x="6846446" y="2360259"/>
            <a:ext cx="1268855" cy="649619"/>
          </a:xfrm>
        </p:spPr>
        <p:txBody>
          <a:bodyPr>
            <a:noAutofit/>
          </a:bodyPr>
          <a:lstStyle>
            <a:lvl1pPr marL="0" indent="0">
              <a:buFontTx/>
              <a:buNone/>
              <a:defRPr sz="2000" b="1">
                <a:solidFill>
                  <a:schemeClr val="accent4"/>
                </a:solidFill>
                <a:latin typeface="黑体" panose="02010609060101010101" charset="-122"/>
                <a:ea typeface="黑体" panose="02010609060101010101" charset="-122"/>
              </a:defRPr>
            </a:lvl1pPr>
            <a:lvl2pPr marL="457200" indent="0">
              <a:buFontTx/>
              <a:buNone/>
              <a:defRPr sz="2000" b="1">
                <a:solidFill>
                  <a:schemeClr val="accent4"/>
                </a:solidFill>
                <a:latin typeface="黑体" panose="02010609060101010101" charset="-122"/>
                <a:ea typeface="黑体" panose="02010609060101010101" charset="-122"/>
              </a:defRPr>
            </a:lvl2pPr>
            <a:lvl3pPr marL="914400" indent="0">
              <a:buFontTx/>
              <a:buNone/>
              <a:defRPr sz="2000" b="1">
                <a:solidFill>
                  <a:schemeClr val="accent4"/>
                </a:solidFill>
                <a:latin typeface="黑体" panose="02010609060101010101" charset="-122"/>
                <a:ea typeface="黑体" panose="02010609060101010101" charset="-122"/>
              </a:defRPr>
            </a:lvl3pPr>
            <a:lvl4pPr marL="1371600" indent="0">
              <a:buFontTx/>
              <a:buNone/>
              <a:defRPr sz="2000" b="1">
                <a:solidFill>
                  <a:schemeClr val="accent4"/>
                </a:solidFill>
                <a:latin typeface="黑体" panose="02010609060101010101" charset="-122"/>
                <a:ea typeface="黑体" panose="02010609060101010101" charset="-122"/>
              </a:defRPr>
            </a:lvl4pPr>
            <a:lvl5pPr marL="1828800" indent="0">
              <a:buFontTx/>
              <a:buNone/>
              <a:defRPr sz="2000" b="1">
                <a:solidFill>
                  <a:schemeClr val="accent4"/>
                </a:solidFill>
                <a:latin typeface="黑体" panose="02010609060101010101" charset="-122"/>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p:txBody>
      </p:sp>
      <p:sp>
        <p:nvSpPr>
          <p:cNvPr id="49" name="Text Placeholder 39"/>
          <p:cNvSpPr>
            <a:spLocks noGrp="1"/>
          </p:cNvSpPr>
          <p:nvPr>
            <p:ph type="body" sz="quarter" idx="21"/>
          </p:nvPr>
        </p:nvSpPr>
        <p:spPr>
          <a:xfrm>
            <a:off x="6683872" y="4055576"/>
            <a:ext cx="1750520" cy="1893821"/>
          </a:xfrm>
        </p:spPr>
        <p:txBody>
          <a:bodyPr>
            <a:noAutofit/>
          </a:bodyPr>
          <a:lstStyle>
            <a:lvl1pPr>
              <a:defRPr sz="1400">
                <a:solidFill>
                  <a:schemeClr val="bg1">
                    <a:lumMod val="50000"/>
                  </a:schemeClr>
                </a:solidFill>
                <a:latin typeface="黑体" panose="02010609060101010101" charset="-122"/>
                <a:ea typeface="黑体" panose="02010609060101010101" charset="-122"/>
              </a:defRPr>
            </a:lvl1pPr>
            <a:lvl2pPr marL="457200" indent="0">
              <a:buNone/>
              <a:defRPr sz="1400">
                <a:solidFill>
                  <a:schemeClr val="bg1">
                    <a:lumMod val="50000"/>
                  </a:schemeClr>
                </a:solidFill>
                <a:latin typeface="黑体" panose="02010609060101010101" charset="-122"/>
                <a:ea typeface="黑体" panose="02010609060101010101" charset="-122"/>
              </a:defRPr>
            </a:lvl2pPr>
            <a:lvl3pPr>
              <a:defRPr sz="1400">
                <a:solidFill>
                  <a:schemeClr val="bg1">
                    <a:lumMod val="50000"/>
                  </a:schemeClr>
                </a:solidFill>
                <a:latin typeface="黑体" panose="02010609060101010101" charset="-122"/>
                <a:ea typeface="黑体" panose="02010609060101010101" charset="-122"/>
              </a:defRPr>
            </a:lvl3pPr>
            <a:lvl4pPr>
              <a:defRPr sz="1400">
                <a:solidFill>
                  <a:schemeClr val="bg1">
                    <a:lumMod val="50000"/>
                  </a:schemeClr>
                </a:solidFill>
                <a:latin typeface="黑体" panose="02010609060101010101" charset="-122"/>
                <a:ea typeface="黑体" panose="02010609060101010101" charset="-122"/>
              </a:defRPr>
            </a:lvl4pPr>
            <a:lvl5pPr>
              <a:defRPr sz="1400">
                <a:solidFill>
                  <a:schemeClr val="bg1">
                    <a:lumMod val="50000"/>
                  </a:schemeClr>
                </a:solidFill>
                <a:latin typeface="黑体" panose="02010609060101010101" charset="-122"/>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p:txBody>
      </p:sp>
      <p:sp>
        <p:nvSpPr>
          <p:cNvPr id="2" name="标题 1"/>
          <p:cNvSpPr>
            <a:spLocks noGrp="1"/>
          </p:cNvSpPr>
          <p:nvPr>
            <p:ph type="title"/>
          </p:nvPr>
        </p:nvSpPr>
        <p:spPr>
          <a:xfrm>
            <a:off x="544830" y="31115"/>
            <a:ext cx="7886700" cy="1280160"/>
          </a:xfrm>
        </p:spPr>
        <p:txBody>
          <a:bodyPr/>
          <a:lstStyle>
            <a:lvl1pPr>
              <a:defRPr sz="3200"/>
            </a:lvl1pPr>
          </a:lstStyle>
          <a:p>
            <a:pPr fontAlgn="auto"/>
            <a:r>
              <a:rPr lang="zh-CN" altLang="en-US" strike="noStrike" noProof="1" dirty="0"/>
              <a:t>单击此处编辑母版标题样式</a:t>
            </a:r>
            <a:endParaRPr lang="zh-CN" altLang="en-US" strike="noStrike" noProof="1" dirty="0"/>
          </a:p>
        </p:txBody>
      </p:sp>
      <p:grpSp>
        <p:nvGrpSpPr>
          <p:cNvPr id="13" name="组合 4"/>
          <p:cNvGrpSpPr/>
          <p:nvPr userDrawn="1"/>
        </p:nvGrpSpPr>
        <p:grpSpPr>
          <a:xfrm>
            <a:off x="1026319" y="1858944"/>
            <a:ext cx="1313021" cy="1722774"/>
            <a:chOff x="3171826" y="2058988"/>
            <a:chExt cx="2784475" cy="2740025"/>
          </a:xfrm>
          <a:solidFill>
            <a:schemeClr val="accent1"/>
          </a:solidFill>
        </p:grpSpPr>
        <p:sp>
          <p:nvSpPr>
            <p:cNvPr id="14" name="Freeform 31"/>
            <p:cNvSpPr>
              <a:spLocks noEditPoints="1"/>
            </p:cNvSpPr>
            <p:nvPr/>
          </p:nvSpPr>
          <p:spPr bwMode="auto">
            <a:xfrm>
              <a:off x="3224213" y="2058988"/>
              <a:ext cx="2690813" cy="2411413"/>
            </a:xfrm>
            <a:custGeom>
              <a:avLst/>
              <a:gdLst>
                <a:gd name="T0" fmla="*/ 646 w 715"/>
                <a:gd name="T1" fmla="*/ 141 h 640"/>
                <a:gd name="T2" fmla="*/ 574 w 715"/>
                <a:gd name="T3" fmla="*/ 69 h 640"/>
                <a:gd name="T4" fmla="*/ 447 w 715"/>
                <a:gd name="T5" fmla="*/ 11 h 640"/>
                <a:gd name="T6" fmla="*/ 239 w 715"/>
                <a:gd name="T7" fmla="*/ 24 h 640"/>
                <a:gd name="T8" fmla="*/ 261 w 715"/>
                <a:gd name="T9" fmla="*/ 8 h 640"/>
                <a:gd name="T10" fmla="*/ 40 w 715"/>
                <a:gd name="T11" fmla="*/ 195 h 640"/>
                <a:gd name="T12" fmla="*/ 30 w 715"/>
                <a:gd name="T13" fmla="*/ 218 h 640"/>
                <a:gd name="T14" fmla="*/ 6 w 715"/>
                <a:gd name="T15" fmla="*/ 303 h 640"/>
                <a:gd name="T16" fmla="*/ 1 w 715"/>
                <a:gd name="T17" fmla="*/ 364 h 640"/>
                <a:gd name="T18" fmla="*/ 10 w 715"/>
                <a:gd name="T19" fmla="*/ 443 h 640"/>
                <a:gd name="T20" fmla="*/ 15 w 715"/>
                <a:gd name="T21" fmla="*/ 475 h 640"/>
                <a:gd name="T22" fmla="*/ 26 w 715"/>
                <a:gd name="T23" fmla="*/ 505 h 640"/>
                <a:gd name="T24" fmla="*/ 62 w 715"/>
                <a:gd name="T25" fmla="*/ 565 h 640"/>
                <a:gd name="T26" fmla="*/ 84 w 715"/>
                <a:gd name="T27" fmla="*/ 580 h 640"/>
                <a:gd name="T28" fmla="*/ 92 w 715"/>
                <a:gd name="T29" fmla="*/ 572 h 640"/>
                <a:gd name="T30" fmla="*/ 54 w 715"/>
                <a:gd name="T31" fmla="*/ 494 h 640"/>
                <a:gd name="T32" fmla="*/ 57 w 715"/>
                <a:gd name="T33" fmla="*/ 472 h 640"/>
                <a:gd name="T34" fmla="*/ 48 w 715"/>
                <a:gd name="T35" fmla="*/ 392 h 640"/>
                <a:gd name="T36" fmla="*/ 81 w 715"/>
                <a:gd name="T37" fmla="*/ 243 h 640"/>
                <a:gd name="T38" fmla="*/ 97 w 715"/>
                <a:gd name="T39" fmla="*/ 207 h 640"/>
                <a:gd name="T40" fmla="*/ 377 w 715"/>
                <a:gd name="T41" fmla="*/ 46 h 640"/>
                <a:gd name="T42" fmla="*/ 445 w 715"/>
                <a:gd name="T43" fmla="*/ 49 h 640"/>
                <a:gd name="T44" fmla="*/ 574 w 715"/>
                <a:gd name="T45" fmla="*/ 113 h 640"/>
                <a:gd name="T46" fmla="*/ 564 w 715"/>
                <a:gd name="T47" fmla="*/ 99 h 640"/>
                <a:gd name="T48" fmla="*/ 553 w 715"/>
                <a:gd name="T49" fmla="*/ 87 h 640"/>
                <a:gd name="T50" fmla="*/ 531 w 715"/>
                <a:gd name="T51" fmla="*/ 72 h 640"/>
                <a:gd name="T52" fmla="*/ 624 w 715"/>
                <a:gd name="T53" fmla="*/ 154 h 640"/>
                <a:gd name="T54" fmla="*/ 563 w 715"/>
                <a:gd name="T55" fmla="*/ 91 h 640"/>
                <a:gd name="T56" fmla="*/ 616 w 715"/>
                <a:gd name="T57" fmla="*/ 139 h 640"/>
                <a:gd name="T58" fmla="*/ 539 w 715"/>
                <a:gd name="T59" fmla="*/ 71 h 640"/>
                <a:gd name="T60" fmla="*/ 463 w 715"/>
                <a:gd name="T61" fmla="*/ 36 h 640"/>
                <a:gd name="T62" fmla="*/ 403 w 715"/>
                <a:gd name="T63" fmla="*/ 24 h 640"/>
                <a:gd name="T64" fmla="*/ 425 w 715"/>
                <a:gd name="T65" fmla="*/ 24 h 640"/>
                <a:gd name="T66" fmla="*/ 457 w 715"/>
                <a:gd name="T67" fmla="*/ 28 h 640"/>
                <a:gd name="T68" fmla="*/ 576 w 715"/>
                <a:gd name="T69" fmla="*/ 87 h 640"/>
                <a:gd name="T70" fmla="*/ 642 w 715"/>
                <a:gd name="T71" fmla="*/ 158 h 640"/>
                <a:gd name="T72" fmla="*/ 621 w 715"/>
                <a:gd name="T73" fmla="*/ 124 h 640"/>
                <a:gd name="T74" fmla="*/ 619 w 715"/>
                <a:gd name="T75" fmla="*/ 118 h 640"/>
                <a:gd name="T76" fmla="*/ 647 w 715"/>
                <a:gd name="T77" fmla="*/ 157 h 640"/>
                <a:gd name="T78" fmla="*/ 681 w 715"/>
                <a:gd name="T79" fmla="*/ 215 h 640"/>
                <a:gd name="T80" fmla="*/ 695 w 715"/>
                <a:gd name="T81" fmla="*/ 243 h 640"/>
                <a:gd name="T82" fmla="*/ 634 w 715"/>
                <a:gd name="T83" fmla="*/ 147 h 640"/>
                <a:gd name="T84" fmla="*/ 489 w 715"/>
                <a:gd name="T85" fmla="*/ 50 h 640"/>
                <a:gd name="T86" fmla="*/ 490 w 715"/>
                <a:gd name="T87" fmla="*/ 50 h 640"/>
                <a:gd name="T88" fmla="*/ 692 w 715"/>
                <a:gd name="T89" fmla="*/ 234 h 640"/>
                <a:gd name="T90" fmla="*/ 663 w 715"/>
                <a:gd name="T91" fmla="*/ 176 h 640"/>
                <a:gd name="T92" fmla="*/ 627 w 715"/>
                <a:gd name="T93" fmla="*/ 138 h 640"/>
                <a:gd name="T94" fmla="*/ 601 w 715"/>
                <a:gd name="T95" fmla="*/ 106 h 640"/>
                <a:gd name="T96" fmla="*/ 568 w 715"/>
                <a:gd name="T97" fmla="*/ 107 h 640"/>
                <a:gd name="T98" fmla="*/ 462 w 715"/>
                <a:gd name="T99" fmla="*/ 22 h 640"/>
                <a:gd name="T100" fmla="*/ 545 w 715"/>
                <a:gd name="T101" fmla="*/ 59 h 640"/>
                <a:gd name="T102" fmla="*/ 547 w 715"/>
                <a:gd name="T103" fmla="*/ 77 h 640"/>
                <a:gd name="T104" fmla="*/ 517 w 715"/>
                <a:gd name="T105" fmla="*/ 59 h 640"/>
                <a:gd name="T106" fmla="*/ 464 w 715"/>
                <a:gd name="T107" fmla="*/ 38 h 640"/>
                <a:gd name="T108" fmla="*/ 401 w 715"/>
                <a:gd name="T109" fmla="*/ 24 h 640"/>
                <a:gd name="T110" fmla="*/ 265 w 715"/>
                <a:gd name="T111" fmla="*/ 15 h 640"/>
                <a:gd name="T112" fmla="*/ 16 w 715"/>
                <a:gd name="T113" fmla="*/ 266 h 640"/>
                <a:gd name="T114" fmla="*/ 3 w 715"/>
                <a:gd name="T115" fmla="*/ 340 h 640"/>
                <a:gd name="T116" fmla="*/ 44 w 715"/>
                <a:gd name="T117" fmla="*/ 377 h 640"/>
                <a:gd name="T118" fmla="*/ 40 w 715"/>
                <a:gd name="T119" fmla="*/ 438 h 640"/>
                <a:gd name="T120" fmla="*/ 47 w 715"/>
                <a:gd name="T121" fmla="*/ 457 h 640"/>
                <a:gd name="T122" fmla="*/ 60 w 715"/>
                <a:gd name="T123" fmla="*/ 543 h 640"/>
                <a:gd name="T124" fmla="*/ 75 w 715"/>
                <a:gd name="T125" fmla="*/ 54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 h="640">
                  <a:moveTo>
                    <a:pt x="714" y="347"/>
                  </a:moveTo>
                  <a:cubicBezTo>
                    <a:pt x="714" y="346"/>
                    <a:pt x="714" y="344"/>
                    <a:pt x="714" y="343"/>
                  </a:cubicBezTo>
                  <a:cubicBezTo>
                    <a:pt x="714" y="346"/>
                    <a:pt x="714" y="343"/>
                    <a:pt x="714" y="343"/>
                  </a:cubicBezTo>
                  <a:cubicBezTo>
                    <a:pt x="715" y="344"/>
                    <a:pt x="715" y="345"/>
                    <a:pt x="715" y="346"/>
                  </a:cubicBezTo>
                  <a:cubicBezTo>
                    <a:pt x="715" y="346"/>
                    <a:pt x="714" y="337"/>
                    <a:pt x="714" y="333"/>
                  </a:cubicBezTo>
                  <a:cubicBezTo>
                    <a:pt x="714" y="329"/>
                    <a:pt x="715" y="331"/>
                    <a:pt x="714" y="326"/>
                  </a:cubicBezTo>
                  <a:cubicBezTo>
                    <a:pt x="714" y="326"/>
                    <a:pt x="714" y="328"/>
                    <a:pt x="714" y="328"/>
                  </a:cubicBezTo>
                  <a:cubicBezTo>
                    <a:pt x="714" y="325"/>
                    <a:pt x="713" y="320"/>
                    <a:pt x="713" y="317"/>
                  </a:cubicBezTo>
                  <a:cubicBezTo>
                    <a:pt x="713" y="320"/>
                    <a:pt x="713" y="318"/>
                    <a:pt x="713" y="315"/>
                  </a:cubicBezTo>
                  <a:cubicBezTo>
                    <a:pt x="713" y="314"/>
                    <a:pt x="713" y="313"/>
                    <a:pt x="712" y="310"/>
                  </a:cubicBezTo>
                  <a:cubicBezTo>
                    <a:pt x="713" y="312"/>
                    <a:pt x="711" y="305"/>
                    <a:pt x="712" y="308"/>
                  </a:cubicBezTo>
                  <a:cubicBezTo>
                    <a:pt x="712" y="303"/>
                    <a:pt x="712" y="306"/>
                    <a:pt x="711" y="304"/>
                  </a:cubicBezTo>
                  <a:cubicBezTo>
                    <a:pt x="711" y="301"/>
                    <a:pt x="711" y="304"/>
                    <a:pt x="711" y="301"/>
                  </a:cubicBezTo>
                  <a:cubicBezTo>
                    <a:pt x="711" y="300"/>
                    <a:pt x="711" y="298"/>
                    <a:pt x="711" y="300"/>
                  </a:cubicBezTo>
                  <a:cubicBezTo>
                    <a:pt x="710" y="295"/>
                    <a:pt x="710" y="292"/>
                    <a:pt x="709" y="289"/>
                  </a:cubicBezTo>
                  <a:cubicBezTo>
                    <a:pt x="709" y="288"/>
                    <a:pt x="709" y="288"/>
                    <a:pt x="708" y="287"/>
                  </a:cubicBezTo>
                  <a:cubicBezTo>
                    <a:pt x="708" y="283"/>
                    <a:pt x="707" y="280"/>
                    <a:pt x="706" y="275"/>
                  </a:cubicBezTo>
                  <a:cubicBezTo>
                    <a:pt x="707" y="275"/>
                    <a:pt x="704" y="263"/>
                    <a:pt x="703" y="259"/>
                  </a:cubicBezTo>
                  <a:cubicBezTo>
                    <a:pt x="703" y="259"/>
                    <a:pt x="703" y="259"/>
                    <a:pt x="703" y="258"/>
                  </a:cubicBezTo>
                  <a:cubicBezTo>
                    <a:pt x="702" y="256"/>
                    <a:pt x="702" y="256"/>
                    <a:pt x="702" y="254"/>
                  </a:cubicBezTo>
                  <a:cubicBezTo>
                    <a:pt x="701" y="254"/>
                    <a:pt x="702" y="257"/>
                    <a:pt x="702" y="257"/>
                  </a:cubicBezTo>
                  <a:cubicBezTo>
                    <a:pt x="700" y="253"/>
                    <a:pt x="698" y="245"/>
                    <a:pt x="697" y="241"/>
                  </a:cubicBezTo>
                  <a:cubicBezTo>
                    <a:pt x="698" y="244"/>
                    <a:pt x="699" y="245"/>
                    <a:pt x="698" y="244"/>
                  </a:cubicBezTo>
                  <a:cubicBezTo>
                    <a:pt x="697" y="242"/>
                    <a:pt x="697" y="241"/>
                    <a:pt x="696" y="238"/>
                  </a:cubicBezTo>
                  <a:cubicBezTo>
                    <a:pt x="696" y="238"/>
                    <a:pt x="696" y="238"/>
                    <a:pt x="697" y="239"/>
                  </a:cubicBezTo>
                  <a:cubicBezTo>
                    <a:pt x="695" y="235"/>
                    <a:pt x="693" y="230"/>
                    <a:pt x="692" y="227"/>
                  </a:cubicBezTo>
                  <a:cubicBezTo>
                    <a:pt x="692" y="227"/>
                    <a:pt x="693" y="228"/>
                    <a:pt x="693" y="228"/>
                  </a:cubicBezTo>
                  <a:cubicBezTo>
                    <a:pt x="695" y="234"/>
                    <a:pt x="698" y="243"/>
                    <a:pt x="699" y="246"/>
                  </a:cubicBezTo>
                  <a:cubicBezTo>
                    <a:pt x="698" y="243"/>
                    <a:pt x="697" y="240"/>
                    <a:pt x="696" y="236"/>
                  </a:cubicBezTo>
                  <a:cubicBezTo>
                    <a:pt x="695" y="233"/>
                    <a:pt x="694" y="229"/>
                    <a:pt x="692" y="226"/>
                  </a:cubicBezTo>
                  <a:cubicBezTo>
                    <a:pt x="693" y="226"/>
                    <a:pt x="688" y="216"/>
                    <a:pt x="687" y="213"/>
                  </a:cubicBezTo>
                  <a:cubicBezTo>
                    <a:pt x="684" y="205"/>
                    <a:pt x="677" y="192"/>
                    <a:pt x="674" y="186"/>
                  </a:cubicBezTo>
                  <a:cubicBezTo>
                    <a:pt x="675" y="186"/>
                    <a:pt x="675" y="186"/>
                    <a:pt x="675" y="186"/>
                  </a:cubicBezTo>
                  <a:cubicBezTo>
                    <a:pt x="674" y="184"/>
                    <a:pt x="673" y="183"/>
                    <a:pt x="672" y="182"/>
                  </a:cubicBezTo>
                  <a:cubicBezTo>
                    <a:pt x="673" y="183"/>
                    <a:pt x="673" y="184"/>
                    <a:pt x="673" y="184"/>
                  </a:cubicBezTo>
                  <a:cubicBezTo>
                    <a:pt x="670" y="178"/>
                    <a:pt x="669" y="177"/>
                    <a:pt x="668" y="174"/>
                  </a:cubicBezTo>
                  <a:cubicBezTo>
                    <a:pt x="668" y="174"/>
                    <a:pt x="668" y="175"/>
                    <a:pt x="669" y="175"/>
                  </a:cubicBezTo>
                  <a:cubicBezTo>
                    <a:pt x="666" y="171"/>
                    <a:pt x="666" y="170"/>
                    <a:pt x="664" y="166"/>
                  </a:cubicBezTo>
                  <a:cubicBezTo>
                    <a:pt x="664" y="167"/>
                    <a:pt x="665" y="169"/>
                    <a:pt x="663" y="167"/>
                  </a:cubicBezTo>
                  <a:cubicBezTo>
                    <a:pt x="664" y="167"/>
                    <a:pt x="662" y="164"/>
                    <a:pt x="662" y="164"/>
                  </a:cubicBezTo>
                  <a:cubicBezTo>
                    <a:pt x="661" y="162"/>
                    <a:pt x="662" y="165"/>
                    <a:pt x="661" y="163"/>
                  </a:cubicBezTo>
                  <a:cubicBezTo>
                    <a:pt x="658" y="158"/>
                    <a:pt x="658" y="158"/>
                    <a:pt x="655" y="154"/>
                  </a:cubicBezTo>
                  <a:cubicBezTo>
                    <a:pt x="655" y="154"/>
                    <a:pt x="652" y="149"/>
                    <a:pt x="653" y="151"/>
                  </a:cubicBezTo>
                  <a:cubicBezTo>
                    <a:pt x="650" y="147"/>
                    <a:pt x="650" y="145"/>
                    <a:pt x="648" y="144"/>
                  </a:cubicBezTo>
                  <a:cubicBezTo>
                    <a:pt x="649" y="144"/>
                    <a:pt x="647" y="142"/>
                    <a:pt x="649" y="143"/>
                  </a:cubicBezTo>
                  <a:cubicBezTo>
                    <a:pt x="648" y="142"/>
                    <a:pt x="648" y="142"/>
                    <a:pt x="647" y="141"/>
                  </a:cubicBezTo>
                  <a:cubicBezTo>
                    <a:pt x="647" y="141"/>
                    <a:pt x="648" y="143"/>
                    <a:pt x="646" y="141"/>
                  </a:cubicBezTo>
                  <a:cubicBezTo>
                    <a:pt x="643" y="137"/>
                    <a:pt x="640" y="133"/>
                    <a:pt x="637" y="129"/>
                  </a:cubicBezTo>
                  <a:cubicBezTo>
                    <a:pt x="636" y="127"/>
                    <a:pt x="634" y="125"/>
                    <a:pt x="633" y="124"/>
                  </a:cubicBezTo>
                  <a:cubicBezTo>
                    <a:pt x="631" y="122"/>
                    <a:pt x="630" y="121"/>
                    <a:pt x="629" y="120"/>
                  </a:cubicBezTo>
                  <a:cubicBezTo>
                    <a:pt x="629" y="120"/>
                    <a:pt x="629" y="120"/>
                    <a:pt x="630" y="120"/>
                  </a:cubicBezTo>
                  <a:cubicBezTo>
                    <a:pt x="627" y="117"/>
                    <a:pt x="627" y="117"/>
                    <a:pt x="627" y="117"/>
                  </a:cubicBezTo>
                  <a:cubicBezTo>
                    <a:pt x="627" y="118"/>
                    <a:pt x="626" y="117"/>
                    <a:pt x="625" y="115"/>
                  </a:cubicBezTo>
                  <a:cubicBezTo>
                    <a:pt x="627" y="117"/>
                    <a:pt x="624" y="114"/>
                    <a:pt x="624" y="114"/>
                  </a:cubicBezTo>
                  <a:cubicBezTo>
                    <a:pt x="627" y="116"/>
                    <a:pt x="629" y="119"/>
                    <a:pt x="632" y="123"/>
                  </a:cubicBezTo>
                  <a:cubicBezTo>
                    <a:pt x="633" y="124"/>
                    <a:pt x="640" y="132"/>
                    <a:pt x="641" y="134"/>
                  </a:cubicBezTo>
                  <a:cubicBezTo>
                    <a:pt x="639" y="130"/>
                    <a:pt x="631" y="121"/>
                    <a:pt x="629" y="118"/>
                  </a:cubicBezTo>
                  <a:cubicBezTo>
                    <a:pt x="627" y="116"/>
                    <a:pt x="625" y="114"/>
                    <a:pt x="624" y="112"/>
                  </a:cubicBezTo>
                  <a:cubicBezTo>
                    <a:pt x="622" y="110"/>
                    <a:pt x="620" y="108"/>
                    <a:pt x="618" y="106"/>
                  </a:cubicBezTo>
                  <a:cubicBezTo>
                    <a:pt x="618" y="107"/>
                    <a:pt x="617" y="105"/>
                    <a:pt x="616" y="105"/>
                  </a:cubicBezTo>
                  <a:cubicBezTo>
                    <a:pt x="615" y="104"/>
                    <a:pt x="617" y="106"/>
                    <a:pt x="616" y="106"/>
                  </a:cubicBezTo>
                  <a:cubicBezTo>
                    <a:pt x="619" y="108"/>
                    <a:pt x="618" y="107"/>
                    <a:pt x="619" y="108"/>
                  </a:cubicBezTo>
                  <a:cubicBezTo>
                    <a:pt x="619" y="108"/>
                    <a:pt x="622" y="111"/>
                    <a:pt x="621" y="111"/>
                  </a:cubicBezTo>
                  <a:cubicBezTo>
                    <a:pt x="618" y="108"/>
                    <a:pt x="614" y="104"/>
                    <a:pt x="613" y="103"/>
                  </a:cubicBezTo>
                  <a:cubicBezTo>
                    <a:pt x="612" y="102"/>
                    <a:pt x="611" y="101"/>
                    <a:pt x="610" y="100"/>
                  </a:cubicBezTo>
                  <a:cubicBezTo>
                    <a:pt x="611" y="101"/>
                    <a:pt x="611" y="101"/>
                    <a:pt x="612" y="101"/>
                  </a:cubicBezTo>
                  <a:cubicBezTo>
                    <a:pt x="608" y="98"/>
                    <a:pt x="612" y="102"/>
                    <a:pt x="609" y="99"/>
                  </a:cubicBezTo>
                  <a:cubicBezTo>
                    <a:pt x="607" y="97"/>
                    <a:pt x="607" y="97"/>
                    <a:pt x="606" y="96"/>
                  </a:cubicBezTo>
                  <a:cubicBezTo>
                    <a:pt x="604" y="94"/>
                    <a:pt x="608" y="97"/>
                    <a:pt x="606" y="95"/>
                  </a:cubicBezTo>
                  <a:cubicBezTo>
                    <a:pt x="606" y="96"/>
                    <a:pt x="602" y="92"/>
                    <a:pt x="602" y="92"/>
                  </a:cubicBezTo>
                  <a:cubicBezTo>
                    <a:pt x="602" y="91"/>
                    <a:pt x="602" y="91"/>
                    <a:pt x="603" y="92"/>
                  </a:cubicBezTo>
                  <a:cubicBezTo>
                    <a:pt x="602" y="92"/>
                    <a:pt x="607" y="96"/>
                    <a:pt x="609" y="97"/>
                  </a:cubicBezTo>
                  <a:cubicBezTo>
                    <a:pt x="610" y="98"/>
                    <a:pt x="609" y="98"/>
                    <a:pt x="611" y="100"/>
                  </a:cubicBezTo>
                  <a:cubicBezTo>
                    <a:pt x="611" y="99"/>
                    <a:pt x="614" y="103"/>
                    <a:pt x="615" y="104"/>
                  </a:cubicBezTo>
                  <a:cubicBezTo>
                    <a:pt x="614" y="103"/>
                    <a:pt x="611" y="99"/>
                    <a:pt x="609" y="98"/>
                  </a:cubicBezTo>
                  <a:cubicBezTo>
                    <a:pt x="610" y="97"/>
                    <a:pt x="612" y="100"/>
                    <a:pt x="613" y="100"/>
                  </a:cubicBezTo>
                  <a:cubicBezTo>
                    <a:pt x="610" y="98"/>
                    <a:pt x="607" y="96"/>
                    <a:pt x="606" y="94"/>
                  </a:cubicBezTo>
                  <a:cubicBezTo>
                    <a:pt x="606" y="94"/>
                    <a:pt x="602" y="90"/>
                    <a:pt x="603" y="92"/>
                  </a:cubicBezTo>
                  <a:cubicBezTo>
                    <a:pt x="605" y="94"/>
                    <a:pt x="606" y="95"/>
                    <a:pt x="607" y="95"/>
                  </a:cubicBezTo>
                  <a:cubicBezTo>
                    <a:pt x="604" y="94"/>
                    <a:pt x="603" y="92"/>
                    <a:pt x="601" y="90"/>
                  </a:cubicBezTo>
                  <a:cubicBezTo>
                    <a:pt x="600" y="89"/>
                    <a:pt x="603" y="91"/>
                    <a:pt x="602" y="91"/>
                  </a:cubicBezTo>
                  <a:cubicBezTo>
                    <a:pt x="601" y="91"/>
                    <a:pt x="601" y="90"/>
                    <a:pt x="601" y="90"/>
                  </a:cubicBezTo>
                  <a:cubicBezTo>
                    <a:pt x="597" y="87"/>
                    <a:pt x="597" y="86"/>
                    <a:pt x="594" y="84"/>
                  </a:cubicBezTo>
                  <a:cubicBezTo>
                    <a:pt x="592" y="83"/>
                    <a:pt x="595" y="85"/>
                    <a:pt x="595" y="85"/>
                  </a:cubicBezTo>
                  <a:cubicBezTo>
                    <a:pt x="594" y="84"/>
                    <a:pt x="594" y="84"/>
                    <a:pt x="593" y="83"/>
                  </a:cubicBezTo>
                  <a:cubicBezTo>
                    <a:pt x="592" y="82"/>
                    <a:pt x="591" y="82"/>
                    <a:pt x="591" y="81"/>
                  </a:cubicBezTo>
                  <a:cubicBezTo>
                    <a:pt x="591" y="81"/>
                    <a:pt x="594" y="83"/>
                    <a:pt x="593" y="83"/>
                  </a:cubicBezTo>
                  <a:cubicBezTo>
                    <a:pt x="591" y="81"/>
                    <a:pt x="590" y="80"/>
                    <a:pt x="588" y="78"/>
                  </a:cubicBezTo>
                  <a:cubicBezTo>
                    <a:pt x="586" y="77"/>
                    <a:pt x="587" y="78"/>
                    <a:pt x="585" y="76"/>
                  </a:cubicBezTo>
                  <a:cubicBezTo>
                    <a:pt x="583" y="75"/>
                    <a:pt x="583" y="75"/>
                    <a:pt x="582" y="74"/>
                  </a:cubicBezTo>
                  <a:cubicBezTo>
                    <a:pt x="581" y="73"/>
                    <a:pt x="577" y="70"/>
                    <a:pt x="574" y="68"/>
                  </a:cubicBezTo>
                  <a:cubicBezTo>
                    <a:pt x="573" y="67"/>
                    <a:pt x="571" y="66"/>
                    <a:pt x="570" y="65"/>
                  </a:cubicBezTo>
                  <a:cubicBezTo>
                    <a:pt x="574" y="68"/>
                    <a:pt x="575" y="69"/>
                    <a:pt x="576" y="70"/>
                  </a:cubicBezTo>
                  <a:cubicBezTo>
                    <a:pt x="576" y="70"/>
                    <a:pt x="575" y="69"/>
                    <a:pt x="574" y="69"/>
                  </a:cubicBezTo>
                  <a:cubicBezTo>
                    <a:pt x="576" y="70"/>
                    <a:pt x="577" y="70"/>
                    <a:pt x="578" y="71"/>
                  </a:cubicBezTo>
                  <a:cubicBezTo>
                    <a:pt x="577" y="71"/>
                    <a:pt x="582" y="74"/>
                    <a:pt x="583" y="75"/>
                  </a:cubicBezTo>
                  <a:cubicBezTo>
                    <a:pt x="582" y="75"/>
                    <a:pt x="582" y="74"/>
                    <a:pt x="582" y="75"/>
                  </a:cubicBezTo>
                  <a:cubicBezTo>
                    <a:pt x="586" y="78"/>
                    <a:pt x="591" y="82"/>
                    <a:pt x="594" y="85"/>
                  </a:cubicBezTo>
                  <a:cubicBezTo>
                    <a:pt x="593" y="84"/>
                    <a:pt x="595" y="85"/>
                    <a:pt x="596" y="87"/>
                  </a:cubicBezTo>
                  <a:cubicBezTo>
                    <a:pt x="598" y="88"/>
                    <a:pt x="599" y="89"/>
                    <a:pt x="597" y="88"/>
                  </a:cubicBezTo>
                  <a:cubicBezTo>
                    <a:pt x="601" y="91"/>
                    <a:pt x="599" y="89"/>
                    <a:pt x="601" y="91"/>
                  </a:cubicBezTo>
                  <a:cubicBezTo>
                    <a:pt x="601" y="91"/>
                    <a:pt x="602" y="92"/>
                    <a:pt x="602" y="92"/>
                  </a:cubicBezTo>
                  <a:cubicBezTo>
                    <a:pt x="599" y="90"/>
                    <a:pt x="597" y="88"/>
                    <a:pt x="594" y="86"/>
                  </a:cubicBezTo>
                  <a:cubicBezTo>
                    <a:pt x="592" y="84"/>
                    <a:pt x="590" y="82"/>
                    <a:pt x="587" y="79"/>
                  </a:cubicBezTo>
                  <a:cubicBezTo>
                    <a:pt x="585" y="78"/>
                    <a:pt x="583" y="77"/>
                    <a:pt x="582" y="76"/>
                  </a:cubicBezTo>
                  <a:cubicBezTo>
                    <a:pt x="581" y="75"/>
                    <a:pt x="580" y="74"/>
                    <a:pt x="578" y="73"/>
                  </a:cubicBezTo>
                  <a:cubicBezTo>
                    <a:pt x="578" y="73"/>
                    <a:pt x="578" y="73"/>
                    <a:pt x="578" y="73"/>
                  </a:cubicBezTo>
                  <a:cubicBezTo>
                    <a:pt x="578" y="72"/>
                    <a:pt x="571" y="67"/>
                    <a:pt x="573" y="69"/>
                  </a:cubicBezTo>
                  <a:cubicBezTo>
                    <a:pt x="574" y="70"/>
                    <a:pt x="579" y="73"/>
                    <a:pt x="579" y="74"/>
                  </a:cubicBezTo>
                  <a:cubicBezTo>
                    <a:pt x="575" y="71"/>
                    <a:pt x="573" y="69"/>
                    <a:pt x="568" y="66"/>
                  </a:cubicBezTo>
                  <a:cubicBezTo>
                    <a:pt x="569" y="66"/>
                    <a:pt x="568" y="65"/>
                    <a:pt x="567" y="64"/>
                  </a:cubicBezTo>
                  <a:cubicBezTo>
                    <a:pt x="567" y="65"/>
                    <a:pt x="562" y="62"/>
                    <a:pt x="563" y="62"/>
                  </a:cubicBezTo>
                  <a:cubicBezTo>
                    <a:pt x="560" y="60"/>
                    <a:pt x="557" y="58"/>
                    <a:pt x="554" y="55"/>
                  </a:cubicBezTo>
                  <a:cubicBezTo>
                    <a:pt x="550" y="53"/>
                    <a:pt x="546" y="51"/>
                    <a:pt x="543" y="49"/>
                  </a:cubicBezTo>
                  <a:cubicBezTo>
                    <a:pt x="542" y="48"/>
                    <a:pt x="540" y="48"/>
                    <a:pt x="539" y="47"/>
                  </a:cubicBezTo>
                  <a:cubicBezTo>
                    <a:pt x="537" y="46"/>
                    <a:pt x="536" y="45"/>
                    <a:pt x="534" y="44"/>
                  </a:cubicBezTo>
                  <a:cubicBezTo>
                    <a:pt x="534" y="44"/>
                    <a:pt x="535" y="44"/>
                    <a:pt x="535" y="45"/>
                  </a:cubicBezTo>
                  <a:cubicBezTo>
                    <a:pt x="532" y="43"/>
                    <a:pt x="531" y="43"/>
                    <a:pt x="531" y="42"/>
                  </a:cubicBezTo>
                  <a:cubicBezTo>
                    <a:pt x="528" y="41"/>
                    <a:pt x="534" y="44"/>
                    <a:pt x="531" y="43"/>
                  </a:cubicBezTo>
                  <a:cubicBezTo>
                    <a:pt x="530" y="42"/>
                    <a:pt x="527" y="40"/>
                    <a:pt x="526" y="40"/>
                  </a:cubicBezTo>
                  <a:cubicBezTo>
                    <a:pt x="524" y="38"/>
                    <a:pt x="519" y="36"/>
                    <a:pt x="515" y="35"/>
                  </a:cubicBezTo>
                  <a:cubicBezTo>
                    <a:pt x="511" y="33"/>
                    <a:pt x="507" y="31"/>
                    <a:pt x="505" y="30"/>
                  </a:cubicBezTo>
                  <a:cubicBezTo>
                    <a:pt x="502" y="29"/>
                    <a:pt x="495" y="26"/>
                    <a:pt x="489" y="24"/>
                  </a:cubicBezTo>
                  <a:cubicBezTo>
                    <a:pt x="482" y="22"/>
                    <a:pt x="478" y="20"/>
                    <a:pt x="483" y="22"/>
                  </a:cubicBezTo>
                  <a:cubicBezTo>
                    <a:pt x="478" y="20"/>
                    <a:pt x="471" y="17"/>
                    <a:pt x="467" y="17"/>
                  </a:cubicBezTo>
                  <a:cubicBezTo>
                    <a:pt x="471" y="18"/>
                    <a:pt x="466" y="16"/>
                    <a:pt x="467" y="16"/>
                  </a:cubicBezTo>
                  <a:cubicBezTo>
                    <a:pt x="465" y="16"/>
                    <a:pt x="464" y="16"/>
                    <a:pt x="463" y="15"/>
                  </a:cubicBezTo>
                  <a:cubicBezTo>
                    <a:pt x="463" y="15"/>
                    <a:pt x="457" y="13"/>
                    <a:pt x="456" y="13"/>
                  </a:cubicBezTo>
                  <a:cubicBezTo>
                    <a:pt x="456" y="13"/>
                    <a:pt x="457" y="14"/>
                    <a:pt x="456" y="13"/>
                  </a:cubicBezTo>
                  <a:cubicBezTo>
                    <a:pt x="455" y="13"/>
                    <a:pt x="455" y="13"/>
                    <a:pt x="454" y="12"/>
                  </a:cubicBezTo>
                  <a:cubicBezTo>
                    <a:pt x="456" y="12"/>
                    <a:pt x="457" y="13"/>
                    <a:pt x="460" y="14"/>
                  </a:cubicBezTo>
                  <a:cubicBezTo>
                    <a:pt x="458" y="13"/>
                    <a:pt x="460" y="13"/>
                    <a:pt x="461" y="13"/>
                  </a:cubicBezTo>
                  <a:cubicBezTo>
                    <a:pt x="458" y="13"/>
                    <a:pt x="457" y="12"/>
                    <a:pt x="455" y="12"/>
                  </a:cubicBezTo>
                  <a:cubicBezTo>
                    <a:pt x="454" y="11"/>
                    <a:pt x="452" y="11"/>
                    <a:pt x="451" y="11"/>
                  </a:cubicBezTo>
                  <a:cubicBezTo>
                    <a:pt x="449" y="11"/>
                    <a:pt x="447" y="10"/>
                    <a:pt x="443" y="9"/>
                  </a:cubicBezTo>
                  <a:cubicBezTo>
                    <a:pt x="443" y="9"/>
                    <a:pt x="447" y="10"/>
                    <a:pt x="447" y="10"/>
                  </a:cubicBezTo>
                  <a:cubicBezTo>
                    <a:pt x="446" y="10"/>
                    <a:pt x="444" y="10"/>
                    <a:pt x="443" y="9"/>
                  </a:cubicBezTo>
                  <a:cubicBezTo>
                    <a:pt x="443" y="10"/>
                    <a:pt x="444" y="10"/>
                    <a:pt x="445" y="10"/>
                  </a:cubicBezTo>
                  <a:cubicBezTo>
                    <a:pt x="445" y="10"/>
                    <a:pt x="447" y="11"/>
                    <a:pt x="448" y="11"/>
                  </a:cubicBezTo>
                  <a:cubicBezTo>
                    <a:pt x="449" y="11"/>
                    <a:pt x="451" y="11"/>
                    <a:pt x="451" y="11"/>
                  </a:cubicBezTo>
                  <a:cubicBezTo>
                    <a:pt x="449" y="11"/>
                    <a:pt x="447" y="10"/>
                    <a:pt x="447" y="11"/>
                  </a:cubicBezTo>
                  <a:cubicBezTo>
                    <a:pt x="450" y="11"/>
                    <a:pt x="451" y="12"/>
                    <a:pt x="452" y="12"/>
                  </a:cubicBezTo>
                  <a:cubicBezTo>
                    <a:pt x="448" y="12"/>
                    <a:pt x="437" y="9"/>
                    <a:pt x="431" y="8"/>
                  </a:cubicBezTo>
                  <a:cubicBezTo>
                    <a:pt x="430" y="8"/>
                    <a:pt x="425" y="7"/>
                    <a:pt x="421" y="6"/>
                  </a:cubicBezTo>
                  <a:cubicBezTo>
                    <a:pt x="417" y="6"/>
                    <a:pt x="413" y="5"/>
                    <a:pt x="414" y="6"/>
                  </a:cubicBezTo>
                  <a:cubicBezTo>
                    <a:pt x="412" y="5"/>
                    <a:pt x="412" y="5"/>
                    <a:pt x="411" y="5"/>
                  </a:cubicBezTo>
                  <a:cubicBezTo>
                    <a:pt x="414" y="5"/>
                    <a:pt x="420" y="6"/>
                    <a:pt x="420" y="6"/>
                  </a:cubicBezTo>
                  <a:cubicBezTo>
                    <a:pt x="416" y="5"/>
                    <a:pt x="411" y="5"/>
                    <a:pt x="414" y="5"/>
                  </a:cubicBezTo>
                  <a:cubicBezTo>
                    <a:pt x="412" y="4"/>
                    <a:pt x="412" y="5"/>
                    <a:pt x="410" y="5"/>
                  </a:cubicBezTo>
                  <a:cubicBezTo>
                    <a:pt x="410" y="4"/>
                    <a:pt x="410" y="4"/>
                    <a:pt x="410" y="4"/>
                  </a:cubicBezTo>
                  <a:cubicBezTo>
                    <a:pt x="412" y="4"/>
                    <a:pt x="418" y="5"/>
                    <a:pt x="415" y="4"/>
                  </a:cubicBezTo>
                  <a:cubicBezTo>
                    <a:pt x="413" y="5"/>
                    <a:pt x="409" y="4"/>
                    <a:pt x="408" y="4"/>
                  </a:cubicBezTo>
                  <a:cubicBezTo>
                    <a:pt x="407" y="4"/>
                    <a:pt x="405" y="3"/>
                    <a:pt x="402" y="3"/>
                  </a:cubicBezTo>
                  <a:cubicBezTo>
                    <a:pt x="399" y="3"/>
                    <a:pt x="397" y="3"/>
                    <a:pt x="396" y="2"/>
                  </a:cubicBezTo>
                  <a:cubicBezTo>
                    <a:pt x="396" y="2"/>
                    <a:pt x="397" y="2"/>
                    <a:pt x="398" y="2"/>
                  </a:cubicBezTo>
                  <a:cubicBezTo>
                    <a:pt x="399" y="2"/>
                    <a:pt x="401" y="3"/>
                    <a:pt x="402" y="3"/>
                  </a:cubicBezTo>
                  <a:cubicBezTo>
                    <a:pt x="404" y="3"/>
                    <a:pt x="405" y="3"/>
                    <a:pt x="405" y="3"/>
                  </a:cubicBezTo>
                  <a:cubicBezTo>
                    <a:pt x="406" y="3"/>
                    <a:pt x="406" y="3"/>
                    <a:pt x="405" y="3"/>
                  </a:cubicBezTo>
                  <a:cubicBezTo>
                    <a:pt x="410" y="4"/>
                    <a:pt x="406" y="3"/>
                    <a:pt x="408" y="3"/>
                  </a:cubicBezTo>
                  <a:cubicBezTo>
                    <a:pt x="409" y="4"/>
                    <a:pt x="410" y="4"/>
                    <a:pt x="412" y="4"/>
                  </a:cubicBezTo>
                  <a:cubicBezTo>
                    <a:pt x="411" y="4"/>
                    <a:pt x="406" y="3"/>
                    <a:pt x="402" y="2"/>
                  </a:cubicBezTo>
                  <a:cubicBezTo>
                    <a:pt x="397" y="2"/>
                    <a:pt x="392" y="2"/>
                    <a:pt x="390" y="2"/>
                  </a:cubicBezTo>
                  <a:cubicBezTo>
                    <a:pt x="386" y="1"/>
                    <a:pt x="376" y="2"/>
                    <a:pt x="374" y="1"/>
                  </a:cubicBezTo>
                  <a:cubicBezTo>
                    <a:pt x="372" y="1"/>
                    <a:pt x="368" y="1"/>
                    <a:pt x="366" y="0"/>
                  </a:cubicBezTo>
                  <a:cubicBezTo>
                    <a:pt x="364" y="1"/>
                    <a:pt x="365" y="1"/>
                    <a:pt x="362" y="1"/>
                  </a:cubicBezTo>
                  <a:cubicBezTo>
                    <a:pt x="357" y="1"/>
                    <a:pt x="358" y="0"/>
                    <a:pt x="356" y="0"/>
                  </a:cubicBezTo>
                  <a:cubicBezTo>
                    <a:pt x="356" y="1"/>
                    <a:pt x="349" y="1"/>
                    <a:pt x="346" y="1"/>
                  </a:cubicBezTo>
                  <a:cubicBezTo>
                    <a:pt x="346" y="1"/>
                    <a:pt x="348" y="1"/>
                    <a:pt x="348" y="0"/>
                  </a:cubicBezTo>
                  <a:cubicBezTo>
                    <a:pt x="345" y="0"/>
                    <a:pt x="344" y="1"/>
                    <a:pt x="341" y="1"/>
                  </a:cubicBezTo>
                  <a:cubicBezTo>
                    <a:pt x="339" y="1"/>
                    <a:pt x="346" y="1"/>
                    <a:pt x="343" y="1"/>
                  </a:cubicBezTo>
                  <a:cubicBezTo>
                    <a:pt x="340" y="1"/>
                    <a:pt x="339" y="1"/>
                    <a:pt x="337" y="1"/>
                  </a:cubicBezTo>
                  <a:cubicBezTo>
                    <a:pt x="335" y="1"/>
                    <a:pt x="335" y="1"/>
                    <a:pt x="334" y="1"/>
                  </a:cubicBezTo>
                  <a:cubicBezTo>
                    <a:pt x="332" y="2"/>
                    <a:pt x="317" y="4"/>
                    <a:pt x="319" y="3"/>
                  </a:cubicBezTo>
                  <a:cubicBezTo>
                    <a:pt x="303" y="6"/>
                    <a:pt x="281" y="10"/>
                    <a:pt x="267" y="15"/>
                  </a:cubicBezTo>
                  <a:cubicBezTo>
                    <a:pt x="267" y="14"/>
                    <a:pt x="267" y="14"/>
                    <a:pt x="269" y="14"/>
                  </a:cubicBezTo>
                  <a:cubicBezTo>
                    <a:pt x="269" y="14"/>
                    <a:pt x="271" y="13"/>
                    <a:pt x="272" y="13"/>
                  </a:cubicBezTo>
                  <a:cubicBezTo>
                    <a:pt x="271" y="13"/>
                    <a:pt x="270" y="13"/>
                    <a:pt x="270" y="13"/>
                  </a:cubicBezTo>
                  <a:cubicBezTo>
                    <a:pt x="273" y="12"/>
                    <a:pt x="276" y="12"/>
                    <a:pt x="277" y="11"/>
                  </a:cubicBezTo>
                  <a:cubicBezTo>
                    <a:pt x="275" y="12"/>
                    <a:pt x="269" y="13"/>
                    <a:pt x="267" y="14"/>
                  </a:cubicBezTo>
                  <a:cubicBezTo>
                    <a:pt x="267" y="14"/>
                    <a:pt x="267" y="14"/>
                    <a:pt x="265" y="15"/>
                  </a:cubicBezTo>
                  <a:cubicBezTo>
                    <a:pt x="266" y="14"/>
                    <a:pt x="262" y="16"/>
                    <a:pt x="260" y="16"/>
                  </a:cubicBezTo>
                  <a:cubicBezTo>
                    <a:pt x="262" y="15"/>
                    <a:pt x="260" y="16"/>
                    <a:pt x="259" y="16"/>
                  </a:cubicBezTo>
                  <a:cubicBezTo>
                    <a:pt x="261" y="16"/>
                    <a:pt x="259" y="16"/>
                    <a:pt x="258" y="17"/>
                  </a:cubicBezTo>
                  <a:cubicBezTo>
                    <a:pt x="255" y="18"/>
                    <a:pt x="254" y="17"/>
                    <a:pt x="251" y="19"/>
                  </a:cubicBezTo>
                  <a:cubicBezTo>
                    <a:pt x="251" y="19"/>
                    <a:pt x="255" y="17"/>
                    <a:pt x="254" y="18"/>
                  </a:cubicBezTo>
                  <a:cubicBezTo>
                    <a:pt x="253" y="19"/>
                    <a:pt x="249" y="20"/>
                    <a:pt x="247" y="20"/>
                  </a:cubicBezTo>
                  <a:cubicBezTo>
                    <a:pt x="246" y="21"/>
                    <a:pt x="242" y="23"/>
                    <a:pt x="238" y="25"/>
                  </a:cubicBezTo>
                  <a:cubicBezTo>
                    <a:pt x="241" y="23"/>
                    <a:pt x="239" y="24"/>
                    <a:pt x="239" y="24"/>
                  </a:cubicBezTo>
                  <a:cubicBezTo>
                    <a:pt x="234" y="26"/>
                    <a:pt x="231" y="27"/>
                    <a:pt x="226" y="29"/>
                  </a:cubicBezTo>
                  <a:cubicBezTo>
                    <a:pt x="227" y="28"/>
                    <a:pt x="234" y="25"/>
                    <a:pt x="231" y="26"/>
                  </a:cubicBezTo>
                  <a:cubicBezTo>
                    <a:pt x="227" y="28"/>
                    <a:pt x="227" y="28"/>
                    <a:pt x="229" y="27"/>
                  </a:cubicBezTo>
                  <a:cubicBezTo>
                    <a:pt x="225" y="29"/>
                    <a:pt x="225" y="29"/>
                    <a:pt x="222" y="30"/>
                  </a:cubicBezTo>
                  <a:cubicBezTo>
                    <a:pt x="222" y="30"/>
                    <a:pt x="221" y="31"/>
                    <a:pt x="221" y="31"/>
                  </a:cubicBezTo>
                  <a:cubicBezTo>
                    <a:pt x="221" y="30"/>
                    <a:pt x="222" y="30"/>
                    <a:pt x="224" y="29"/>
                  </a:cubicBezTo>
                  <a:cubicBezTo>
                    <a:pt x="221" y="30"/>
                    <a:pt x="220" y="30"/>
                    <a:pt x="217" y="31"/>
                  </a:cubicBezTo>
                  <a:cubicBezTo>
                    <a:pt x="216" y="32"/>
                    <a:pt x="220" y="30"/>
                    <a:pt x="218" y="31"/>
                  </a:cubicBezTo>
                  <a:cubicBezTo>
                    <a:pt x="214" y="33"/>
                    <a:pt x="215" y="33"/>
                    <a:pt x="213" y="34"/>
                  </a:cubicBezTo>
                  <a:cubicBezTo>
                    <a:pt x="213" y="33"/>
                    <a:pt x="209" y="36"/>
                    <a:pt x="207" y="36"/>
                  </a:cubicBezTo>
                  <a:cubicBezTo>
                    <a:pt x="210" y="34"/>
                    <a:pt x="214" y="33"/>
                    <a:pt x="215" y="32"/>
                  </a:cubicBezTo>
                  <a:cubicBezTo>
                    <a:pt x="213" y="33"/>
                    <a:pt x="210" y="34"/>
                    <a:pt x="211" y="34"/>
                  </a:cubicBezTo>
                  <a:cubicBezTo>
                    <a:pt x="212" y="33"/>
                    <a:pt x="213" y="33"/>
                    <a:pt x="214" y="32"/>
                  </a:cubicBezTo>
                  <a:cubicBezTo>
                    <a:pt x="216" y="31"/>
                    <a:pt x="217" y="31"/>
                    <a:pt x="217" y="31"/>
                  </a:cubicBezTo>
                  <a:cubicBezTo>
                    <a:pt x="213" y="32"/>
                    <a:pt x="210" y="34"/>
                    <a:pt x="209" y="34"/>
                  </a:cubicBezTo>
                  <a:cubicBezTo>
                    <a:pt x="208" y="35"/>
                    <a:pt x="202" y="37"/>
                    <a:pt x="200" y="39"/>
                  </a:cubicBezTo>
                  <a:cubicBezTo>
                    <a:pt x="198" y="40"/>
                    <a:pt x="200" y="39"/>
                    <a:pt x="199" y="39"/>
                  </a:cubicBezTo>
                  <a:cubicBezTo>
                    <a:pt x="196" y="41"/>
                    <a:pt x="195" y="41"/>
                    <a:pt x="195" y="41"/>
                  </a:cubicBezTo>
                  <a:cubicBezTo>
                    <a:pt x="197" y="40"/>
                    <a:pt x="195" y="41"/>
                    <a:pt x="194" y="42"/>
                  </a:cubicBezTo>
                  <a:cubicBezTo>
                    <a:pt x="194" y="42"/>
                    <a:pt x="192" y="43"/>
                    <a:pt x="190" y="44"/>
                  </a:cubicBezTo>
                  <a:cubicBezTo>
                    <a:pt x="190" y="44"/>
                    <a:pt x="188" y="45"/>
                    <a:pt x="188" y="45"/>
                  </a:cubicBezTo>
                  <a:cubicBezTo>
                    <a:pt x="185" y="47"/>
                    <a:pt x="182" y="49"/>
                    <a:pt x="178" y="50"/>
                  </a:cubicBezTo>
                  <a:cubicBezTo>
                    <a:pt x="175" y="52"/>
                    <a:pt x="172" y="54"/>
                    <a:pt x="169" y="56"/>
                  </a:cubicBezTo>
                  <a:cubicBezTo>
                    <a:pt x="169" y="56"/>
                    <a:pt x="169" y="55"/>
                    <a:pt x="168" y="56"/>
                  </a:cubicBezTo>
                  <a:cubicBezTo>
                    <a:pt x="167" y="57"/>
                    <a:pt x="165" y="59"/>
                    <a:pt x="162" y="60"/>
                  </a:cubicBezTo>
                  <a:cubicBezTo>
                    <a:pt x="162" y="60"/>
                    <a:pt x="164" y="60"/>
                    <a:pt x="164" y="59"/>
                  </a:cubicBezTo>
                  <a:cubicBezTo>
                    <a:pt x="160" y="61"/>
                    <a:pt x="150" y="69"/>
                    <a:pt x="153" y="66"/>
                  </a:cubicBezTo>
                  <a:cubicBezTo>
                    <a:pt x="151" y="68"/>
                    <a:pt x="145" y="73"/>
                    <a:pt x="145" y="72"/>
                  </a:cubicBezTo>
                  <a:cubicBezTo>
                    <a:pt x="143" y="74"/>
                    <a:pt x="145" y="73"/>
                    <a:pt x="144" y="74"/>
                  </a:cubicBezTo>
                  <a:cubicBezTo>
                    <a:pt x="142" y="75"/>
                    <a:pt x="140" y="76"/>
                    <a:pt x="138" y="78"/>
                  </a:cubicBezTo>
                  <a:cubicBezTo>
                    <a:pt x="136" y="79"/>
                    <a:pt x="135" y="81"/>
                    <a:pt x="133" y="82"/>
                  </a:cubicBezTo>
                  <a:cubicBezTo>
                    <a:pt x="129" y="85"/>
                    <a:pt x="126" y="88"/>
                    <a:pt x="122" y="91"/>
                  </a:cubicBezTo>
                  <a:cubicBezTo>
                    <a:pt x="123" y="92"/>
                    <a:pt x="116" y="97"/>
                    <a:pt x="115" y="98"/>
                  </a:cubicBezTo>
                  <a:cubicBezTo>
                    <a:pt x="114" y="99"/>
                    <a:pt x="113" y="100"/>
                    <a:pt x="113" y="100"/>
                  </a:cubicBezTo>
                  <a:cubicBezTo>
                    <a:pt x="117" y="96"/>
                    <a:pt x="120" y="93"/>
                    <a:pt x="123" y="90"/>
                  </a:cubicBezTo>
                  <a:cubicBezTo>
                    <a:pt x="126" y="87"/>
                    <a:pt x="129" y="85"/>
                    <a:pt x="134" y="81"/>
                  </a:cubicBezTo>
                  <a:cubicBezTo>
                    <a:pt x="133" y="80"/>
                    <a:pt x="130" y="84"/>
                    <a:pt x="129" y="84"/>
                  </a:cubicBezTo>
                  <a:cubicBezTo>
                    <a:pt x="136" y="77"/>
                    <a:pt x="143" y="71"/>
                    <a:pt x="150" y="66"/>
                  </a:cubicBezTo>
                  <a:cubicBezTo>
                    <a:pt x="154" y="63"/>
                    <a:pt x="157" y="61"/>
                    <a:pt x="161" y="58"/>
                  </a:cubicBezTo>
                  <a:cubicBezTo>
                    <a:pt x="163" y="57"/>
                    <a:pt x="164" y="56"/>
                    <a:pt x="166" y="55"/>
                  </a:cubicBezTo>
                  <a:cubicBezTo>
                    <a:pt x="168" y="53"/>
                    <a:pt x="170" y="52"/>
                    <a:pt x="172" y="51"/>
                  </a:cubicBezTo>
                  <a:cubicBezTo>
                    <a:pt x="180" y="46"/>
                    <a:pt x="189" y="41"/>
                    <a:pt x="197" y="36"/>
                  </a:cubicBezTo>
                  <a:cubicBezTo>
                    <a:pt x="202" y="34"/>
                    <a:pt x="206" y="31"/>
                    <a:pt x="210" y="29"/>
                  </a:cubicBezTo>
                  <a:cubicBezTo>
                    <a:pt x="215" y="27"/>
                    <a:pt x="219" y="25"/>
                    <a:pt x="223" y="23"/>
                  </a:cubicBezTo>
                  <a:cubicBezTo>
                    <a:pt x="228" y="20"/>
                    <a:pt x="234" y="18"/>
                    <a:pt x="241" y="15"/>
                  </a:cubicBezTo>
                  <a:cubicBezTo>
                    <a:pt x="244" y="14"/>
                    <a:pt x="248" y="13"/>
                    <a:pt x="251" y="11"/>
                  </a:cubicBezTo>
                  <a:cubicBezTo>
                    <a:pt x="255" y="10"/>
                    <a:pt x="258" y="9"/>
                    <a:pt x="261" y="8"/>
                  </a:cubicBezTo>
                  <a:cubicBezTo>
                    <a:pt x="255" y="9"/>
                    <a:pt x="242" y="15"/>
                    <a:pt x="236" y="17"/>
                  </a:cubicBezTo>
                  <a:cubicBezTo>
                    <a:pt x="236" y="16"/>
                    <a:pt x="236" y="16"/>
                    <a:pt x="237" y="16"/>
                  </a:cubicBezTo>
                  <a:cubicBezTo>
                    <a:pt x="232" y="17"/>
                    <a:pt x="227" y="19"/>
                    <a:pt x="225" y="20"/>
                  </a:cubicBezTo>
                  <a:cubicBezTo>
                    <a:pt x="220" y="22"/>
                    <a:pt x="216" y="24"/>
                    <a:pt x="211" y="26"/>
                  </a:cubicBezTo>
                  <a:cubicBezTo>
                    <a:pt x="207" y="27"/>
                    <a:pt x="203" y="29"/>
                    <a:pt x="200" y="30"/>
                  </a:cubicBezTo>
                  <a:cubicBezTo>
                    <a:pt x="198" y="32"/>
                    <a:pt x="199" y="31"/>
                    <a:pt x="197" y="33"/>
                  </a:cubicBezTo>
                  <a:cubicBezTo>
                    <a:pt x="197" y="32"/>
                    <a:pt x="195" y="33"/>
                    <a:pt x="195" y="33"/>
                  </a:cubicBezTo>
                  <a:cubicBezTo>
                    <a:pt x="193" y="34"/>
                    <a:pt x="190" y="36"/>
                    <a:pt x="189" y="36"/>
                  </a:cubicBezTo>
                  <a:cubicBezTo>
                    <a:pt x="185" y="39"/>
                    <a:pt x="185" y="39"/>
                    <a:pt x="180" y="41"/>
                  </a:cubicBezTo>
                  <a:cubicBezTo>
                    <a:pt x="180" y="41"/>
                    <a:pt x="180" y="41"/>
                    <a:pt x="180" y="41"/>
                  </a:cubicBezTo>
                  <a:cubicBezTo>
                    <a:pt x="176" y="44"/>
                    <a:pt x="172" y="46"/>
                    <a:pt x="169" y="48"/>
                  </a:cubicBezTo>
                  <a:cubicBezTo>
                    <a:pt x="167" y="49"/>
                    <a:pt x="165" y="50"/>
                    <a:pt x="163" y="51"/>
                  </a:cubicBezTo>
                  <a:cubicBezTo>
                    <a:pt x="162" y="52"/>
                    <a:pt x="160" y="54"/>
                    <a:pt x="158" y="55"/>
                  </a:cubicBezTo>
                  <a:cubicBezTo>
                    <a:pt x="158" y="55"/>
                    <a:pt x="157" y="56"/>
                    <a:pt x="157" y="55"/>
                  </a:cubicBezTo>
                  <a:cubicBezTo>
                    <a:pt x="153" y="58"/>
                    <a:pt x="151" y="60"/>
                    <a:pt x="149" y="61"/>
                  </a:cubicBezTo>
                  <a:cubicBezTo>
                    <a:pt x="143" y="66"/>
                    <a:pt x="138" y="70"/>
                    <a:pt x="132" y="74"/>
                  </a:cubicBezTo>
                  <a:cubicBezTo>
                    <a:pt x="130" y="76"/>
                    <a:pt x="127" y="78"/>
                    <a:pt x="124" y="81"/>
                  </a:cubicBezTo>
                  <a:cubicBezTo>
                    <a:pt x="123" y="82"/>
                    <a:pt x="121" y="83"/>
                    <a:pt x="120" y="84"/>
                  </a:cubicBezTo>
                  <a:cubicBezTo>
                    <a:pt x="119" y="86"/>
                    <a:pt x="117" y="87"/>
                    <a:pt x="116" y="88"/>
                  </a:cubicBezTo>
                  <a:cubicBezTo>
                    <a:pt x="115" y="89"/>
                    <a:pt x="115" y="89"/>
                    <a:pt x="114" y="90"/>
                  </a:cubicBezTo>
                  <a:cubicBezTo>
                    <a:pt x="112" y="92"/>
                    <a:pt x="108" y="95"/>
                    <a:pt x="105" y="99"/>
                  </a:cubicBezTo>
                  <a:cubicBezTo>
                    <a:pt x="102" y="102"/>
                    <a:pt x="99" y="105"/>
                    <a:pt x="97" y="108"/>
                  </a:cubicBezTo>
                  <a:cubicBezTo>
                    <a:pt x="96" y="109"/>
                    <a:pt x="96" y="109"/>
                    <a:pt x="95" y="110"/>
                  </a:cubicBezTo>
                  <a:cubicBezTo>
                    <a:pt x="93" y="112"/>
                    <a:pt x="96" y="109"/>
                    <a:pt x="94" y="111"/>
                  </a:cubicBezTo>
                  <a:cubicBezTo>
                    <a:pt x="92" y="114"/>
                    <a:pt x="96" y="109"/>
                    <a:pt x="94" y="111"/>
                  </a:cubicBezTo>
                  <a:cubicBezTo>
                    <a:pt x="94" y="112"/>
                    <a:pt x="93" y="113"/>
                    <a:pt x="92" y="114"/>
                  </a:cubicBezTo>
                  <a:cubicBezTo>
                    <a:pt x="93" y="114"/>
                    <a:pt x="89" y="117"/>
                    <a:pt x="87" y="119"/>
                  </a:cubicBezTo>
                  <a:cubicBezTo>
                    <a:pt x="86" y="121"/>
                    <a:pt x="84" y="124"/>
                    <a:pt x="82" y="126"/>
                  </a:cubicBezTo>
                  <a:cubicBezTo>
                    <a:pt x="80" y="129"/>
                    <a:pt x="78" y="132"/>
                    <a:pt x="77" y="134"/>
                  </a:cubicBezTo>
                  <a:cubicBezTo>
                    <a:pt x="76" y="136"/>
                    <a:pt x="74" y="138"/>
                    <a:pt x="73" y="140"/>
                  </a:cubicBezTo>
                  <a:cubicBezTo>
                    <a:pt x="71" y="142"/>
                    <a:pt x="70" y="143"/>
                    <a:pt x="69" y="145"/>
                  </a:cubicBezTo>
                  <a:cubicBezTo>
                    <a:pt x="67" y="148"/>
                    <a:pt x="66" y="151"/>
                    <a:pt x="65" y="153"/>
                  </a:cubicBezTo>
                  <a:cubicBezTo>
                    <a:pt x="64" y="154"/>
                    <a:pt x="63" y="156"/>
                    <a:pt x="62" y="157"/>
                  </a:cubicBezTo>
                  <a:cubicBezTo>
                    <a:pt x="64" y="155"/>
                    <a:pt x="64" y="155"/>
                    <a:pt x="65" y="155"/>
                  </a:cubicBezTo>
                  <a:cubicBezTo>
                    <a:pt x="64" y="156"/>
                    <a:pt x="64" y="156"/>
                    <a:pt x="63" y="157"/>
                  </a:cubicBezTo>
                  <a:cubicBezTo>
                    <a:pt x="63" y="157"/>
                    <a:pt x="64" y="156"/>
                    <a:pt x="63" y="156"/>
                  </a:cubicBezTo>
                  <a:cubicBezTo>
                    <a:pt x="62" y="159"/>
                    <a:pt x="61" y="159"/>
                    <a:pt x="60" y="162"/>
                  </a:cubicBezTo>
                  <a:cubicBezTo>
                    <a:pt x="63" y="158"/>
                    <a:pt x="58" y="165"/>
                    <a:pt x="58" y="166"/>
                  </a:cubicBezTo>
                  <a:cubicBezTo>
                    <a:pt x="59" y="165"/>
                    <a:pt x="61" y="161"/>
                    <a:pt x="62" y="159"/>
                  </a:cubicBezTo>
                  <a:cubicBezTo>
                    <a:pt x="63" y="159"/>
                    <a:pt x="63" y="159"/>
                    <a:pt x="62" y="160"/>
                  </a:cubicBezTo>
                  <a:cubicBezTo>
                    <a:pt x="60" y="164"/>
                    <a:pt x="57" y="168"/>
                    <a:pt x="53" y="173"/>
                  </a:cubicBezTo>
                  <a:cubicBezTo>
                    <a:pt x="53" y="175"/>
                    <a:pt x="55" y="172"/>
                    <a:pt x="52" y="176"/>
                  </a:cubicBezTo>
                  <a:cubicBezTo>
                    <a:pt x="52" y="176"/>
                    <a:pt x="50" y="179"/>
                    <a:pt x="51" y="176"/>
                  </a:cubicBezTo>
                  <a:cubicBezTo>
                    <a:pt x="49" y="180"/>
                    <a:pt x="50" y="179"/>
                    <a:pt x="48" y="182"/>
                  </a:cubicBezTo>
                  <a:cubicBezTo>
                    <a:pt x="48" y="182"/>
                    <a:pt x="48" y="182"/>
                    <a:pt x="48" y="182"/>
                  </a:cubicBezTo>
                  <a:cubicBezTo>
                    <a:pt x="47" y="185"/>
                    <a:pt x="47" y="184"/>
                    <a:pt x="46" y="186"/>
                  </a:cubicBezTo>
                  <a:cubicBezTo>
                    <a:pt x="44" y="189"/>
                    <a:pt x="42" y="193"/>
                    <a:pt x="40" y="195"/>
                  </a:cubicBezTo>
                  <a:cubicBezTo>
                    <a:pt x="41" y="193"/>
                    <a:pt x="42" y="191"/>
                    <a:pt x="43" y="189"/>
                  </a:cubicBezTo>
                  <a:cubicBezTo>
                    <a:pt x="44" y="187"/>
                    <a:pt x="45" y="186"/>
                    <a:pt x="46" y="185"/>
                  </a:cubicBezTo>
                  <a:cubicBezTo>
                    <a:pt x="45" y="186"/>
                    <a:pt x="44" y="189"/>
                    <a:pt x="44" y="189"/>
                  </a:cubicBezTo>
                  <a:cubicBezTo>
                    <a:pt x="46" y="185"/>
                    <a:pt x="46" y="184"/>
                    <a:pt x="48" y="181"/>
                  </a:cubicBezTo>
                  <a:cubicBezTo>
                    <a:pt x="50" y="178"/>
                    <a:pt x="52" y="174"/>
                    <a:pt x="54" y="172"/>
                  </a:cubicBezTo>
                  <a:cubicBezTo>
                    <a:pt x="56" y="169"/>
                    <a:pt x="57" y="166"/>
                    <a:pt x="58" y="165"/>
                  </a:cubicBezTo>
                  <a:cubicBezTo>
                    <a:pt x="56" y="168"/>
                    <a:pt x="54" y="170"/>
                    <a:pt x="52" y="173"/>
                  </a:cubicBezTo>
                  <a:cubicBezTo>
                    <a:pt x="51" y="175"/>
                    <a:pt x="49" y="177"/>
                    <a:pt x="49" y="178"/>
                  </a:cubicBezTo>
                  <a:cubicBezTo>
                    <a:pt x="49" y="178"/>
                    <a:pt x="51" y="174"/>
                    <a:pt x="51" y="174"/>
                  </a:cubicBezTo>
                  <a:cubicBezTo>
                    <a:pt x="51" y="175"/>
                    <a:pt x="51" y="175"/>
                    <a:pt x="50" y="177"/>
                  </a:cubicBezTo>
                  <a:cubicBezTo>
                    <a:pt x="48" y="180"/>
                    <a:pt x="48" y="180"/>
                    <a:pt x="46" y="185"/>
                  </a:cubicBezTo>
                  <a:cubicBezTo>
                    <a:pt x="47" y="183"/>
                    <a:pt x="43" y="189"/>
                    <a:pt x="45" y="185"/>
                  </a:cubicBezTo>
                  <a:cubicBezTo>
                    <a:pt x="44" y="186"/>
                    <a:pt x="44" y="187"/>
                    <a:pt x="43" y="189"/>
                  </a:cubicBezTo>
                  <a:cubicBezTo>
                    <a:pt x="42" y="190"/>
                    <a:pt x="41" y="191"/>
                    <a:pt x="41" y="192"/>
                  </a:cubicBezTo>
                  <a:cubicBezTo>
                    <a:pt x="41" y="191"/>
                    <a:pt x="42" y="189"/>
                    <a:pt x="43" y="188"/>
                  </a:cubicBezTo>
                  <a:cubicBezTo>
                    <a:pt x="43" y="187"/>
                    <a:pt x="44" y="186"/>
                    <a:pt x="44" y="186"/>
                  </a:cubicBezTo>
                  <a:cubicBezTo>
                    <a:pt x="42" y="189"/>
                    <a:pt x="45" y="183"/>
                    <a:pt x="43" y="186"/>
                  </a:cubicBezTo>
                  <a:cubicBezTo>
                    <a:pt x="42" y="190"/>
                    <a:pt x="40" y="191"/>
                    <a:pt x="39" y="195"/>
                  </a:cubicBezTo>
                  <a:cubicBezTo>
                    <a:pt x="39" y="195"/>
                    <a:pt x="39" y="194"/>
                    <a:pt x="39" y="194"/>
                  </a:cubicBezTo>
                  <a:cubicBezTo>
                    <a:pt x="38" y="196"/>
                    <a:pt x="38" y="196"/>
                    <a:pt x="37" y="198"/>
                  </a:cubicBezTo>
                  <a:cubicBezTo>
                    <a:pt x="37" y="199"/>
                    <a:pt x="38" y="195"/>
                    <a:pt x="38" y="195"/>
                  </a:cubicBezTo>
                  <a:cubicBezTo>
                    <a:pt x="36" y="200"/>
                    <a:pt x="35" y="202"/>
                    <a:pt x="34" y="204"/>
                  </a:cubicBezTo>
                  <a:cubicBezTo>
                    <a:pt x="33" y="207"/>
                    <a:pt x="32" y="208"/>
                    <a:pt x="31" y="210"/>
                  </a:cubicBezTo>
                  <a:cubicBezTo>
                    <a:pt x="31" y="209"/>
                    <a:pt x="32" y="208"/>
                    <a:pt x="32" y="208"/>
                  </a:cubicBezTo>
                  <a:cubicBezTo>
                    <a:pt x="31" y="209"/>
                    <a:pt x="31" y="210"/>
                    <a:pt x="31" y="210"/>
                  </a:cubicBezTo>
                  <a:cubicBezTo>
                    <a:pt x="29" y="213"/>
                    <a:pt x="28" y="215"/>
                    <a:pt x="28" y="217"/>
                  </a:cubicBezTo>
                  <a:cubicBezTo>
                    <a:pt x="25" y="221"/>
                    <a:pt x="23" y="227"/>
                    <a:pt x="20" y="234"/>
                  </a:cubicBezTo>
                  <a:cubicBezTo>
                    <a:pt x="17" y="240"/>
                    <a:pt x="15" y="247"/>
                    <a:pt x="12" y="255"/>
                  </a:cubicBezTo>
                  <a:cubicBezTo>
                    <a:pt x="12" y="255"/>
                    <a:pt x="13" y="253"/>
                    <a:pt x="12" y="253"/>
                  </a:cubicBezTo>
                  <a:cubicBezTo>
                    <a:pt x="11" y="257"/>
                    <a:pt x="10" y="260"/>
                    <a:pt x="12" y="257"/>
                  </a:cubicBezTo>
                  <a:cubicBezTo>
                    <a:pt x="11" y="259"/>
                    <a:pt x="11" y="259"/>
                    <a:pt x="11" y="261"/>
                  </a:cubicBezTo>
                  <a:cubicBezTo>
                    <a:pt x="11" y="261"/>
                    <a:pt x="11" y="261"/>
                    <a:pt x="11" y="261"/>
                  </a:cubicBezTo>
                  <a:cubicBezTo>
                    <a:pt x="10" y="265"/>
                    <a:pt x="10" y="266"/>
                    <a:pt x="10" y="267"/>
                  </a:cubicBezTo>
                  <a:cubicBezTo>
                    <a:pt x="11" y="265"/>
                    <a:pt x="11" y="266"/>
                    <a:pt x="12" y="264"/>
                  </a:cubicBezTo>
                  <a:cubicBezTo>
                    <a:pt x="12" y="262"/>
                    <a:pt x="12" y="260"/>
                    <a:pt x="14" y="257"/>
                  </a:cubicBezTo>
                  <a:cubicBezTo>
                    <a:pt x="13" y="257"/>
                    <a:pt x="12" y="259"/>
                    <a:pt x="14" y="255"/>
                  </a:cubicBezTo>
                  <a:cubicBezTo>
                    <a:pt x="14" y="257"/>
                    <a:pt x="14" y="256"/>
                    <a:pt x="15" y="252"/>
                  </a:cubicBezTo>
                  <a:cubicBezTo>
                    <a:pt x="15" y="253"/>
                    <a:pt x="14" y="258"/>
                    <a:pt x="13" y="261"/>
                  </a:cubicBezTo>
                  <a:cubicBezTo>
                    <a:pt x="13" y="260"/>
                    <a:pt x="13" y="260"/>
                    <a:pt x="13" y="260"/>
                  </a:cubicBezTo>
                  <a:cubicBezTo>
                    <a:pt x="15" y="256"/>
                    <a:pt x="15" y="253"/>
                    <a:pt x="16" y="250"/>
                  </a:cubicBezTo>
                  <a:cubicBezTo>
                    <a:pt x="16" y="251"/>
                    <a:pt x="16" y="253"/>
                    <a:pt x="15" y="254"/>
                  </a:cubicBezTo>
                  <a:cubicBezTo>
                    <a:pt x="16" y="252"/>
                    <a:pt x="17" y="249"/>
                    <a:pt x="18" y="246"/>
                  </a:cubicBezTo>
                  <a:cubicBezTo>
                    <a:pt x="19" y="245"/>
                    <a:pt x="19" y="243"/>
                    <a:pt x="20" y="242"/>
                  </a:cubicBezTo>
                  <a:cubicBezTo>
                    <a:pt x="20" y="240"/>
                    <a:pt x="21" y="238"/>
                    <a:pt x="22" y="237"/>
                  </a:cubicBezTo>
                  <a:cubicBezTo>
                    <a:pt x="24" y="231"/>
                    <a:pt x="26" y="226"/>
                    <a:pt x="27" y="227"/>
                  </a:cubicBezTo>
                  <a:cubicBezTo>
                    <a:pt x="28" y="224"/>
                    <a:pt x="30" y="220"/>
                    <a:pt x="32" y="216"/>
                  </a:cubicBezTo>
                  <a:cubicBezTo>
                    <a:pt x="32" y="215"/>
                    <a:pt x="30" y="218"/>
                    <a:pt x="30" y="218"/>
                  </a:cubicBezTo>
                  <a:cubicBezTo>
                    <a:pt x="31" y="215"/>
                    <a:pt x="33" y="212"/>
                    <a:pt x="34" y="210"/>
                  </a:cubicBezTo>
                  <a:cubicBezTo>
                    <a:pt x="34" y="211"/>
                    <a:pt x="36" y="206"/>
                    <a:pt x="36" y="205"/>
                  </a:cubicBezTo>
                  <a:cubicBezTo>
                    <a:pt x="36" y="204"/>
                    <a:pt x="38" y="201"/>
                    <a:pt x="39" y="200"/>
                  </a:cubicBezTo>
                  <a:cubicBezTo>
                    <a:pt x="39" y="200"/>
                    <a:pt x="39" y="201"/>
                    <a:pt x="39" y="200"/>
                  </a:cubicBezTo>
                  <a:cubicBezTo>
                    <a:pt x="38" y="202"/>
                    <a:pt x="37" y="203"/>
                    <a:pt x="37" y="203"/>
                  </a:cubicBezTo>
                  <a:cubicBezTo>
                    <a:pt x="39" y="201"/>
                    <a:pt x="39" y="201"/>
                    <a:pt x="39" y="200"/>
                  </a:cubicBezTo>
                  <a:cubicBezTo>
                    <a:pt x="40" y="199"/>
                    <a:pt x="41" y="198"/>
                    <a:pt x="41" y="197"/>
                  </a:cubicBezTo>
                  <a:cubicBezTo>
                    <a:pt x="40" y="198"/>
                    <a:pt x="40" y="200"/>
                    <a:pt x="39" y="200"/>
                  </a:cubicBezTo>
                  <a:cubicBezTo>
                    <a:pt x="39" y="199"/>
                    <a:pt x="40" y="198"/>
                    <a:pt x="41" y="196"/>
                  </a:cubicBezTo>
                  <a:cubicBezTo>
                    <a:pt x="44" y="192"/>
                    <a:pt x="43" y="194"/>
                    <a:pt x="38" y="203"/>
                  </a:cubicBezTo>
                  <a:cubicBezTo>
                    <a:pt x="37" y="205"/>
                    <a:pt x="36" y="206"/>
                    <a:pt x="35" y="210"/>
                  </a:cubicBezTo>
                  <a:cubicBezTo>
                    <a:pt x="35" y="211"/>
                    <a:pt x="36" y="207"/>
                    <a:pt x="35" y="210"/>
                  </a:cubicBezTo>
                  <a:cubicBezTo>
                    <a:pt x="34" y="212"/>
                    <a:pt x="34" y="212"/>
                    <a:pt x="33" y="214"/>
                  </a:cubicBezTo>
                  <a:cubicBezTo>
                    <a:pt x="33" y="215"/>
                    <a:pt x="35" y="211"/>
                    <a:pt x="35" y="212"/>
                  </a:cubicBezTo>
                  <a:cubicBezTo>
                    <a:pt x="34" y="215"/>
                    <a:pt x="32" y="217"/>
                    <a:pt x="31" y="221"/>
                  </a:cubicBezTo>
                  <a:cubicBezTo>
                    <a:pt x="31" y="221"/>
                    <a:pt x="31" y="221"/>
                    <a:pt x="30" y="222"/>
                  </a:cubicBezTo>
                  <a:cubicBezTo>
                    <a:pt x="29" y="226"/>
                    <a:pt x="27" y="231"/>
                    <a:pt x="24" y="239"/>
                  </a:cubicBezTo>
                  <a:cubicBezTo>
                    <a:pt x="24" y="238"/>
                    <a:pt x="23" y="241"/>
                    <a:pt x="22" y="241"/>
                  </a:cubicBezTo>
                  <a:cubicBezTo>
                    <a:pt x="21" y="245"/>
                    <a:pt x="19" y="250"/>
                    <a:pt x="19" y="252"/>
                  </a:cubicBezTo>
                  <a:cubicBezTo>
                    <a:pt x="19" y="249"/>
                    <a:pt x="21" y="245"/>
                    <a:pt x="22" y="241"/>
                  </a:cubicBezTo>
                  <a:cubicBezTo>
                    <a:pt x="24" y="237"/>
                    <a:pt x="25" y="233"/>
                    <a:pt x="27" y="230"/>
                  </a:cubicBezTo>
                  <a:cubicBezTo>
                    <a:pt x="26" y="231"/>
                    <a:pt x="24" y="236"/>
                    <a:pt x="23" y="238"/>
                  </a:cubicBezTo>
                  <a:cubicBezTo>
                    <a:pt x="22" y="240"/>
                    <a:pt x="23" y="239"/>
                    <a:pt x="22" y="242"/>
                  </a:cubicBezTo>
                  <a:cubicBezTo>
                    <a:pt x="21" y="243"/>
                    <a:pt x="20" y="246"/>
                    <a:pt x="21" y="242"/>
                  </a:cubicBezTo>
                  <a:cubicBezTo>
                    <a:pt x="20" y="245"/>
                    <a:pt x="19" y="246"/>
                    <a:pt x="19" y="248"/>
                  </a:cubicBezTo>
                  <a:cubicBezTo>
                    <a:pt x="20" y="247"/>
                    <a:pt x="20" y="246"/>
                    <a:pt x="20" y="245"/>
                  </a:cubicBezTo>
                  <a:cubicBezTo>
                    <a:pt x="20" y="246"/>
                    <a:pt x="18" y="251"/>
                    <a:pt x="17" y="253"/>
                  </a:cubicBezTo>
                  <a:cubicBezTo>
                    <a:pt x="18" y="253"/>
                    <a:pt x="19" y="250"/>
                    <a:pt x="19" y="249"/>
                  </a:cubicBezTo>
                  <a:cubicBezTo>
                    <a:pt x="18" y="253"/>
                    <a:pt x="18" y="253"/>
                    <a:pt x="17" y="256"/>
                  </a:cubicBezTo>
                  <a:cubicBezTo>
                    <a:pt x="17" y="256"/>
                    <a:pt x="17" y="256"/>
                    <a:pt x="17" y="256"/>
                  </a:cubicBezTo>
                  <a:cubicBezTo>
                    <a:pt x="16" y="260"/>
                    <a:pt x="14" y="268"/>
                    <a:pt x="13" y="270"/>
                  </a:cubicBezTo>
                  <a:cubicBezTo>
                    <a:pt x="14" y="269"/>
                    <a:pt x="15" y="267"/>
                    <a:pt x="15" y="266"/>
                  </a:cubicBezTo>
                  <a:cubicBezTo>
                    <a:pt x="14" y="270"/>
                    <a:pt x="12" y="275"/>
                    <a:pt x="11" y="279"/>
                  </a:cubicBezTo>
                  <a:cubicBezTo>
                    <a:pt x="11" y="278"/>
                    <a:pt x="12" y="275"/>
                    <a:pt x="13" y="273"/>
                  </a:cubicBezTo>
                  <a:cubicBezTo>
                    <a:pt x="11" y="275"/>
                    <a:pt x="11" y="278"/>
                    <a:pt x="11" y="280"/>
                  </a:cubicBezTo>
                  <a:cubicBezTo>
                    <a:pt x="10" y="282"/>
                    <a:pt x="10" y="281"/>
                    <a:pt x="10" y="282"/>
                  </a:cubicBezTo>
                  <a:cubicBezTo>
                    <a:pt x="9" y="285"/>
                    <a:pt x="10" y="280"/>
                    <a:pt x="10" y="283"/>
                  </a:cubicBezTo>
                  <a:cubicBezTo>
                    <a:pt x="9" y="284"/>
                    <a:pt x="9" y="284"/>
                    <a:pt x="9" y="284"/>
                  </a:cubicBezTo>
                  <a:cubicBezTo>
                    <a:pt x="10" y="283"/>
                    <a:pt x="9" y="284"/>
                    <a:pt x="9" y="285"/>
                  </a:cubicBezTo>
                  <a:cubicBezTo>
                    <a:pt x="9" y="285"/>
                    <a:pt x="8" y="287"/>
                    <a:pt x="8" y="288"/>
                  </a:cubicBezTo>
                  <a:cubicBezTo>
                    <a:pt x="9" y="286"/>
                    <a:pt x="9" y="285"/>
                    <a:pt x="9" y="284"/>
                  </a:cubicBezTo>
                  <a:cubicBezTo>
                    <a:pt x="9" y="288"/>
                    <a:pt x="8" y="290"/>
                    <a:pt x="7" y="293"/>
                  </a:cubicBezTo>
                  <a:cubicBezTo>
                    <a:pt x="7" y="293"/>
                    <a:pt x="6" y="297"/>
                    <a:pt x="6" y="299"/>
                  </a:cubicBezTo>
                  <a:cubicBezTo>
                    <a:pt x="6" y="297"/>
                    <a:pt x="7" y="295"/>
                    <a:pt x="7" y="295"/>
                  </a:cubicBezTo>
                  <a:cubicBezTo>
                    <a:pt x="6" y="298"/>
                    <a:pt x="6" y="303"/>
                    <a:pt x="5" y="306"/>
                  </a:cubicBezTo>
                  <a:cubicBezTo>
                    <a:pt x="6" y="306"/>
                    <a:pt x="6" y="304"/>
                    <a:pt x="6" y="302"/>
                  </a:cubicBezTo>
                  <a:cubicBezTo>
                    <a:pt x="6" y="302"/>
                    <a:pt x="6" y="305"/>
                    <a:pt x="6" y="303"/>
                  </a:cubicBezTo>
                  <a:cubicBezTo>
                    <a:pt x="7" y="299"/>
                    <a:pt x="7" y="296"/>
                    <a:pt x="8" y="292"/>
                  </a:cubicBezTo>
                  <a:cubicBezTo>
                    <a:pt x="9" y="290"/>
                    <a:pt x="9" y="291"/>
                    <a:pt x="10" y="289"/>
                  </a:cubicBezTo>
                  <a:cubicBezTo>
                    <a:pt x="9" y="290"/>
                    <a:pt x="10" y="289"/>
                    <a:pt x="10" y="290"/>
                  </a:cubicBezTo>
                  <a:cubicBezTo>
                    <a:pt x="10" y="288"/>
                    <a:pt x="11" y="287"/>
                    <a:pt x="11" y="288"/>
                  </a:cubicBezTo>
                  <a:cubicBezTo>
                    <a:pt x="11" y="286"/>
                    <a:pt x="11" y="286"/>
                    <a:pt x="11" y="284"/>
                  </a:cubicBezTo>
                  <a:cubicBezTo>
                    <a:pt x="12" y="283"/>
                    <a:pt x="13" y="281"/>
                    <a:pt x="14" y="277"/>
                  </a:cubicBezTo>
                  <a:cubicBezTo>
                    <a:pt x="14" y="277"/>
                    <a:pt x="13" y="281"/>
                    <a:pt x="13" y="279"/>
                  </a:cubicBezTo>
                  <a:cubicBezTo>
                    <a:pt x="13" y="277"/>
                    <a:pt x="14" y="277"/>
                    <a:pt x="14" y="275"/>
                  </a:cubicBezTo>
                  <a:cubicBezTo>
                    <a:pt x="14" y="275"/>
                    <a:pt x="13" y="277"/>
                    <a:pt x="13" y="279"/>
                  </a:cubicBezTo>
                  <a:cubicBezTo>
                    <a:pt x="12" y="281"/>
                    <a:pt x="11" y="284"/>
                    <a:pt x="11" y="283"/>
                  </a:cubicBezTo>
                  <a:cubicBezTo>
                    <a:pt x="12" y="280"/>
                    <a:pt x="12" y="279"/>
                    <a:pt x="13" y="276"/>
                  </a:cubicBezTo>
                  <a:cubicBezTo>
                    <a:pt x="14" y="277"/>
                    <a:pt x="15" y="271"/>
                    <a:pt x="16" y="269"/>
                  </a:cubicBezTo>
                  <a:cubicBezTo>
                    <a:pt x="16" y="271"/>
                    <a:pt x="15" y="273"/>
                    <a:pt x="15" y="273"/>
                  </a:cubicBezTo>
                  <a:cubicBezTo>
                    <a:pt x="16" y="270"/>
                    <a:pt x="14" y="275"/>
                    <a:pt x="15" y="275"/>
                  </a:cubicBezTo>
                  <a:cubicBezTo>
                    <a:pt x="15" y="275"/>
                    <a:pt x="16" y="273"/>
                    <a:pt x="15" y="274"/>
                  </a:cubicBezTo>
                  <a:cubicBezTo>
                    <a:pt x="13" y="280"/>
                    <a:pt x="12" y="287"/>
                    <a:pt x="12" y="291"/>
                  </a:cubicBezTo>
                  <a:cubicBezTo>
                    <a:pt x="12" y="288"/>
                    <a:pt x="14" y="279"/>
                    <a:pt x="15" y="276"/>
                  </a:cubicBezTo>
                  <a:cubicBezTo>
                    <a:pt x="15" y="275"/>
                    <a:pt x="16" y="276"/>
                    <a:pt x="16" y="276"/>
                  </a:cubicBezTo>
                  <a:cubicBezTo>
                    <a:pt x="16" y="274"/>
                    <a:pt x="17" y="273"/>
                    <a:pt x="17" y="271"/>
                  </a:cubicBezTo>
                  <a:cubicBezTo>
                    <a:pt x="17" y="271"/>
                    <a:pt x="17" y="271"/>
                    <a:pt x="18" y="269"/>
                  </a:cubicBezTo>
                  <a:cubicBezTo>
                    <a:pt x="18" y="269"/>
                    <a:pt x="18" y="269"/>
                    <a:pt x="18" y="269"/>
                  </a:cubicBezTo>
                  <a:cubicBezTo>
                    <a:pt x="17" y="274"/>
                    <a:pt x="16" y="278"/>
                    <a:pt x="15" y="280"/>
                  </a:cubicBezTo>
                  <a:cubicBezTo>
                    <a:pt x="15" y="279"/>
                    <a:pt x="16" y="279"/>
                    <a:pt x="16" y="278"/>
                  </a:cubicBezTo>
                  <a:cubicBezTo>
                    <a:pt x="15" y="281"/>
                    <a:pt x="15" y="281"/>
                    <a:pt x="15" y="283"/>
                  </a:cubicBezTo>
                  <a:cubicBezTo>
                    <a:pt x="13" y="285"/>
                    <a:pt x="12" y="294"/>
                    <a:pt x="10" y="298"/>
                  </a:cubicBezTo>
                  <a:cubicBezTo>
                    <a:pt x="11" y="295"/>
                    <a:pt x="10" y="296"/>
                    <a:pt x="11" y="296"/>
                  </a:cubicBezTo>
                  <a:cubicBezTo>
                    <a:pt x="10" y="297"/>
                    <a:pt x="9" y="302"/>
                    <a:pt x="9" y="302"/>
                  </a:cubicBezTo>
                  <a:cubicBezTo>
                    <a:pt x="10" y="299"/>
                    <a:pt x="10" y="300"/>
                    <a:pt x="10" y="298"/>
                  </a:cubicBezTo>
                  <a:cubicBezTo>
                    <a:pt x="10" y="298"/>
                    <a:pt x="9" y="300"/>
                    <a:pt x="9" y="303"/>
                  </a:cubicBezTo>
                  <a:cubicBezTo>
                    <a:pt x="9" y="302"/>
                    <a:pt x="9" y="303"/>
                    <a:pt x="9" y="306"/>
                  </a:cubicBezTo>
                  <a:cubicBezTo>
                    <a:pt x="8" y="306"/>
                    <a:pt x="8" y="308"/>
                    <a:pt x="8" y="308"/>
                  </a:cubicBezTo>
                  <a:cubicBezTo>
                    <a:pt x="7" y="314"/>
                    <a:pt x="7" y="312"/>
                    <a:pt x="6" y="314"/>
                  </a:cubicBezTo>
                  <a:cubicBezTo>
                    <a:pt x="5" y="318"/>
                    <a:pt x="7" y="313"/>
                    <a:pt x="6" y="315"/>
                  </a:cubicBezTo>
                  <a:cubicBezTo>
                    <a:pt x="5" y="321"/>
                    <a:pt x="4" y="324"/>
                    <a:pt x="4" y="329"/>
                  </a:cubicBezTo>
                  <a:cubicBezTo>
                    <a:pt x="4" y="329"/>
                    <a:pt x="4" y="329"/>
                    <a:pt x="4" y="328"/>
                  </a:cubicBezTo>
                  <a:cubicBezTo>
                    <a:pt x="3" y="331"/>
                    <a:pt x="3" y="335"/>
                    <a:pt x="3" y="334"/>
                  </a:cubicBezTo>
                  <a:cubicBezTo>
                    <a:pt x="3" y="332"/>
                    <a:pt x="3" y="331"/>
                    <a:pt x="3" y="330"/>
                  </a:cubicBezTo>
                  <a:cubicBezTo>
                    <a:pt x="3" y="331"/>
                    <a:pt x="3" y="332"/>
                    <a:pt x="3" y="332"/>
                  </a:cubicBezTo>
                  <a:cubicBezTo>
                    <a:pt x="2" y="335"/>
                    <a:pt x="2" y="336"/>
                    <a:pt x="2" y="337"/>
                  </a:cubicBezTo>
                  <a:cubicBezTo>
                    <a:pt x="2" y="338"/>
                    <a:pt x="1" y="345"/>
                    <a:pt x="1" y="348"/>
                  </a:cubicBezTo>
                  <a:cubicBezTo>
                    <a:pt x="1" y="348"/>
                    <a:pt x="1" y="344"/>
                    <a:pt x="1" y="344"/>
                  </a:cubicBezTo>
                  <a:cubicBezTo>
                    <a:pt x="1" y="345"/>
                    <a:pt x="0" y="346"/>
                    <a:pt x="0" y="346"/>
                  </a:cubicBezTo>
                  <a:cubicBezTo>
                    <a:pt x="0" y="345"/>
                    <a:pt x="0" y="344"/>
                    <a:pt x="0" y="344"/>
                  </a:cubicBezTo>
                  <a:cubicBezTo>
                    <a:pt x="0" y="346"/>
                    <a:pt x="0" y="348"/>
                    <a:pt x="0" y="349"/>
                  </a:cubicBezTo>
                  <a:cubicBezTo>
                    <a:pt x="1" y="345"/>
                    <a:pt x="0" y="354"/>
                    <a:pt x="1" y="355"/>
                  </a:cubicBezTo>
                  <a:cubicBezTo>
                    <a:pt x="0" y="358"/>
                    <a:pt x="0" y="359"/>
                    <a:pt x="0" y="362"/>
                  </a:cubicBezTo>
                  <a:cubicBezTo>
                    <a:pt x="1" y="360"/>
                    <a:pt x="1" y="362"/>
                    <a:pt x="1" y="364"/>
                  </a:cubicBezTo>
                  <a:cubicBezTo>
                    <a:pt x="1" y="363"/>
                    <a:pt x="2" y="364"/>
                    <a:pt x="2" y="368"/>
                  </a:cubicBezTo>
                  <a:cubicBezTo>
                    <a:pt x="2" y="367"/>
                    <a:pt x="2" y="367"/>
                    <a:pt x="2" y="367"/>
                  </a:cubicBezTo>
                  <a:cubicBezTo>
                    <a:pt x="2" y="366"/>
                    <a:pt x="2" y="363"/>
                    <a:pt x="2" y="361"/>
                  </a:cubicBezTo>
                  <a:cubicBezTo>
                    <a:pt x="2" y="363"/>
                    <a:pt x="2" y="363"/>
                    <a:pt x="2" y="366"/>
                  </a:cubicBezTo>
                  <a:cubicBezTo>
                    <a:pt x="2" y="364"/>
                    <a:pt x="2" y="368"/>
                    <a:pt x="2" y="367"/>
                  </a:cubicBezTo>
                  <a:cubicBezTo>
                    <a:pt x="2" y="365"/>
                    <a:pt x="3" y="362"/>
                    <a:pt x="3" y="362"/>
                  </a:cubicBezTo>
                  <a:cubicBezTo>
                    <a:pt x="3" y="357"/>
                    <a:pt x="3" y="356"/>
                    <a:pt x="3" y="350"/>
                  </a:cubicBezTo>
                  <a:cubicBezTo>
                    <a:pt x="3" y="350"/>
                    <a:pt x="3" y="351"/>
                    <a:pt x="3" y="351"/>
                  </a:cubicBezTo>
                  <a:cubicBezTo>
                    <a:pt x="3" y="347"/>
                    <a:pt x="4" y="343"/>
                    <a:pt x="4" y="339"/>
                  </a:cubicBezTo>
                  <a:cubicBezTo>
                    <a:pt x="4" y="339"/>
                    <a:pt x="4" y="338"/>
                    <a:pt x="4" y="338"/>
                  </a:cubicBezTo>
                  <a:cubicBezTo>
                    <a:pt x="4" y="339"/>
                    <a:pt x="4" y="340"/>
                    <a:pt x="4" y="341"/>
                  </a:cubicBezTo>
                  <a:cubicBezTo>
                    <a:pt x="4" y="343"/>
                    <a:pt x="4" y="343"/>
                    <a:pt x="4" y="345"/>
                  </a:cubicBezTo>
                  <a:cubicBezTo>
                    <a:pt x="4" y="345"/>
                    <a:pt x="4" y="348"/>
                    <a:pt x="4" y="347"/>
                  </a:cubicBezTo>
                  <a:cubicBezTo>
                    <a:pt x="4" y="346"/>
                    <a:pt x="4" y="343"/>
                    <a:pt x="4" y="345"/>
                  </a:cubicBezTo>
                  <a:cubicBezTo>
                    <a:pt x="5" y="341"/>
                    <a:pt x="5" y="340"/>
                    <a:pt x="5" y="338"/>
                  </a:cubicBezTo>
                  <a:cubicBezTo>
                    <a:pt x="5" y="341"/>
                    <a:pt x="5" y="341"/>
                    <a:pt x="5" y="342"/>
                  </a:cubicBezTo>
                  <a:cubicBezTo>
                    <a:pt x="5" y="343"/>
                    <a:pt x="4" y="347"/>
                    <a:pt x="5" y="344"/>
                  </a:cubicBezTo>
                  <a:cubicBezTo>
                    <a:pt x="4" y="347"/>
                    <a:pt x="4" y="349"/>
                    <a:pt x="4" y="350"/>
                  </a:cubicBezTo>
                  <a:cubicBezTo>
                    <a:pt x="4" y="349"/>
                    <a:pt x="5" y="347"/>
                    <a:pt x="5" y="349"/>
                  </a:cubicBezTo>
                  <a:cubicBezTo>
                    <a:pt x="4" y="352"/>
                    <a:pt x="4" y="352"/>
                    <a:pt x="4" y="354"/>
                  </a:cubicBezTo>
                  <a:cubicBezTo>
                    <a:pt x="4" y="355"/>
                    <a:pt x="4" y="353"/>
                    <a:pt x="4" y="355"/>
                  </a:cubicBezTo>
                  <a:cubicBezTo>
                    <a:pt x="4" y="353"/>
                    <a:pt x="4" y="358"/>
                    <a:pt x="4" y="360"/>
                  </a:cubicBezTo>
                  <a:cubicBezTo>
                    <a:pt x="4" y="359"/>
                    <a:pt x="4" y="361"/>
                    <a:pt x="4" y="363"/>
                  </a:cubicBezTo>
                  <a:cubicBezTo>
                    <a:pt x="4" y="364"/>
                    <a:pt x="5" y="366"/>
                    <a:pt x="5" y="371"/>
                  </a:cubicBezTo>
                  <a:cubicBezTo>
                    <a:pt x="5" y="373"/>
                    <a:pt x="5" y="373"/>
                    <a:pt x="5" y="376"/>
                  </a:cubicBezTo>
                  <a:cubicBezTo>
                    <a:pt x="5" y="378"/>
                    <a:pt x="6" y="376"/>
                    <a:pt x="6" y="377"/>
                  </a:cubicBezTo>
                  <a:cubicBezTo>
                    <a:pt x="6" y="378"/>
                    <a:pt x="6" y="378"/>
                    <a:pt x="5" y="379"/>
                  </a:cubicBezTo>
                  <a:cubicBezTo>
                    <a:pt x="6" y="381"/>
                    <a:pt x="6" y="379"/>
                    <a:pt x="6" y="381"/>
                  </a:cubicBezTo>
                  <a:cubicBezTo>
                    <a:pt x="6" y="384"/>
                    <a:pt x="5" y="382"/>
                    <a:pt x="5" y="386"/>
                  </a:cubicBezTo>
                  <a:cubicBezTo>
                    <a:pt x="5" y="386"/>
                    <a:pt x="5" y="384"/>
                    <a:pt x="6" y="385"/>
                  </a:cubicBezTo>
                  <a:cubicBezTo>
                    <a:pt x="5" y="390"/>
                    <a:pt x="6" y="393"/>
                    <a:pt x="6" y="397"/>
                  </a:cubicBezTo>
                  <a:cubicBezTo>
                    <a:pt x="5" y="397"/>
                    <a:pt x="6" y="400"/>
                    <a:pt x="6" y="402"/>
                  </a:cubicBezTo>
                  <a:cubicBezTo>
                    <a:pt x="5" y="401"/>
                    <a:pt x="5" y="400"/>
                    <a:pt x="5" y="403"/>
                  </a:cubicBezTo>
                  <a:cubicBezTo>
                    <a:pt x="5" y="402"/>
                    <a:pt x="5" y="400"/>
                    <a:pt x="5" y="400"/>
                  </a:cubicBezTo>
                  <a:cubicBezTo>
                    <a:pt x="5" y="402"/>
                    <a:pt x="5" y="403"/>
                    <a:pt x="4" y="403"/>
                  </a:cubicBezTo>
                  <a:cubicBezTo>
                    <a:pt x="4" y="402"/>
                    <a:pt x="4" y="400"/>
                    <a:pt x="4" y="400"/>
                  </a:cubicBezTo>
                  <a:cubicBezTo>
                    <a:pt x="4" y="404"/>
                    <a:pt x="3" y="401"/>
                    <a:pt x="4" y="405"/>
                  </a:cubicBezTo>
                  <a:cubicBezTo>
                    <a:pt x="4" y="403"/>
                    <a:pt x="5" y="406"/>
                    <a:pt x="5" y="408"/>
                  </a:cubicBezTo>
                  <a:cubicBezTo>
                    <a:pt x="5" y="407"/>
                    <a:pt x="5" y="406"/>
                    <a:pt x="5" y="406"/>
                  </a:cubicBezTo>
                  <a:cubicBezTo>
                    <a:pt x="6" y="411"/>
                    <a:pt x="6" y="410"/>
                    <a:pt x="7" y="417"/>
                  </a:cubicBezTo>
                  <a:cubicBezTo>
                    <a:pt x="7" y="418"/>
                    <a:pt x="7" y="417"/>
                    <a:pt x="7" y="419"/>
                  </a:cubicBezTo>
                  <a:cubicBezTo>
                    <a:pt x="7" y="420"/>
                    <a:pt x="8" y="423"/>
                    <a:pt x="9" y="427"/>
                  </a:cubicBezTo>
                  <a:cubicBezTo>
                    <a:pt x="9" y="429"/>
                    <a:pt x="9" y="429"/>
                    <a:pt x="9" y="431"/>
                  </a:cubicBezTo>
                  <a:cubicBezTo>
                    <a:pt x="9" y="430"/>
                    <a:pt x="9" y="429"/>
                    <a:pt x="8" y="429"/>
                  </a:cubicBezTo>
                  <a:cubicBezTo>
                    <a:pt x="9" y="433"/>
                    <a:pt x="9" y="435"/>
                    <a:pt x="8" y="433"/>
                  </a:cubicBezTo>
                  <a:cubicBezTo>
                    <a:pt x="9" y="436"/>
                    <a:pt x="9" y="437"/>
                    <a:pt x="10" y="440"/>
                  </a:cubicBezTo>
                  <a:cubicBezTo>
                    <a:pt x="10" y="439"/>
                    <a:pt x="10" y="442"/>
                    <a:pt x="10" y="443"/>
                  </a:cubicBezTo>
                  <a:cubicBezTo>
                    <a:pt x="9" y="442"/>
                    <a:pt x="9" y="437"/>
                    <a:pt x="9" y="435"/>
                  </a:cubicBezTo>
                  <a:cubicBezTo>
                    <a:pt x="8" y="438"/>
                    <a:pt x="7" y="425"/>
                    <a:pt x="6" y="423"/>
                  </a:cubicBezTo>
                  <a:cubicBezTo>
                    <a:pt x="6" y="425"/>
                    <a:pt x="7" y="429"/>
                    <a:pt x="8" y="433"/>
                  </a:cubicBezTo>
                  <a:cubicBezTo>
                    <a:pt x="8" y="435"/>
                    <a:pt x="8" y="437"/>
                    <a:pt x="7" y="435"/>
                  </a:cubicBezTo>
                  <a:cubicBezTo>
                    <a:pt x="8" y="440"/>
                    <a:pt x="9" y="444"/>
                    <a:pt x="10" y="449"/>
                  </a:cubicBezTo>
                  <a:cubicBezTo>
                    <a:pt x="10" y="451"/>
                    <a:pt x="10" y="447"/>
                    <a:pt x="10" y="449"/>
                  </a:cubicBezTo>
                  <a:cubicBezTo>
                    <a:pt x="11" y="450"/>
                    <a:pt x="11" y="451"/>
                    <a:pt x="11" y="452"/>
                  </a:cubicBezTo>
                  <a:cubicBezTo>
                    <a:pt x="10" y="450"/>
                    <a:pt x="10" y="450"/>
                    <a:pt x="10" y="450"/>
                  </a:cubicBezTo>
                  <a:cubicBezTo>
                    <a:pt x="11" y="452"/>
                    <a:pt x="11" y="454"/>
                    <a:pt x="11" y="456"/>
                  </a:cubicBezTo>
                  <a:cubicBezTo>
                    <a:pt x="11" y="455"/>
                    <a:pt x="12" y="459"/>
                    <a:pt x="12" y="460"/>
                  </a:cubicBezTo>
                  <a:cubicBezTo>
                    <a:pt x="12" y="459"/>
                    <a:pt x="12" y="459"/>
                    <a:pt x="11" y="458"/>
                  </a:cubicBezTo>
                  <a:cubicBezTo>
                    <a:pt x="10" y="454"/>
                    <a:pt x="10" y="450"/>
                    <a:pt x="9" y="450"/>
                  </a:cubicBezTo>
                  <a:cubicBezTo>
                    <a:pt x="9" y="453"/>
                    <a:pt x="9" y="457"/>
                    <a:pt x="10" y="461"/>
                  </a:cubicBezTo>
                  <a:cubicBezTo>
                    <a:pt x="9" y="458"/>
                    <a:pt x="9" y="456"/>
                    <a:pt x="10" y="456"/>
                  </a:cubicBezTo>
                  <a:cubicBezTo>
                    <a:pt x="9" y="455"/>
                    <a:pt x="9" y="452"/>
                    <a:pt x="9" y="452"/>
                  </a:cubicBezTo>
                  <a:cubicBezTo>
                    <a:pt x="9" y="454"/>
                    <a:pt x="9" y="458"/>
                    <a:pt x="9" y="458"/>
                  </a:cubicBezTo>
                  <a:cubicBezTo>
                    <a:pt x="9" y="459"/>
                    <a:pt x="9" y="457"/>
                    <a:pt x="8" y="456"/>
                  </a:cubicBezTo>
                  <a:cubicBezTo>
                    <a:pt x="9" y="460"/>
                    <a:pt x="10" y="465"/>
                    <a:pt x="9" y="465"/>
                  </a:cubicBezTo>
                  <a:cubicBezTo>
                    <a:pt x="10" y="467"/>
                    <a:pt x="10" y="466"/>
                    <a:pt x="11" y="469"/>
                  </a:cubicBezTo>
                  <a:cubicBezTo>
                    <a:pt x="11" y="470"/>
                    <a:pt x="10" y="467"/>
                    <a:pt x="10" y="469"/>
                  </a:cubicBezTo>
                  <a:cubicBezTo>
                    <a:pt x="11" y="471"/>
                    <a:pt x="11" y="471"/>
                    <a:pt x="12" y="473"/>
                  </a:cubicBezTo>
                  <a:cubicBezTo>
                    <a:pt x="11" y="473"/>
                    <a:pt x="12" y="474"/>
                    <a:pt x="12" y="475"/>
                  </a:cubicBezTo>
                  <a:cubicBezTo>
                    <a:pt x="11" y="474"/>
                    <a:pt x="11" y="470"/>
                    <a:pt x="10" y="471"/>
                  </a:cubicBezTo>
                  <a:cubicBezTo>
                    <a:pt x="11" y="473"/>
                    <a:pt x="11" y="474"/>
                    <a:pt x="12" y="477"/>
                  </a:cubicBezTo>
                  <a:cubicBezTo>
                    <a:pt x="12" y="476"/>
                    <a:pt x="11" y="474"/>
                    <a:pt x="12" y="477"/>
                  </a:cubicBezTo>
                  <a:cubicBezTo>
                    <a:pt x="13" y="479"/>
                    <a:pt x="13" y="480"/>
                    <a:pt x="13" y="482"/>
                  </a:cubicBezTo>
                  <a:cubicBezTo>
                    <a:pt x="13" y="479"/>
                    <a:pt x="14" y="479"/>
                    <a:pt x="15" y="481"/>
                  </a:cubicBezTo>
                  <a:cubicBezTo>
                    <a:pt x="14" y="479"/>
                    <a:pt x="14" y="479"/>
                    <a:pt x="14" y="478"/>
                  </a:cubicBezTo>
                  <a:cubicBezTo>
                    <a:pt x="15" y="480"/>
                    <a:pt x="16" y="484"/>
                    <a:pt x="16" y="482"/>
                  </a:cubicBezTo>
                  <a:cubicBezTo>
                    <a:pt x="15" y="479"/>
                    <a:pt x="15" y="480"/>
                    <a:pt x="15" y="478"/>
                  </a:cubicBezTo>
                  <a:cubicBezTo>
                    <a:pt x="14" y="479"/>
                    <a:pt x="12" y="474"/>
                    <a:pt x="12" y="471"/>
                  </a:cubicBezTo>
                  <a:cubicBezTo>
                    <a:pt x="12" y="472"/>
                    <a:pt x="13" y="473"/>
                    <a:pt x="13" y="472"/>
                  </a:cubicBezTo>
                  <a:cubicBezTo>
                    <a:pt x="12" y="469"/>
                    <a:pt x="12" y="469"/>
                    <a:pt x="12" y="468"/>
                  </a:cubicBezTo>
                  <a:cubicBezTo>
                    <a:pt x="13" y="472"/>
                    <a:pt x="12" y="467"/>
                    <a:pt x="12" y="466"/>
                  </a:cubicBezTo>
                  <a:cubicBezTo>
                    <a:pt x="12" y="466"/>
                    <a:pt x="12" y="466"/>
                    <a:pt x="12" y="466"/>
                  </a:cubicBezTo>
                  <a:cubicBezTo>
                    <a:pt x="13" y="469"/>
                    <a:pt x="14" y="473"/>
                    <a:pt x="14" y="475"/>
                  </a:cubicBezTo>
                  <a:cubicBezTo>
                    <a:pt x="14" y="475"/>
                    <a:pt x="13" y="470"/>
                    <a:pt x="13" y="471"/>
                  </a:cubicBezTo>
                  <a:cubicBezTo>
                    <a:pt x="13" y="473"/>
                    <a:pt x="14" y="474"/>
                    <a:pt x="14" y="475"/>
                  </a:cubicBezTo>
                  <a:cubicBezTo>
                    <a:pt x="14" y="476"/>
                    <a:pt x="15" y="477"/>
                    <a:pt x="15" y="479"/>
                  </a:cubicBezTo>
                  <a:cubicBezTo>
                    <a:pt x="15" y="480"/>
                    <a:pt x="16" y="481"/>
                    <a:pt x="16" y="481"/>
                  </a:cubicBezTo>
                  <a:cubicBezTo>
                    <a:pt x="16" y="480"/>
                    <a:pt x="15" y="478"/>
                    <a:pt x="15" y="478"/>
                  </a:cubicBezTo>
                  <a:cubicBezTo>
                    <a:pt x="16" y="479"/>
                    <a:pt x="16" y="479"/>
                    <a:pt x="16" y="481"/>
                  </a:cubicBezTo>
                  <a:cubicBezTo>
                    <a:pt x="16" y="480"/>
                    <a:pt x="16" y="480"/>
                    <a:pt x="16" y="480"/>
                  </a:cubicBezTo>
                  <a:cubicBezTo>
                    <a:pt x="16" y="480"/>
                    <a:pt x="16" y="480"/>
                    <a:pt x="16" y="480"/>
                  </a:cubicBezTo>
                  <a:cubicBezTo>
                    <a:pt x="14" y="475"/>
                    <a:pt x="13" y="470"/>
                    <a:pt x="13" y="468"/>
                  </a:cubicBezTo>
                  <a:cubicBezTo>
                    <a:pt x="14" y="472"/>
                    <a:pt x="14" y="471"/>
                    <a:pt x="15" y="475"/>
                  </a:cubicBezTo>
                  <a:cubicBezTo>
                    <a:pt x="15" y="475"/>
                    <a:pt x="15" y="475"/>
                    <a:pt x="15" y="475"/>
                  </a:cubicBezTo>
                  <a:cubicBezTo>
                    <a:pt x="16" y="478"/>
                    <a:pt x="16" y="478"/>
                    <a:pt x="17" y="481"/>
                  </a:cubicBezTo>
                  <a:cubicBezTo>
                    <a:pt x="16" y="478"/>
                    <a:pt x="16" y="477"/>
                    <a:pt x="16" y="476"/>
                  </a:cubicBezTo>
                  <a:cubicBezTo>
                    <a:pt x="15" y="474"/>
                    <a:pt x="14" y="469"/>
                    <a:pt x="13" y="465"/>
                  </a:cubicBezTo>
                  <a:cubicBezTo>
                    <a:pt x="14" y="470"/>
                    <a:pt x="14" y="466"/>
                    <a:pt x="14" y="466"/>
                  </a:cubicBezTo>
                  <a:cubicBezTo>
                    <a:pt x="13" y="463"/>
                    <a:pt x="13" y="465"/>
                    <a:pt x="12" y="460"/>
                  </a:cubicBezTo>
                  <a:cubicBezTo>
                    <a:pt x="12" y="462"/>
                    <a:pt x="13" y="463"/>
                    <a:pt x="13" y="462"/>
                  </a:cubicBezTo>
                  <a:cubicBezTo>
                    <a:pt x="12" y="459"/>
                    <a:pt x="12" y="459"/>
                    <a:pt x="12" y="458"/>
                  </a:cubicBezTo>
                  <a:cubicBezTo>
                    <a:pt x="13" y="460"/>
                    <a:pt x="13" y="460"/>
                    <a:pt x="13" y="461"/>
                  </a:cubicBezTo>
                  <a:cubicBezTo>
                    <a:pt x="13" y="458"/>
                    <a:pt x="14" y="465"/>
                    <a:pt x="14" y="462"/>
                  </a:cubicBezTo>
                  <a:cubicBezTo>
                    <a:pt x="13" y="460"/>
                    <a:pt x="13" y="459"/>
                    <a:pt x="12" y="457"/>
                  </a:cubicBezTo>
                  <a:cubicBezTo>
                    <a:pt x="13" y="457"/>
                    <a:pt x="12" y="450"/>
                    <a:pt x="13" y="454"/>
                  </a:cubicBezTo>
                  <a:cubicBezTo>
                    <a:pt x="13" y="456"/>
                    <a:pt x="13" y="457"/>
                    <a:pt x="14" y="460"/>
                  </a:cubicBezTo>
                  <a:cubicBezTo>
                    <a:pt x="15" y="461"/>
                    <a:pt x="14" y="459"/>
                    <a:pt x="14" y="459"/>
                  </a:cubicBezTo>
                  <a:cubicBezTo>
                    <a:pt x="15" y="461"/>
                    <a:pt x="16" y="464"/>
                    <a:pt x="16" y="466"/>
                  </a:cubicBezTo>
                  <a:cubicBezTo>
                    <a:pt x="16" y="465"/>
                    <a:pt x="16" y="463"/>
                    <a:pt x="16" y="464"/>
                  </a:cubicBezTo>
                  <a:cubicBezTo>
                    <a:pt x="17" y="466"/>
                    <a:pt x="18" y="471"/>
                    <a:pt x="19" y="474"/>
                  </a:cubicBezTo>
                  <a:cubicBezTo>
                    <a:pt x="18" y="472"/>
                    <a:pt x="19" y="472"/>
                    <a:pt x="19" y="474"/>
                  </a:cubicBezTo>
                  <a:cubicBezTo>
                    <a:pt x="19" y="472"/>
                    <a:pt x="18" y="469"/>
                    <a:pt x="18" y="469"/>
                  </a:cubicBezTo>
                  <a:cubicBezTo>
                    <a:pt x="19" y="472"/>
                    <a:pt x="20" y="476"/>
                    <a:pt x="21" y="478"/>
                  </a:cubicBezTo>
                  <a:cubicBezTo>
                    <a:pt x="21" y="479"/>
                    <a:pt x="21" y="480"/>
                    <a:pt x="21" y="480"/>
                  </a:cubicBezTo>
                  <a:cubicBezTo>
                    <a:pt x="21" y="482"/>
                    <a:pt x="22" y="483"/>
                    <a:pt x="22" y="483"/>
                  </a:cubicBezTo>
                  <a:cubicBezTo>
                    <a:pt x="21" y="480"/>
                    <a:pt x="22" y="483"/>
                    <a:pt x="22" y="482"/>
                  </a:cubicBezTo>
                  <a:cubicBezTo>
                    <a:pt x="23" y="485"/>
                    <a:pt x="23" y="484"/>
                    <a:pt x="24" y="486"/>
                  </a:cubicBezTo>
                  <a:cubicBezTo>
                    <a:pt x="24" y="487"/>
                    <a:pt x="24" y="490"/>
                    <a:pt x="23" y="487"/>
                  </a:cubicBezTo>
                  <a:cubicBezTo>
                    <a:pt x="24" y="490"/>
                    <a:pt x="25" y="491"/>
                    <a:pt x="26" y="494"/>
                  </a:cubicBezTo>
                  <a:cubicBezTo>
                    <a:pt x="25" y="495"/>
                    <a:pt x="26" y="497"/>
                    <a:pt x="27" y="501"/>
                  </a:cubicBezTo>
                  <a:cubicBezTo>
                    <a:pt x="28" y="502"/>
                    <a:pt x="27" y="500"/>
                    <a:pt x="28" y="502"/>
                  </a:cubicBezTo>
                  <a:cubicBezTo>
                    <a:pt x="28" y="503"/>
                    <a:pt x="29" y="506"/>
                    <a:pt x="29" y="506"/>
                  </a:cubicBezTo>
                  <a:cubicBezTo>
                    <a:pt x="28" y="504"/>
                    <a:pt x="28" y="502"/>
                    <a:pt x="27" y="503"/>
                  </a:cubicBezTo>
                  <a:cubicBezTo>
                    <a:pt x="29" y="507"/>
                    <a:pt x="30" y="509"/>
                    <a:pt x="31" y="512"/>
                  </a:cubicBezTo>
                  <a:cubicBezTo>
                    <a:pt x="30" y="511"/>
                    <a:pt x="29" y="509"/>
                    <a:pt x="28" y="507"/>
                  </a:cubicBezTo>
                  <a:cubicBezTo>
                    <a:pt x="27" y="505"/>
                    <a:pt x="26" y="503"/>
                    <a:pt x="26" y="501"/>
                  </a:cubicBezTo>
                  <a:cubicBezTo>
                    <a:pt x="26" y="501"/>
                    <a:pt x="27" y="503"/>
                    <a:pt x="27" y="502"/>
                  </a:cubicBezTo>
                  <a:cubicBezTo>
                    <a:pt x="26" y="500"/>
                    <a:pt x="26" y="499"/>
                    <a:pt x="25" y="496"/>
                  </a:cubicBezTo>
                  <a:cubicBezTo>
                    <a:pt x="24" y="495"/>
                    <a:pt x="24" y="495"/>
                    <a:pt x="24" y="496"/>
                  </a:cubicBezTo>
                  <a:cubicBezTo>
                    <a:pt x="24" y="496"/>
                    <a:pt x="25" y="498"/>
                    <a:pt x="25" y="498"/>
                  </a:cubicBezTo>
                  <a:cubicBezTo>
                    <a:pt x="25" y="498"/>
                    <a:pt x="23" y="495"/>
                    <a:pt x="22" y="492"/>
                  </a:cubicBezTo>
                  <a:cubicBezTo>
                    <a:pt x="24" y="497"/>
                    <a:pt x="23" y="497"/>
                    <a:pt x="22" y="497"/>
                  </a:cubicBezTo>
                  <a:cubicBezTo>
                    <a:pt x="23" y="499"/>
                    <a:pt x="24" y="500"/>
                    <a:pt x="25" y="503"/>
                  </a:cubicBezTo>
                  <a:cubicBezTo>
                    <a:pt x="23" y="500"/>
                    <a:pt x="25" y="506"/>
                    <a:pt x="26" y="507"/>
                  </a:cubicBezTo>
                  <a:cubicBezTo>
                    <a:pt x="24" y="504"/>
                    <a:pt x="25" y="506"/>
                    <a:pt x="26" y="508"/>
                  </a:cubicBezTo>
                  <a:cubicBezTo>
                    <a:pt x="25" y="508"/>
                    <a:pt x="24" y="505"/>
                    <a:pt x="24" y="505"/>
                  </a:cubicBezTo>
                  <a:cubicBezTo>
                    <a:pt x="25" y="506"/>
                    <a:pt x="25" y="509"/>
                    <a:pt x="26" y="510"/>
                  </a:cubicBezTo>
                  <a:cubicBezTo>
                    <a:pt x="26" y="509"/>
                    <a:pt x="26" y="509"/>
                    <a:pt x="27" y="510"/>
                  </a:cubicBezTo>
                  <a:cubicBezTo>
                    <a:pt x="25" y="507"/>
                    <a:pt x="26" y="508"/>
                    <a:pt x="25" y="506"/>
                  </a:cubicBezTo>
                  <a:cubicBezTo>
                    <a:pt x="26" y="505"/>
                    <a:pt x="27" y="508"/>
                    <a:pt x="27" y="508"/>
                  </a:cubicBezTo>
                  <a:cubicBezTo>
                    <a:pt x="26" y="507"/>
                    <a:pt x="26" y="506"/>
                    <a:pt x="26" y="505"/>
                  </a:cubicBezTo>
                  <a:cubicBezTo>
                    <a:pt x="26" y="505"/>
                    <a:pt x="26" y="506"/>
                    <a:pt x="25" y="505"/>
                  </a:cubicBezTo>
                  <a:cubicBezTo>
                    <a:pt x="25" y="503"/>
                    <a:pt x="24" y="500"/>
                    <a:pt x="24" y="499"/>
                  </a:cubicBezTo>
                  <a:cubicBezTo>
                    <a:pt x="26" y="504"/>
                    <a:pt x="25" y="504"/>
                    <a:pt x="27" y="509"/>
                  </a:cubicBezTo>
                  <a:cubicBezTo>
                    <a:pt x="27" y="508"/>
                    <a:pt x="27" y="510"/>
                    <a:pt x="27" y="510"/>
                  </a:cubicBezTo>
                  <a:cubicBezTo>
                    <a:pt x="28" y="513"/>
                    <a:pt x="28" y="511"/>
                    <a:pt x="29" y="514"/>
                  </a:cubicBezTo>
                  <a:cubicBezTo>
                    <a:pt x="30" y="516"/>
                    <a:pt x="29" y="514"/>
                    <a:pt x="30" y="516"/>
                  </a:cubicBezTo>
                  <a:cubicBezTo>
                    <a:pt x="30" y="517"/>
                    <a:pt x="30" y="515"/>
                    <a:pt x="30" y="516"/>
                  </a:cubicBezTo>
                  <a:cubicBezTo>
                    <a:pt x="29" y="514"/>
                    <a:pt x="29" y="513"/>
                    <a:pt x="29" y="513"/>
                  </a:cubicBezTo>
                  <a:cubicBezTo>
                    <a:pt x="31" y="516"/>
                    <a:pt x="31" y="519"/>
                    <a:pt x="33" y="521"/>
                  </a:cubicBezTo>
                  <a:cubicBezTo>
                    <a:pt x="32" y="520"/>
                    <a:pt x="32" y="519"/>
                    <a:pt x="31" y="517"/>
                  </a:cubicBezTo>
                  <a:cubicBezTo>
                    <a:pt x="31" y="518"/>
                    <a:pt x="30" y="515"/>
                    <a:pt x="32" y="518"/>
                  </a:cubicBezTo>
                  <a:cubicBezTo>
                    <a:pt x="32" y="520"/>
                    <a:pt x="33" y="520"/>
                    <a:pt x="34" y="522"/>
                  </a:cubicBezTo>
                  <a:cubicBezTo>
                    <a:pt x="33" y="520"/>
                    <a:pt x="33" y="519"/>
                    <a:pt x="32" y="517"/>
                  </a:cubicBezTo>
                  <a:cubicBezTo>
                    <a:pt x="33" y="519"/>
                    <a:pt x="32" y="516"/>
                    <a:pt x="33" y="518"/>
                  </a:cubicBezTo>
                  <a:cubicBezTo>
                    <a:pt x="34" y="519"/>
                    <a:pt x="33" y="520"/>
                    <a:pt x="34" y="522"/>
                  </a:cubicBezTo>
                  <a:cubicBezTo>
                    <a:pt x="33" y="519"/>
                    <a:pt x="34" y="521"/>
                    <a:pt x="34" y="520"/>
                  </a:cubicBezTo>
                  <a:cubicBezTo>
                    <a:pt x="33" y="517"/>
                    <a:pt x="32" y="517"/>
                    <a:pt x="32" y="516"/>
                  </a:cubicBezTo>
                  <a:cubicBezTo>
                    <a:pt x="33" y="517"/>
                    <a:pt x="35" y="522"/>
                    <a:pt x="35" y="523"/>
                  </a:cubicBezTo>
                  <a:cubicBezTo>
                    <a:pt x="35" y="521"/>
                    <a:pt x="34" y="519"/>
                    <a:pt x="34" y="519"/>
                  </a:cubicBezTo>
                  <a:cubicBezTo>
                    <a:pt x="36" y="522"/>
                    <a:pt x="36" y="522"/>
                    <a:pt x="38" y="525"/>
                  </a:cubicBezTo>
                  <a:cubicBezTo>
                    <a:pt x="36" y="524"/>
                    <a:pt x="39" y="530"/>
                    <a:pt x="39" y="530"/>
                  </a:cubicBezTo>
                  <a:cubicBezTo>
                    <a:pt x="39" y="530"/>
                    <a:pt x="38" y="527"/>
                    <a:pt x="37" y="524"/>
                  </a:cubicBezTo>
                  <a:cubicBezTo>
                    <a:pt x="37" y="526"/>
                    <a:pt x="37" y="526"/>
                    <a:pt x="36" y="525"/>
                  </a:cubicBezTo>
                  <a:cubicBezTo>
                    <a:pt x="38" y="528"/>
                    <a:pt x="38" y="530"/>
                    <a:pt x="37" y="528"/>
                  </a:cubicBezTo>
                  <a:cubicBezTo>
                    <a:pt x="38" y="530"/>
                    <a:pt x="39" y="532"/>
                    <a:pt x="40" y="534"/>
                  </a:cubicBezTo>
                  <a:cubicBezTo>
                    <a:pt x="41" y="537"/>
                    <a:pt x="42" y="539"/>
                    <a:pt x="44" y="542"/>
                  </a:cubicBezTo>
                  <a:cubicBezTo>
                    <a:pt x="44" y="541"/>
                    <a:pt x="45" y="544"/>
                    <a:pt x="46" y="545"/>
                  </a:cubicBezTo>
                  <a:cubicBezTo>
                    <a:pt x="46" y="545"/>
                    <a:pt x="45" y="543"/>
                    <a:pt x="46" y="544"/>
                  </a:cubicBezTo>
                  <a:cubicBezTo>
                    <a:pt x="46" y="545"/>
                    <a:pt x="46" y="546"/>
                    <a:pt x="47" y="547"/>
                  </a:cubicBezTo>
                  <a:cubicBezTo>
                    <a:pt x="47" y="547"/>
                    <a:pt x="49" y="549"/>
                    <a:pt x="49" y="549"/>
                  </a:cubicBezTo>
                  <a:cubicBezTo>
                    <a:pt x="49" y="548"/>
                    <a:pt x="48" y="547"/>
                    <a:pt x="48" y="547"/>
                  </a:cubicBezTo>
                  <a:cubicBezTo>
                    <a:pt x="50" y="550"/>
                    <a:pt x="51" y="553"/>
                    <a:pt x="52" y="555"/>
                  </a:cubicBezTo>
                  <a:cubicBezTo>
                    <a:pt x="51" y="554"/>
                    <a:pt x="51" y="556"/>
                    <a:pt x="53" y="559"/>
                  </a:cubicBezTo>
                  <a:cubicBezTo>
                    <a:pt x="52" y="558"/>
                    <a:pt x="49" y="554"/>
                    <a:pt x="50" y="556"/>
                  </a:cubicBezTo>
                  <a:cubicBezTo>
                    <a:pt x="51" y="556"/>
                    <a:pt x="51" y="557"/>
                    <a:pt x="52" y="559"/>
                  </a:cubicBezTo>
                  <a:cubicBezTo>
                    <a:pt x="53" y="560"/>
                    <a:pt x="51" y="558"/>
                    <a:pt x="52" y="560"/>
                  </a:cubicBezTo>
                  <a:cubicBezTo>
                    <a:pt x="54" y="563"/>
                    <a:pt x="53" y="560"/>
                    <a:pt x="55" y="562"/>
                  </a:cubicBezTo>
                  <a:cubicBezTo>
                    <a:pt x="54" y="561"/>
                    <a:pt x="53" y="560"/>
                    <a:pt x="54" y="560"/>
                  </a:cubicBezTo>
                  <a:cubicBezTo>
                    <a:pt x="55" y="562"/>
                    <a:pt x="55" y="562"/>
                    <a:pt x="56" y="564"/>
                  </a:cubicBezTo>
                  <a:cubicBezTo>
                    <a:pt x="58" y="565"/>
                    <a:pt x="58" y="564"/>
                    <a:pt x="60" y="567"/>
                  </a:cubicBezTo>
                  <a:cubicBezTo>
                    <a:pt x="59" y="564"/>
                    <a:pt x="59" y="565"/>
                    <a:pt x="58" y="563"/>
                  </a:cubicBezTo>
                  <a:cubicBezTo>
                    <a:pt x="58" y="563"/>
                    <a:pt x="59" y="565"/>
                    <a:pt x="59" y="565"/>
                  </a:cubicBezTo>
                  <a:cubicBezTo>
                    <a:pt x="59" y="563"/>
                    <a:pt x="58" y="562"/>
                    <a:pt x="58" y="562"/>
                  </a:cubicBezTo>
                  <a:cubicBezTo>
                    <a:pt x="59" y="563"/>
                    <a:pt x="59" y="564"/>
                    <a:pt x="59" y="564"/>
                  </a:cubicBezTo>
                  <a:cubicBezTo>
                    <a:pt x="59" y="563"/>
                    <a:pt x="58" y="561"/>
                    <a:pt x="58" y="561"/>
                  </a:cubicBezTo>
                  <a:cubicBezTo>
                    <a:pt x="61" y="566"/>
                    <a:pt x="61" y="565"/>
                    <a:pt x="59" y="561"/>
                  </a:cubicBezTo>
                  <a:cubicBezTo>
                    <a:pt x="60" y="561"/>
                    <a:pt x="61" y="563"/>
                    <a:pt x="62" y="565"/>
                  </a:cubicBezTo>
                  <a:cubicBezTo>
                    <a:pt x="64" y="568"/>
                    <a:pt x="62" y="565"/>
                    <a:pt x="62" y="566"/>
                  </a:cubicBezTo>
                  <a:cubicBezTo>
                    <a:pt x="65" y="571"/>
                    <a:pt x="65" y="568"/>
                    <a:pt x="63" y="566"/>
                  </a:cubicBezTo>
                  <a:cubicBezTo>
                    <a:pt x="64" y="567"/>
                    <a:pt x="65" y="568"/>
                    <a:pt x="66" y="570"/>
                  </a:cubicBezTo>
                  <a:cubicBezTo>
                    <a:pt x="66" y="569"/>
                    <a:pt x="68" y="572"/>
                    <a:pt x="67" y="572"/>
                  </a:cubicBezTo>
                  <a:cubicBezTo>
                    <a:pt x="66" y="570"/>
                    <a:pt x="66" y="569"/>
                    <a:pt x="66" y="569"/>
                  </a:cubicBezTo>
                  <a:cubicBezTo>
                    <a:pt x="66" y="570"/>
                    <a:pt x="67" y="571"/>
                    <a:pt x="68" y="572"/>
                  </a:cubicBezTo>
                  <a:cubicBezTo>
                    <a:pt x="68" y="570"/>
                    <a:pt x="68" y="571"/>
                    <a:pt x="69" y="571"/>
                  </a:cubicBezTo>
                  <a:cubicBezTo>
                    <a:pt x="68" y="569"/>
                    <a:pt x="67" y="567"/>
                    <a:pt x="66" y="566"/>
                  </a:cubicBezTo>
                  <a:cubicBezTo>
                    <a:pt x="67" y="567"/>
                    <a:pt x="67" y="567"/>
                    <a:pt x="67" y="566"/>
                  </a:cubicBezTo>
                  <a:cubicBezTo>
                    <a:pt x="68" y="567"/>
                    <a:pt x="68" y="568"/>
                    <a:pt x="69" y="569"/>
                  </a:cubicBezTo>
                  <a:cubicBezTo>
                    <a:pt x="70" y="569"/>
                    <a:pt x="68" y="567"/>
                    <a:pt x="68" y="567"/>
                  </a:cubicBezTo>
                  <a:cubicBezTo>
                    <a:pt x="70" y="569"/>
                    <a:pt x="71" y="571"/>
                    <a:pt x="72" y="572"/>
                  </a:cubicBezTo>
                  <a:cubicBezTo>
                    <a:pt x="72" y="572"/>
                    <a:pt x="72" y="573"/>
                    <a:pt x="72" y="573"/>
                  </a:cubicBezTo>
                  <a:cubicBezTo>
                    <a:pt x="71" y="570"/>
                    <a:pt x="70" y="569"/>
                    <a:pt x="69" y="568"/>
                  </a:cubicBezTo>
                  <a:cubicBezTo>
                    <a:pt x="69" y="567"/>
                    <a:pt x="71" y="570"/>
                    <a:pt x="72" y="571"/>
                  </a:cubicBezTo>
                  <a:cubicBezTo>
                    <a:pt x="73" y="572"/>
                    <a:pt x="79" y="580"/>
                    <a:pt x="75" y="573"/>
                  </a:cubicBezTo>
                  <a:cubicBezTo>
                    <a:pt x="75" y="574"/>
                    <a:pt x="76" y="574"/>
                    <a:pt x="76" y="575"/>
                  </a:cubicBezTo>
                  <a:cubicBezTo>
                    <a:pt x="76" y="574"/>
                    <a:pt x="76" y="574"/>
                    <a:pt x="75" y="573"/>
                  </a:cubicBezTo>
                  <a:cubicBezTo>
                    <a:pt x="76" y="573"/>
                    <a:pt x="76" y="573"/>
                    <a:pt x="77" y="574"/>
                  </a:cubicBezTo>
                  <a:cubicBezTo>
                    <a:pt x="78" y="576"/>
                    <a:pt x="78" y="576"/>
                    <a:pt x="79" y="578"/>
                  </a:cubicBezTo>
                  <a:cubicBezTo>
                    <a:pt x="82" y="580"/>
                    <a:pt x="80" y="575"/>
                    <a:pt x="75" y="570"/>
                  </a:cubicBezTo>
                  <a:cubicBezTo>
                    <a:pt x="75" y="569"/>
                    <a:pt x="76" y="570"/>
                    <a:pt x="77" y="571"/>
                  </a:cubicBezTo>
                  <a:cubicBezTo>
                    <a:pt x="78" y="574"/>
                    <a:pt x="80" y="576"/>
                    <a:pt x="82" y="579"/>
                  </a:cubicBezTo>
                  <a:cubicBezTo>
                    <a:pt x="85" y="585"/>
                    <a:pt x="87" y="590"/>
                    <a:pt x="82" y="584"/>
                  </a:cubicBezTo>
                  <a:cubicBezTo>
                    <a:pt x="80" y="581"/>
                    <a:pt x="79" y="579"/>
                    <a:pt x="78" y="578"/>
                  </a:cubicBezTo>
                  <a:cubicBezTo>
                    <a:pt x="80" y="581"/>
                    <a:pt x="80" y="582"/>
                    <a:pt x="82" y="584"/>
                  </a:cubicBezTo>
                  <a:cubicBezTo>
                    <a:pt x="82" y="583"/>
                    <a:pt x="88" y="592"/>
                    <a:pt x="90" y="594"/>
                  </a:cubicBezTo>
                  <a:cubicBezTo>
                    <a:pt x="91" y="595"/>
                    <a:pt x="91" y="595"/>
                    <a:pt x="92" y="597"/>
                  </a:cubicBezTo>
                  <a:cubicBezTo>
                    <a:pt x="93" y="598"/>
                    <a:pt x="94" y="599"/>
                    <a:pt x="95" y="600"/>
                  </a:cubicBezTo>
                  <a:cubicBezTo>
                    <a:pt x="96" y="603"/>
                    <a:pt x="100" y="606"/>
                    <a:pt x="105" y="612"/>
                  </a:cubicBezTo>
                  <a:cubicBezTo>
                    <a:pt x="105" y="612"/>
                    <a:pt x="104" y="611"/>
                    <a:pt x="104" y="611"/>
                  </a:cubicBezTo>
                  <a:cubicBezTo>
                    <a:pt x="106" y="613"/>
                    <a:pt x="107" y="615"/>
                    <a:pt x="109" y="616"/>
                  </a:cubicBezTo>
                  <a:cubicBezTo>
                    <a:pt x="110" y="618"/>
                    <a:pt x="112" y="619"/>
                    <a:pt x="113" y="621"/>
                  </a:cubicBezTo>
                  <a:cubicBezTo>
                    <a:pt x="116" y="623"/>
                    <a:pt x="119" y="626"/>
                    <a:pt x="122" y="629"/>
                  </a:cubicBezTo>
                  <a:cubicBezTo>
                    <a:pt x="124" y="631"/>
                    <a:pt x="125" y="632"/>
                    <a:pt x="128" y="635"/>
                  </a:cubicBezTo>
                  <a:cubicBezTo>
                    <a:pt x="128" y="635"/>
                    <a:pt x="129" y="636"/>
                    <a:pt x="129" y="637"/>
                  </a:cubicBezTo>
                  <a:cubicBezTo>
                    <a:pt x="134" y="640"/>
                    <a:pt x="135" y="640"/>
                    <a:pt x="134" y="638"/>
                  </a:cubicBezTo>
                  <a:cubicBezTo>
                    <a:pt x="132" y="636"/>
                    <a:pt x="129" y="631"/>
                    <a:pt x="123" y="626"/>
                  </a:cubicBezTo>
                  <a:cubicBezTo>
                    <a:pt x="120" y="623"/>
                    <a:pt x="117" y="619"/>
                    <a:pt x="114" y="616"/>
                  </a:cubicBezTo>
                  <a:cubicBezTo>
                    <a:pt x="112" y="614"/>
                    <a:pt x="110" y="612"/>
                    <a:pt x="108" y="610"/>
                  </a:cubicBezTo>
                  <a:cubicBezTo>
                    <a:pt x="107" y="608"/>
                    <a:pt x="105" y="606"/>
                    <a:pt x="103" y="604"/>
                  </a:cubicBezTo>
                  <a:cubicBezTo>
                    <a:pt x="102" y="603"/>
                    <a:pt x="103" y="604"/>
                    <a:pt x="102" y="603"/>
                  </a:cubicBezTo>
                  <a:cubicBezTo>
                    <a:pt x="98" y="598"/>
                    <a:pt x="97" y="595"/>
                    <a:pt x="95" y="593"/>
                  </a:cubicBezTo>
                  <a:cubicBezTo>
                    <a:pt x="95" y="593"/>
                    <a:pt x="94" y="592"/>
                    <a:pt x="93" y="591"/>
                  </a:cubicBezTo>
                  <a:cubicBezTo>
                    <a:pt x="94" y="592"/>
                    <a:pt x="95" y="594"/>
                    <a:pt x="96" y="595"/>
                  </a:cubicBezTo>
                  <a:cubicBezTo>
                    <a:pt x="93" y="591"/>
                    <a:pt x="91" y="589"/>
                    <a:pt x="89" y="587"/>
                  </a:cubicBezTo>
                  <a:cubicBezTo>
                    <a:pt x="88" y="585"/>
                    <a:pt x="86" y="583"/>
                    <a:pt x="84" y="580"/>
                  </a:cubicBezTo>
                  <a:cubicBezTo>
                    <a:pt x="86" y="581"/>
                    <a:pt x="90" y="586"/>
                    <a:pt x="90" y="585"/>
                  </a:cubicBezTo>
                  <a:cubicBezTo>
                    <a:pt x="90" y="584"/>
                    <a:pt x="88" y="582"/>
                    <a:pt x="88" y="581"/>
                  </a:cubicBezTo>
                  <a:cubicBezTo>
                    <a:pt x="87" y="580"/>
                    <a:pt x="87" y="579"/>
                    <a:pt x="86" y="579"/>
                  </a:cubicBezTo>
                  <a:cubicBezTo>
                    <a:pt x="86" y="578"/>
                    <a:pt x="84" y="576"/>
                    <a:pt x="83" y="574"/>
                  </a:cubicBezTo>
                  <a:cubicBezTo>
                    <a:pt x="82" y="572"/>
                    <a:pt x="80" y="569"/>
                    <a:pt x="78" y="567"/>
                  </a:cubicBezTo>
                  <a:cubicBezTo>
                    <a:pt x="78" y="566"/>
                    <a:pt x="78" y="566"/>
                    <a:pt x="77" y="564"/>
                  </a:cubicBezTo>
                  <a:cubicBezTo>
                    <a:pt x="77" y="563"/>
                    <a:pt x="78" y="566"/>
                    <a:pt x="78" y="565"/>
                  </a:cubicBezTo>
                  <a:cubicBezTo>
                    <a:pt x="78" y="564"/>
                    <a:pt x="78" y="564"/>
                    <a:pt x="78" y="564"/>
                  </a:cubicBezTo>
                  <a:cubicBezTo>
                    <a:pt x="77" y="563"/>
                    <a:pt x="76" y="562"/>
                    <a:pt x="76" y="562"/>
                  </a:cubicBezTo>
                  <a:cubicBezTo>
                    <a:pt x="75" y="560"/>
                    <a:pt x="73" y="555"/>
                    <a:pt x="71" y="552"/>
                  </a:cubicBezTo>
                  <a:cubicBezTo>
                    <a:pt x="69" y="548"/>
                    <a:pt x="68" y="546"/>
                    <a:pt x="71" y="549"/>
                  </a:cubicBezTo>
                  <a:cubicBezTo>
                    <a:pt x="72" y="552"/>
                    <a:pt x="74" y="554"/>
                    <a:pt x="74" y="556"/>
                  </a:cubicBezTo>
                  <a:cubicBezTo>
                    <a:pt x="75" y="556"/>
                    <a:pt x="78" y="561"/>
                    <a:pt x="80" y="563"/>
                  </a:cubicBezTo>
                  <a:cubicBezTo>
                    <a:pt x="78" y="561"/>
                    <a:pt x="77" y="559"/>
                    <a:pt x="76" y="558"/>
                  </a:cubicBezTo>
                  <a:cubicBezTo>
                    <a:pt x="75" y="557"/>
                    <a:pt x="75" y="555"/>
                    <a:pt x="74" y="554"/>
                  </a:cubicBezTo>
                  <a:cubicBezTo>
                    <a:pt x="74" y="554"/>
                    <a:pt x="72" y="550"/>
                    <a:pt x="74" y="554"/>
                  </a:cubicBezTo>
                  <a:cubicBezTo>
                    <a:pt x="72" y="550"/>
                    <a:pt x="72" y="549"/>
                    <a:pt x="71" y="547"/>
                  </a:cubicBezTo>
                  <a:cubicBezTo>
                    <a:pt x="72" y="549"/>
                    <a:pt x="71" y="546"/>
                    <a:pt x="71" y="547"/>
                  </a:cubicBezTo>
                  <a:cubicBezTo>
                    <a:pt x="73" y="550"/>
                    <a:pt x="74" y="551"/>
                    <a:pt x="75" y="552"/>
                  </a:cubicBezTo>
                  <a:cubicBezTo>
                    <a:pt x="75" y="554"/>
                    <a:pt x="77" y="557"/>
                    <a:pt x="79" y="560"/>
                  </a:cubicBezTo>
                  <a:cubicBezTo>
                    <a:pt x="79" y="560"/>
                    <a:pt x="79" y="560"/>
                    <a:pt x="80" y="561"/>
                  </a:cubicBezTo>
                  <a:cubicBezTo>
                    <a:pt x="81" y="562"/>
                    <a:pt x="82" y="564"/>
                    <a:pt x="84" y="568"/>
                  </a:cubicBezTo>
                  <a:cubicBezTo>
                    <a:pt x="84" y="567"/>
                    <a:pt x="85" y="568"/>
                    <a:pt x="85" y="567"/>
                  </a:cubicBezTo>
                  <a:cubicBezTo>
                    <a:pt x="89" y="572"/>
                    <a:pt x="85" y="565"/>
                    <a:pt x="89" y="570"/>
                  </a:cubicBezTo>
                  <a:cubicBezTo>
                    <a:pt x="86" y="568"/>
                    <a:pt x="84" y="563"/>
                    <a:pt x="82" y="561"/>
                  </a:cubicBezTo>
                  <a:cubicBezTo>
                    <a:pt x="81" y="559"/>
                    <a:pt x="81" y="558"/>
                    <a:pt x="79" y="556"/>
                  </a:cubicBezTo>
                  <a:cubicBezTo>
                    <a:pt x="79" y="556"/>
                    <a:pt x="74" y="548"/>
                    <a:pt x="74" y="547"/>
                  </a:cubicBezTo>
                  <a:cubicBezTo>
                    <a:pt x="73" y="545"/>
                    <a:pt x="72" y="543"/>
                    <a:pt x="71" y="541"/>
                  </a:cubicBezTo>
                  <a:cubicBezTo>
                    <a:pt x="71" y="541"/>
                    <a:pt x="70" y="540"/>
                    <a:pt x="70" y="540"/>
                  </a:cubicBezTo>
                  <a:cubicBezTo>
                    <a:pt x="71" y="541"/>
                    <a:pt x="72" y="542"/>
                    <a:pt x="73" y="544"/>
                  </a:cubicBezTo>
                  <a:cubicBezTo>
                    <a:pt x="72" y="543"/>
                    <a:pt x="72" y="543"/>
                    <a:pt x="73" y="543"/>
                  </a:cubicBezTo>
                  <a:cubicBezTo>
                    <a:pt x="72" y="541"/>
                    <a:pt x="70" y="538"/>
                    <a:pt x="70" y="538"/>
                  </a:cubicBezTo>
                  <a:cubicBezTo>
                    <a:pt x="71" y="539"/>
                    <a:pt x="73" y="543"/>
                    <a:pt x="72" y="542"/>
                  </a:cubicBezTo>
                  <a:cubicBezTo>
                    <a:pt x="70" y="538"/>
                    <a:pt x="73" y="542"/>
                    <a:pt x="72" y="539"/>
                  </a:cubicBezTo>
                  <a:cubicBezTo>
                    <a:pt x="72" y="541"/>
                    <a:pt x="74" y="543"/>
                    <a:pt x="75" y="545"/>
                  </a:cubicBezTo>
                  <a:cubicBezTo>
                    <a:pt x="76" y="546"/>
                    <a:pt x="75" y="545"/>
                    <a:pt x="76" y="546"/>
                  </a:cubicBezTo>
                  <a:cubicBezTo>
                    <a:pt x="78" y="549"/>
                    <a:pt x="79" y="552"/>
                    <a:pt x="81" y="554"/>
                  </a:cubicBezTo>
                  <a:cubicBezTo>
                    <a:pt x="82" y="557"/>
                    <a:pt x="84" y="559"/>
                    <a:pt x="85" y="561"/>
                  </a:cubicBezTo>
                  <a:cubicBezTo>
                    <a:pt x="84" y="558"/>
                    <a:pt x="85" y="560"/>
                    <a:pt x="87" y="562"/>
                  </a:cubicBezTo>
                  <a:cubicBezTo>
                    <a:pt x="87" y="563"/>
                    <a:pt x="89" y="565"/>
                    <a:pt x="90" y="567"/>
                  </a:cubicBezTo>
                  <a:cubicBezTo>
                    <a:pt x="89" y="566"/>
                    <a:pt x="88" y="565"/>
                    <a:pt x="87" y="562"/>
                  </a:cubicBezTo>
                  <a:cubicBezTo>
                    <a:pt x="86" y="562"/>
                    <a:pt x="87" y="563"/>
                    <a:pt x="86" y="562"/>
                  </a:cubicBezTo>
                  <a:cubicBezTo>
                    <a:pt x="87" y="565"/>
                    <a:pt x="86" y="562"/>
                    <a:pt x="87" y="564"/>
                  </a:cubicBezTo>
                  <a:cubicBezTo>
                    <a:pt x="88" y="565"/>
                    <a:pt x="89" y="566"/>
                    <a:pt x="89" y="567"/>
                  </a:cubicBezTo>
                  <a:cubicBezTo>
                    <a:pt x="89" y="567"/>
                    <a:pt x="88" y="565"/>
                    <a:pt x="88" y="566"/>
                  </a:cubicBezTo>
                  <a:cubicBezTo>
                    <a:pt x="90" y="569"/>
                    <a:pt x="90" y="569"/>
                    <a:pt x="90" y="569"/>
                  </a:cubicBezTo>
                  <a:cubicBezTo>
                    <a:pt x="91" y="571"/>
                    <a:pt x="91" y="570"/>
                    <a:pt x="92" y="572"/>
                  </a:cubicBezTo>
                  <a:cubicBezTo>
                    <a:pt x="92" y="572"/>
                    <a:pt x="91" y="571"/>
                    <a:pt x="91" y="571"/>
                  </a:cubicBezTo>
                  <a:cubicBezTo>
                    <a:pt x="92" y="572"/>
                    <a:pt x="93" y="573"/>
                    <a:pt x="94" y="574"/>
                  </a:cubicBezTo>
                  <a:cubicBezTo>
                    <a:pt x="93" y="573"/>
                    <a:pt x="95" y="577"/>
                    <a:pt x="96" y="578"/>
                  </a:cubicBezTo>
                  <a:cubicBezTo>
                    <a:pt x="96" y="577"/>
                    <a:pt x="95" y="576"/>
                    <a:pt x="95" y="575"/>
                  </a:cubicBezTo>
                  <a:cubicBezTo>
                    <a:pt x="97" y="579"/>
                    <a:pt x="98" y="580"/>
                    <a:pt x="99" y="582"/>
                  </a:cubicBezTo>
                  <a:cubicBezTo>
                    <a:pt x="99" y="581"/>
                    <a:pt x="99" y="581"/>
                    <a:pt x="99" y="580"/>
                  </a:cubicBezTo>
                  <a:cubicBezTo>
                    <a:pt x="99" y="582"/>
                    <a:pt x="102" y="584"/>
                    <a:pt x="102" y="584"/>
                  </a:cubicBezTo>
                  <a:cubicBezTo>
                    <a:pt x="101" y="583"/>
                    <a:pt x="100" y="582"/>
                    <a:pt x="100" y="581"/>
                  </a:cubicBezTo>
                  <a:cubicBezTo>
                    <a:pt x="102" y="584"/>
                    <a:pt x="99" y="579"/>
                    <a:pt x="98" y="578"/>
                  </a:cubicBezTo>
                  <a:cubicBezTo>
                    <a:pt x="102" y="583"/>
                    <a:pt x="98" y="579"/>
                    <a:pt x="99" y="580"/>
                  </a:cubicBezTo>
                  <a:cubicBezTo>
                    <a:pt x="97" y="577"/>
                    <a:pt x="98" y="579"/>
                    <a:pt x="97" y="577"/>
                  </a:cubicBezTo>
                  <a:cubicBezTo>
                    <a:pt x="96" y="575"/>
                    <a:pt x="100" y="581"/>
                    <a:pt x="102" y="582"/>
                  </a:cubicBezTo>
                  <a:cubicBezTo>
                    <a:pt x="100" y="580"/>
                    <a:pt x="99" y="579"/>
                    <a:pt x="98" y="577"/>
                  </a:cubicBezTo>
                  <a:cubicBezTo>
                    <a:pt x="98" y="575"/>
                    <a:pt x="94" y="570"/>
                    <a:pt x="91" y="565"/>
                  </a:cubicBezTo>
                  <a:cubicBezTo>
                    <a:pt x="93" y="568"/>
                    <a:pt x="93" y="567"/>
                    <a:pt x="93" y="567"/>
                  </a:cubicBezTo>
                  <a:cubicBezTo>
                    <a:pt x="91" y="564"/>
                    <a:pt x="92" y="564"/>
                    <a:pt x="91" y="563"/>
                  </a:cubicBezTo>
                  <a:cubicBezTo>
                    <a:pt x="90" y="562"/>
                    <a:pt x="89" y="561"/>
                    <a:pt x="88" y="559"/>
                  </a:cubicBezTo>
                  <a:cubicBezTo>
                    <a:pt x="88" y="558"/>
                    <a:pt x="88" y="559"/>
                    <a:pt x="87" y="557"/>
                  </a:cubicBezTo>
                  <a:cubicBezTo>
                    <a:pt x="86" y="556"/>
                    <a:pt x="83" y="552"/>
                    <a:pt x="85" y="554"/>
                  </a:cubicBezTo>
                  <a:cubicBezTo>
                    <a:pt x="83" y="551"/>
                    <a:pt x="81" y="547"/>
                    <a:pt x="80" y="547"/>
                  </a:cubicBezTo>
                  <a:cubicBezTo>
                    <a:pt x="81" y="548"/>
                    <a:pt x="81" y="548"/>
                    <a:pt x="81" y="549"/>
                  </a:cubicBezTo>
                  <a:cubicBezTo>
                    <a:pt x="81" y="548"/>
                    <a:pt x="80" y="548"/>
                    <a:pt x="80" y="547"/>
                  </a:cubicBezTo>
                  <a:cubicBezTo>
                    <a:pt x="82" y="552"/>
                    <a:pt x="76" y="543"/>
                    <a:pt x="75" y="540"/>
                  </a:cubicBezTo>
                  <a:cubicBezTo>
                    <a:pt x="75" y="541"/>
                    <a:pt x="78" y="545"/>
                    <a:pt x="77" y="542"/>
                  </a:cubicBezTo>
                  <a:cubicBezTo>
                    <a:pt x="76" y="541"/>
                    <a:pt x="75" y="540"/>
                    <a:pt x="76" y="540"/>
                  </a:cubicBezTo>
                  <a:cubicBezTo>
                    <a:pt x="76" y="541"/>
                    <a:pt x="77" y="543"/>
                    <a:pt x="78" y="543"/>
                  </a:cubicBezTo>
                  <a:cubicBezTo>
                    <a:pt x="76" y="540"/>
                    <a:pt x="76" y="540"/>
                    <a:pt x="75" y="539"/>
                  </a:cubicBezTo>
                  <a:cubicBezTo>
                    <a:pt x="74" y="536"/>
                    <a:pt x="70" y="529"/>
                    <a:pt x="68" y="525"/>
                  </a:cubicBezTo>
                  <a:cubicBezTo>
                    <a:pt x="68" y="525"/>
                    <a:pt x="67" y="524"/>
                    <a:pt x="67" y="523"/>
                  </a:cubicBezTo>
                  <a:cubicBezTo>
                    <a:pt x="68" y="524"/>
                    <a:pt x="68" y="526"/>
                    <a:pt x="68" y="525"/>
                  </a:cubicBezTo>
                  <a:cubicBezTo>
                    <a:pt x="66" y="521"/>
                    <a:pt x="66" y="521"/>
                    <a:pt x="64" y="518"/>
                  </a:cubicBezTo>
                  <a:cubicBezTo>
                    <a:pt x="64" y="517"/>
                    <a:pt x="63" y="515"/>
                    <a:pt x="64" y="516"/>
                  </a:cubicBezTo>
                  <a:cubicBezTo>
                    <a:pt x="62" y="514"/>
                    <a:pt x="61" y="512"/>
                    <a:pt x="62" y="512"/>
                  </a:cubicBezTo>
                  <a:cubicBezTo>
                    <a:pt x="64" y="516"/>
                    <a:pt x="63" y="514"/>
                    <a:pt x="64" y="516"/>
                  </a:cubicBezTo>
                  <a:cubicBezTo>
                    <a:pt x="64" y="515"/>
                    <a:pt x="64" y="514"/>
                    <a:pt x="63" y="512"/>
                  </a:cubicBezTo>
                  <a:cubicBezTo>
                    <a:pt x="63" y="512"/>
                    <a:pt x="64" y="514"/>
                    <a:pt x="64" y="514"/>
                  </a:cubicBezTo>
                  <a:cubicBezTo>
                    <a:pt x="63" y="511"/>
                    <a:pt x="62" y="511"/>
                    <a:pt x="61" y="509"/>
                  </a:cubicBezTo>
                  <a:cubicBezTo>
                    <a:pt x="60" y="506"/>
                    <a:pt x="60" y="506"/>
                    <a:pt x="60" y="506"/>
                  </a:cubicBezTo>
                  <a:cubicBezTo>
                    <a:pt x="60" y="505"/>
                    <a:pt x="60" y="506"/>
                    <a:pt x="60" y="505"/>
                  </a:cubicBezTo>
                  <a:cubicBezTo>
                    <a:pt x="59" y="505"/>
                    <a:pt x="59" y="505"/>
                    <a:pt x="59" y="504"/>
                  </a:cubicBezTo>
                  <a:cubicBezTo>
                    <a:pt x="58" y="502"/>
                    <a:pt x="59" y="503"/>
                    <a:pt x="58" y="501"/>
                  </a:cubicBezTo>
                  <a:cubicBezTo>
                    <a:pt x="58" y="501"/>
                    <a:pt x="58" y="500"/>
                    <a:pt x="57" y="499"/>
                  </a:cubicBezTo>
                  <a:cubicBezTo>
                    <a:pt x="57" y="499"/>
                    <a:pt x="56" y="497"/>
                    <a:pt x="57" y="501"/>
                  </a:cubicBezTo>
                  <a:cubicBezTo>
                    <a:pt x="58" y="501"/>
                    <a:pt x="56" y="498"/>
                    <a:pt x="57" y="500"/>
                  </a:cubicBezTo>
                  <a:cubicBezTo>
                    <a:pt x="58" y="502"/>
                    <a:pt x="58" y="502"/>
                    <a:pt x="58" y="503"/>
                  </a:cubicBezTo>
                  <a:cubicBezTo>
                    <a:pt x="57" y="502"/>
                    <a:pt x="55" y="497"/>
                    <a:pt x="55" y="495"/>
                  </a:cubicBezTo>
                  <a:cubicBezTo>
                    <a:pt x="55" y="496"/>
                    <a:pt x="55" y="496"/>
                    <a:pt x="54" y="494"/>
                  </a:cubicBezTo>
                  <a:cubicBezTo>
                    <a:pt x="54" y="493"/>
                    <a:pt x="55" y="495"/>
                    <a:pt x="55" y="494"/>
                  </a:cubicBezTo>
                  <a:cubicBezTo>
                    <a:pt x="54" y="491"/>
                    <a:pt x="53" y="491"/>
                    <a:pt x="52" y="488"/>
                  </a:cubicBezTo>
                  <a:cubicBezTo>
                    <a:pt x="53" y="488"/>
                    <a:pt x="52" y="487"/>
                    <a:pt x="52" y="487"/>
                  </a:cubicBezTo>
                  <a:cubicBezTo>
                    <a:pt x="53" y="489"/>
                    <a:pt x="49" y="480"/>
                    <a:pt x="49" y="477"/>
                  </a:cubicBezTo>
                  <a:cubicBezTo>
                    <a:pt x="49" y="477"/>
                    <a:pt x="48" y="477"/>
                    <a:pt x="48" y="476"/>
                  </a:cubicBezTo>
                  <a:cubicBezTo>
                    <a:pt x="49" y="478"/>
                    <a:pt x="49" y="478"/>
                    <a:pt x="50" y="479"/>
                  </a:cubicBezTo>
                  <a:cubicBezTo>
                    <a:pt x="50" y="481"/>
                    <a:pt x="51" y="483"/>
                    <a:pt x="52" y="484"/>
                  </a:cubicBezTo>
                  <a:cubicBezTo>
                    <a:pt x="50" y="481"/>
                    <a:pt x="50" y="479"/>
                    <a:pt x="50" y="478"/>
                  </a:cubicBezTo>
                  <a:cubicBezTo>
                    <a:pt x="51" y="481"/>
                    <a:pt x="51" y="479"/>
                    <a:pt x="52" y="482"/>
                  </a:cubicBezTo>
                  <a:cubicBezTo>
                    <a:pt x="52" y="483"/>
                    <a:pt x="53" y="488"/>
                    <a:pt x="53" y="487"/>
                  </a:cubicBezTo>
                  <a:cubicBezTo>
                    <a:pt x="53" y="487"/>
                    <a:pt x="53" y="486"/>
                    <a:pt x="53" y="486"/>
                  </a:cubicBezTo>
                  <a:cubicBezTo>
                    <a:pt x="55" y="490"/>
                    <a:pt x="55" y="494"/>
                    <a:pt x="57" y="496"/>
                  </a:cubicBezTo>
                  <a:cubicBezTo>
                    <a:pt x="56" y="493"/>
                    <a:pt x="55" y="490"/>
                    <a:pt x="54" y="488"/>
                  </a:cubicBezTo>
                  <a:cubicBezTo>
                    <a:pt x="54" y="488"/>
                    <a:pt x="55" y="489"/>
                    <a:pt x="56" y="492"/>
                  </a:cubicBezTo>
                  <a:cubicBezTo>
                    <a:pt x="56" y="493"/>
                    <a:pt x="56" y="495"/>
                    <a:pt x="57" y="496"/>
                  </a:cubicBezTo>
                  <a:cubicBezTo>
                    <a:pt x="58" y="498"/>
                    <a:pt x="57" y="494"/>
                    <a:pt x="58" y="497"/>
                  </a:cubicBezTo>
                  <a:cubicBezTo>
                    <a:pt x="57" y="495"/>
                    <a:pt x="56" y="491"/>
                    <a:pt x="56" y="489"/>
                  </a:cubicBezTo>
                  <a:cubicBezTo>
                    <a:pt x="56" y="491"/>
                    <a:pt x="56" y="492"/>
                    <a:pt x="57" y="493"/>
                  </a:cubicBezTo>
                  <a:cubicBezTo>
                    <a:pt x="54" y="487"/>
                    <a:pt x="54" y="484"/>
                    <a:pt x="55" y="484"/>
                  </a:cubicBezTo>
                  <a:cubicBezTo>
                    <a:pt x="54" y="483"/>
                    <a:pt x="54" y="481"/>
                    <a:pt x="53" y="480"/>
                  </a:cubicBezTo>
                  <a:cubicBezTo>
                    <a:pt x="54" y="479"/>
                    <a:pt x="55" y="485"/>
                    <a:pt x="56" y="484"/>
                  </a:cubicBezTo>
                  <a:cubicBezTo>
                    <a:pt x="55" y="482"/>
                    <a:pt x="54" y="482"/>
                    <a:pt x="54" y="482"/>
                  </a:cubicBezTo>
                  <a:cubicBezTo>
                    <a:pt x="56" y="484"/>
                    <a:pt x="55" y="480"/>
                    <a:pt x="56" y="484"/>
                  </a:cubicBezTo>
                  <a:cubicBezTo>
                    <a:pt x="56" y="484"/>
                    <a:pt x="56" y="484"/>
                    <a:pt x="56" y="484"/>
                  </a:cubicBezTo>
                  <a:cubicBezTo>
                    <a:pt x="57" y="488"/>
                    <a:pt x="57" y="484"/>
                    <a:pt x="58" y="487"/>
                  </a:cubicBezTo>
                  <a:cubicBezTo>
                    <a:pt x="58" y="488"/>
                    <a:pt x="59" y="491"/>
                    <a:pt x="59" y="491"/>
                  </a:cubicBezTo>
                  <a:cubicBezTo>
                    <a:pt x="59" y="491"/>
                    <a:pt x="57" y="487"/>
                    <a:pt x="58" y="487"/>
                  </a:cubicBezTo>
                  <a:cubicBezTo>
                    <a:pt x="58" y="487"/>
                    <a:pt x="59" y="489"/>
                    <a:pt x="59" y="489"/>
                  </a:cubicBezTo>
                  <a:cubicBezTo>
                    <a:pt x="58" y="487"/>
                    <a:pt x="60" y="490"/>
                    <a:pt x="59" y="489"/>
                  </a:cubicBezTo>
                  <a:cubicBezTo>
                    <a:pt x="59" y="487"/>
                    <a:pt x="58" y="485"/>
                    <a:pt x="58" y="484"/>
                  </a:cubicBezTo>
                  <a:cubicBezTo>
                    <a:pt x="58" y="484"/>
                    <a:pt x="57" y="482"/>
                    <a:pt x="57" y="484"/>
                  </a:cubicBezTo>
                  <a:cubicBezTo>
                    <a:pt x="57" y="483"/>
                    <a:pt x="56" y="480"/>
                    <a:pt x="57" y="482"/>
                  </a:cubicBezTo>
                  <a:cubicBezTo>
                    <a:pt x="56" y="478"/>
                    <a:pt x="55" y="475"/>
                    <a:pt x="54" y="472"/>
                  </a:cubicBezTo>
                  <a:cubicBezTo>
                    <a:pt x="53" y="469"/>
                    <a:pt x="52" y="466"/>
                    <a:pt x="51" y="464"/>
                  </a:cubicBezTo>
                  <a:cubicBezTo>
                    <a:pt x="51" y="462"/>
                    <a:pt x="51" y="460"/>
                    <a:pt x="51" y="459"/>
                  </a:cubicBezTo>
                  <a:cubicBezTo>
                    <a:pt x="51" y="459"/>
                    <a:pt x="52" y="462"/>
                    <a:pt x="52" y="462"/>
                  </a:cubicBezTo>
                  <a:cubicBezTo>
                    <a:pt x="52" y="461"/>
                    <a:pt x="52" y="461"/>
                    <a:pt x="52" y="462"/>
                  </a:cubicBezTo>
                  <a:cubicBezTo>
                    <a:pt x="51" y="459"/>
                    <a:pt x="51" y="457"/>
                    <a:pt x="51" y="455"/>
                  </a:cubicBezTo>
                  <a:cubicBezTo>
                    <a:pt x="52" y="460"/>
                    <a:pt x="52" y="458"/>
                    <a:pt x="53" y="462"/>
                  </a:cubicBezTo>
                  <a:cubicBezTo>
                    <a:pt x="53" y="462"/>
                    <a:pt x="53" y="463"/>
                    <a:pt x="53" y="465"/>
                  </a:cubicBezTo>
                  <a:cubicBezTo>
                    <a:pt x="54" y="466"/>
                    <a:pt x="54" y="468"/>
                    <a:pt x="55" y="468"/>
                  </a:cubicBezTo>
                  <a:cubicBezTo>
                    <a:pt x="54" y="467"/>
                    <a:pt x="54" y="466"/>
                    <a:pt x="54" y="464"/>
                  </a:cubicBezTo>
                  <a:cubicBezTo>
                    <a:pt x="53" y="463"/>
                    <a:pt x="53" y="462"/>
                    <a:pt x="53" y="462"/>
                  </a:cubicBezTo>
                  <a:cubicBezTo>
                    <a:pt x="54" y="464"/>
                    <a:pt x="55" y="467"/>
                    <a:pt x="55" y="467"/>
                  </a:cubicBezTo>
                  <a:cubicBezTo>
                    <a:pt x="54" y="463"/>
                    <a:pt x="54" y="462"/>
                    <a:pt x="53" y="459"/>
                  </a:cubicBezTo>
                  <a:cubicBezTo>
                    <a:pt x="54" y="460"/>
                    <a:pt x="54" y="463"/>
                    <a:pt x="55" y="466"/>
                  </a:cubicBezTo>
                  <a:cubicBezTo>
                    <a:pt x="56" y="469"/>
                    <a:pt x="57" y="471"/>
                    <a:pt x="57" y="472"/>
                  </a:cubicBezTo>
                  <a:cubicBezTo>
                    <a:pt x="56" y="467"/>
                    <a:pt x="55" y="464"/>
                    <a:pt x="55" y="463"/>
                  </a:cubicBezTo>
                  <a:cubicBezTo>
                    <a:pt x="55" y="461"/>
                    <a:pt x="54" y="460"/>
                    <a:pt x="54" y="459"/>
                  </a:cubicBezTo>
                  <a:cubicBezTo>
                    <a:pt x="55" y="462"/>
                    <a:pt x="54" y="456"/>
                    <a:pt x="54" y="456"/>
                  </a:cubicBezTo>
                  <a:cubicBezTo>
                    <a:pt x="54" y="458"/>
                    <a:pt x="54" y="457"/>
                    <a:pt x="53" y="455"/>
                  </a:cubicBezTo>
                  <a:cubicBezTo>
                    <a:pt x="54" y="457"/>
                    <a:pt x="53" y="455"/>
                    <a:pt x="53" y="454"/>
                  </a:cubicBezTo>
                  <a:cubicBezTo>
                    <a:pt x="52" y="449"/>
                    <a:pt x="51" y="445"/>
                    <a:pt x="50" y="442"/>
                  </a:cubicBezTo>
                  <a:cubicBezTo>
                    <a:pt x="51" y="444"/>
                    <a:pt x="51" y="445"/>
                    <a:pt x="51" y="446"/>
                  </a:cubicBezTo>
                  <a:cubicBezTo>
                    <a:pt x="51" y="449"/>
                    <a:pt x="51" y="448"/>
                    <a:pt x="51" y="451"/>
                  </a:cubicBezTo>
                  <a:cubicBezTo>
                    <a:pt x="51" y="448"/>
                    <a:pt x="51" y="448"/>
                    <a:pt x="50" y="446"/>
                  </a:cubicBezTo>
                  <a:cubicBezTo>
                    <a:pt x="50" y="446"/>
                    <a:pt x="51" y="448"/>
                    <a:pt x="50" y="445"/>
                  </a:cubicBezTo>
                  <a:cubicBezTo>
                    <a:pt x="49" y="444"/>
                    <a:pt x="49" y="439"/>
                    <a:pt x="48" y="436"/>
                  </a:cubicBezTo>
                  <a:cubicBezTo>
                    <a:pt x="48" y="435"/>
                    <a:pt x="47" y="431"/>
                    <a:pt x="46" y="427"/>
                  </a:cubicBezTo>
                  <a:cubicBezTo>
                    <a:pt x="46" y="423"/>
                    <a:pt x="45" y="420"/>
                    <a:pt x="46" y="419"/>
                  </a:cubicBezTo>
                  <a:cubicBezTo>
                    <a:pt x="45" y="418"/>
                    <a:pt x="45" y="418"/>
                    <a:pt x="45" y="417"/>
                  </a:cubicBezTo>
                  <a:cubicBezTo>
                    <a:pt x="45" y="415"/>
                    <a:pt x="45" y="419"/>
                    <a:pt x="45" y="418"/>
                  </a:cubicBezTo>
                  <a:cubicBezTo>
                    <a:pt x="45" y="417"/>
                    <a:pt x="45" y="417"/>
                    <a:pt x="45" y="417"/>
                  </a:cubicBezTo>
                  <a:cubicBezTo>
                    <a:pt x="45" y="416"/>
                    <a:pt x="45" y="414"/>
                    <a:pt x="45" y="413"/>
                  </a:cubicBezTo>
                  <a:cubicBezTo>
                    <a:pt x="44" y="412"/>
                    <a:pt x="44" y="409"/>
                    <a:pt x="43" y="405"/>
                  </a:cubicBezTo>
                  <a:cubicBezTo>
                    <a:pt x="43" y="401"/>
                    <a:pt x="43" y="397"/>
                    <a:pt x="42" y="395"/>
                  </a:cubicBezTo>
                  <a:cubicBezTo>
                    <a:pt x="43" y="395"/>
                    <a:pt x="42" y="390"/>
                    <a:pt x="42" y="389"/>
                  </a:cubicBezTo>
                  <a:cubicBezTo>
                    <a:pt x="42" y="390"/>
                    <a:pt x="42" y="391"/>
                    <a:pt x="42" y="390"/>
                  </a:cubicBezTo>
                  <a:cubicBezTo>
                    <a:pt x="42" y="388"/>
                    <a:pt x="42" y="387"/>
                    <a:pt x="42" y="386"/>
                  </a:cubicBezTo>
                  <a:cubicBezTo>
                    <a:pt x="42" y="387"/>
                    <a:pt x="42" y="387"/>
                    <a:pt x="42" y="386"/>
                  </a:cubicBezTo>
                  <a:cubicBezTo>
                    <a:pt x="42" y="383"/>
                    <a:pt x="42" y="383"/>
                    <a:pt x="42" y="381"/>
                  </a:cubicBezTo>
                  <a:cubicBezTo>
                    <a:pt x="43" y="381"/>
                    <a:pt x="43" y="385"/>
                    <a:pt x="43" y="382"/>
                  </a:cubicBezTo>
                  <a:cubicBezTo>
                    <a:pt x="43" y="381"/>
                    <a:pt x="43" y="373"/>
                    <a:pt x="43" y="371"/>
                  </a:cubicBezTo>
                  <a:cubicBezTo>
                    <a:pt x="44" y="374"/>
                    <a:pt x="44" y="377"/>
                    <a:pt x="44" y="380"/>
                  </a:cubicBezTo>
                  <a:cubicBezTo>
                    <a:pt x="44" y="381"/>
                    <a:pt x="44" y="382"/>
                    <a:pt x="44" y="385"/>
                  </a:cubicBezTo>
                  <a:cubicBezTo>
                    <a:pt x="44" y="384"/>
                    <a:pt x="44" y="386"/>
                    <a:pt x="44" y="387"/>
                  </a:cubicBezTo>
                  <a:cubicBezTo>
                    <a:pt x="44" y="386"/>
                    <a:pt x="45" y="387"/>
                    <a:pt x="44" y="388"/>
                  </a:cubicBezTo>
                  <a:cubicBezTo>
                    <a:pt x="45" y="387"/>
                    <a:pt x="45" y="391"/>
                    <a:pt x="45" y="390"/>
                  </a:cubicBezTo>
                  <a:cubicBezTo>
                    <a:pt x="45" y="386"/>
                    <a:pt x="44" y="386"/>
                    <a:pt x="45" y="383"/>
                  </a:cubicBezTo>
                  <a:cubicBezTo>
                    <a:pt x="45" y="386"/>
                    <a:pt x="45" y="392"/>
                    <a:pt x="46" y="394"/>
                  </a:cubicBezTo>
                  <a:cubicBezTo>
                    <a:pt x="46" y="398"/>
                    <a:pt x="46" y="399"/>
                    <a:pt x="46" y="402"/>
                  </a:cubicBezTo>
                  <a:cubicBezTo>
                    <a:pt x="46" y="400"/>
                    <a:pt x="47" y="406"/>
                    <a:pt x="47" y="406"/>
                  </a:cubicBezTo>
                  <a:cubicBezTo>
                    <a:pt x="47" y="407"/>
                    <a:pt x="47" y="404"/>
                    <a:pt x="47" y="404"/>
                  </a:cubicBezTo>
                  <a:cubicBezTo>
                    <a:pt x="47" y="403"/>
                    <a:pt x="47" y="400"/>
                    <a:pt x="47" y="400"/>
                  </a:cubicBezTo>
                  <a:cubicBezTo>
                    <a:pt x="48" y="404"/>
                    <a:pt x="48" y="407"/>
                    <a:pt x="48" y="410"/>
                  </a:cubicBezTo>
                  <a:cubicBezTo>
                    <a:pt x="48" y="408"/>
                    <a:pt x="49" y="413"/>
                    <a:pt x="49" y="413"/>
                  </a:cubicBezTo>
                  <a:cubicBezTo>
                    <a:pt x="49" y="413"/>
                    <a:pt x="49" y="413"/>
                    <a:pt x="49" y="413"/>
                  </a:cubicBezTo>
                  <a:cubicBezTo>
                    <a:pt x="49" y="412"/>
                    <a:pt x="49" y="411"/>
                    <a:pt x="49" y="409"/>
                  </a:cubicBezTo>
                  <a:cubicBezTo>
                    <a:pt x="50" y="412"/>
                    <a:pt x="49" y="409"/>
                    <a:pt x="49" y="408"/>
                  </a:cubicBezTo>
                  <a:cubicBezTo>
                    <a:pt x="50" y="409"/>
                    <a:pt x="50" y="412"/>
                    <a:pt x="50" y="411"/>
                  </a:cubicBezTo>
                  <a:cubicBezTo>
                    <a:pt x="50" y="410"/>
                    <a:pt x="50" y="405"/>
                    <a:pt x="49" y="405"/>
                  </a:cubicBezTo>
                  <a:cubicBezTo>
                    <a:pt x="50" y="409"/>
                    <a:pt x="49" y="406"/>
                    <a:pt x="48" y="404"/>
                  </a:cubicBezTo>
                  <a:cubicBezTo>
                    <a:pt x="49" y="402"/>
                    <a:pt x="48" y="396"/>
                    <a:pt x="48" y="394"/>
                  </a:cubicBezTo>
                  <a:cubicBezTo>
                    <a:pt x="48" y="394"/>
                    <a:pt x="48" y="393"/>
                    <a:pt x="48" y="392"/>
                  </a:cubicBezTo>
                  <a:cubicBezTo>
                    <a:pt x="48" y="389"/>
                    <a:pt x="48" y="386"/>
                    <a:pt x="48" y="388"/>
                  </a:cubicBezTo>
                  <a:cubicBezTo>
                    <a:pt x="48" y="386"/>
                    <a:pt x="48" y="386"/>
                    <a:pt x="49" y="385"/>
                  </a:cubicBezTo>
                  <a:cubicBezTo>
                    <a:pt x="49" y="386"/>
                    <a:pt x="49" y="391"/>
                    <a:pt x="49" y="391"/>
                  </a:cubicBezTo>
                  <a:cubicBezTo>
                    <a:pt x="49" y="393"/>
                    <a:pt x="49" y="393"/>
                    <a:pt x="49" y="395"/>
                  </a:cubicBezTo>
                  <a:cubicBezTo>
                    <a:pt x="49" y="396"/>
                    <a:pt x="49" y="396"/>
                    <a:pt x="50" y="397"/>
                  </a:cubicBezTo>
                  <a:cubicBezTo>
                    <a:pt x="50" y="401"/>
                    <a:pt x="50" y="401"/>
                    <a:pt x="50" y="404"/>
                  </a:cubicBezTo>
                  <a:cubicBezTo>
                    <a:pt x="51" y="403"/>
                    <a:pt x="51" y="403"/>
                    <a:pt x="51" y="403"/>
                  </a:cubicBezTo>
                  <a:cubicBezTo>
                    <a:pt x="51" y="402"/>
                    <a:pt x="50" y="401"/>
                    <a:pt x="50" y="400"/>
                  </a:cubicBezTo>
                  <a:cubicBezTo>
                    <a:pt x="51" y="402"/>
                    <a:pt x="51" y="403"/>
                    <a:pt x="51" y="402"/>
                  </a:cubicBezTo>
                  <a:cubicBezTo>
                    <a:pt x="51" y="403"/>
                    <a:pt x="52" y="403"/>
                    <a:pt x="52" y="404"/>
                  </a:cubicBezTo>
                  <a:cubicBezTo>
                    <a:pt x="52" y="403"/>
                    <a:pt x="52" y="402"/>
                    <a:pt x="52" y="404"/>
                  </a:cubicBezTo>
                  <a:cubicBezTo>
                    <a:pt x="52" y="402"/>
                    <a:pt x="52" y="401"/>
                    <a:pt x="52" y="401"/>
                  </a:cubicBezTo>
                  <a:cubicBezTo>
                    <a:pt x="52" y="400"/>
                    <a:pt x="52" y="399"/>
                    <a:pt x="52" y="398"/>
                  </a:cubicBezTo>
                  <a:cubicBezTo>
                    <a:pt x="52" y="398"/>
                    <a:pt x="52" y="398"/>
                    <a:pt x="52" y="397"/>
                  </a:cubicBezTo>
                  <a:cubicBezTo>
                    <a:pt x="52" y="399"/>
                    <a:pt x="53" y="400"/>
                    <a:pt x="53" y="401"/>
                  </a:cubicBezTo>
                  <a:cubicBezTo>
                    <a:pt x="53" y="400"/>
                    <a:pt x="53" y="400"/>
                    <a:pt x="53" y="400"/>
                  </a:cubicBezTo>
                  <a:cubicBezTo>
                    <a:pt x="53" y="397"/>
                    <a:pt x="53" y="397"/>
                    <a:pt x="53" y="395"/>
                  </a:cubicBezTo>
                  <a:cubicBezTo>
                    <a:pt x="53" y="393"/>
                    <a:pt x="53" y="394"/>
                    <a:pt x="54" y="395"/>
                  </a:cubicBezTo>
                  <a:cubicBezTo>
                    <a:pt x="54" y="396"/>
                    <a:pt x="54" y="397"/>
                    <a:pt x="54" y="397"/>
                  </a:cubicBezTo>
                  <a:cubicBezTo>
                    <a:pt x="54" y="395"/>
                    <a:pt x="54" y="392"/>
                    <a:pt x="53" y="390"/>
                  </a:cubicBezTo>
                  <a:cubicBezTo>
                    <a:pt x="53" y="389"/>
                    <a:pt x="53" y="386"/>
                    <a:pt x="53" y="388"/>
                  </a:cubicBezTo>
                  <a:cubicBezTo>
                    <a:pt x="53" y="388"/>
                    <a:pt x="53" y="388"/>
                    <a:pt x="53" y="389"/>
                  </a:cubicBezTo>
                  <a:cubicBezTo>
                    <a:pt x="53" y="388"/>
                    <a:pt x="54" y="387"/>
                    <a:pt x="53" y="386"/>
                  </a:cubicBezTo>
                  <a:cubicBezTo>
                    <a:pt x="54" y="385"/>
                    <a:pt x="53" y="384"/>
                    <a:pt x="53" y="383"/>
                  </a:cubicBezTo>
                  <a:cubicBezTo>
                    <a:pt x="54" y="383"/>
                    <a:pt x="54" y="378"/>
                    <a:pt x="54" y="380"/>
                  </a:cubicBezTo>
                  <a:cubicBezTo>
                    <a:pt x="54" y="378"/>
                    <a:pt x="53" y="380"/>
                    <a:pt x="53" y="378"/>
                  </a:cubicBezTo>
                  <a:cubicBezTo>
                    <a:pt x="54" y="377"/>
                    <a:pt x="54" y="375"/>
                    <a:pt x="54" y="373"/>
                  </a:cubicBezTo>
                  <a:cubicBezTo>
                    <a:pt x="54" y="372"/>
                    <a:pt x="54" y="370"/>
                    <a:pt x="54" y="368"/>
                  </a:cubicBezTo>
                  <a:cubicBezTo>
                    <a:pt x="54" y="364"/>
                    <a:pt x="54" y="359"/>
                    <a:pt x="54" y="356"/>
                  </a:cubicBezTo>
                  <a:cubicBezTo>
                    <a:pt x="54" y="356"/>
                    <a:pt x="54" y="357"/>
                    <a:pt x="54" y="357"/>
                  </a:cubicBezTo>
                  <a:cubicBezTo>
                    <a:pt x="54" y="354"/>
                    <a:pt x="54" y="350"/>
                    <a:pt x="55" y="347"/>
                  </a:cubicBezTo>
                  <a:cubicBezTo>
                    <a:pt x="55" y="344"/>
                    <a:pt x="55" y="340"/>
                    <a:pt x="55" y="338"/>
                  </a:cubicBezTo>
                  <a:cubicBezTo>
                    <a:pt x="56" y="336"/>
                    <a:pt x="55" y="339"/>
                    <a:pt x="56" y="337"/>
                  </a:cubicBezTo>
                  <a:cubicBezTo>
                    <a:pt x="56" y="337"/>
                    <a:pt x="56" y="336"/>
                    <a:pt x="56" y="336"/>
                  </a:cubicBezTo>
                  <a:cubicBezTo>
                    <a:pt x="56" y="337"/>
                    <a:pt x="56" y="337"/>
                    <a:pt x="56" y="337"/>
                  </a:cubicBezTo>
                  <a:cubicBezTo>
                    <a:pt x="56" y="338"/>
                    <a:pt x="55" y="339"/>
                    <a:pt x="56" y="339"/>
                  </a:cubicBezTo>
                  <a:cubicBezTo>
                    <a:pt x="56" y="334"/>
                    <a:pt x="57" y="329"/>
                    <a:pt x="58" y="324"/>
                  </a:cubicBezTo>
                  <a:cubicBezTo>
                    <a:pt x="59" y="318"/>
                    <a:pt x="60" y="313"/>
                    <a:pt x="61" y="309"/>
                  </a:cubicBezTo>
                  <a:cubicBezTo>
                    <a:pt x="61" y="307"/>
                    <a:pt x="61" y="305"/>
                    <a:pt x="62" y="304"/>
                  </a:cubicBezTo>
                  <a:cubicBezTo>
                    <a:pt x="62" y="304"/>
                    <a:pt x="62" y="305"/>
                    <a:pt x="61" y="306"/>
                  </a:cubicBezTo>
                  <a:cubicBezTo>
                    <a:pt x="62" y="304"/>
                    <a:pt x="62" y="304"/>
                    <a:pt x="62" y="302"/>
                  </a:cubicBezTo>
                  <a:cubicBezTo>
                    <a:pt x="63" y="301"/>
                    <a:pt x="64" y="295"/>
                    <a:pt x="64" y="292"/>
                  </a:cubicBezTo>
                  <a:cubicBezTo>
                    <a:pt x="67" y="284"/>
                    <a:pt x="68" y="277"/>
                    <a:pt x="71" y="272"/>
                  </a:cubicBezTo>
                  <a:cubicBezTo>
                    <a:pt x="71" y="269"/>
                    <a:pt x="73" y="265"/>
                    <a:pt x="75" y="260"/>
                  </a:cubicBezTo>
                  <a:cubicBezTo>
                    <a:pt x="76" y="256"/>
                    <a:pt x="78" y="251"/>
                    <a:pt x="79" y="248"/>
                  </a:cubicBezTo>
                  <a:cubicBezTo>
                    <a:pt x="79" y="247"/>
                    <a:pt x="80" y="247"/>
                    <a:pt x="80" y="247"/>
                  </a:cubicBezTo>
                  <a:cubicBezTo>
                    <a:pt x="81" y="244"/>
                    <a:pt x="80" y="246"/>
                    <a:pt x="81" y="243"/>
                  </a:cubicBezTo>
                  <a:cubicBezTo>
                    <a:pt x="82" y="241"/>
                    <a:pt x="82" y="242"/>
                    <a:pt x="82" y="241"/>
                  </a:cubicBezTo>
                  <a:cubicBezTo>
                    <a:pt x="83" y="239"/>
                    <a:pt x="84" y="237"/>
                    <a:pt x="83" y="238"/>
                  </a:cubicBezTo>
                  <a:cubicBezTo>
                    <a:pt x="84" y="236"/>
                    <a:pt x="84" y="236"/>
                    <a:pt x="85" y="234"/>
                  </a:cubicBezTo>
                  <a:cubicBezTo>
                    <a:pt x="85" y="233"/>
                    <a:pt x="87" y="230"/>
                    <a:pt x="88" y="229"/>
                  </a:cubicBezTo>
                  <a:cubicBezTo>
                    <a:pt x="90" y="225"/>
                    <a:pt x="92" y="220"/>
                    <a:pt x="95" y="214"/>
                  </a:cubicBezTo>
                  <a:cubicBezTo>
                    <a:pt x="97" y="212"/>
                    <a:pt x="98" y="209"/>
                    <a:pt x="100" y="207"/>
                  </a:cubicBezTo>
                  <a:cubicBezTo>
                    <a:pt x="102" y="203"/>
                    <a:pt x="102" y="203"/>
                    <a:pt x="102" y="203"/>
                  </a:cubicBezTo>
                  <a:cubicBezTo>
                    <a:pt x="103" y="201"/>
                    <a:pt x="103" y="200"/>
                    <a:pt x="104" y="199"/>
                  </a:cubicBezTo>
                  <a:cubicBezTo>
                    <a:pt x="103" y="201"/>
                    <a:pt x="100" y="205"/>
                    <a:pt x="102" y="202"/>
                  </a:cubicBezTo>
                  <a:cubicBezTo>
                    <a:pt x="101" y="204"/>
                    <a:pt x="98" y="208"/>
                    <a:pt x="98" y="210"/>
                  </a:cubicBezTo>
                  <a:cubicBezTo>
                    <a:pt x="96" y="212"/>
                    <a:pt x="94" y="216"/>
                    <a:pt x="93" y="218"/>
                  </a:cubicBezTo>
                  <a:cubicBezTo>
                    <a:pt x="92" y="220"/>
                    <a:pt x="92" y="220"/>
                    <a:pt x="91" y="223"/>
                  </a:cubicBezTo>
                  <a:cubicBezTo>
                    <a:pt x="91" y="223"/>
                    <a:pt x="90" y="224"/>
                    <a:pt x="90" y="224"/>
                  </a:cubicBezTo>
                  <a:cubicBezTo>
                    <a:pt x="90" y="222"/>
                    <a:pt x="91" y="220"/>
                    <a:pt x="93" y="218"/>
                  </a:cubicBezTo>
                  <a:cubicBezTo>
                    <a:pt x="94" y="215"/>
                    <a:pt x="96" y="212"/>
                    <a:pt x="97" y="209"/>
                  </a:cubicBezTo>
                  <a:cubicBezTo>
                    <a:pt x="93" y="216"/>
                    <a:pt x="91" y="221"/>
                    <a:pt x="87" y="228"/>
                  </a:cubicBezTo>
                  <a:cubicBezTo>
                    <a:pt x="87" y="227"/>
                    <a:pt x="87" y="228"/>
                    <a:pt x="86" y="229"/>
                  </a:cubicBezTo>
                  <a:cubicBezTo>
                    <a:pt x="86" y="230"/>
                    <a:pt x="84" y="234"/>
                    <a:pt x="82" y="238"/>
                  </a:cubicBezTo>
                  <a:cubicBezTo>
                    <a:pt x="81" y="242"/>
                    <a:pt x="79" y="246"/>
                    <a:pt x="78" y="247"/>
                  </a:cubicBezTo>
                  <a:cubicBezTo>
                    <a:pt x="76" y="252"/>
                    <a:pt x="75" y="257"/>
                    <a:pt x="73" y="260"/>
                  </a:cubicBezTo>
                  <a:cubicBezTo>
                    <a:pt x="73" y="259"/>
                    <a:pt x="71" y="269"/>
                    <a:pt x="70" y="269"/>
                  </a:cubicBezTo>
                  <a:cubicBezTo>
                    <a:pt x="70" y="269"/>
                    <a:pt x="71" y="267"/>
                    <a:pt x="70" y="267"/>
                  </a:cubicBezTo>
                  <a:cubicBezTo>
                    <a:pt x="70" y="269"/>
                    <a:pt x="69" y="272"/>
                    <a:pt x="68" y="274"/>
                  </a:cubicBezTo>
                  <a:cubicBezTo>
                    <a:pt x="68" y="276"/>
                    <a:pt x="64" y="286"/>
                    <a:pt x="64" y="290"/>
                  </a:cubicBezTo>
                  <a:cubicBezTo>
                    <a:pt x="63" y="292"/>
                    <a:pt x="63" y="292"/>
                    <a:pt x="63" y="292"/>
                  </a:cubicBezTo>
                  <a:cubicBezTo>
                    <a:pt x="62" y="295"/>
                    <a:pt x="62" y="296"/>
                    <a:pt x="61" y="300"/>
                  </a:cubicBezTo>
                  <a:cubicBezTo>
                    <a:pt x="60" y="302"/>
                    <a:pt x="59" y="306"/>
                    <a:pt x="58" y="311"/>
                  </a:cubicBezTo>
                  <a:cubicBezTo>
                    <a:pt x="58" y="315"/>
                    <a:pt x="57" y="320"/>
                    <a:pt x="56" y="321"/>
                  </a:cubicBezTo>
                  <a:cubicBezTo>
                    <a:pt x="57" y="313"/>
                    <a:pt x="61" y="297"/>
                    <a:pt x="63" y="286"/>
                  </a:cubicBezTo>
                  <a:cubicBezTo>
                    <a:pt x="63" y="288"/>
                    <a:pt x="62" y="290"/>
                    <a:pt x="62" y="292"/>
                  </a:cubicBezTo>
                  <a:cubicBezTo>
                    <a:pt x="61" y="294"/>
                    <a:pt x="61" y="296"/>
                    <a:pt x="61" y="297"/>
                  </a:cubicBezTo>
                  <a:cubicBezTo>
                    <a:pt x="60" y="297"/>
                    <a:pt x="59" y="303"/>
                    <a:pt x="59" y="303"/>
                  </a:cubicBezTo>
                  <a:cubicBezTo>
                    <a:pt x="59" y="300"/>
                    <a:pt x="60" y="296"/>
                    <a:pt x="61" y="292"/>
                  </a:cubicBezTo>
                  <a:cubicBezTo>
                    <a:pt x="62" y="289"/>
                    <a:pt x="63" y="286"/>
                    <a:pt x="64" y="284"/>
                  </a:cubicBezTo>
                  <a:cubicBezTo>
                    <a:pt x="63" y="284"/>
                    <a:pt x="63" y="287"/>
                    <a:pt x="62" y="287"/>
                  </a:cubicBezTo>
                  <a:cubicBezTo>
                    <a:pt x="63" y="285"/>
                    <a:pt x="64" y="282"/>
                    <a:pt x="65" y="280"/>
                  </a:cubicBezTo>
                  <a:cubicBezTo>
                    <a:pt x="65" y="278"/>
                    <a:pt x="66" y="276"/>
                    <a:pt x="67" y="273"/>
                  </a:cubicBezTo>
                  <a:cubicBezTo>
                    <a:pt x="67" y="274"/>
                    <a:pt x="67" y="273"/>
                    <a:pt x="67" y="272"/>
                  </a:cubicBezTo>
                  <a:cubicBezTo>
                    <a:pt x="69" y="267"/>
                    <a:pt x="71" y="260"/>
                    <a:pt x="73" y="256"/>
                  </a:cubicBezTo>
                  <a:cubicBezTo>
                    <a:pt x="74" y="254"/>
                    <a:pt x="75" y="252"/>
                    <a:pt x="76" y="249"/>
                  </a:cubicBezTo>
                  <a:cubicBezTo>
                    <a:pt x="77" y="247"/>
                    <a:pt x="77" y="246"/>
                    <a:pt x="78" y="244"/>
                  </a:cubicBezTo>
                  <a:cubicBezTo>
                    <a:pt x="79" y="242"/>
                    <a:pt x="82" y="237"/>
                    <a:pt x="81" y="239"/>
                  </a:cubicBezTo>
                  <a:cubicBezTo>
                    <a:pt x="82" y="236"/>
                    <a:pt x="84" y="232"/>
                    <a:pt x="85" y="230"/>
                  </a:cubicBezTo>
                  <a:cubicBezTo>
                    <a:pt x="85" y="230"/>
                    <a:pt x="88" y="224"/>
                    <a:pt x="88" y="224"/>
                  </a:cubicBezTo>
                  <a:cubicBezTo>
                    <a:pt x="89" y="222"/>
                    <a:pt x="89" y="222"/>
                    <a:pt x="91" y="219"/>
                  </a:cubicBezTo>
                  <a:cubicBezTo>
                    <a:pt x="91" y="218"/>
                    <a:pt x="92" y="217"/>
                    <a:pt x="93" y="215"/>
                  </a:cubicBezTo>
                  <a:cubicBezTo>
                    <a:pt x="95" y="212"/>
                    <a:pt x="96" y="210"/>
                    <a:pt x="97" y="207"/>
                  </a:cubicBezTo>
                  <a:cubicBezTo>
                    <a:pt x="98" y="205"/>
                    <a:pt x="99" y="204"/>
                    <a:pt x="100" y="202"/>
                  </a:cubicBezTo>
                  <a:cubicBezTo>
                    <a:pt x="101" y="201"/>
                    <a:pt x="102" y="199"/>
                    <a:pt x="103" y="197"/>
                  </a:cubicBezTo>
                  <a:cubicBezTo>
                    <a:pt x="103" y="197"/>
                    <a:pt x="103" y="198"/>
                    <a:pt x="103" y="197"/>
                  </a:cubicBezTo>
                  <a:cubicBezTo>
                    <a:pt x="106" y="192"/>
                    <a:pt x="109" y="187"/>
                    <a:pt x="111" y="185"/>
                  </a:cubicBezTo>
                  <a:cubicBezTo>
                    <a:pt x="112" y="182"/>
                    <a:pt x="115" y="180"/>
                    <a:pt x="117" y="177"/>
                  </a:cubicBezTo>
                  <a:cubicBezTo>
                    <a:pt x="119" y="174"/>
                    <a:pt x="123" y="168"/>
                    <a:pt x="124" y="168"/>
                  </a:cubicBezTo>
                  <a:cubicBezTo>
                    <a:pt x="124" y="167"/>
                    <a:pt x="124" y="167"/>
                    <a:pt x="125" y="166"/>
                  </a:cubicBezTo>
                  <a:cubicBezTo>
                    <a:pt x="125" y="166"/>
                    <a:pt x="127" y="164"/>
                    <a:pt x="127" y="163"/>
                  </a:cubicBezTo>
                  <a:cubicBezTo>
                    <a:pt x="128" y="161"/>
                    <a:pt x="134" y="156"/>
                    <a:pt x="135" y="154"/>
                  </a:cubicBezTo>
                  <a:cubicBezTo>
                    <a:pt x="138" y="151"/>
                    <a:pt x="140" y="149"/>
                    <a:pt x="143" y="146"/>
                  </a:cubicBezTo>
                  <a:cubicBezTo>
                    <a:pt x="145" y="143"/>
                    <a:pt x="147" y="141"/>
                    <a:pt x="150" y="138"/>
                  </a:cubicBezTo>
                  <a:cubicBezTo>
                    <a:pt x="150" y="138"/>
                    <a:pt x="150" y="138"/>
                    <a:pt x="151" y="137"/>
                  </a:cubicBezTo>
                  <a:cubicBezTo>
                    <a:pt x="151" y="137"/>
                    <a:pt x="150" y="138"/>
                    <a:pt x="151" y="137"/>
                  </a:cubicBezTo>
                  <a:cubicBezTo>
                    <a:pt x="154" y="134"/>
                    <a:pt x="155" y="134"/>
                    <a:pt x="157" y="132"/>
                  </a:cubicBezTo>
                  <a:cubicBezTo>
                    <a:pt x="156" y="132"/>
                    <a:pt x="155" y="133"/>
                    <a:pt x="157" y="131"/>
                  </a:cubicBezTo>
                  <a:cubicBezTo>
                    <a:pt x="158" y="130"/>
                    <a:pt x="164" y="125"/>
                    <a:pt x="165" y="124"/>
                  </a:cubicBezTo>
                  <a:cubicBezTo>
                    <a:pt x="172" y="118"/>
                    <a:pt x="177" y="114"/>
                    <a:pt x="183" y="109"/>
                  </a:cubicBezTo>
                  <a:cubicBezTo>
                    <a:pt x="184" y="109"/>
                    <a:pt x="189" y="105"/>
                    <a:pt x="193" y="103"/>
                  </a:cubicBezTo>
                  <a:cubicBezTo>
                    <a:pt x="194" y="101"/>
                    <a:pt x="195" y="101"/>
                    <a:pt x="197" y="100"/>
                  </a:cubicBezTo>
                  <a:cubicBezTo>
                    <a:pt x="199" y="99"/>
                    <a:pt x="203" y="96"/>
                    <a:pt x="206" y="94"/>
                  </a:cubicBezTo>
                  <a:cubicBezTo>
                    <a:pt x="209" y="92"/>
                    <a:pt x="211" y="91"/>
                    <a:pt x="214" y="90"/>
                  </a:cubicBezTo>
                  <a:cubicBezTo>
                    <a:pt x="216" y="88"/>
                    <a:pt x="218" y="87"/>
                    <a:pt x="221" y="85"/>
                  </a:cubicBezTo>
                  <a:cubicBezTo>
                    <a:pt x="221" y="85"/>
                    <a:pt x="219" y="86"/>
                    <a:pt x="220" y="86"/>
                  </a:cubicBezTo>
                  <a:cubicBezTo>
                    <a:pt x="222" y="85"/>
                    <a:pt x="222" y="85"/>
                    <a:pt x="224" y="84"/>
                  </a:cubicBezTo>
                  <a:cubicBezTo>
                    <a:pt x="225" y="83"/>
                    <a:pt x="232" y="79"/>
                    <a:pt x="230" y="81"/>
                  </a:cubicBezTo>
                  <a:cubicBezTo>
                    <a:pt x="234" y="79"/>
                    <a:pt x="233" y="79"/>
                    <a:pt x="236" y="77"/>
                  </a:cubicBezTo>
                  <a:cubicBezTo>
                    <a:pt x="238" y="76"/>
                    <a:pt x="238" y="77"/>
                    <a:pt x="240" y="76"/>
                  </a:cubicBezTo>
                  <a:cubicBezTo>
                    <a:pt x="240" y="75"/>
                    <a:pt x="241" y="75"/>
                    <a:pt x="244" y="74"/>
                  </a:cubicBezTo>
                  <a:cubicBezTo>
                    <a:pt x="244" y="74"/>
                    <a:pt x="245" y="73"/>
                    <a:pt x="244" y="74"/>
                  </a:cubicBezTo>
                  <a:cubicBezTo>
                    <a:pt x="248" y="72"/>
                    <a:pt x="251" y="71"/>
                    <a:pt x="253" y="70"/>
                  </a:cubicBezTo>
                  <a:cubicBezTo>
                    <a:pt x="256" y="69"/>
                    <a:pt x="258" y="68"/>
                    <a:pt x="263" y="66"/>
                  </a:cubicBezTo>
                  <a:cubicBezTo>
                    <a:pt x="262" y="66"/>
                    <a:pt x="262" y="66"/>
                    <a:pt x="264" y="65"/>
                  </a:cubicBezTo>
                  <a:cubicBezTo>
                    <a:pt x="264" y="66"/>
                    <a:pt x="270" y="64"/>
                    <a:pt x="272" y="63"/>
                  </a:cubicBezTo>
                  <a:cubicBezTo>
                    <a:pt x="273" y="63"/>
                    <a:pt x="269" y="64"/>
                    <a:pt x="269" y="64"/>
                  </a:cubicBezTo>
                  <a:cubicBezTo>
                    <a:pt x="272" y="63"/>
                    <a:pt x="273" y="63"/>
                    <a:pt x="273" y="62"/>
                  </a:cubicBezTo>
                  <a:cubicBezTo>
                    <a:pt x="274" y="62"/>
                    <a:pt x="273" y="63"/>
                    <a:pt x="276" y="62"/>
                  </a:cubicBezTo>
                  <a:cubicBezTo>
                    <a:pt x="276" y="62"/>
                    <a:pt x="275" y="61"/>
                    <a:pt x="278" y="61"/>
                  </a:cubicBezTo>
                  <a:cubicBezTo>
                    <a:pt x="277" y="61"/>
                    <a:pt x="279" y="60"/>
                    <a:pt x="279" y="61"/>
                  </a:cubicBezTo>
                  <a:cubicBezTo>
                    <a:pt x="289" y="57"/>
                    <a:pt x="304" y="53"/>
                    <a:pt x="319" y="51"/>
                  </a:cubicBezTo>
                  <a:cubicBezTo>
                    <a:pt x="322" y="50"/>
                    <a:pt x="326" y="49"/>
                    <a:pt x="330" y="49"/>
                  </a:cubicBezTo>
                  <a:cubicBezTo>
                    <a:pt x="334" y="48"/>
                    <a:pt x="338" y="48"/>
                    <a:pt x="341" y="47"/>
                  </a:cubicBezTo>
                  <a:cubicBezTo>
                    <a:pt x="346" y="47"/>
                    <a:pt x="349" y="47"/>
                    <a:pt x="353" y="46"/>
                  </a:cubicBezTo>
                  <a:cubicBezTo>
                    <a:pt x="357" y="46"/>
                    <a:pt x="360" y="46"/>
                    <a:pt x="365" y="46"/>
                  </a:cubicBezTo>
                  <a:cubicBezTo>
                    <a:pt x="366" y="46"/>
                    <a:pt x="368" y="46"/>
                    <a:pt x="370" y="46"/>
                  </a:cubicBezTo>
                  <a:cubicBezTo>
                    <a:pt x="369" y="46"/>
                    <a:pt x="370" y="46"/>
                    <a:pt x="371" y="46"/>
                  </a:cubicBezTo>
                  <a:cubicBezTo>
                    <a:pt x="372" y="46"/>
                    <a:pt x="373" y="46"/>
                    <a:pt x="374" y="46"/>
                  </a:cubicBezTo>
                  <a:cubicBezTo>
                    <a:pt x="375" y="46"/>
                    <a:pt x="376" y="46"/>
                    <a:pt x="377" y="46"/>
                  </a:cubicBezTo>
                  <a:cubicBezTo>
                    <a:pt x="379" y="46"/>
                    <a:pt x="380" y="46"/>
                    <a:pt x="383" y="46"/>
                  </a:cubicBezTo>
                  <a:cubicBezTo>
                    <a:pt x="385" y="46"/>
                    <a:pt x="387" y="46"/>
                    <a:pt x="390" y="46"/>
                  </a:cubicBezTo>
                  <a:cubicBezTo>
                    <a:pt x="392" y="46"/>
                    <a:pt x="394" y="46"/>
                    <a:pt x="397" y="46"/>
                  </a:cubicBezTo>
                  <a:cubicBezTo>
                    <a:pt x="400" y="47"/>
                    <a:pt x="403" y="47"/>
                    <a:pt x="405" y="47"/>
                  </a:cubicBezTo>
                  <a:cubicBezTo>
                    <a:pt x="408" y="48"/>
                    <a:pt x="411" y="48"/>
                    <a:pt x="414" y="48"/>
                  </a:cubicBezTo>
                  <a:cubicBezTo>
                    <a:pt x="416" y="49"/>
                    <a:pt x="418" y="49"/>
                    <a:pt x="420" y="49"/>
                  </a:cubicBezTo>
                  <a:cubicBezTo>
                    <a:pt x="417" y="48"/>
                    <a:pt x="416" y="49"/>
                    <a:pt x="414" y="48"/>
                  </a:cubicBezTo>
                  <a:cubicBezTo>
                    <a:pt x="416" y="48"/>
                    <a:pt x="419" y="48"/>
                    <a:pt x="422" y="49"/>
                  </a:cubicBezTo>
                  <a:cubicBezTo>
                    <a:pt x="426" y="49"/>
                    <a:pt x="430" y="50"/>
                    <a:pt x="434" y="51"/>
                  </a:cubicBezTo>
                  <a:cubicBezTo>
                    <a:pt x="434" y="51"/>
                    <a:pt x="434" y="50"/>
                    <a:pt x="433" y="50"/>
                  </a:cubicBezTo>
                  <a:cubicBezTo>
                    <a:pt x="436" y="51"/>
                    <a:pt x="443" y="52"/>
                    <a:pt x="445" y="53"/>
                  </a:cubicBezTo>
                  <a:cubicBezTo>
                    <a:pt x="447" y="53"/>
                    <a:pt x="451" y="54"/>
                    <a:pt x="454" y="55"/>
                  </a:cubicBezTo>
                  <a:cubicBezTo>
                    <a:pt x="456" y="56"/>
                    <a:pt x="458" y="56"/>
                    <a:pt x="460" y="57"/>
                  </a:cubicBezTo>
                  <a:cubicBezTo>
                    <a:pt x="462" y="58"/>
                    <a:pt x="464" y="58"/>
                    <a:pt x="465" y="59"/>
                  </a:cubicBezTo>
                  <a:cubicBezTo>
                    <a:pt x="466" y="59"/>
                    <a:pt x="467" y="60"/>
                    <a:pt x="468" y="59"/>
                  </a:cubicBezTo>
                  <a:cubicBezTo>
                    <a:pt x="468" y="60"/>
                    <a:pt x="468" y="60"/>
                    <a:pt x="469" y="61"/>
                  </a:cubicBezTo>
                  <a:cubicBezTo>
                    <a:pt x="470" y="61"/>
                    <a:pt x="472" y="61"/>
                    <a:pt x="475" y="62"/>
                  </a:cubicBezTo>
                  <a:cubicBezTo>
                    <a:pt x="477" y="63"/>
                    <a:pt x="480" y="64"/>
                    <a:pt x="481" y="64"/>
                  </a:cubicBezTo>
                  <a:cubicBezTo>
                    <a:pt x="483" y="65"/>
                    <a:pt x="485" y="66"/>
                    <a:pt x="487" y="67"/>
                  </a:cubicBezTo>
                  <a:cubicBezTo>
                    <a:pt x="488" y="67"/>
                    <a:pt x="489" y="68"/>
                    <a:pt x="490" y="68"/>
                  </a:cubicBezTo>
                  <a:cubicBezTo>
                    <a:pt x="491" y="69"/>
                    <a:pt x="492" y="69"/>
                    <a:pt x="493" y="70"/>
                  </a:cubicBezTo>
                  <a:cubicBezTo>
                    <a:pt x="494" y="70"/>
                    <a:pt x="501" y="73"/>
                    <a:pt x="503" y="74"/>
                  </a:cubicBezTo>
                  <a:cubicBezTo>
                    <a:pt x="504" y="74"/>
                    <a:pt x="503" y="73"/>
                    <a:pt x="503" y="73"/>
                  </a:cubicBezTo>
                  <a:cubicBezTo>
                    <a:pt x="505" y="74"/>
                    <a:pt x="504" y="74"/>
                    <a:pt x="505" y="74"/>
                  </a:cubicBezTo>
                  <a:cubicBezTo>
                    <a:pt x="509" y="76"/>
                    <a:pt x="509" y="77"/>
                    <a:pt x="512" y="78"/>
                  </a:cubicBezTo>
                  <a:cubicBezTo>
                    <a:pt x="511" y="77"/>
                    <a:pt x="511" y="78"/>
                    <a:pt x="512" y="78"/>
                  </a:cubicBezTo>
                  <a:cubicBezTo>
                    <a:pt x="512" y="78"/>
                    <a:pt x="514" y="78"/>
                    <a:pt x="516" y="79"/>
                  </a:cubicBezTo>
                  <a:cubicBezTo>
                    <a:pt x="518" y="80"/>
                    <a:pt x="520" y="81"/>
                    <a:pt x="522" y="83"/>
                  </a:cubicBezTo>
                  <a:cubicBezTo>
                    <a:pt x="521" y="82"/>
                    <a:pt x="524" y="84"/>
                    <a:pt x="525" y="84"/>
                  </a:cubicBezTo>
                  <a:cubicBezTo>
                    <a:pt x="525" y="84"/>
                    <a:pt x="524" y="83"/>
                    <a:pt x="522" y="82"/>
                  </a:cubicBezTo>
                  <a:cubicBezTo>
                    <a:pt x="522" y="82"/>
                    <a:pt x="522" y="82"/>
                    <a:pt x="521" y="82"/>
                  </a:cubicBezTo>
                  <a:cubicBezTo>
                    <a:pt x="519" y="80"/>
                    <a:pt x="517" y="79"/>
                    <a:pt x="515" y="78"/>
                  </a:cubicBezTo>
                  <a:cubicBezTo>
                    <a:pt x="516" y="79"/>
                    <a:pt x="518" y="80"/>
                    <a:pt x="519" y="79"/>
                  </a:cubicBezTo>
                  <a:cubicBezTo>
                    <a:pt x="512" y="76"/>
                    <a:pt x="511" y="76"/>
                    <a:pt x="505" y="73"/>
                  </a:cubicBezTo>
                  <a:cubicBezTo>
                    <a:pt x="506" y="73"/>
                    <a:pt x="503" y="72"/>
                    <a:pt x="503" y="71"/>
                  </a:cubicBezTo>
                  <a:cubicBezTo>
                    <a:pt x="501" y="70"/>
                    <a:pt x="500" y="70"/>
                    <a:pt x="498" y="69"/>
                  </a:cubicBezTo>
                  <a:cubicBezTo>
                    <a:pt x="496" y="69"/>
                    <a:pt x="494" y="67"/>
                    <a:pt x="492" y="66"/>
                  </a:cubicBezTo>
                  <a:cubicBezTo>
                    <a:pt x="489" y="65"/>
                    <a:pt x="486" y="64"/>
                    <a:pt x="484" y="63"/>
                  </a:cubicBezTo>
                  <a:cubicBezTo>
                    <a:pt x="481" y="62"/>
                    <a:pt x="477" y="61"/>
                    <a:pt x="476" y="60"/>
                  </a:cubicBezTo>
                  <a:cubicBezTo>
                    <a:pt x="474" y="59"/>
                    <a:pt x="474" y="60"/>
                    <a:pt x="473" y="59"/>
                  </a:cubicBezTo>
                  <a:cubicBezTo>
                    <a:pt x="471" y="59"/>
                    <a:pt x="473" y="59"/>
                    <a:pt x="471" y="58"/>
                  </a:cubicBezTo>
                  <a:cubicBezTo>
                    <a:pt x="471" y="58"/>
                    <a:pt x="469" y="57"/>
                    <a:pt x="468" y="57"/>
                  </a:cubicBezTo>
                  <a:cubicBezTo>
                    <a:pt x="466" y="56"/>
                    <a:pt x="463" y="55"/>
                    <a:pt x="462" y="55"/>
                  </a:cubicBezTo>
                  <a:cubicBezTo>
                    <a:pt x="464" y="55"/>
                    <a:pt x="469" y="57"/>
                    <a:pt x="467" y="55"/>
                  </a:cubicBezTo>
                  <a:cubicBezTo>
                    <a:pt x="463" y="55"/>
                    <a:pt x="451" y="52"/>
                    <a:pt x="449" y="50"/>
                  </a:cubicBezTo>
                  <a:cubicBezTo>
                    <a:pt x="447" y="50"/>
                    <a:pt x="451" y="51"/>
                    <a:pt x="449" y="50"/>
                  </a:cubicBezTo>
                  <a:cubicBezTo>
                    <a:pt x="447" y="50"/>
                    <a:pt x="445" y="49"/>
                    <a:pt x="445" y="49"/>
                  </a:cubicBezTo>
                  <a:cubicBezTo>
                    <a:pt x="446" y="49"/>
                    <a:pt x="447" y="49"/>
                    <a:pt x="448" y="49"/>
                  </a:cubicBezTo>
                  <a:cubicBezTo>
                    <a:pt x="448" y="49"/>
                    <a:pt x="447" y="48"/>
                    <a:pt x="445" y="48"/>
                  </a:cubicBezTo>
                  <a:cubicBezTo>
                    <a:pt x="443" y="48"/>
                    <a:pt x="441" y="47"/>
                    <a:pt x="439" y="47"/>
                  </a:cubicBezTo>
                  <a:cubicBezTo>
                    <a:pt x="440" y="46"/>
                    <a:pt x="442" y="47"/>
                    <a:pt x="445" y="47"/>
                  </a:cubicBezTo>
                  <a:cubicBezTo>
                    <a:pt x="447" y="48"/>
                    <a:pt x="451" y="49"/>
                    <a:pt x="454" y="50"/>
                  </a:cubicBezTo>
                  <a:cubicBezTo>
                    <a:pt x="455" y="50"/>
                    <a:pt x="454" y="50"/>
                    <a:pt x="452" y="49"/>
                  </a:cubicBezTo>
                  <a:cubicBezTo>
                    <a:pt x="455" y="50"/>
                    <a:pt x="458" y="51"/>
                    <a:pt x="461" y="51"/>
                  </a:cubicBezTo>
                  <a:cubicBezTo>
                    <a:pt x="464" y="52"/>
                    <a:pt x="467" y="54"/>
                    <a:pt x="469" y="54"/>
                  </a:cubicBezTo>
                  <a:cubicBezTo>
                    <a:pt x="467" y="53"/>
                    <a:pt x="465" y="52"/>
                    <a:pt x="462" y="51"/>
                  </a:cubicBezTo>
                  <a:cubicBezTo>
                    <a:pt x="469" y="54"/>
                    <a:pt x="474" y="55"/>
                    <a:pt x="478" y="57"/>
                  </a:cubicBezTo>
                  <a:cubicBezTo>
                    <a:pt x="483" y="59"/>
                    <a:pt x="488" y="61"/>
                    <a:pt x="494" y="63"/>
                  </a:cubicBezTo>
                  <a:cubicBezTo>
                    <a:pt x="494" y="63"/>
                    <a:pt x="493" y="63"/>
                    <a:pt x="492" y="63"/>
                  </a:cubicBezTo>
                  <a:cubicBezTo>
                    <a:pt x="495" y="64"/>
                    <a:pt x="496" y="64"/>
                    <a:pt x="499" y="65"/>
                  </a:cubicBezTo>
                  <a:cubicBezTo>
                    <a:pt x="499" y="66"/>
                    <a:pt x="499" y="66"/>
                    <a:pt x="500" y="66"/>
                  </a:cubicBezTo>
                  <a:cubicBezTo>
                    <a:pt x="500" y="66"/>
                    <a:pt x="502" y="67"/>
                    <a:pt x="502" y="67"/>
                  </a:cubicBezTo>
                  <a:cubicBezTo>
                    <a:pt x="503" y="67"/>
                    <a:pt x="500" y="66"/>
                    <a:pt x="500" y="66"/>
                  </a:cubicBezTo>
                  <a:cubicBezTo>
                    <a:pt x="502" y="66"/>
                    <a:pt x="504" y="67"/>
                    <a:pt x="507" y="69"/>
                  </a:cubicBezTo>
                  <a:cubicBezTo>
                    <a:pt x="510" y="70"/>
                    <a:pt x="512" y="71"/>
                    <a:pt x="515" y="72"/>
                  </a:cubicBezTo>
                  <a:cubicBezTo>
                    <a:pt x="516" y="73"/>
                    <a:pt x="519" y="75"/>
                    <a:pt x="521" y="76"/>
                  </a:cubicBezTo>
                  <a:cubicBezTo>
                    <a:pt x="522" y="76"/>
                    <a:pt x="520" y="75"/>
                    <a:pt x="523" y="76"/>
                  </a:cubicBezTo>
                  <a:cubicBezTo>
                    <a:pt x="524" y="78"/>
                    <a:pt x="527" y="80"/>
                    <a:pt x="523" y="78"/>
                  </a:cubicBezTo>
                  <a:cubicBezTo>
                    <a:pt x="524" y="78"/>
                    <a:pt x="523" y="78"/>
                    <a:pt x="524" y="79"/>
                  </a:cubicBezTo>
                  <a:cubicBezTo>
                    <a:pt x="524" y="78"/>
                    <a:pt x="528" y="81"/>
                    <a:pt x="531" y="82"/>
                  </a:cubicBezTo>
                  <a:cubicBezTo>
                    <a:pt x="531" y="82"/>
                    <a:pt x="536" y="84"/>
                    <a:pt x="536" y="85"/>
                  </a:cubicBezTo>
                  <a:cubicBezTo>
                    <a:pt x="537" y="85"/>
                    <a:pt x="538" y="86"/>
                    <a:pt x="540" y="87"/>
                  </a:cubicBezTo>
                  <a:cubicBezTo>
                    <a:pt x="542" y="89"/>
                    <a:pt x="538" y="86"/>
                    <a:pt x="538" y="87"/>
                  </a:cubicBezTo>
                  <a:cubicBezTo>
                    <a:pt x="540" y="88"/>
                    <a:pt x="543" y="90"/>
                    <a:pt x="544" y="90"/>
                  </a:cubicBezTo>
                  <a:cubicBezTo>
                    <a:pt x="540" y="88"/>
                    <a:pt x="547" y="92"/>
                    <a:pt x="544" y="90"/>
                  </a:cubicBezTo>
                  <a:cubicBezTo>
                    <a:pt x="542" y="89"/>
                    <a:pt x="543" y="89"/>
                    <a:pt x="541" y="88"/>
                  </a:cubicBezTo>
                  <a:cubicBezTo>
                    <a:pt x="541" y="88"/>
                    <a:pt x="542" y="88"/>
                    <a:pt x="544" y="89"/>
                  </a:cubicBezTo>
                  <a:cubicBezTo>
                    <a:pt x="546" y="91"/>
                    <a:pt x="546" y="91"/>
                    <a:pt x="546" y="92"/>
                  </a:cubicBezTo>
                  <a:cubicBezTo>
                    <a:pt x="548" y="93"/>
                    <a:pt x="550" y="95"/>
                    <a:pt x="552" y="96"/>
                  </a:cubicBezTo>
                  <a:cubicBezTo>
                    <a:pt x="549" y="94"/>
                    <a:pt x="545" y="91"/>
                    <a:pt x="547" y="91"/>
                  </a:cubicBezTo>
                  <a:cubicBezTo>
                    <a:pt x="549" y="93"/>
                    <a:pt x="548" y="92"/>
                    <a:pt x="549" y="93"/>
                  </a:cubicBezTo>
                  <a:cubicBezTo>
                    <a:pt x="550" y="94"/>
                    <a:pt x="554" y="97"/>
                    <a:pt x="553" y="96"/>
                  </a:cubicBezTo>
                  <a:cubicBezTo>
                    <a:pt x="556" y="98"/>
                    <a:pt x="555" y="98"/>
                    <a:pt x="554" y="97"/>
                  </a:cubicBezTo>
                  <a:cubicBezTo>
                    <a:pt x="557" y="99"/>
                    <a:pt x="557" y="99"/>
                    <a:pt x="555" y="98"/>
                  </a:cubicBezTo>
                  <a:cubicBezTo>
                    <a:pt x="557" y="99"/>
                    <a:pt x="557" y="99"/>
                    <a:pt x="558" y="100"/>
                  </a:cubicBezTo>
                  <a:cubicBezTo>
                    <a:pt x="559" y="101"/>
                    <a:pt x="557" y="99"/>
                    <a:pt x="558" y="99"/>
                  </a:cubicBezTo>
                  <a:cubicBezTo>
                    <a:pt x="559" y="100"/>
                    <a:pt x="559" y="100"/>
                    <a:pt x="560" y="101"/>
                  </a:cubicBezTo>
                  <a:cubicBezTo>
                    <a:pt x="562" y="102"/>
                    <a:pt x="563" y="103"/>
                    <a:pt x="566" y="105"/>
                  </a:cubicBezTo>
                  <a:cubicBezTo>
                    <a:pt x="567" y="107"/>
                    <a:pt x="569" y="108"/>
                    <a:pt x="571" y="111"/>
                  </a:cubicBezTo>
                  <a:cubicBezTo>
                    <a:pt x="571" y="110"/>
                    <a:pt x="570" y="109"/>
                    <a:pt x="572" y="111"/>
                  </a:cubicBezTo>
                  <a:cubicBezTo>
                    <a:pt x="573" y="112"/>
                    <a:pt x="573" y="112"/>
                    <a:pt x="574" y="113"/>
                  </a:cubicBezTo>
                  <a:cubicBezTo>
                    <a:pt x="574" y="112"/>
                    <a:pt x="574" y="112"/>
                    <a:pt x="575" y="113"/>
                  </a:cubicBezTo>
                  <a:cubicBezTo>
                    <a:pt x="575" y="113"/>
                    <a:pt x="575" y="113"/>
                    <a:pt x="576" y="114"/>
                  </a:cubicBezTo>
                  <a:cubicBezTo>
                    <a:pt x="576" y="114"/>
                    <a:pt x="574" y="113"/>
                    <a:pt x="574" y="113"/>
                  </a:cubicBezTo>
                  <a:cubicBezTo>
                    <a:pt x="578" y="116"/>
                    <a:pt x="580" y="118"/>
                    <a:pt x="582" y="120"/>
                  </a:cubicBezTo>
                  <a:cubicBezTo>
                    <a:pt x="584" y="121"/>
                    <a:pt x="585" y="123"/>
                    <a:pt x="587" y="125"/>
                  </a:cubicBezTo>
                  <a:cubicBezTo>
                    <a:pt x="588" y="126"/>
                    <a:pt x="591" y="129"/>
                    <a:pt x="593" y="130"/>
                  </a:cubicBezTo>
                  <a:cubicBezTo>
                    <a:pt x="592" y="130"/>
                    <a:pt x="593" y="131"/>
                    <a:pt x="594" y="131"/>
                  </a:cubicBezTo>
                  <a:cubicBezTo>
                    <a:pt x="591" y="129"/>
                    <a:pt x="593" y="129"/>
                    <a:pt x="593" y="129"/>
                  </a:cubicBezTo>
                  <a:cubicBezTo>
                    <a:pt x="591" y="127"/>
                    <a:pt x="590" y="127"/>
                    <a:pt x="588" y="124"/>
                  </a:cubicBezTo>
                  <a:cubicBezTo>
                    <a:pt x="588" y="125"/>
                    <a:pt x="586" y="123"/>
                    <a:pt x="585" y="122"/>
                  </a:cubicBezTo>
                  <a:cubicBezTo>
                    <a:pt x="585" y="122"/>
                    <a:pt x="584" y="121"/>
                    <a:pt x="583" y="120"/>
                  </a:cubicBezTo>
                  <a:cubicBezTo>
                    <a:pt x="583" y="120"/>
                    <a:pt x="579" y="116"/>
                    <a:pt x="579" y="116"/>
                  </a:cubicBezTo>
                  <a:cubicBezTo>
                    <a:pt x="579" y="116"/>
                    <a:pt x="583" y="120"/>
                    <a:pt x="582" y="118"/>
                  </a:cubicBezTo>
                  <a:cubicBezTo>
                    <a:pt x="579" y="116"/>
                    <a:pt x="580" y="116"/>
                    <a:pt x="581" y="118"/>
                  </a:cubicBezTo>
                  <a:cubicBezTo>
                    <a:pt x="578" y="114"/>
                    <a:pt x="576" y="113"/>
                    <a:pt x="575" y="111"/>
                  </a:cubicBezTo>
                  <a:cubicBezTo>
                    <a:pt x="573" y="110"/>
                    <a:pt x="571" y="109"/>
                    <a:pt x="568" y="106"/>
                  </a:cubicBezTo>
                  <a:cubicBezTo>
                    <a:pt x="568" y="106"/>
                    <a:pt x="570" y="107"/>
                    <a:pt x="569" y="106"/>
                  </a:cubicBezTo>
                  <a:cubicBezTo>
                    <a:pt x="568" y="106"/>
                    <a:pt x="564" y="102"/>
                    <a:pt x="561" y="100"/>
                  </a:cubicBezTo>
                  <a:cubicBezTo>
                    <a:pt x="562" y="100"/>
                    <a:pt x="563" y="101"/>
                    <a:pt x="564" y="101"/>
                  </a:cubicBezTo>
                  <a:cubicBezTo>
                    <a:pt x="563" y="100"/>
                    <a:pt x="562" y="100"/>
                    <a:pt x="561" y="99"/>
                  </a:cubicBezTo>
                  <a:cubicBezTo>
                    <a:pt x="562" y="100"/>
                    <a:pt x="561" y="99"/>
                    <a:pt x="561" y="99"/>
                  </a:cubicBezTo>
                  <a:cubicBezTo>
                    <a:pt x="560" y="98"/>
                    <a:pt x="560" y="99"/>
                    <a:pt x="559" y="98"/>
                  </a:cubicBezTo>
                  <a:cubicBezTo>
                    <a:pt x="557" y="96"/>
                    <a:pt x="553" y="94"/>
                    <a:pt x="550" y="91"/>
                  </a:cubicBezTo>
                  <a:cubicBezTo>
                    <a:pt x="547" y="89"/>
                    <a:pt x="545" y="87"/>
                    <a:pt x="544" y="86"/>
                  </a:cubicBezTo>
                  <a:cubicBezTo>
                    <a:pt x="546" y="88"/>
                    <a:pt x="549" y="89"/>
                    <a:pt x="552" y="92"/>
                  </a:cubicBezTo>
                  <a:cubicBezTo>
                    <a:pt x="552" y="91"/>
                    <a:pt x="553" y="92"/>
                    <a:pt x="553" y="92"/>
                  </a:cubicBezTo>
                  <a:cubicBezTo>
                    <a:pt x="549" y="89"/>
                    <a:pt x="546" y="87"/>
                    <a:pt x="542" y="84"/>
                  </a:cubicBezTo>
                  <a:cubicBezTo>
                    <a:pt x="543" y="84"/>
                    <a:pt x="543" y="84"/>
                    <a:pt x="541" y="83"/>
                  </a:cubicBezTo>
                  <a:cubicBezTo>
                    <a:pt x="541" y="83"/>
                    <a:pt x="541" y="84"/>
                    <a:pt x="540" y="83"/>
                  </a:cubicBezTo>
                  <a:cubicBezTo>
                    <a:pt x="541" y="83"/>
                    <a:pt x="541" y="83"/>
                    <a:pt x="539" y="82"/>
                  </a:cubicBezTo>
                  <a:cubicBezTo>
                    <a:pt x="540" y="82"/>
                    <a:pt x="536" y="80"/>
                    <a:pt x="536" y="80"/>
                  </a:cubicBezTo>
                  <a:cubicBezTo>
                    <a:pt x="540" y="82"/>
                    <a:pt x="537" y="80"/>
                    <a:pt x="539" y="81"/>
                  </a:cubicBezTo>
                  <a:cubicBezTo>
                    <a:pt x="542" y="83"/>
                    <a:pt x="541" y="83"/>
                    <a:pt x="543" y="84"/>
                  </a:cubicBezTo>
                  <a:cubicBezTo>
                    <a:pt x="542" y="83"/>
                    <a:pt x="543" y="84"/>
                    <a:pt x="541" y="83"/>
                  </a:cubicBezTo>
                  <a:cubicBezTo>
                    <a:pt x="542" y="83"/>
                    <a:pt x="545" y="84"/>
                    <a:pt x="546" y="85"/>
                  </a:cubicBezTo>
                  <a:cubicBezTo>
                    <a:pt x="544" y="85"/>
                    <a:pt x="546" y="86"/>
                    <a:pt x="547" y="87"/>
                  </a:cubicBezTo>
                  <a:cubicBezTo>
                    <a:pt x="546" y="86"/>
                    <a:pt x="547" y="86"/>
                    <a:pt x="547" y="86"/>
                  </a:cubicBezTo>
                  <a:cubicBezTo>
                    <a:pt x="549" y="87"/>
                    <a:pt x="550" y="88"/>
                    <a:pt x="552" y="89"/>
                  </a:cubicBezTo>
                  <a:cubicBezTo>
                    <a:pt x="553" y="90"/>
                    <a:pt x="554" y="91"/>
                    <a:pt x="554" y="91"/>
                  </a:cubicBezTo>
                  <a:cubicBezTo>
                    <a:pt x="553" y="91"/>
                    <a:pt x="553" y="90"/>
                    <a:pt x="553" y="91"/>
                  </a:cubicBezTo>
                  <a:cubicBezTo>
                    <a:pt x="555" y="92"/>
                    <a:pt x="553" y="91"/>
                    <a:pt x="555" y="92"/>
                  </a:cubicBezTo>
                  <a:cubicBezTo>
                    <a:pt x="556" y="92"/>
                    <a:pt x="557" y="93"/>
                    <a:pt x="557" y="93"/>
                  </a:cubicBezTo>
                  <a:cubicBezTo>
                    <a:pt x="556" y="92"/>
                    <a:pt x="554" y="92"/>
                    <a:pt x="554" y="91"/>
                  </a:cubicBezTo>
                  <a:cubicBezTo>
                    <a:pt x="556" y="93"/>
                    <a:pt x="556" y="92"/>
                    <a:pt x="558" y="94"/>
                  </a:cubicBezTo>
                  <a:cubicBezTo>
                    <a:pt x="558" y="94"/>
                    <a:pt x="560" y="95"/>
                    <a:pt x="560" y="95"/>
                  </a:cubicBezTo>
                  <a:cubicBezTo>
                    <a:pt x="558" y="94"/>
                    <a:pt x="559" y="95"/>
                    <a:pt x="559" y="95"/>
                  </a:cubicBezTo>
                  <a:cubicBezTo>
                    <a:pt x="559" y="95"/>
                    <a:pt x="563" y="99"/>
                    <a:pt x="561" y="96"/>
                  </a:cubicBezTo>
                  <a:cubicBezTo>
                    <a:pt x="561" y="97"/>
                    <a:pt x="560" y="96"/>
                    <a:pt x="560" y="96"/>
                  </a:cubicBezTo>
                  <a:cubicBezTo>
                    <a:pt x="561" y="96"/>
                    <a:pt x="560" y="96"/>
                    <a:pt x="561" y="96"/>
                  </a:cubicBezTo>
                  <a:cubicBezTo>
                    <a:pt x="562" y="97"/>
                    <a:pt x="563" y="98"/>
                    <a:pt x="564" y="99"/>
                  </a:cubicBezTo>
                  <a:cubicBezTo>
                    <a:pt x="564" y="99"/>
                    <a:pt x="562" y="98"/>
                    <a:pt x="562" y="98"/>
                  </a:cubicBezTo>
                  <a:cubicBezTo>
                    <a:pt x="564" y="99"/>
                    <a:pt x="568" y="101"/>
                    <a:pt x="568" y="102"/>
                  </a:cubicBezTo>
                  <a:cubicBezTo>
                    <a:pt x="567" y="102"/>
                    <a:pt x="565" y="100"/>
                    <a:pt x="565" y="100"/>
                  </a:cubicBezTo>
                  <a:cubicBezTo>
                    <a:pt x="567" y="102"/>
                    <a:pt x="569" y="103"/>
                    <a:pt x="572" y="106"/>
                  </a:cubicBezTo>
                  <a:cubicBezTo>
                    <a:pt x="571" y="105"/>
                    <a:pt x="572" y="105"/>
                    <a:pt x="573" y="106"/>
                  </a:cubicBezTo>
                  <a:cubicBezTo>
                    <a:pt x="573" y="107"/>
                    <a:pt x="575" y="109"/>
                    <a:pt x="576" y="109"/>
                  </a:cubicBezTo>
                  <a:cubicBezTo>
                    <a:pt x="578" y="111"/>
                    <a:pt x="576" y="109"/>
                    <a:pt x="577" y="110"/>
                  </a:cubicBezTo>
                  <a:cubicBezTo>
                    <a:pt x="577" y="110"/>
                    <a:pt x="578" y="111"/>
                    <a:pt x="579" y="112"/>
                  </a:cubicBezTo>
                  <a:cubicBezTo>
                    <a:pt x="579" y="112"/>
                    <a:pt x="580" y="113"/>
                    <a:pt x="580" y="113"/>
                  </a:cubicBezTo>
                  <a:cubicBezTo>
                    <a:pt x="580" y="113"/>
                    <a:pt x="580" y="113"/>
                    <a:pt x="580" y="113"/>
                  </a:cubicBezTo>
                  <a:cubicBezTo>
                    <a:pt x="580" y="113"/>
                    <a:pt x="579" y="112"/>
                    <a:pt x="579" y="112"/>
                  </a:cubicBezTo>
                  <a:cubicBezTo>
                    <a:pt x="580" y="113"/>
                    <a:pt x="581" y="113"/>
                    <a:pt x="583" y="115"/>
                  </a:cubicBezTo>
                  <a:cubicBezTo>
                    <a:pt x="583" y="115"/>
                    <a:pt x="580" y="113"/>
                    <a:pt x="580" y="112"/>
                  </a:cubicBezTo>
                  <a:cubicBezTo>
                    <a:pt x="583" y="115"/>
                    <a:pt x="581" y="112"/>
                    <a:pt x="581" y="112"/>
                  </a:cubicBezTo>
                  <a:cubicBezTo>
                    <a:pt x="582" y="113"/>
                    <a:pt x="584" y="115"/>
                    <a:pt x="584" y="116"/>
                  </a:cubicBezTo>
                  <a:cubicBezTo>
                    <a:pt x="583" y="115"/>
                    <a:pt x="586" y="117"/>
                    <a:pt x="583" y="114"/>
                  </a:cubicBezTo>
                  <a:cubicBezTo>
                    <a:pt x="583" y="114"/>
                    <a:pt x="581" y="112"/>
                    <a:pt x="579" y="111"/>
                  </a:cubicBezTo>
                  <a:cubicBezTo>
                    <a:pt x="580" y="111"/>
                    <a:pt x="579" y="111"/>
                    <a:pt x="578" y="110"/>
                  </a:cubicBezTo>
                  <a:cubicBezTo>
                    <a:pt x="577" y="109"/>
                    <a:pt x="579" y="111"/>
                    <a:pt x="577" y="109"/>
                  </a:cubicBezTo>
                  <a:cubicBezTo>
                    <a:pt x="575" y="107"/>
                    <a:pt x="574" y="106"/>
                    <a:pt x="575" y="107"/>
                  </a:cubicBezTo>
                  <a:cubicBezTo>
                    <a:pt x="576" y="107"/>
                    <a:pt x="576" y="107"/>
                    <a:pt x="577" y="108"/>
                  </a:cubicBezTo>
                  <a:cubicBezTo>
                    <a:pt x="578" y="109"/>
                    <a:pt x="579" y="109"/>
                    <a:pt x="580" y="110"/>
                  </a:cubicBezTo>
                  <a:cubicBezTo>
                    <a:pt x="578" y="109"/>
                    <a:pt x="578" y="109"/>
                    <a:pt x="576" y="107"/>
                  </a:cubicBezTo>
                  <a:cubicBezTo>
                    <a:pt x="578" y="108"/>
                    <a:pt x="575" y="106"/>
                    <a:pt x="574" y="105"/>
                  </a:cubicBezTo>
                  <a:cubicBezTo>
                    <a:pt x="575" y="106"/>
                    <a:pt x="577" y="107"/>
                    <a:pt x="578" y="108"/>
                  </a:cubicBezTo>
                  <a:cubicBezTo>
                    <a:pt x="579" y="109"/>
                    <a:pt x="581" y="110"/>
                    <a:pt x="581" y="110"/>
                  </a:cubicBezTo>
                  <a:cubicBezTo>
                    <a:pt x="577" y="107"/>
                    <a:pt x="574" y="104"/>
                    <a:pt x="572" y="103"/>
                  </a:cubicBezTo>
                  <a:cubicBezTo>
                    <a:pt x="573" y="104"/>
                    <a:pt x="575" y="105"/>
                    <a:pt x="577" y="107"/>
                  </a:cubicBezTo>
                  <a:cubicBezTo>
                    <a:pt x="579" y="108"/>
                    <a:pt x="581" y="110"/>
                    <a:pt x="583" y="112"/>
                  </a:cubicBezTo>
                  <a:cubicBezTo>
                    <a:pt x="583" y="112"/>
                    <a:pt x="583" y="112"/>
                    <a:pt x="584" y="113"/>
                  </a:cubicBezTo>
                  <a:cubicBezTo>
                    <a:pt x="586" y="114"/>
                    <a:pt x="589" y="117"/>
                    <a:pt x="590" y="118"/>
                  </a:cubicBezTo>
                  <a:cubicBezTo>
                    <a:pt x="590" y="119"/>
                    <a:pt x="594" y="122"/>
                    <a:pt x="594" y="123"/>
                  </a:cubicBezTo>
                  <a:cubicBezTo>
                    <a:pt x="594" y="122"/>
                    <a:pt x="595" y="122"/>
                    <a:pt x="593" y="121"/>
                  </a:cubicBezTo>
                  <a:cubicBezTo>
                    <a:pt x="594" y="122"/>
                    <a:pt x="593" y="121"/>
                    <a:pt x="592" y="120"/>
                  </a:cubicBezTo>
                  <a:cubicBezTo>
                    <a:pt x="592" y="120"/>
                    <a:pt x="591" y="119"/>
                    <a:pt x="591" y="119"/>
                  </a:cubicBezTo>
                  <a:cubicBezTo>
                    <a:pt x="590" y="118"/>
                    <a:pt x="588" y="116"/>
                    <a:pt x="587" y="115"/>
                  </a:cubicBezTo>
                  <a:cubicBezTo>
                    <a:pt x="587" y="115"/>
                    <a:pt x="587" y="115"/>
                    <a:pt x="587" y="116"/>
                  </a:cubicBezTo>
                  <a:cubicBezTo>
                    <a:pt x="584" y="113"/>
                    <a:pt x="582" y="111"/>
                    <a:pt x="581" y="109"/>
                  </a:cubicBezTo>
                  <a:cubicBezTo>
                    <a:pt x="579" y="108"/>
                    <a:pt x="578" y="107"/>
                    <a:pt x="576" y="105"/>
                  </a:cubicBezTo>
                  <a:cubicBezTo>
                    <a:pt x="574" y="104"/>
                    <a:pt x="572" y="102"/>
                    <a:pt x="569" y="100"/>
                  </a:cubicBezTo>
                  <a:cubicBezTo>
                    <a:pt x="567" y="98"/>
                    <a:pt x="565" y="96"/>
                    <a:pt x="563" y="95"/>
                  </a:cubicBezTo>
                  <a:cubicBezTo>
                    <a:pt x="563" y="95"/>
                    <a:pt x="564" y="96"/>
                    <a:pt x="563" y="95"/>
                  </a:cubicBezTo>
                  <a:cubicBezTo>
                    <a:pt x="562" y="94"/>
                    <a:pt x="560" y="93"/>
                    <a:pt x="557" y="91"/>
                  </a:cubicBezTo>
                  <a:cubicBezTo>
                    <a:pt x="557" y="91"/>
                    <a:pt x="557" y="90"/>
                    <a:pt x="556" y="89"/>
                  </a:cubicBezTo>
                  <a:cubicBezTo>
                    <a:pt x="556" y="90"/>
                    <a:pt x="553" y="87"/>
                    <a:pt x="552" y="87"/>
                  </a:cubicBezTo>
                  <a:cubicBezTo>
                    <a:pt x="552" y="87"/>
                    <a:pt x="552" y="87"/>
                    <a:pt x="552" y="87"/>
                  </a:cubicBezTo>
                  <a:cubicBezTo>
                    <a:pt x="551" y="86"/>
                    <a:pt x="552" y="87"/>
                    <a:pt x="553" y="87"/>
                  </a:cubicBezTo>
                  <a:cubicBezTo>
                    <a:pt x="553" y="88"/>
                    <a:pt x="554" y="88"/>
                    <a:pt x="553" y="87"/>
                  </a:cubicBezTo>
                  <a:cubicBezTo>
                    <a:pt x="553" y="87"/>
                    <a:pt x="550" y="85"/>
                    <a:pt x="550" y="86"/>
                  </a:cubicBezTo>
                  <a:cubicBezTo>
                    <a:pt x="551" y="86"/>
                    <a:pt x="552" y="87"/>
                    <a:pt x="552" y="87"/>
                  </a:cubicBezTo>
                  <a:cubicBezTo>
                    <a:pt x="550" y="86"/>
                    <a:pt x="548" y="85"/>
                    <a:pt x="547" y="84"/>
                  </a:cubicBezTo>
                  <a:cubicBezTo>
                    <a:pt x="548" y="85"/>
                    <a:pt x="546" y="84"/>
                    <a:pt x="548" y="86"/>
                  </a:cubicBezTo>
                  <a:cubicBezTo>
                    <a:pt x="549" y="86"/>
                    <a:pt x="547" y="85"/>
                    <a:pt x="548" y="85"/>
                  </a:cubicBezTo>
                  <a:cubicBezTo>
                    <a:pt x="550" y="86"/>
                    <a:pt x="554" y="88"/>
                    <a:pt x="553" y="88"/>
                  </a:cubicBezTo>
                  <a:cubicBezTo>
                    <a:pt x="553" y="88"/>
                    <a:pt x="560" y="94"/>
                    <a:pt x="557" y="91"/>
                  </a:cubicBezTo>
                  <a:cubicBezTo>
                    <a:pt x="558" y="92"/>
                    <a:pt x="559" y="93"/>
                    <a:pt x="560" y="93"/>
                  </a:cubicBezTo>
                  <a:cubicBezTo>
                    <a:pt x="560" y="94"/>
                    <a:pt x="559" y="94"/>
                    <a:pt x="559" y="94"/>
                  </a:cubicBezTo>
                  <a:cubicBezTo>
                    <a:pt x="561" y="95"/>
                    <a:pt x="562" y="96"/>
                    <a:pt x="563" y="97"/>
                  </a:cubicBezTo>
                  <a:cubicBezTo>
                    <a:pt x="562" y="96"/>
                    <a:pt x="562" y="97"/>
                    <a:pt x="562" y="96"/>
                  </a:cubicBezTo>
                  <a:cubicBezTo>
                    <a:pt x="560" y="95"/>
                    <a:pt x="559" y="95"/>
                    <a:pt x="558" y="94"/>
                  </a:cubicBezTo>
                  <a:cubicBezTo>
                    <a:pt x="559" y="94"/>
                    <a:pt x="561" y="95"/>
                    <a:pt x="560" y="95"/>
                  </a:cubicBezTo>
                  <a:cubicBezTo>
                    <a:pt x="558" y="93"/>
                    <a:pt x="559" y="93"/>
                    <a:pt x="556" y="91"/>
                  </a:cubicBezTo>
                  <a:cubicBezTo>
                    <a:pt x="555" y="91"/>
                    <a:pt x="553" y="90"/>
                    <a:pt x="551" y="88"/>
                  </a:cubicBezTo>
                  <a:cubicBezTo>
                    <a:pt x="548" y="87"/>
                    <a:pt x="546" y="85"/>
                    <a:pt x="547" y="85"/>
                  </a:cubicBezTo>
                  <a:cubicBezTo>
                    <a:pt x="544" y="84"/>
                    <a:pt x="543" y="83"/>
                    <a:pt x="545" y="85"/>
                  </a:cubicBezTo>
                  <a:cubicBezTo>
                    <a:pt x="543" y="83"/>
                    <a:pt x="539" y="80"/>
                    <a:pt x="539" y="81"/>
                  </a:cubicBezTo>
                  <a:cubicBezTo>
                    <a:pt x="539" y="81"/>
                    <a:pt x="537" y="80"/>
                    <a:pt x="537" y="80"/>
                  </a:cubicBezTo>
                  <a:cubicBezTo>
                    <a:pt x="538" y="80"/>
                    <a:pt x="541" y="82"/>
                    <a:pt x="541" y="81"/>
                  </a:cubicBezTo>
                  <a:cubicBezTo>
                    <a:pt x="541" y="81"/>
                    <a:pt x="540" y="80"/>
                    <a:pt x="538" y="80"/>
                  </a:cubicBezTo>
                  <a:cubicBezTo>
                    <a:pt x="537" y="79"/>
                    <a:pt x="536" y="78"/>
                    <a:pt x="536" y="78"/>
                  </a:cubicBezTo>
                  <a:cubicBezTo>
                    <a:pt x="538" y="79"/>
                    <a:pt x="537" y="78"/>
                    <a:pt x="539" y="79"/>
                  </a:cubicBezTo>
                  <a:cubicBezTo>
                    <a:pt x="537" y="79"/>
                    <a:pt x="540" y="80"/>
                    <a:pt x="541" y="81"/>
                  </a:cubicBezTo>
                  <a:cubicBezTo>
                    <a:pt x="540" y="81"/>
                    <a:pt x="541" y="82"/>
                    <a:pt x="543" y="83"/>
                  </a:cubicBezTo>
                  <a:cubicBezTo>
                    <a:pt x="542" y="81"/>
                    <a:pt x="542" y="82"/>
                    <a:pt x="545" y="83"/>
                  </a:cubicBezTo>
                  <a:cubicBezTo>
                    <a:pt x="543" y="82"/>
                    <a:pt x="541" y="81"/>
                    <a:pt x="539" y="79"/>
                  </a:cubicBezTo>
                  <a:cubicBezTo>
                    <a:pt x="537" y="78"/>
                    <a:pt x="535" y="77"/>
                    <a:pt x="533" y="76"/>
                  </a:cubicBezTo>
                  <a:cubicBezTo>
                    <a:pt x="535" y="77"/>
                    <a:pt x="531" y="75"/>
                    <a:pt x="531" y="75"/>
                  </a:cubicBezTo>
                  <a:cubicBezTo>
                    <a:pt x="526" y="73"/>
                    <a:pt x="525" y="71"/>
                    <a:pt x="520" y="69"/>
                  </a:cubicBezTo>
                  <a:cubicBezTo>
                    <a:pt x="522" y="70"/>
                    <a:pt x="519" y="68"/>
                    <a:pt x="521" y="69"/>
                  </a:cubicBezTo>
                  <a:cubicBezTo>
                    <a:pt x="520" y="69"/>
                    <a:pt x="526" y="72"/>
                    <a:pt x="526" y="72"/>
                  </a:cubicBezTo>
                  <a:cubicBezTo>
                    <a:pt x="525" y="71"/>
                    <a:pt x="526" y="71"/>
                    <a:pt x="526" y="72"/>
                  </a:cubicBezTo>
                  <a:cubicBezTo>
                    <a:pt x="520" y="68"/>
                    <a:pt x="518" y="67"/>
                    <a:pt x="525" y="70"/>
                  </a:cubicBezTo>
                  <a:cubicBezTo>
                    <a:pt x="525" y="70"/>
                    <a:pt x="525" y="70"/>
                    <a:pt x="525" y="71"/>
                  </a:cubicBezTo>
                  <a:cubicBezTo>
                    <a:pt x="527" y="72"/>
                    <a:pt x="530" y="74"/>
                    <a:pt x="529" y="73"/>
                  </a:cubicBezTo>
                  <a:cubicBezTo>
                    <a:pt x="524" y="70"/>
                    <a:pt x="528" y="71"/>
                    <a:pt x="524" y="69"/>
                  </a:cubicBezTo>
                  <a:cubicBezTo>
                    <a:pt x="523" y="69"/>
                    <a:pt x="524" y="70"/>
                    <a:pt x="522" y="68"/>
                  </a:cubicBezTo>
                  <a:cubicBezTo>
                    <a:pt x="520" y="67"/>
                    <a:pt x="523" y="68"/>
                    <a:pt x="521" y="67"/>
                  </a:cubicBezTo>
                  <a:cubicBezTo>
                    <a:pt x="519" y="66"/>
                    <a:pt x="520" y="67"/>
                    <a:pt x="519" y="67"/>
                  </a:cubicBezTo>
                  <a:cubicBezTo>
                    <a:pt x="517" y="66"/>
                    <a:pt x="514" y="64"/>
                    <a:pt x="518" y="66"/>
                  </a:cubicBezTo>
                  <a:cubicBezTo>
                    <a:pt x="516" y="65"/>
                    <a:pt x="515" y="64"/>
                    <a:pt x="514" y="64"/>
                  </a:cubicBezTo>
                  <a:cubicBezTo>
                    <a:pt x="515" y="64"/>
                    <a:pt x="515" y="64"/>
                    <a:pt x="516" y="64"/>
                  </a:cubicBezTo>
                  <a:cubicBezTo>
                    <a:pt x="519" y="66"/>
                    <a:pt x="522" y="68"/>
                    <a:pt x="525" y="69"/>
                  </a:cubicBezTo>
                  <a:cubicBezTo>
                    <a:pt x="527" y="71"/>
                    <a:pt x="530" y="72"/>
                    <a:pt x="532" y="73"/>
                  </a:cubicBezTo>
                  <a:cubicBezTo>
                    <a:pt x="531" y="73"/>
                    <a:pt x="529" y="72"/>
                    <a:pt x="531" y="72"/>
                  </a:cubicBezTo>
                  <a:cubicBezTo>
                    <a:pt x="533" y="74"/>
                    <a:pt x="534" y="74"/>
                    <a:pt x="535" y="75"/>
                  </a:cubicBezTo>
                  <a:cubicBezTo>
                    <a:pt x="535" y="75"/>
                    <a:pt x="535" y="75"/>
                    <a:pt x="537" y="76"/>
                  </a:cubicBezTo>
                  <a:cubicBezTo>
                    <a:pt x="537" y="76"/>
                    <a:pt x="536" y="75"/>
                    <a:pt x="536" y="75"/>
                  </a:cubicBezTo>
                  <a:cubicBezTo>
                    <a:pt x="540" y="78"/>
                    <a:pt x="543" y="80"/>
                    <a:pt x="545" y="81"/>
                  </a:cubicBezTo>
                  <a:cubicBezTo>
                    <a:pt x="543" y="80"/>
                    <a:pt x="546" y="82"/>
                    <a:pt x="547" y="83"/>
                  </a:cubicBezTo>
                  <a:cubicBezTo>
                    <a:pt x="544" y="82"/>
                    <a:pt x="542" y="80"/>
                    <a:pt x="539" y="78"/>
                  </a:cubicBezTo>
                  <a:cubicBezTo>
                    <a:pt x="537" y="76"/>
                    <a:pt x="534" y="75"/>
                    <a:pt x="533" y="74"/>
                  </a:cubicBezTo>
                  <a:cubicBezTo>
                    <a:pt x="534" y="75"/>
                    <a:pt x="537" y="77"/>
                    <a:pt x="538" y="78"/>
                  </a:cubicBezTo>
                  <a:cubicBezTo>
                    <a:pt x="533" y="75"/>
                    <a:pt x="532" y="73"/>
                    <a:pt x="529" y="72"/>
                  </a:cubicBezTo>
                  <a:cubicBezTo>
                    <a:pt x="529" y="72"/>
                    <a:pt x="532" y="74"/>
                    <a:pt x="534" y="76"/>
                  </a:cubicBezTo>
                  <a:cubicBezTo>
                    <a:pt x="535" y="77"/>
                    <a:pt x="528" y="73"/>
                    <a:pt x="527" y="72"/>
                  </a:cubicBezTo>
                  <a:cubicBezTo>
                    <a:pt x="530" y="74"/>
                    <a:pt x="534" y="76"/>
                    <a:pt x="537" y="77"/>
                  </a:cubicBezTo>
                  <a:cubicBezTo>
                    <a:pt x="539" y="79"/>
                    <a:pt x="541" y="81"/>
                    <a:pt x="545" y="83"/>
                  </a:cubicBezTo>
                  <a:cubicBezTo>
                    <a:pt x="544" y="82"/>
                    <a:pt x="544" y="82"/>
                    <a:pt x="545" y="82"/>
                  </a:cubicBezTo>
                  <a:cubicBezTo>
                    <a:pt x="543" y="81"/>
                    <a:pt x="542" y="81"/>
                    <a:pt x="542" y="81"/>
                  </a:cubicBezTo>
                  <a:cubicBezTo>
                    <a:pt x="543" y="81"/>
                    <a:pt x="545" y="83"/>
                    <a:pt x="546" y="83"/>
                  </a:cubicBezTo>
                  <a:cubicBezTo>
                    <a:pt x="547" y="84"/>
                    <a:pt x="548" y="84"/>
                    <a:pt x="550" y="85"/>
                  </a:cubicBezTo>
                  <a:cubicBezTo>
                    <a:pt x="550" y="85"/>
                    <a:pt x="546" y="83"/>
                    <a:pt x="549" y="84"/>
                  </a:cubicBezTo>
                  <a:cubicBezTo>
                    <a:pt x="551" y="86"/>
                    <a:pt x="550" y="84"/>
                    <a:pt x="552" y="86"/>
                  </a:cubicBezTo>
                  <a:cubicBezTo>
                    <a:pt x="554" y="88"/>
                    <a:pt x="552" y="86"/>
                    <a:pt x="555" y="88"/>
                  </a:cubicBezTo>
                  <a:cubicBezTo>
                    <a:pt x="555" y="88"/>
                    <a:pt x="558" y="90"/>
                    <a:pt x="559" y="91"/>
                  </a:cubicBezTo>
                  <a:cubicBezTo>
                    <a:pt x="559" y="91"/>
                    <a:pt x="557" y="90"/>
                    <a:pt x="559" y="91"/>
                  </a:cubicBezTo>
                  <a:cubicBezTo>
                    <a:pt x="561" y="92"/>
                    <a:pt x="563" y="94"/>
                    <a:pt x="563" y="94"/>
                  </a:cubicBezTo>
                  <a:cubicBezTo>
                    <a:pt x="566" y="96"/>
                    <a:pt x="567" y="96"/>
                    <a:pt x="570" y="99"/>
                  </a:cubicBezTo>
                  <a:cubicBezTo>
                    <a:pt x="571" y="100"/>
                    <a:pt x="570" y="99"/>
                    <a:pt x="570" y="99"/>
                  </a:cubicBezTo>
                  <a:cubicBezTo>
                    <a:pt x="572" y="101"/>
                    <a:pt x="574" y="102"/>
                    <a:pt x="575" y="103"/>
                  </a:cubicBezTo>
                  <a:cubicBezTo>
                    <a:pt x="575" y="103"/>
                    <a:pt x="574" y="102"/>
                    <a:pt x="573" y="102"/>
                  </a:cubicBezTo>
                  <a:cubicBezTo>
                    <a:pt x="577" y="105"/>
                    <a:pt x="573" y="102"/>
                    <a:pt x="576" y="104"/>
                  </a:cubicBezTo>
                  <a:cubicBezTo>
                    <a:pt x="578" y="105"/>
                    <a:pt x="586" y="113"/>
                    <a:pt x="583" y="111"/>
                  </a:cubicBezTo>
                  <a:cubicBezTo>
                    <a:pt x="582" y="110"/>
                    <a:pt x="580" y="108"/>
                    <a:pt x="582" y="110"/>
                  </a:cubicBezTo>
                  <a:cubicBezTo>
                    <a:pt x="582" y="110"/>
                    <a:pt x="583" y="111"/>
                    <a:pt x="584" y="112"/>
                  </a:cubicBezTo>
                  <a:cubicBezTo>
                    <a:pt x="585" y="112"/>
                    <a:pt x="586" y="113"/>
                    <a:pt x="589" y="115"/>
                  </a:cubicBezTo>
                  <a:cubicBezTo>
                    <a:pt x="588" y="115"/>
                    <a:pt x="586" y="114"/>
                    <a:pt x="588" y="116"/>
                  </a:cubicBezTo>
                  <a:cubicBezTo>
                    <a:pt x="588" y="115"/>
                    <a:pt x="590" y="118"/>
                    <a:pt x="591" y="119"/>
                  </a:cubicBezTo>
                  <a:cubicBezTo>
                    <a:pt x="591" y="118"/>
                    <a:pt x="592" y="119"/>
                    <a:pt x="593" y="120"/>
                  </a:cubicBezTo>
                  <a:cubicBezTo>
                    <a:pt x="593" y="119"/>
                    <a:pt x="590" y="117"/>
                    <a:pt x="592" y="118"/>
                  </a:cubicBezTo>
                  <a:cubicBezTo>
                    <a:pt x="593" y="119"/>
                    <a:pt x="593" y="120"/>
                    <a:pt x="594" y="120"/>
                  </a:cubicBezTo>
                  <a:cubicBezTo>
                    <a:pt x="594" y="121"/>
                    <a:pt x="594" y="121"/>
                    <a:pt x="594" y="121"/>
                  </a:cubicBezTo>
                  <a:cubicBezTo>
                    <a:pt x="599" y="125"/>
                    <a:pt x="602" y="128"/>
                    <a:pt x="606" y="133"/>
                  </a:cubicBezTo>
                  <a:cubicBezTo>
                    <a:pt x="606" y="133"/>
                    <a:pt x="608" y="135"/>
                    <a:pt x="608" y="135"/>
                  </a:cubicBezTo>
                  <a:cubicBezTo>
                    <a:pt x="608" y="135"/>
                    <a:pt x="606" y="132"/>
                    <a:pt x="607" y="134"/>
                  </a:cubicBezTo>
                  <a:cubicBezTo>
                    <a:pt x="610" y="136"/>
                    <a:pt x="610" y="137"/>
                    <a:pt x="612" y="139"/>
                  </a:cubicBezTo>
                  <a:cubicBezTo>
                    <a:pt x="612" y="139"/>
                    <a:pt x="612" y="140"/>
                    <a:pt x="613" y="141"/>
                  </a:cubicBezTo>
                  <a:cubicBezTo>
                    <a:pt x="613" y="140"/>
                    <a:pt x="615" y="143"/>
                    <a:pt x="614" y="141"/>
                  </a:cubicBezTo>
                  <a:cubicBezTo>
                    <a:pt x="615" y="143"/>
                    <a:pt x="616" y="144"/>
                    <a:pt x="617" y="145"/>
                  </a:cubicBezTo>
                  <a:cubicBezTo>
                    <a:pt x="618" y="146"/>
                    <a:pt x="616" y="144"/>
                    <a:pt x="617" y="146"/>
                  </a:cubicBezTo>
                  <a:cubicBezTo>
                    <a:pt x="618" y="147"/>
                    <a:pt x="623" y="153"/>
                    <a:pt x="624" y="154"/>
                  </a:cubicBezTo>
                  <a:cubicBezTo>
                    <a:pt x="625" y="155"/>
                    <a:pt x="623" y="153"/>
                    <a:pt x="624" y="155"/>
                  </a:cubicBezTo>
                  <a:cubicBezTo>
                    <a:pt x="626" y="156"/>
                    <a:pt x="629" y="161"/>
                    <a:pt x="632" y="165"/>
                  </a:cubicBezTo>
                  <a:cubicBezTo>
                    <a:pt x="630" y="162"/>
                    <a:pt x="628" y="159"/>
                    <a:pt x="626" y="156"/>
                  </a:cubicBezTo>
                  <a:cubicBezTo>
                    <a:pt x="625" y="154"/>
                    <a:pt x="624" y="153"/>
                    <a:pt x="623" y="152"/>
                  </a:cubicBezTo>
                  <a:cubicBezTo>
                    <a:pt x="621" y="150"/>
                    <a:pt x="620" y="149"/>
                    <a:pt x="619" y="148"/>
                  </a:cubicBezTo>
                  <a:cubicBezTo>
                    <a:pt x="618" y="146"/>
                    <a:pt x="616" y="143"/>
                    <a:pt x="614" y="141"/>
                  </a:cubicBezTo>
                  <a:cubicBezTo>
                    <a:pt x="612" y="138"/>
                    <a:pt x="609" y="136"/>
                    <a:pt x="607" y="133"/>
                  </a:cubicBezTo>
                  <a:cubicBezTo>
                    <a:pt x="603" y="128"/>
                    <a:pt x="598" y="124"/>
                    <a:pt x="593" y="119"/>
                  </a:cubicBezTo>
                  <a:cubicBezTo>
                    <a:pt x="593" y="119"/>
                    <a:pt x="594" y="120"/>
                    <a:pt x="593" y="119"/>
                  </a:cubicBezTo>
                  <a:cubicBezTo>
                    <a:pt x="591" y="116"/>
                    <a:pt x="590" y="115"/>
                    <a:pt x="587" y="113"/>
                  </a:cubicBezTo>
                  <a:cubicBezTo>
                    <a:pt x="587" y="113"/>
                    <a:pt x="589" y="115"/>
                    <a:pt x="589" y="115"/>
                  </a:cubicBezTo>
                  <a:cubicBezTo>
                    <a:pt x="587" y="113"/>
                    <a:pt x="585" y="111"/>
                    <a:pt x="582" y="109"/>
                  </a:cubicBezTo>
                  <a:cubicBezTo>
                    <a:pt x="582" y="109"/>
                    <a:pt x="580" y="106"/>
                    <a:pt x="578" y="105"/>
                  </a:cubicBezTo>
                  <a:cubicBezTo>
                    <a:pt x="580" y="106"/>
                    <a:pt x="579" y="105"/>
                    <a:pt x="578" y="105"/>
                  </a:cubicBezTo>
                  <a:cubicBezTo>
                    <a:pt x="576" y="103"/>
                    <a:pt x="574" y="102"/>
                    <a:pt x="574" y="101"/>
                  </a:cubicBezTo>
                  <a:cubicBezTo>
                    <a:pt x="576" y="103"/>
                    <a:pt x="578" y="105"/>
                    <a:pt x="578" y="104"/>
                  </a:cubicBezTo>
                  <a:cubicBezTo>
                    <a:pt x="574" y="101"/>
                    <a:pt x="572" y="100"/>
                    <a:pt x="571" y="98"/>
                  </a:cubicBezTo>
                  <a:cubicBezTo>
                    <a:pt x="571" y="99"/>
                    <a:pt x="570" y="98"/>
                    <a:pt x="569" y="97"/>
                  </a:cubicBezTo>
                  <a:cubicBezTo>
                    <a:pt x="567" y="95"/>
                    <a:pt x="562" y="92"/>
                    <a:pt x="560" y="91"/>
                  </a:cubicBezTo>
                  <a:cubicBezTo>
                    <a:pt x="559" y="90"/>
                    <a:pt x="558" y="89"/>
                    <a:pt x="556" y="87"/>
                  </a:cubicBezTo>
                  <a:cubicBezTo>
                    <a:pt x="556" y="87"/>
                    <a:pt x="557" y="88"/>
                    <a:pt x="556" y="88"/>
                  </a:cubicBezTo>
                  <a:cubicBezTo>
                    <a:pt x="554" y="86"/>
                    <a:pt x="554" y="86"/>
                    <a:pt x="552" y="85"/>
                  </a:cubicBezTo>
                  <a:cubicBezTo>
                    <a:pt x="552" y="85"/>
                    <a:pt x="550" y="83"/>
                    <a:pt x="547" y="82"/>
                  </a:cubicBezTo>
                  <a:cubicBezTo>
                    <a:pt x="547" y="82"/>
                    <a:pt x="548" y="82"/>
                    <a:pt x="549" y="82"/>
                  </a:cubicBezTo>
                  <a:cubicBezTo>
                    <a:pt x="546" y="81"/>
                    <a:pt x="543" y="78"/>
                    <a:pt x="541" y="77"/>
                  </a:cubicBezTo>
                  <a:cubicBezTo>
                    <a:pt x="541" y="77"/>
                    <a:pt x="542" y="78"/>
                    <a:pt x="543" y="78"/>
                  </a:cubicBezTo>
                  <a:cubicBezTo>
                    <a:pt x="542" y="77"/>
                    <a:pt x="540" y="76"/>
                    <a:pt x="541" y="76"/>
                  </a:cubicBezTo>
                  <a:cubicBezTo>
                    <a:pt x="540" y="76"/>
                    <a:pt x="537" y="74"/>
                    <a:pt x="537" y="74"/>
                  </a:cubicBezTo>
                  <a:cubicBezTo>
                    <a:pt x="538" y="75"/>
                    <a:pt x="541" y="77"/>
                    <a:pt x="541" y="77"/>
                  </a:cubicBezTo>
                  <a:cubicBezTo>
                    <a:pt x="538" y="75"/>
                    <a:pt x="540" y="76"/>
                    <a:pt x="538" y="76"/>
                  </a:cubicBezTo>
                  <a:cubicBezTo>
                    <a:pt x="538" y="75"/>
                    <a:pt x="535" y="73"/>
                    <a:pt x="537" y="75"/>
                  </a:cubicBezTo>
                  <a:cubicBezTo>
                    <a:pt x="536" y="74"/>
                    <a:pt x="533" y="72"/>
                    <a:pt x="533" y="72"/>
                  </a:cubicBezTo>
                  <a:cubicBezTo>
                    <a:pt x="535" y="73"/>
                    <a:pt x="536" y="73"/>
                    <a:pt x="538" y="75"/>
                  </a:cubicBezTo>
                  <a:cubicBezTo>
                    <a:pt x="537" y="73"/>
                    <a:pt x="538" y="74"/>
                    <a:pt x="540" y="75"/>
                  </a:cubicBezTo>
                  <a:cubicBezTo>
                    <a:pt x="538" y="74"/>
                    <a:pt x="537" y="73"/>
                    <a:pt x="535" y="73"/>
                  </a:cubicBezTo>
                  <a:cubicBezTo>
                    <a:pt x="537" y="74"/>
                    <a:pt x="537" y="74"/>
                    <a:pt x="536" y="73"/>
                  </a:cubicBezTo>
                  <a:cubicBezTo>
                    <a:pt x="535" y="73"/>
                    <a:pt x="534" y="72"/>
                    <a:pt x="533" y="71"/>
                  </a:cubicBezTo>
                  <a:cubicBezTo>
                    <a:pt x="533" y="71"/>
                    <a:pt x="533" y="72"/>
                    <a:pt x="532" y="71"/>
                  </a:cubicBezTo>
                  <a:cubicBezTo>
                    <a:pt x="531" y="71"/>
                    <a:pt x="530" y="70"/>
                    <a:pt x="530" y="70"/>
                  </a:cubicBezTo>
                  <a:cubicBezTo>
                    <a:pt x="532" y="70"/>
                    <a:pt x="535" y="72"/>
                    <a:pt x="539" y="75"/>
                  </a:cubicBezTo>
                  <a:cubicBezTo>
                    <a:pt x="540" y="75"/>
                    <a:pt x="539" y="74"/>
                    <a:pt x="540" y="74"/>
                  </a:cubicBezTo>
                  <a:cubicBezTo>
                    <a:pt x="540" y="75"/>
                    <a:pt x="541" y="75"/>
                    <a:pt x="541" y="75"/>
                  </a:cubicBezTo>
                  <a:cubicBezTo>
                    <a:pt x="542" y="76"/>
                    <a:pt x="540" y="75"/>
                    <a:pt x="542" y="77"/>
                  </a:cubicBezTo>
                  <a:cubicBezTo>
                    <a:pt x="543" y="76"/>
                    <a:pt x="552" y="82"/>
                    <a:pt x="555" y="84"/>
                  </a:cubicBezTo>
                  <a:cubicBezTo>
                    <a:pt x="557" y="86"/>
                    <a:pt x="553" y="83"/>
                    <a:pt x="555" y="84"/>
                  </a:cubicBezTo>
                  <a:cubicBezTo>
                    <a:pt x="558" y="86"/>
                    <a:pt x="561" y="89"/>
                    <a:pt x="563" y="90"/>
                  </a:cubicBezTo>
                  <a:cubicBezTo>
                    <a:pt x="563" y="90"/>
                    <a:pt x="563" y="90"/>
                    <a:pt x="563" y="91"/>
                  </a:cubicBezTo>
                  <a:cubicBezTo>
                    <a:pt x="564" y="91"/>
                    <a:pt x="567" y="93"/>
                    <a:pt x="570" y="95"/>
                  </a:cubicBezTo>
                  <a:cubicBezTo>
                    <a:pt x="572" y="98"/>
                    <a:pt x="575" y="100"/>
                    <a:pt x="576" y="101"/>
                  </a:cubicBezTo>
                  <a:cubicBezTo>
                    <a:pt x="576" y="100"/>
                    <a:pt x="575" y="100"/>
                    <a:pt x="576" y="100"/>
                  </a:cubicBezTo>
                  <a:cubicBezTo>
                    <a:pt x="578" y="102"/>
                    <a:pt x="577" y="102"/>
                    <a:pt x="579" y="103"/>
                  </a:cubicBezTo>
                  <a:cubicBezTo>
                    <a:pt x="579" y="103"/>
                    <a:pt x="577" y="101"/>
                    <a:pt x="578" y="102"/>
                  </a:cubicBezTo>
                  <a:cubicBezTo>
                    <a:pt x="579" y="104"/>
                    <a:pt x="579" y="103"/>
                    <a:pt x="581" y="104"/>
                  </a:cubicBezTo>
                  <a:cubicBezTo>
                    <a:pt x="582" y="105"/>
                    <a:pt x="584" y="107"/>
                    <a:pt x="583" y="107"/>
                  </a:cubicBezTo>
                  <a:cubicBezTo>
                    <a:pt x="588" y="110"/>
                    <a:pt x="593" y="116"/>
                    <a:pt x="596" y="119"/>
                  </a:cubicBezTo>
                  <a:cubicBezTo>
                    <a:pt x="596" y="120"/>
                    <a:pt x="598" y="122"/>
                    <a:pt x="600" y="123"/>
                  </a:cubicBezTo>
                  <a:cubicBezTo>
                    <a:pt x="600" y="123"/>
                    <a:pt x="597" y="121"/>
                    <a:pt x="597" y="120"/>
                  </a:cubicBezTo>
                  <a:cubicBezTo>
                    <a:pt x="598" y="121"/>
                    <a:pt x="600" y="123"/>
                    <a:pt x="601" y="124"/>
                  </a:cubicBezTo>
                  <a:cubicBezTo>
                    <a:pt x="602" y="125"/>
                    <a:pt x="603" y="126"/>
                    <a:pt x="604" y="126"/>
                  </a:cubicBezTo>
                  <a:cubicBezTo>
                    <a:pt x="606" y="129"/>
                    <a:pt x="606" y="129"/>
                    <a:pt x="606" y="129"/>
                  </a:cubicBezTo>
                  <a:cubicBezTo>
                    <a:pt x="609" y="132"/>
                    <a:pt x="612" y="135"/>
                    <a:pt x="614" y="137"/>
                  </a:cubicBezTo>
                  <a:cubicBezTo>
                    <a:pt x="614" y="138"/>
                    <a:pt x="613" y="136"/>
                    <a:pt x="613" y="136"/>
                  </a:cubicBezTo>
                  <a:cubicBezTo>
                    <a:pt x="615" y="139"/>
                    <a:pt x="614" y="137"/>
                    <a:pt x="615" y="139"/>
                  </a:cubicBezTo>
                  <a:cubicBezTo>
                    <a:pt x="618" y="142"/>
                    <a:pt x="621" y="147"/>
                    <a:pt x="623" y="149"/>
                  </a:cubicBezTo>
                  <a:cubicBezTo>
                    <a:pt x="623" y="148"/>
                    <a:pt x="621" y="147"/>
                    <a:pt x="621" y="147"/>
                  </a:cubicBezTo>
                  <a:cubicBezTo>
                    <a:pt x="622" y="147"/>
                    <a:pt x="623" y="149"/>
                    <a:pt x="625" y="150"/>
                  </a:cubicBezTo>
                  <a:cubicBezTo>
                    <a:pt x="626" y="152"/>
                    <a:pt x="627" y="154"/>
                    <a:pt x="628" y="155"/>
                  </a:cubicBezTo>
                  <a:cubicBezTo>
                    <a:pt x="628" y="155"/>
                    <a:pt x="628" y="155"/>
                    <a:pt x="627" y="154"/>
                  </a:cubicBezTo>
                  <a:cubicBezTo>
                    <a:pt x="626" y="153"/>
                    <a:pt x="626" y="152"/>
                    <a:pt x="625" y="151"/>
                  </a:cubicBezTo>
                  <a:cubicBezTo>
                    <a:pt x="625" y="152"/>
                    <a:pt x="623" y="150"/>
                    <a:pt x="623" y="150"/>
                  </a:cubicBezTo>
                  <a:cubicBezTo>
                    <a:pt x="625" y="152"/>
                    <a:pt x="624" y="151"/>
                    <a:pt x="626" y="153"/>
                  </a:cubicBezTo>
                  <a:cubicBezTo>
                    <a:pt x="626" y="153"/>
                    <a:pt x="625" y="152"/>
                    <a:pt x="625" y="153"/>
                  </a:cubicBezTo>
                  <a:cubicBezTo>
                    <a:pt x="626" y="154"/>
                    <a:pt x="629" y="158"/>
                    <a:pt x="628" y="156"/>
                  </a:cubicBezTo>
                  <a:cubicBezTo>
                    <a:pt x="629" y="158"/>
                    <a:pt x="633" y="163"/>
                    <a:pt x="635" y="165"/>
                  </a:cubicBezTo>
                  <a:cubicBezTo>
                    <a:pt x="634" y="165"/>
                    <a:pt x="633" y="162"/>
                    <a:pt x="632" y="162"/>
                  </a:cubicBezTo>
                  <a:cubicBezTo>
                    <a:pt x="633" y="164"/>
                    <a:pt x="635" y="166"/>
                    <a:pt x="636" y="168"/>
                  </a:cubicBezTo>
                  <a:cubicBezTo>
                    <a:pt x="637" y="168"/>
                    <a:pt x="635" y="166"/>
                    <a:pt x="635" y="166"/>
                  </a:cubicBezTo>
                  <a:cubicBezTo>
                    <a:pt x="635" y="165"/>
                    <a:pt x="639" y="172"/>
                    <a:pt x="639" y="170"/>
                  </a:cubicBezTo>
                  <a:cubicBezTo>
                    <a:pt x="637" y="168"/>
                    <a:pt x="636" y="166"/>
                    <a:pt x="634" y="164"/>
                  </a:cubicBezTo>
                  <a:cubicBezTo>
                    <a:pt x="633" y="162"/>
                    <a:pt x="632" y="161"/>
                    <a:pt x="632" y="161"/>
                  </a:cubicBezTo>
                  <a:cubicBezTo>
                    <a:pt x="631" y="159"/>
                    <a:pt x="629" y="156"/>
                    <a:pt x="628" y="155"/>
                  </a:cubicBezTo>
                  <a:cubicBezTo>
                    <a:pt x="630" y="157"/>
                    <a:pt x="630" y="157"/>
                    <a:pt x="633" y="161"/>
                  </a:cubicBezTo>
                  <a:cubicBezTo>
                    <a:pt x="633" y="161"/>
                    <a:pt x="633" y="162"/>
                    <a:pt x="634" y="164"/>
                  </a:cubicBezTo>
                  <a:cubicBezTo>
                    <a:pt x="635" y="165"/>
                    <a:pt x="636" y="166"/>
                    <a:pt x="636" y="166"/>
                  </a:cubicBezTo>
                  <a:cubicBezTo>
                    <a:pt x="635" y="164"/>
                    <a:pt x="634" y="163"/>
                    <a:pt x="634" y="162"/>
                  </a:cubicBezTo>
                  <a:cubicBezTo>
                    <a:pt x="635" y="165"/>
                    <a:pt x="636" y="165"/>
                    <a:pt x="637" y="168"/>
                  </a:cubicBezTo>
                  <a:cubicBezTo>
                    <a:pt x="637" y="167"/>
                    <a:pt x="634" y="162"/>
                    <a:pt x="633" y="161"/>
                  </a:cubicBezTo>
                  <a:cubicBezTo>
                    <a:pt x="633" y="161"/>
                    <a:pt x="634" y="162"/>
                    <a:pt x="634" y="161"/>
                  </a:cubicBezTo>
                  <a:cubicBezTo>
                    <a:pt x="631" y="158"/>
                    <a:pt x="628" y="154"/>
                    <a:pt x="626" y="151"/>
                  </a:cubicBezTo>
                  <a:cubicBezTo>
                    <a:pt x="624" y="148"/>
                    <a:pt x="621" y="145"/>
                    <a:pt x="619" y="142"/>
                  </a:cubicBezTo>
                  <a:cubicBezTo>
                    <a:pt x="619" y="142"/>
                    <a:pt x="622" y="146"/>
                    <a:pt x="622" y="147"/>
                  </a:cubicBezTo>
                  <a:cubicBezTo>
                    <a:pt x="622" y="146"/>
                    <a:pt x="621" y="146"/>
                    <a:pt x="621" y="145"/>
                  </a:cubicBezTo>
                  <a:cubicBezTo>
                    <a:pt x="621" y="145"/>
                    <a:pt x="620" y="143"/>
                    <a:pt x="618" y="141"/>
                  </a:cubicBezTo>
                  <a:cubicBezTo>
                    <a:pt x="618" y="141"/>
                    <a:pt x="617" y="139"/>
                    <a:pt x="616" y="139"/>
                  </a:cubicBezTo>
                  <a:cubicBezTo>
                    <a:pt x="614" y="136"/>
                    <a:pt x="609" y="131"/>
                    <a:pt x="606" y="127"/>
                  </a:cubicBezTo>
                  <a:cubicBezTo>
                    <a:pt x="606" y="127"/>
                    <a:pt x="607" y="128"/>
                    <a:pt x="607" y="128"/>
                  </a:cubicBezTo>
                  <a:cubicBezTo>
                    <a:pt x="604" y="125"/>
                    <a:pt x="602" y="123"/>
                    <a:pt x="601" y="122"/>
                  </a:cubicBezTo>
                  <a:cubicBezTo>
                    <a:pt x="602" y="122"/>
                    <a:pt x="598" y="119"/>
                    <a:pt x="598" y="118"/>
                  </a:cubicBezTo>
                  <a:cubicBezTo>
                    <a:pt x="598" y="119"/>
                    <a:pt x="600" y="120"/>
                    <a:pt x="598" y="118"/>
                  </a:cubicBezTo>
                  <a:cubicBezTo>
                    <a:pt x="597" y="118"/>
                    <a:pt x="595" y="115"/>
                    <a:pt x="592" y="113"/>
                  </a:cubicBezTo>
                  <a:cubicBezTo>
                    <a:pt x="592" y="112"/>
                    <a:pt x="591" y="112"/>
                    <a:pt x="590" y="111"/>
                  </a:cubicBezTo>
                  <a:cubicBezTo>
                    <a:pt x="589" y="109"/>
                    <a:pt x="591" y="112"/>
                    <a:pt x="590" y="111"/>
                  </a:cubicBezTo>
                  <a:cubicBezTo>
                    <a:pt x="588" y="109"/>
                    <a:pt x="584" y="106"/>
                    <a:pt x="583" y="104"/>
                  </a:cubicBezTo>
                  <a:cubicBezTo>
                    <a:pt x="583" y="104"/>
                    <a:pt x="582" y="104"/>
                    <a:pt x="581" y="103"/>
                  </a:cubicBezTo>
                  <a:cubicBezTo>
                    <a:pt x="581" y="103"/>
                    <a:pt x="582" y="103"/>
                    <a:pt x="581" y="102"/>
                  </a:cubicBezTo>
                  <a:cubicBezTo>
                    <a:pt x="581" y="103"/>
                    <a:pt x="576" y="99"/>
                    <a:pt x="577" y="99"/>
                  </a:cubicBezTo>
                  <a:cubicBezTo>
                    <a:pt x="582" y="103"/>
                    <a:pt x="579" y="100"/>
                    <a:pt x="583" y="103"/>
                  </a:cubicBezTo>
                  <a:cubicBezTo>
                    <a:pt x="583" y="103"/>
                    <a:pt x="583" y="104"/>
                    <a:pt x="583" y="104"/>
                  </a:cubicBezTo>
                  <a:cubicBezTo>
                    <a:pt x="583" y="104"/>
                    <a:pt x="582" y="102"/>
                    <a:pt x="582" y="103"/>
                  </a:cubicBezTo>
                  <a:cubicBezTo>
                    <a:pt x="585" y="106"/>
                    <a:pt x="585" y="106"/>
                    <a:pt x="587" y="107"/>
                  </a:cubicBezTo>
                  <a:cubicBezTo>
                    <a:pt x="588" y="108"/>
                    <a:pt x="589" y="109"/>
                    <a:pt x="588" y="109"/>
                  </a:cubicBezTo>
                  <a:cubicBezTo>
                    <a:pt x="590" y="111"/>
                    <a:pt x="589" y="109"/>
                    <a:pt x="591" y="111"/>
                  </a:cubicBezTo>
                  <a:cubicBezTo>
                    <a:pt x="592" y="112"/>
                    <a:pt x="593" y="113"/>
                    <a:pt x="594" y="114"/>
                  </a:cubicBezTo>
                  <a:cubicBezTo>
                    <a:pt x="594" y="115"/>
                    <a:pt x="594" y="115"/>
                    <a:pt x="594" y="115"/>
                  </a:cubicBezTo>
                  <a:cubicBezTo>
                    <a:pt x="597" y="117"/>
                    <a:pt x="596" y="116"/>
                    <a:pt x="598" y="118"/>
                  </a:cubicBezTo>
                  <a:cubicBezTo>
                    <a:pt x="600" y="120"/>
                    <a:pt x="601" y="121"/>
                    <a:pt x="601" y="122"/>
                  </a:cubicBezTo>
                  <a:cubicBezTo>
                    <a:pt x="602" y="123"/>
                    <a:pt x="601" y="121"/>
                    <a:pt x="602" y="122"/>
                  </a:cubicBezTo>
                  <a:cubicBezTo>
                    <a:pt x="605" y="125"/>
                    <a:pt x="607" y="127"/>
                    <a:pt x="609" y="129"/>
                  </a:cubicBezTo>
                  <a:cubicBezTo>
                    <a:pt x="609" y="129"/>
                    <a:pt x="607" y="128"/>
                    <a:pt x="607" y="128"/>
                  </a:cubicBezTo>
                  <a:cubicBezTo>
                    <a:pt x="609" y="130"/>
                    <a:pt x="609" y="130"/>
                    <a:pt x="609" y="130"/>
                  </a:cubicBezTo>
                  <a:cubicBezTo>
                    <a:pt x="610" y="130"/>
                    <a:pt x="608" y="128"/>
                    <a:pt x="609" y="129"/>
                  </a:cubicBezTo>
                  <a:cubicBezTo>
                    <a:pt x="608" y="128"/>
                    <a:pt x="606" y="126"/>
                    <a:pt x="605" y="125"/>
                  </a:cubicBezTo>
                  <a:cubicBezTo>
                    <a:pt x="604" y="124"/>
                    <a:pt x="602" y="122"/>
                    <a:pt x="601" y="121"/>
                  </a:cubicBezTo>
                  <a:cubicBezTo>
                    <a:pt x="598" y="118"/>
                    <a:pt x="596" y="115"/>
                    <a:pt x="593" y="113"/>
                  </a:cubicBezTo>
                  <a:cubicBezTo>
                    <a:pt x="593" y="113"/>
                    <a:pt x="593" y="112"/>
                    <a:pt x="593" y="112"/>
                  </a:cubicBezTo>
                  <a:cubicBezTo>
                    <a:pt x="590" y="110"/>
                    <a:pt x="587" y="107"/>
                    <a:pt x="591" y="111"/>
                  </a:cubicBezTo>
                  <a:cubicBezTo>
                    <a:pt x="590" y="110"/>
                    <a:pt x="589" y="110"/>
                    <a:pt x="589" y="109"/>
                  </a:cubicBezTo>
                  <a:cubicBezTo>
                    <a:pt x="589" y="108"/>
                    <a:pt x="585" y="105"/>
                    <a:pt x="586" y="106"/>
                  </a:cubicBezTo>
                  <a:cubicBezTo>
                    <a:pt x="586" y="106"/>
                    <a:pt x="584" y="105"/>
                    <a:pt x="584" y="104"/>
                  </a:cubicBezTo>
                  <a:cubicBezTo>
                    <a:pt x="583" y="103"/>
                    <a:pt x="587" y="107"/>
                    <a:pt x="589" y="108"/>
                  </a:cubicBezTo>
                  <a:cubicBezTo>
                    <a:pt x="587" y="106"/>
                    <a:pt x="583" y="103"/>
                    <a:pt x="580" y="100"/>
                  </a:cubicBezTo>
                  <a:cubicBezTo>
                    <a:pt x="582" y="102"/>
                    <a:pt x="575" y="97"/>
                    <a:pt x="575" y="96"/>
                  </a:cubicBezTo>
                  <a:cubicBezTo>
                    <a:pt x="575" y="96"/>
                    <a:pt x="579" y="99"/>
                    <a:pt x="577" y="97"/>
                  </a:cubicBezTo>
                  <a:cubicBezTo>
                    <a:pt x="574" y="96"/>
                    <a:pt x="572" y="93"/>
                    <a:pt x="569" y="92"/>
                  </a:cubicBezTo>
                  <a:cubicBezTo>
                    <a:pt x="568" y="90"/>
                    <a:pt x="565" y="88"/>
                    <a:pt x="562" y="86"/>
                  </a:cubicBezTo>
                  <a:cubicBezTo>
                    <a:pt x="559" y="84"/>
                    <a:pt x="556" y="82"/>
                    <a:pt x="553" y="80"/>
                  </a:cubicBezTo>
                  <a:cubicBezTo>
                    <a:pt x="552" y="80"/>
                    <a:pt x="549" y="77"/>
                    <a:pt x="547" y="76"/>
                  </a:cubicBezTo>
                  <a:cubicBezTo>
                    <a:pt x="548" y="76"/>
                    <a:pt x="551" y="79"/>
                    <a:pt x="550" y="78"/>
                  </a:cubicBezTo>
                  <a:cubicBezTo>
                    <a:pt x="548" y="76"/>
                    <a:pt x="546" y="75"/>
                    <a:pt x="545" y="75"/>
                  </a:cubicBezTo>
                  <a:cubicBezTo>
                    <a:pt x="544" y="74"/>
                    <a:pt x="544" y="74"/>
                    <a:pt x="543" y="73"/>
                  </a:cubicBezTo>
                  <a:cubicBezTo>
                    <a:pt x="543" y="73"/>
                    <a:pt x="539" y="71"/>
                    <a:pt x="539" y="71"/>
                  </a:cubicBezTo>
                  <a:cubicBezTo>
                    <a:pt x="539" y="71"/>
                    <a:pt x="540" y="72"/>
                    <a:pt x="541" y="72"/>
                  </a:cubicBezTo>
                  <a:cubicBezTo>
                    <a:pt x="542" y="72"/>
                    <a:pt x="540" y="71"/>
                    <a:pt x="539" y="71"/>
                  </a:cubicBezTo>
                  <a:cubicBezTo>
                    <a:pt x="539" y="71"/>
                    <a:pt x="540" y="71"/>
                    <a:pt x="539" y="71"/>
                  </a:cubicBezTo>
                  <a:cubicBezTo>
                    <a:pt x="538" y="70"/>
                    <a:pt x="534" y="67"/>
                    <a:pt x="530" y="64"/>
                  </a:cubicBezTo>
                  <a:cubicBezTo>
                    <a:pt x="530" y="65"/>
                    <a:pt x="526" y="62"/>
                    <a:pt x="526" y="63"/>
                  </a:cubicBezTo>
                  <a:cubicBezTo>
                    <a:pt x="529" y="64"/>
                    <a:pt x="533" y="66"/>
                    <a:pt x="530" y="65"/>
                  </a:cubicBezTo>
                  <a:cubicBezTo>
                    <a:pt x="532" y="66"/>
                    <a:pt x="534" y="67"/>
                    <a:pt x="535" y="68"/>
                  </a:cubicBezTo>
                  <a:cubicBezTo>
                    <a:pt x="535" y="68"/>
                    <a:pt x="535" y="68"/>
                    <a:pt x="535" y="68"/>
                  </a:cubicBezTo>
                  <a:cubicBezTo>
                    <a:pt x="532" y="66"/>
                    <a:pt x="529" y="64"/>
                    <a:pt x="526" y="63"/>
                  </a:cubicBezTo>
                  <a:cubicBezTo>
                    <a:pt x="526" y="63"/>
                    <a:pt x="528" y="64"/>
                    <a:pt x="528" y="64"/>
                  </a:cubicBezTo>
                  <a:cubicBezTo>
                    <a:pt x="527" y="64"/>
                    <a:pt x="527" y="64"/>
                    <a:pt x="526" y="63"/>
                  </a:cubicBezTo>
                  <a:cubicBezTo>
                    <a:pt x="525" y="63"/>
                    <a:pt x="526" y="63"/>
                    <a:pt x="523" y="62"/>
                  </a:cubicBezTo>
                  <a:cubicBezTo>
                    <a:pt x="526" y="63"/>
                    <a:pt x="516" y="58"/>
                    <a:pt x="517" y="59"/>
                  </a:cubicBezTo>
                  <a:cubicBezTo>
                    <a:pt x="515" y="58"/>
                    <a:pt x="515" y="58"/>
                    <a:pt x="512" y="57"/>
                  </a:cubicBezTo>
                  <a:cubicBezTo>
                    <a:pt x="512" y="57"/>
                    <a:pt x="512" y="56"/>
                    <a:pt x="512" y="56"/>
                  </a:cubicBezTo>
                  <a:cubicBezTo>
                    <a:pt x="511" y="56"/>
                    <a:pt x="515" y="57"/>
                    <a:pt x="513" y="56"/>
                  </a:cubicBezTo>
                  <a:cubicBezTo>
                    <a:pt x="513" y="56"/>
                    <a:pt x="508" y="54"/>
                    <a:pt x="509" y="55"/>
                  </a:cubicBezTo>
                  <a:cubicBezTo>
                    <a:pt x="510" y="55"/>
                    <a:pt x="512" y="56"/>
                    <a:pt x="510" y="55"/>
                  </a:cubicBezTo>
                  <a:cubicBezTo>
                    <a:pt x="507" y="54"/>
                    <a:pt x="507" y="53"/>
                    <a:pt x="504" y="53"/>
                  </a:cubicBezTo>
                  <a:cubicBezTo>
                    <a:pt x="505" y="53"/>
                    <a:pt x="506" y="54"/>
                    <a:pt x="505" y="53"/>
                  </a:cubicBezTo>
                  <a:cubicBezTo>
                    <a:pt x="501" y="51"/>
                    <a:pt x="499" y="50"/>
                    <a:pt x="496" y="49"/>
                  </a:cubicBezTo>
                  <a:cubicBezTo>
                    <a:pt x="498" y="50"/>
                    <a:pt x="501" y="51"/>
                    <a:pt x="501" y="51"/>
                  </a:cubicBezTo>
                  <a:cubicBezTo>
                    <a:pt x="498" y="50"/>
                    <a:pt x="496" y="49"/>
                    <a:pt x="496" y="48"/>
                  </a:cubicBezTo>
                  <a:cubicBezTo>
                    <a:pt x="495" y="48"/>
                    <a:pt x="497" y="49"/>
                    <a:pt x="495" y="49"/>
                  </a:cubicBezTo>
                  <a:cubicBezTo>
                    <a:pt x="495" y="48"/>
                    <a:pt x="491" y="47"/>
                    <a:pt x="490" y="46"/>
                  </a:cubicBezTo>
                  <a:cubicBezTo>
                    <a:pt x="492" y="47"/>
                    <a:pt x="488" y="46"/>
                    <a:pt x="490" y="47"/>
                  </a:cubicBezTo>
                  <a:cubicBezTo>
                    <a:pt x="492" y="47"/>
                    <a:pt x="490" y="47"/>
                    <a:pt x="491" y="48"/>
                  </a:cubicBezTo>
                  <a:cubicBezTo>
                    <a:pt x="491" y="47"/>
                    <a:pt x="495" y="49"/>
                    <a:pt x="495" y="49"/>
                  </a:cubicBezTo>
                  <a:cubicBezTo>
                    <a:pt x="493" y="48"/>
                    <a:pt x="490" y="47"/>
                    <a:pt x="491" y="48"/>
                  </a:cubicBezTo>
                  <a:cubicBezTo>
                    <a:pt x="491" y="48"/>
                    <a:pt x="494" y="49"/>
                    <a:pt x="494" y="49"/>
                  </a:cubicBezTo>
                  <a:cubicBezTo>
                    <a:pt x="492" y="48"/>
                    <a:pt x="491" y="48"/>
                    <a:pt x="489" y="47"/>
                  </a:cubicBezTo>
                  <a:cubicBezTo>
                    <a:pt x="488" y="47"/>
                    <a:pt x="491" y="48"/>
                    <a:pt x="489" y="48"/>
                  </a:cubicBezTo>
                  <a:cubicBezTo>
                    <a:pt x="485" y="46"/>
                    <a:pt x="482" y="44"/>
                    <a:pt x="476" y="43"/>
                  </a:cubicBezTo>
                  <a:cubicBezTo>
                    <a:pt x="478" y="43"/>
                    <a:pt x="472" y="41"/>
                    <a:pt x="474" y="41"/>
                  </a:cubicBezTo>
                  <a:cubicBezTo>
                    <a:pt x="476" y="42"/>
                    <a:pt x="480" y="44"/>
                    <a:pt x="482" y="44"/>
                  </a:cubicBezTo>
                  <a:cubicBezTo>
                    <a:pt x="478" y="43"/>
                    <a:pt x="472" y="41"/>
                    <a:pt x="469" y="39"/>
                  </a:cubicBezTo>
                  <a:cubicBezTo>
                    <a:pt x="474" y="41"/>
                    <a:pt x="475" y="41"/>
                    <a:pt x="478" y="43"/>
                  </a:cubicBezTo>
                  <a:cubicBezTo>
                    <a:pt x="478" y="42"/>
                    <a:pt x="479" y="42"/>
                    <a:pt x="480" y="42"/>
                  </a:cubicBezTo>
                  <a:cubicBezTo>
                    <a:pt x="478" y="41"/>
                    <a:pt x="475" y="41"/>
                    <a:pt x="475" y="41"/>
                  </a:cubicBezTo>
                  <a:cubicBezTo>
                    <a:pt x="477" y="42"/>
                    <a:pt x="478" y="41"/>
                    <a:pt x="478" y="42"/>
                  </a:cubicBezTo>
                  <a:cubicBezTo>
                    <a:pt x="478" y="42"/>
                    <a:pt x="477" y="42"/>
                    <a:pt x="475" y="41"/>
                  </a:cubicBezTo>
                  <a:cubicBezTo>
                    <a:pt x="473" y="40"/>
                    <a:pt x="472" y="40"/>
                    <a:pt x="469" y="39"/>
                  </a:cubicBezTo>
                  <a:cubicBezTo>
                    <a:pt x="470" y="39"/>
                    <a:pt x="467" y="38"/>
                    <a:pt x="466" y="38"/>
                  </a:cubicBezTo>
                  <a:cubicBezTo>
                    <a:pt x="468" y="38"/>
                    <a:pt x="468" y="38"/>
                    <a:pt x="470" y="39"/>
                  </a:cubicBezTo>
                  <a:cubicBezTo>
                    <a:pt x="469" y="38"/>
                    <a:pt x="467" y="38"/>
                    <a:pt x="465" y="37"/>
                  </a:cubicBezTo>
                  <a:cubicBezTo>
                    <a:pt x="465" y="37"/>
                    <a:pt x="465" y="37"/>
                    <a:pt x="466" y="37"/>
                  </a:cubicBezTo>
                  <a:cubicBezTo>
                    <a:pt x="464" y="37"/>
                    <a:pt x="463" y="36"/>
                    <a:pt x="463" y="36"/>
                  </a:cubicBezTo>
                  <a:cubicBezTo>
                    <a:pt x="466" y="38"/>
                    <a:pt x="462" y="37"/>
                    <a:pt x="458" y="36"/>
                  </a:cubicBezTo>
                  <a:cubicBezTo>
                    <a:pt x="457" y="35"/>
                    <a:pt x="457" y="35"/>
                    <a:pt x="457" y="35"/>
                  </a:cubicBezTo>
                  <a:cubicBezTo>
                    <a:pt x="456" y="35"/>
                    <a:pt x="456" y="35"/>
                    <a:pt x="454" y="35"/>
                  </a:cubicBezTo>
                  <a:cubicBezTo>
                    <a:pt x="454" y="34"/>
                    <a:pt x="451" y="33"/>
                    <a:pt x="451" y="33"/>
                  </a:cubicBezTo>
                  <a:cubicBezTo>
                    <a:pt x="448" y="32"/>
                    <a:pt x="447" y="32"/>
                    <a:pt x="446" y="32"/>
                  </a:cubicBezTo>
                  <a:cubicBezTo>
                    <a:pt x="447" y="33"/>
                    <a:pt x="449" y="33"/>
                    <a:pt x="450" y="33"/>
                  </a:cubicBezTo>
                  <a:cubicBezTo>
                    <a:pt x="449" y="33"/>
                    <a:pt x="446" y="33"/>
                    <a:pt x="445" y="32"/>
                  </a:cubicBezTo>
                  <a:cubicBezTo>
                    <a:pt x="445" y="32"/>
                    <a:pt x="447" y="32"/>
                    <a:pt x="443" y="31"/>
                  </a:cubicBezTo>
                  <a:cubicBezTo>
                    <a:pt x="445" y="32"/>
                    <a:pt x="442" y="31"/>
                    <a:pt x="441" y="31"/>
                  </a:cubicBezTo>
                  <a:cubicBezTo>
                    <a:pt x="442" y="32"/>
                    <a:pt x="444" y="32"/>
                    <a:pt x="444" y="32"/>
                  </a:cubicBezTo>
                  <a:cubicBezTo>
                    <a:pt x="439" y="31"/>
                    <a:pt x="437" y="31"/>
                    <a:pt x="435" y="30"/>
                  </a:cubicBezTo>
                  <a:cubicBezTo>
                    <a:pt x="437" y="31"/>
                    <a:pt x="440" y="31"/>
                    <a:pt x="441" y="31"/>
                  </a:cubicBezTo>
                  <a:cubicBezTo>
                    <a:pt x="438" y="30"/>
                    <a:pt x="432" y="30"/>
                    <a:pt x="429" y="29"/>
                  </a:cubicBezTo>
                  <a:cubicBezTo>
                    <a:pt x="433" y="30"/>
                    <a:pt x="433" y="29"/>
                    <a:pt x="435" y="29"/>
                  </a:cubicBezTo>
                  <a:cubicBezTo>
                    <a:pt x="435" y="30"/>
                    <a:pt x="436" y="30"/>
                    <a:pt x="438" y="30"/>
                  </a:cubicBezTo>
                  <a:cubicBezTo>
                    <a:pt x="438" y="30"/>
                    <a:pt x="439" y="30"/>
                    <a:pt x="441" y="31"/>
                  </a:cubicBezTo>
                  <a:cubicBezTo>
                    <a:pt x="441" y="31"/>
                    <a:pt x="441" y="31"/>
                    <a:pt x="443" y="31"/>
                  </a:cubicBezTo>
                  <a:cubicBezTo>
                    <a:pt x="445" y="32"/>
                    <a:pt x="444" y="31"/>
                    <a:pt x="447" y="32"/>
                  </a:cubicBezTo>
                  <a:cubicBezTo>
                    <a:pt x="446" y="32"/>
                    <a:pt x="444" y="31"/>
                    <a:pt x="442" y="30"/>
                  </a:cubicBezTo>
                  <a:cubicBezTo>
                    <a:pt x="443" y="31"/>
                    <a:pt x="441" y="30"/>
                    <a:pt x="440" y="30"/>
                  </a:cubicBezTo>
                  <a:cubicBezTo>
                    <a:pt x="438" y="30"/>
                    <a:pt x="438" y="30"/>
                    <a:pt x="437" y="29"/>
                  </a:cubicBezTo>
                  <a:cubicBezTo>
                    <a:pt x="437" y="30"/>
                    <a:pt x="437" y="30"/>
                    <a:pt x="435" y="29"/>
                  </a:cubicBezTo>
                  <a:cubicBezTo>
                    <a:pt x="433" y="29"/>
                    <a:pt x="436" y="29"/>
                    <a:pt x="434" y="29"/>
                  </a:cubicBezTo>
                  <a:cubicBezTo>
                    <a:pt x="434" y="29"/>
                    <a:pt x="433" y="29"/>
                    <a:pt x="432" y="29"/>
                  </a:cubicBezTo>
                  <a:cubicBezTo>
                    <a:pt x="431" y="28"/>
                    <a:pt x="427" y="28"/>
                    <a:pt x="428" y="28"/>
                  </a:cubicBezTo>
                  <a:cubicBezTo>
                    <a:pt x="425" y="27"/>
                    <a:pt x="419" y="27"/>
                    <a:pt x="416" y="26"/>
                  </a:cubicBezTo>
                  <a:cubicBezTo>
                    <a:pt x="417" y="26"/>
                    <a:pt x="418" y="26"/>
                    <a:pt x="419" y="26"/>
                  </a:cubicBezTo>
                  <a:cubicBezTo>
                    <a:pt x="418" y="26"/>
                    <a:pt x="418" y="26"/>
                    <a:pt x="419" y="26"/>
                  </a:cubicBezTo>
                  <a:cubicBezTo>
                    <a:pt x="421" y="26"/>
                    <a:pt x="418" y="26"/>
                    <a:pt x="421" y="27"/>
                  </a:cubicBezTo>
                  <a:cubicBezTo>
                    <a:pt x="422" y="26"/>
                    <a:pt x="428" y="27"/>
                    <a:pt x="431" y="28"/>
                  </a:cubicBezTo>
                  <a:cubicBezTo>
                    <a:pt x="431" y="28"/>
                    <a:pt x="433" y="28"/>
                    <a:pt x="434" y="28"/>
                  </a:cubicBezTo>
                  <a:cubicBezTo>
                    <a:pt x="432" y="28"/>
                    <a:pt x="437" y="29"/>
                    <a:pt x="434" y="28"/>
                  </a:cubicBezTo>
                  <a:cubicBezTo>
                    <a:pt x="433" y="28"/>
                    <a:pt x="432" y="27"/>
                    <a:pt x="430" y="27"/>
                  </a:cubicBezTo>
                  <a:cubicBezTo>
                    <a:pt x="430" y="28"/>
                    <a:pt x="425" y="26"/>
                    <a:pt x="422" y="26"/>
                  </a:cubicBezTo>
                  <a:cubicBezTo>
                    <a:pt x="422" y="26"/>
                    <a:pt x="421" y="26"/>
                    <a:pt x="422" y="26"/>
                  </a:cubicBezTo>
                  <a:cubicBezTo>
                    <a:pt x="423" y="26"/>
                    <a:pt x="425" y="27"/>
                    <a:pt x="425" y="26"/>
                  </a:cubicBezTo>
                  <a:cubicBezTo>
                    <a:pt x="424" y="26"/>
                    <a:pt x="422" y="26"/>
                    <a:pt x="420" y="25"/>
                  </a:cubicBezTo>
                  <a:cubicBezTo>
                    <a:pt x="420" y="26"/>
                    <a:pt x="419" y="25"/>
                    <a:pt x="418" y="25"/>
                  </a:cubicBezTo>
                  <a:cubicBezTo>
                    <a:pt x="419" y="26"/>
                    <a:pt x="418" y="26"/>
                    <a:pt x="416" y="25"/>
                  </a:cubicBezTo>
                  <a:cubicBezTo>
                    <a:pt x="416" y="25"/>
                    <a:pt x="418" y="25"/>
                    <a:pt x="415" y="25"/>
                  </a:cubicBezTo>
                  <a:cubicBezTo>
                    <a:pt x="414" y="25"/>
                    <a:pt x="412" y="25"/>
                    <a:pt x="410" y="25"/>
                  </a:cubicBezTo>
                  <a:cubicBezTo>
                    <a:pt x="411" y="25"/>
                    <a:pt x="409" y="25"/>
                    <a:pt x="408" y="25"/>
                  </a:cubicBezTo>
                  <a:cubicBezTo>
                    <a:pt x="409" y="25"/>
                    <a:pt x="410" y="25"/>
                    <a:pt x="410" y="25"/>
                  </a:cubicBezTo>
                  <a:cubicBezTo>
                    <a:pt x="406" y="24"/>
                    <a:pt x="411" y="25"/>
                    <a:pt x="408" y="24"/>
                  </a:cubicBezTo>
                  <a:cubicBezTo>
                    <a:pt x="407" y="25"/>
                    <a:pt x="406" y="24"/>
                    <a:pt x="403" y="24"/>
                  </a:cubicBezTo>
                  <a:cubicBezTo>
                    <a:pt x="404" y="24"/>
                    <a:pt x="404" y="24"/>
                    <a:pt x="402" y="24"/>
                  </a:cubicBezTo>
                  <a:cubicBezTo>
                    <a:pt x="406" y="24"/>
                    <a:pt x="403" y="24"/>
                    <a:pt x="403" y="24"/>
                  </a:cubicBezTo>
                  <a:cubicBezTo>
                    <a:pt x="403" y="24"/>
                    <a:pt x="404" y="24"/>
                    <a:pt x="404" y="24"/>
                  </a:cubicBezTo>
                  <a:cubicBezTo>
                    <a:pt x="403" y="24"/>
                    <a:pt x="408" y="24"/>
                    <a:pt x="407" y="24"/>
                  </a:cubicBezTo>
                  <a:cubicBezTo>
                    <a:pt x="406" y="24"/>
                    <a:pt x="407" y="23"/>
                    <a:pt x="407" y="23"/>
                  </a:cubicBezTo>
                  <a:cubicBezTo>
                    <a:pt x="404" y="23"/>
                    <a:pt x="401" y="23"/>
                    <a:pt x="400" y="23"/>
                  </a:cubicBezTo>
                  <a:cubicBezTo>
                    <a:pt x="397" y="23"/>
                    <a:pt x="393" y="23"/>
                    <a:pt x="394" y="22"/>
                  </a:cubicBezTo>
                  <a:cubicBezTo>
                    <a:pt x="396" y="22"/>
                    <a:pt x="396" y="23"/>
                    <a:pt x="398" y="23"/>
                  </a:cubicBezTo>
                  <a:cubicBezTo>
                    <a:pt x="401" y="23"/>
                    <a:pt x="404" y="23"/>
                    <a:pt x="406" y="23"/>
                  </a:cubicBezTo>
                  <a:cubicBezTo>
                    <a:pt x="404" y="23"/>
                    <a:pt x="404" y="22"/>
                    <a:pt x="405" y="23"/>
                  </a:cubicBezTo>
                  <a:cubicBezTo>
                    <a:pt x="408" y="23"/>
                    <a:pt x="411" y="24"/>
                    <a:pt x="411" y="23"/>
                  </a:cubicBezTo>
                  <a:cubicBezTo>
                    <a:pt x="412" y="24"/>
                    <a:pt x="418" y="24"/>
                    <a:pt x="418" y="25"/>
                  </a:cubicBezTo>
                  <a:cubicBezTo>
                    <a:pt x="421" y="25"/>
                    <a:pt x="421" y="25"/>
                    <a:pt x="422" y="25"/>
                  </a:cubicBezTo>
                  <a:cubicBezTo>
                    <a:pt x="422" y="25"/>
                    <a:pt x="425" y="26"/>
                    <a:pt x="426" y="26"/>
                  </a:cubicBezTo>
                  <a:cubicBezTo>
                    <a:pt x="425" y="26"/>
                    <a:pt x="427" y="27"/>
                    <a:pt x="428" y="27"/>
                  </a:cubicBezTo>
                  <a:cubicBezTo>
                    <a:pt x="428" y="27"/>
                    <a:pt x="433" y="28"/>
                    <a:pt x="431" y="27"/>
                  </a:cubicBezTo>
                  <a:cubicBezTo>
                    <a:pt x="430" y="27"/>
                    <a:pt x="429" y="27"/>
                    <a:pt x="429" y="27"/>
                  </a:cubicBezTo>
                  <a:cubicBezTo>
                    <a:pt x="431" y="27"/>
                    <a:pt x="432" y="27"/>
                    <a:pt x="433" y="27"/>
                  </a:cubicBezTo>
                  <a:cubicBezTo>
                    <a:pt x="433" y="27"/>
                    <a:pt x="430" y="26"/>
                    <a:pt x="431" y="26"/>
                  </a:cubicBezTo>
                  <a:cubicBezTo>
                    <a:pt x="432" y="27"/>
                    <a:pt x="434" y="27"/>
                    <a:pt x="435" y="27"/>
                  </a:cubicBezTo>
                  <a:cubicBezTo>
                    <a:pt x="433" y="27"/>
                    <a:pt x="437" y="28"/>
                    <a:pt x="436" y="28"/>
                  </a:cubicBezTo>
                  <a:cubicBezTo>
                    <a:pt x="440" y="28"/>
                    <a:pt x="440" y="29"/>
                    <a:pt x="444" y="30"/>
                  </a:cubicBezTo>
                  <a:cubicBezTo>
                    <a:pt x="444" y="29"/>
                    <a:pt x="441" y="29"/>
                    <a:pt x="437" y="28"/>
                  </a:cubicBezTo>
                  <a:cubicBezTo>
                    <a:pt x="437" y="27"/>
                    <a:pt x="435" y="27"/>
                    <a:pt x="433" y="26"/>
                  </a:cubicBezTo>
                  <a:cubicBezTo>
                    <a:pt x="431" y="26"/>
                    <a:pt x="429" y="26"/>
                    <a:pt x="429" y="25"/>
                  </a:cubicBezTo>
                  <a:cubicBezTo>
                    <a:pt x="426" y="25"/>
                    <a:pt x="427" y="25"/>
                    <a:pt x="424" y="24"/>
                  </a:cubicBezTo>
                  <a:cubicBezTo>
                    <a:pt x="424" y="25"/>
                    <a:pt x="424" y="25"/>
                    <a:pt x="424" y="25"/>
                  </a:cubicBezTo>
                  <a:cubicBezTo>
                    <a:pt x="427" y="25"/>
                    <a:pt x="426" y="25"/>
                    <a:pt x="429" y="25"/>
                  </a:cubicBezTo>
                  <a:cubicBezTo>
                    <a:pt x="430" y="26"/>
                    <a:pt x="432" y="26"/>
                    <a:pt x="432" y="26"/>
                  </a:cubicBezTo>
                  <a:cubicBezTo>
                    <a:pt x="430" y="26"/>
                    <a:pt x="429" y="26"/>
                    <a:pt x="426" y="25"/>
                  </a:cubicBezTo>
                  <a:cubicBezTo>
                    <a:pt x="426" y="25"/>
                    <a:pt x="422" y="25"/>
                    <a:pt x="422" y="24"/>
                  </a:cubicBezTo>
                  <a:cubicBezTo>
                    <a:pt x="423" y="25"/>
                    <a:pt x="429" y="26"/>
                    <a:pt x="432" y="27"/>
                  </a:cubicBezTo>
                  <a:cubicBezTo>
                    <a:pt x="427" y="26"/>
                    <a:pt x="422" y="25"/>
                    <a:pt x="418" y="24"/>
                  </a:cubicBezTo>
                  <a:cubicBezTo>
                    <a:pt x="416" y="24"/>
                    <a:pt x="418" y="24"/>
                    <a:pt x="417" y="24"/>
                  </a:cubicBezTo>
                  <a:cubicBezTo>
                    <a:pt x="417" y="24"/>
                    <a:pt x="416" y="24"/>
                    <a:pt x="416" y="24"/>
                  </a:cubicBezTo>
                  <a:cubicBezTo>
                    <a:pt x="417" y="24"/>
                    <a:pt x="420" y="25"/>
                    <a:pt x="418" y="24"/>
                  </a:cubicBezTo>
                  <a:cubicBezTo>
                    <a:pt x="416" y="24"/>
                    <a:pt x="413" y="24"/>
                    <a:pt x="412" y="23"/>
                  </a:cubicBezTo>
                  <a:cubicBezTo>
                    <a:pt x="412" y="23"/>
                    <a:pt x="414" y="23"/>
                    <a:pt x="415" y="23"/>
                  </a:cubicBezTo>
                  <a:cubicBezTo>
                    <a:pt x="413" y="23"/>
                    <a:pt x="412" y="23"/>
                    <a:pt x="411" y="23"/>
                  </a:cubicBezTo>
                  <a:cubicBezTo>
                    <a:pt x="411" y="23"/>
                    <a:pt x="409" y="23"/>
                    <a:pt x="407" y="23"/>
                  </a:cubicBezTo>
                  <a:cubicBezTo>
                    <a:pt x="412" y="23"/>
                    <a:pt x="400" y="22"/>
                    <a:pt x="402" y="21"/>
                  </a:cubicBezTo>
                  <a:cubicBezTo>
                    <a:pt x="400" y="21"/>
                    <a:pt x="400" y="22"/>
                    <a:pt x="397" y="21"/>
                  </a:cubicBezTo>
                  <a:cubicBezTo>
                    <a:pt x="399" y="21"/>
                    <a:pt x="396" y="21"/>
                    <a:pt x="394" y="21"/>
                  </a:cubicBezTo>
                  <a:cubicBezTo>
                    <a:pt x="396" y="21"/>
                    <a:pt x="399" y="21"/>
                    <a:pt x="401" y="21"/>
                  </a:cubicBezTo>
                  <a:cubicBezTo>
                    <a:pt x="404" y="21"/>
                    <a:pt x="406" y="22"/>
                    <a:pt x="408" y="22"/>
                  </a:cubicBezTo>
                  <a:cubicBezTo>
                    <a:pt x="413" y="22"/>
                    <a:pt x="417" y="23"/>
                    <a:pt x="418" y="23"/>
                  </a:cubicBezTo>
                  <a:cubicBezTo>
                    <a:pt x="423" y="24"/>
                    <a:pt x="425" y="25"/>
                    <a:pt x="429" y="25"/>
                  </a:cubicBezTo>
                  <a:cubicBezTo>
                    <a:pt x="428" y="25"/>
                    <a:pt x="429" y="25"/>
                    <a:pt x="429" y="25"/>
                  </a:cubicBezTo>
                  <a:cubicBezTo>
                    <a:pt x="426" y="24"/>
                    <a:pt x="427" y="24"/>
                    <a:pt x="425" y="24"/>
                  </a:cubicBezTo>
                  <a:cubicBezTo>
                    <a:pt x="426" y="24"/>
                    <a:pt x="426" y="24"/>
                    <a:pt x="425" y="24"/>
                  </a:cubicBezTo>
                  <a:cubicBezTo>
                    <a:pt x="423" y="24"/>
                    <a:pt x="421" y="24"/>
                    <a:pt x="420" y="23"/>
                  </a:cubicBezTo>
                  <a:cubicBezTo>
                    <a:pt x="421" y="23"/>
                    <a:pt x="423" y="24"/>
                    <a:pt x="424" y="24"/>
                  </a:cubicBezTo>
                  <a:cubicBezTo>
                    <a:pt x="423" y="24"/>
                    <a:pt x="419" y="22"/>
                    <a:pt x="416" y="22"/>
                  </a:cubicBezTo>
                  <a:cubicBezTo>
                    <a:pt x="418" y="22"/>
                    <a:pt x="420" y="23"/>
                    <a:pt x="420" y="23"/>
                  </a:cubicBezTo>
                  <a:cubicBezTo>
                    <a:pt x="414" y="22"/>
                    <a:pt x="409" y="22"/>
                    <a:pt x="404" y="21"/>
                  </a:cubicBezTo>
                  <a:cubicBezTo>
                    <a:pt x="402" y="21"/>
                    <a:pt x="400" y="21"/>
                    <a:pt x="398" y="20"/>
                  </a:cubicBezTo>
                  <a:cubicBezTo>
                    <a:pt x="397" y="20"/>
                    <a:pt x="396" y="20"/>
                    <a:pt x="395" y="20"/>
                  </a:cubicBezTo>
                  <a:cubicBezTo>
                    <a:pt x="394" y="20"/>
                    <a:pt x="392" y="19"/>
                    <a:pt x="390" y="19"/>
                  </a:cubicBezTo>
                  <a:cubicBezTo>
                    <a:pt x="390" y="19"/>
                    <a:pt x="393" y="19"/>
                    <a:pt x="392" y="20"/>
                  </a:cubicBezTo>
                  <a:cubicBezTo>
                    <a:pt x="388" y="19"/>
                    <a:pt x="393" y="20"/>
                    <a:pt x="392" y="20"/>
                  </a:cubicBezTo>
                  <a:cubicBezTo>
                    <a:pt x="391" y="20"/>
                    <a:pt x="389" y="20"/>
                    <a:pt x="388" y="20"/>
                  </a:cubicBezTo>
                  <a:cubicBezTo>
                    <a:pt x="388" y="20"/>
                    <a:pt x="391" y="20"/>
                    <a:pt x="392" y="21"/>
                  </a:cubicBezTo>
                  <a:cubicBezTo>
                    <a:pt x="389" y="20"/>
                    <a:pt x="385" y="20"/>
                    <a:pt x="382" y="19"/>
                  </a:cubicBezTo>
                  <a:cubicBezTo>
                    <a:pt x="379" y="19"/>
                    <a:pt x="376" y="19"/>
                    <a:pt x="376" y="20"/>
                  </a:cubicBezTo>
                  <a:cubicBezTo>
                    <a:pt x="374" y="20"/>
                    <a:pt x="374" y="20"/>
                    <a:pt x="374" y="20"/>
                  </a:cubicBezTo>
                  <a:cubicBezTo>
                    <a:pt x="373" y="19"/>
                    <a:pt x="376" y="19"/>
                    <a:pt x="374" y="19"/>
                  </a:cubicBezTo>
                  <a:cubicBezTo>
                    <a:pt x="373" y="19"/>
                    <a:pt x="373" y="19"/>
                    <a:pt x="371" y="19"/>
                  </a:cubicBezTo>
                  <a:cubicBezTo>
                    <a:pt x="371" y="19"/>
                    <a:pt x="367" y="19"/>
                    <a:pt x="365" y="19"/>
                  </a:cubicBezTo>
                  <a:cubicBezTo>
                    <a:pt x="368" y="19"/>
                    <a:pt x="374" y="19"/>
                    <a:pt x="380" y="19"/>
                  </a:cubicBezTo>
                  <a:cubicBezTo>
                    <a:pt x="380" y="19"/>
                    <a:pt x="381" y="19"/>
                    <a:pt x="382" y="19"/>
                  </a:cubicBezTo>
                  <a:cubicBezTo>
                    <a:pt x="383" y="18"/>
                    <a:pt x="378" y="18"/>
                    <a:pt x="380" y="18"/>
                  </a:cubicBezTo>
                  <a:cubicBezTo>
                    <a:pt x="382" y="18"/>
                    <a:pt x="381" y="18"/>
                    <a:pt x="383" y="18"/>
                  </a:cubicBezTo>
                  <a:cubicBezTo>
                    <a:pt x="384" y="18"/>
                    <a:pt x="386" y="19"/>
                    <a:pt x="389" y="19"/>
                  </a:cubicBezTo>
                  <a:cubicBezTo>
                    <a:pt x="390" y="18"/>
                    <a:pt x="387" y="19"/>
                    <a:pt x="385" y="18"/>
                  </a:cubicBezTo>
                  <a:cubicBezTo>
                    <a:pt x="389" y="18"/>
                    <a:pt x="392" y="19"/>
                    <a:pt x="395" y="19"/>
                  </a:cubicBezTo>
                  <a:cubicBezTo>
                    <a:pt x="398" y="19"/>
                    <a:pt x="401" y="19"/>
                    <a:pt x="404" y="20"/>
                  </a:cubicBezTo>
                  <a:cubicBezTo>
                    <a:pt x="405" y="19"/>
                    <a:pt x="409" y="20"/>
                    <a:pt x="408" y="19"/>
                  </a:cubicBezTo>
                  <a:cubicBezTo>
                    <a:pt x="409" y="20"/>
                    <a:pt x="412" y="20"/>
                    <a:pt x="409" y="20"/>
                  </a:cubicBezTo>
                  <a:cubicBezTo>
                    <a:pt x="411" y="21"/>
                    <a:pt x="414" y="21"/>
                    <a:pt x="412" y="20"/>
                  </a:cubicBezTo>
                  <a:cubicBezTo>
                    <a:pt x="411" y="20"/>
                    <a:pt x="414" y="20"/>
                    <a:pt x="410" y="20"/>
                  </a:cubicBezTo>
                  <a:cubicBezTo>
                    <a:pt x="411" y="20"/>
                    <a:pt x="412" y="20"/>
                    <a:pt x="414" y="20"/>
                  </a:cubicBezTo>
                  <a:cubicBezTo>
                    <a:pt x="416" y="20"/>
                    <a:pt x="414" y="20"/>
                    <a:pt x="415" y="20"/>
                  </a:cubicBezTo>
                  <a:cubicBezTo>
                    <a:pt x="418" y="21"/>
                    <a:pt x="417" y="21"/>
                    <a:pt x="420" y="21"/>
                  </a:cubicBezTo>
                  <a:cubicBezTo>
                    <a:pt x="422" y="21"/>
                    <a:pt x="418" y="20"/>
                    <a:pt x="421" y="21"/>
                  </a:cubicBezTo>
                  <a:cubicBezTo>
                    <a:pt x="422" y="21"/>
                    <a:pt x="424" y="22"/>
                    <a:pt x="427" y="22"/>
                  </a:cubicBezTo>
                  <a:cubicBezTo>
                    <a:pt x="428" y="22"/>
                    <a:pt x="431" y="23"/>
                    <a:pt x="434" y="23"/>
                  </a:cubicBezTo>
                  <a:cubicBezTo>
                    <a:pt x="437" y="24"/>
                    <a:pt x="440" y="24"/>
                    <a:pt x="442" y="25"/>
                  </a:cubicBezTo>
                  <a:cubicBezTo>
                    <a:pt x="442" y="25"/>
                    <a:pt x="444" y="26"/>
                    <a:pt x="445" y="26"/>
                  </a:cubicBezTo>
                  <a:cubicBezTo>
                    <a:pt x="444" y="25"/>
                    <a:pt x="443" y="25"/>
                    <a:pt x="442" y="25"/>
                  </a:cubicBezTo>
                  <a:cubicBezTo>
                    <a:pt x="445" y="26"/>
                    <a:pt x="446" y="26"/>
                    <a:pt x="449" y="26"/>
                  </a:cubicBezTo>
                  <a:cubicBezTo>
                    <a:pt x="449" y="27"/>
                    <a:pt x="453" y="27"/>
                    <a:pt x="454" y="28"/>
                  </a:cubicBezTo>
                  <a:cubicBezTo>
                    <a:pt x="455" y="28"/>
                    <a:pt x="453" y="27"/>
                    <a:pt x="455" y="28"/>
                  </a:cubicBezTo>
                  <a:cubicBezTo>
                    <a:pt x="456" y="28"/>
                    <a:pt x="456" y="28"/>
                    <a:pt x="456" y="28"/>
                  </a:cubicBezTo>
                  <a:cubicBezTo>
                    <a:pt x="457" y="28"/>
                    <a:pt x="455" y="28"/>
                    <a:pt x="455" y="28"/>
                  </a:cubicBezTo>
                  <a:cubicBezTo>
                    <a:pt x="458" y="29"/>
                    <a:pt x="455" y="28"/>
                    <a:pt x="458" y="29"/>
                  </a:cubicBezTo>
                  <a:cubicBezTo>
                    <a:pt x="459" y="29"/>
                    <a:pt x="457" y="28"/>
                    <a:pt x="457" y="28"/>
                  </a:cubicBezTo>
                  <a:cubicBezTo>
                    <a:pt x="461" y="29"/>
                    <a:pt x="465" y="30"/>
                    <a:pt x="468" y="31"/>
                  </a:cubicBezTo>
                  <a:cubicBezTo>
                    <a:pt x="469" y="31"/>
                    <a:pt x="471" y="32"/>
                    <a:pt x="473" y="33"/>
                  </a:cubicBezTo>
                  <a:cubicBezTo>
                    <a:pt x="474" y="33"/>
                    <a:pt x="473" y="33"/>
                    <a:pt x="475" y="34"/>
                  </a:cubicBezTo>
                  <a:cubicBezTo>
                    <a:pt x="475" y="34"/>
                    <a:pt x="476" y="34"/>
                    <a:pt x="476" y="34"/>
                  </a:cubicBezTo>
                  <a:cubicBezTo>
                    <a:pt x="475" y="33"/>
                    <a:pt x="474" y="33"/>
                    <a:pt x="474" y="33"/>
                  </a:cubicBezTo>
                  <a:cubicBezTo>
                    <a:pt x="475" y="33"/>
                    <a:pt x="478" y="34"/>
                    <a:pt x="480" y="35"/>
                  </a:cubicBezTo>
                  <a:cubicBezTo>
                    <a:pt x="483" y="36"/>
                    <a:pt x="486" y="37"/>
                    <a:pt x="488" y="37"/>
                  </a:cubicBezTo>
                  <a:cubicBezTo>
                    <a:pt x="489" y="38"/>
                    <a:pt x="495" y="40"/>
                    <a:pt x="492" y="39"/>
                  </a:cubicBezTo>
                  <a:cubicBezTo>
                    <a:pt x="494" y="40"/>
                    <a:pt x="497" y="41"/>
                    <a:pt x="497" y="42"/>
                  </a:cubicBezTo>
                  <a:cubicBezTo>
                    <a:pt x="495" y="41"/>
                    <a:pt x="495" y="40"/>
                    <a:pt x="492" y="40"/>
                  </a:cubicBezTo>
                  <a:cubicBezTo>
                    <a:pt x="493" y="40"/>
                    <a:pt x="491" y="39"/>
                    <a:pt x="490" y="39"/>
                  </a:cubicBezTo>
                  <a:cubicBezTo>
                    <a:pt x="494" y="41"/>
                    <a:pt x="489" y="39"/>
                    <a:pt x="493" y="40"/>
                  </a:cubicBezTo>
                  <a:cubicBezTo>
                    <a:pt x="495" y="41"/>
                    <a:pt x="491" y="39"/>
                    <a:pt x="493" y="40"/>
                  </a:cubicBezTo>
                  <a:cubicBezTo>
                    <a:pt x="494" y="41"/>
                    <a:pt x="496" y="41"/>
                    <a:pt x="496" y="42"/>
                  </a:cubicBezTo>
                  <a:cubicBezTo>
                    <a:pt x="495" y="41"/>
                    <a:pt x="496" y="41"/>
                    <a:pt x="495" y="41"/>
                  </a:cubicBezTo>
                  <a:cubicBezTo>
                    <a:pt x="496" y="42"/>
                    <a:pt x="500" y="44"/>
                    <a:pt x="501" y="44"/>
                  </a:cubicBezTo>
                  <a:cubicBezTo>
                    <a:pt x="500" y="43"/>
                    <a:pt x="497" y="42"/>
                    <a:pt x="497" y="42"/>
                  </a:cubicBezTo>
                  <a:cubicBezTo>
                    <a:pt x="497" y="42"/>
                    <a:pt x="499" y="42"/>
                    <a:pt x="498" y="42"/>
                  </a:cubicBezTo>
                  <a:cubicBezTo>
                    <a:pt x="501" y="43"/>
                    <a:pt x="498" y="42"/>
                    <a:pt x="502" y="44"/>
                  </a:cubicBezTo>
                  <a:cubicBezTo>
                    <a:pt x="503" y="44"/>
                    <a:pt x="501" y="43"/>
                    <a:pt x="502" y="44"/>
                  </a:cubicBezTo>
                  <a:cubicBezTo>
                    <a:pt x="505" y="45"/>
                    <a:pt x="502" y="43"/>
                    <a:pt x="504" y="44"/>
                  </a:cubicBezTo>
                  <a:cubicBezTo>
                    <a:pt x="506" y="45"/>
                    <a:pt x="506" y="45"/>
                    <a:pt x="507" y="46"/>
                  </a:cubicBezTo>
                  <a:cubicBezTo>
                    <a:pt x="509" y="47"/>
                    <a:pt x="516" y="50"/>
                    <a:pt x="512" y="48"/>
                  </a:cubicBezTo>
                  <a:cubicBezTo>
                    <a:pt x="513" y="48"/>
                    <a:pt x="515" y="49"/>
                    <a:pt x="516" y="50"/>
                  </a:cubicBezTo>
                  <a:cubicBezTo>
                    <a:pt x="513" y="49"/>
                    <a:pt x="515" y="49"/>
                    <a:pt x="515" y="50"/>
                  </a:cubicBezTo>
                  <a:cubicBezTo>
                    <a:pt x="519" y="51"/>
                    <a:pt x="521" y="53"/>
                    <a:pt x="524" y="55"/>
                  </a:cubicBezTo>
                  <a:cubicBezTo>
                    <a:pt x="525" y="55"/>
                    <a:pt x="522" y="53"/>
                    <a:pt x="524" y="54"/>
                  </a:cubicBezTo>
                  <a:cubicBezTo>
                    <a:pt x="524" y="54"/>
                    <a:pt x="525" y="55"/>
                    <a:pt x="527" y="56"/>
                  </a:cubicBezTo>
                  <a:cubicBezTo>
                    <a:pt x="527" y="56"/>
                    <a:pt x="527" y="56"/>
                    <a:pt x="528" y="56"/>
                  </a:cubicBezTo>
                  <a:cubicBezTo>
                    <a:pt x="531" y="58"/>
                    <a:pt x="534" y="60"/>
                    <a:pt x="535" y="60"/>
                  </a:cubicBezTo>
                  <a:cubicBezTo>
                    <a:pt x="534" y="60"/>
                    <a:pt x="531" y="58"/>
                    <a:pt x="531" y="59"/>
                  </a:cubicBezTo>
                  <a:cubicBezTo>
                    <a:pt x="534" y="60"/>
                    <a:pt x="536" y="61"/>
                    <a:pt x="538" y="63"/>
                  </a:cubicBezTo>
                  <a:cubicBezTo>
                    <a:pt x="538" y="62"/>
                    <a:pt x="538" y="62"/>
                    <a:pt x="538" y="62"/>
                  </a:cubicBezTo>
                  <a:cubicBezTo>
                    <a:pt x="541" y="64"/>
                    <a:pt x="544" y="65"/>
                    <a:pt x="544" y="66"/>
                  </a:cubicBezTo>
                  <a:cubicBezTo>
                    <a:pt x="541" y="64"/>
                    <a:pt x="538" y="63"/>
                    <a:pt x="540" y="64"/>
                  </a:cubicBezTo>
                  <a:cubicBezTo>
                    <a:pt x="542" y="65"/>
                    <a:pt x="544" y="67"/>
                    <a:pt x="545" y="67"/>
                  </a:cubicBezTo>
                  <a:cubicBezTo>
                    <a:pt x="547" y="68"/>
                    <a:pt x="544" y="66"/>
                    <a:pt x="546" y="67"/>
                  </a:cubicBezTo>
                  <a:cubicBezTo>
                    <a:pt x="548" y="69"/>
                    <a:pt x="555" y="72"/>
                    <a:pt x="558" y="75"/>
                  </a:cubicBezTo>
                  <a:cubicBezTo>
                    <a:pt x="557" y="74"/>
                    <a:pt x="554" y="72"/>
                    <a:pt x="554" y="72"/>
                  </a:cubicBezTo>
                  <a:cubicBezTo>
                    <a:pt x="557" y="74"/>
                    <a:pt x="559" y="75"/>
                    <a:pt x="561" y="77"/>
                  </a:cubicBezTo>
                  <a:cubicBezTo>
                    <a:pt x="564" y="79"/>
                    <a:pt x="566" y="80"/>
                    <a:pt x="567" y="82"/>
                  </a:cubicBezTo>
                  <a:cubicBezTo>
                    <a:pt x="567" y="81"/>
                    <a:pt x="565" y="79"/>
                    <a:pt x="564" y="79"/>
                  </a:cubicBezTo>
                  <a:cubicBezTo>
                    <a:pt x="567" y="81"/>
                    <a:pt x="570" y="83"/>
                    <a:pt x="575" y="87"/>
                  </a:cubicBezTo>
                  <a:cubicBezTo>
                    <a:pt x="574" y="86"/>
                    <a:pt x="574" y="86"/>
                    <a:pt x="573" y="86"/>
                  </a:cubicBezTo>
                  <a:cubicBezTo>
                    <a:pt x="576" y="89"/>
                    <a:pt x="576" y="88"/>
                    <a:pt x="578" y="89"/>
                  </a:cubicBezTo>
                  <a:cubicBezTo>
                    <a:pt x="576" y="88"/>
                    <a:pt x="576" y="88"/>
                    <a:pt x="575" y="87"/>
                  </a:cubicBezTo>
                  <a:cubicBezTo>
                    <a:pt x="575" y="87"/>
                    <a:pt x="575" y="87"/>
                    <a:pt x="576" y="87"/>
                  </a:cubicBezTo>
                  <a:cubicBezTo>
                    <a:pt x="579" y="90"/>
                    <a:pt x="582" y="93"/>
                    <a:pt x="583" y="94"/>
                  </a:cubicBezTo>
                  <a:cubicBezTo>
                    <a:pt x="584" y="94"/>
                    <a:pt x="580" y="91"/>
                    <a:pt x="578" y="90"/>
                  </a:cubicBezTo>
                  <a:cubicBezTo>
                    <a:pt x="582" y="92"/>
                    <a:pt x="582" y="93"/>
                    <a:pt x="585" y="95"/>
                  </a:cubicBezTo>
                  <a:cubicBezTo>
                    <a:pt x="585" y="95"/>
                    <a:pt x="582" y="93"/>
                    <a:pt x="583" y="93"/>
                  </a:cubicBezTo>
                  <a:cubicBezTo>
                    <a:pt x="580" y="91"/>
                    <a:pt x="577" y="89"/>
                    <a:pt x="575" y="87"/>
                  </a:cubicBezTo>
                  <a:cubicBezTo>
                    <a:pt x="572" y="85"/>
                    <a:pt x="570" y="83"/>
                    <a:pt x="568" y="81"/>
                  </a:cubicBezTo>
                  <a:cubicBezTo>
                    <a:pt x="572" y="85"/>
                    <a:pt x="570" y="82"/>
                    <a:pt x="572" y="84"/>
                  </a:cubicBezTo>
                  <a:cubicBezTo>
                    <a:pt x="574" y="85"/>
                    <a:pt x="577" y="88"/>
                    <a:pt x="578" y="88"/>
                  </a:cubicBezTo>
                  <a:cubicBezTo>
                    <a:pt x="577" y="88"/>
                    <a:pt x="577" y="88"/>
                    <a:pt x="577" y="88"/>
                  </a:cubicBezTo>
                  <a:cubicBezTo>
                    <a:pt x="579" y="89"/>
                    <a:pt x="583" y="92"/>
                    <a:pt x="582" y="92"/>
                  </a:cubicBezTo>
                  <a:cubicBezTo>
                    <a:pt x="581" y="91"/>
                    <a:pt x="581" y="90"/>
                    <a:pt x="580" y="90"/>
                  </a:cubicBezTo>
                  <a:cubicBezTo>
                    <a:pt x="583" y="92"/>
                    <a:pt x="585" y="94"/>
                    <a:pt x="587" y="96"/>
                  </a:cubicBezTo>
                  <a:cubicBezTo>
                    <a:pt x="589" y="97"/>
                    <a:pt x="591" y="99"/>
                    <a:pt x="592" y="100"/>
                  </a:cubicBezTo>
                  <a:cubicBezTo>
                    <a:pt x="592" y="101"/>
                    <a:pt x="601" y="108"/>
                    <a:pt x="602" y="109"/>
                  </a:cubicBezTo>
                  <a:cubicBezTo>
                    <a:pt x="596" y="104"/>
                    <a:pt x="593" y="101"/>
                    <a:pt x="588" y="97"/>
                  </a:cubicBezTo>
                  <a:cubicBezTo>
                    <a:pt x="589" y="98"/>
                    <a:pt x="587" y="96"/>
                    <a:pt x="585" y="95"/>
                  </a:cubicBezTo>
                  <a:cubicBezTo>
                    <a:pt x="588" y="98"/>
                    <a:pt x="593" y="102"/>
                    <a:pt x="596" y="104"/>
                  </a:cubicBezTo>
                  <a:cubicBezTo>
                    <a:pt x="596" y="104"/>
                    <a:pt x="597" y="105"/>
                    <a:pt x="597" y="105"/>
                  </a:cubicBezTo>
                  <a:cubicBezTo>
                    <a:pt x="595" y="103"/>
                    <a:pt x="594" y="103"/>
                    <a:pt x="592" y="101"/>
                  </a:cubicBezTo>
                  <a:cubicBezTo>
                    <a:pt x="593" y="102"/>
                    <a:pt x="592" y="102"/>
                    <a:pt x="594" y="103"/>
                  </a:cubicBezTo>
                  <a:cubicBezTo>
                    <a:pt x="594" y="103"/>
                    <a:pt x="593" y="102"/>
                    <a:pt x="593" y="102"/>
                  </a:cubicBezTo>
                  <a:cubicBezTo>
                    <a:pt x="595" y="104"/>
                    <a:pt x="596" y="105"/>
                    <a:pt x="598" y="106"/>
                  </a:cubicBezTo>
                  <a:cubicBezTo>
                    <a:pt x="599" y="108"/>
                    <a:pt x="598" y="107"/>
                    <a:pt x="597" y="107"/>
                  </a:cubicBezTo>
                  <a:cubicBezTo>
                    <a:pt x="596" y="107"/>
                    <a:pt x="596" y="106"/>
                    <a:pt x="595" y="106"/>
                  </a:cubicBezTo>
                  <a:cubicBezTo>
                    <a:pt x="596" y="107"/>
                    <a:pt x="592" y="103"/>
                    <a:pt x="590" y="102"/>
                  </a:cubicBezTo>
                  <a:cubicBezTo>
                    <a:pt x="592" y="104"/>
                    <a:pt x="592" y="103"/>
                    <a:pt x="595" y="106"/>
                  </a:cubicBezTo>
                  <a:cubicBezTo>
                    <a:pt x="595" y="107"/>
                    <a:pt x="594" y="106"/>
                    <a:pt x="595" y="107"/>
                  </a:cubicBezTo>
                  <a:cubicBezTo>
                    <a:pt x="595" y="106"/>
                    <a:pt x="598" y="109"/>
                    <a:pt x="598" y="109"/>
                  </a:cubicBezTo>
                  <a:cubicBezTo>
                    <a:pt x="596" y="107"/>
                    <a:pt x="595" y="106"/>
                    <a:pt x="595" y="106"/>
                  </a:cubicBezTo>
                  <a:cubicBezTo>
                    <a:pt x="595" y="106"/>
                    <a:pt x="595" y="106"/>
                    <a:pt x="596" y="107"/>
                  </a:cubicBezTo>
                  <a:cubicBezTo>
                    <a:pt x="598" y="108"/>
                    <a:pt x="598" y="108"/>
                    <a:pt x="599" y="109"/>
                  </a:cubicBezTo>
                  <a:cubicBezTo>
                    <a:pt x="599" y="109"/>
                    <a:pt x="599" y="109"/>
                    <a:pt x="599" y="110"/>
                  </a:cubicBezTo>
                  <a:cubicBezTo>
                    <a:pt x="600" y="110"/>
                    <a:pt x="597" y="108"/>
                    <a:pt x="598" y="108"/>
                  </a:cubicBezTo>
                  <a:cubicBezTo>
                    <a:pt x="600" y="109"/>
                    <a:pt x="599" y="107"/>
                    <a:pt x="604" y="112"/>
                  </a:cubicBezTo>
                  <a:cubicBezTo>
                    <a:pt x="605" y="114"/>
                    <a:pt x="607" y="116"/>
                    <a:pt x="611" y="119"/>
                  </a:cubicBezTo>
                  <a:cubicBezTo>
                    <a:pt x="611" y="119"/>
                    <a:pt x="610" y="119"/>
                    <a:pt x="610" y="119"/>
                  </a:cubicBezTo>
                  <a:cubicBezTo>
                    <a:pt x="611" y="120"/>
                    <a:pt x="616" y="126"/>
                    <a:pt x="616" y="125"/>
                  </a:cubicBezTo>
                  <a:cubicBezTo>
                    <a:pt x="616" y="125"/>
                    <a:pt x="615" y="124"/>
                    <a:pt x="613" y="122"/>
                  </a:cubicBezTo>
                  <a:cubicBezTo>
                    <a:pt x="614" y="123"/>
                    <a:pt x="612" y="120"/>
                    <a:pt x="612" y="120"/>
                  </a:cubicBezTo>
                  <a:cubicBezTo>
                    <a:pt x="616" y="125"/>
                    <a:pt x="617" y="126"/>
                    <a:pt x="618" y="127"/>
                  </a:cubicBezTo>
                  <a:cubicBezTo>
                    <a:pt x="623" y="133"/>
                    <a:pt x="625" y="136"/>
                    <a:pt x="631" y="144"/>
                  </a:cubicBezTo>
                  <a:cubicBezTo>
                    <a:pt x="632" y="145"/>
                    <a:pt x="630" y="142"/>
                    <a:pt x="632" y="144"/>
                  </a:cubicBezTo>
                  <a:cubicBezTo>
                    <a:pt x="633" y="146"/>
                    <a:pt x="634" y="147"/>
                    <a:pt x="636" y="150"/>
                  </a:cubicBezTo>
                  <a:cubicBezTo>
                    <a:pt x="635" y="149"/>
                    <a:pt x="635" y="149"/>
                    <a:pt x="636" y="151"/>
                  </a:cubicBezTo>
                  <a:cubicBezTo>
                    <a:pt x="638" y="153"/>
                    <a:pt x="639" y="154"/>
                    <a:pt x="639" y="155"/>
                  </a:cubicBezTo>
                  <a:cubicBezTo>
                    <a:pt x="641" y="156"/>
                    <a:pt x="641" y="157"/>
                    <a:pt x="641" y="158"/>
                  </a:cubicBezTo>
                  <a:cubicBezTo>
                    <a:pt x="642" y="158"/>
                    <a:pt x="642" y="158"/>
                    <a:pt x="642" y="158"/>
                  </a:cubicBezTo>
                  <a:cubicBezTo>
                    <a:pt x="640" y="156"/>
                    <a:pt x="638" y="152"/>
                    <a:pt x="639" y="153"/>
                  </a:cubicBezTo>
                  <a:cubicBezTo>
                    <a:pt x="638" y="151"/>
                    <a:pt x="634" y="147"/>
                    <a:pt x="634" y="146"/>
                  </a:cubicBezTo>
                  <a:cubicBezTo>
                    <a:pt x="635" y="147"/>
                    <a:pt x="638" y="151"/>
                    <a:pt x="640" y="155"/>
                  </a:cubicBezTo>
                  <a:cubicBezTo>
                    <a:pt x="643" y="158"/>
                    <a:pt x="644" y="161"/>
                    <a:pt x="642" y="158"/>
                  </a:cubicBezTo>
                  <a:cubicBezTo>
                    <a:pt x="643" y="160"/>
                    <a:pt x="644" y="161"/>
                    <a:pt x="644" y="162"/>
                  </a:cubicBezTo>
                  <a:cubicBezTo>
                    <a:pt x="645" y="162"/>
                    <a:pt x="645" y="162"/>
                    <a:pt x="645" y="163"/>
                  </a:cubicBezTo>
                  <a:cubicBezTo>
                    <a:pt x="644" y="160"/>
                    <a:pt x="644" y="160"/>
                    <a:pt x="643" y="159"/>
                  </a:cubicBezTo>
                  <a:cubicBezTo>
                    <a:pt x="642" y="157"/>
                    <a:pt x="642" y="157"/>
                    <a:pt x="641" y="155"/>
                  </a:cubicBezTo>
                  <a:cubicBezTo>
                    <a:pt x="641" y="155"/>
                    <a:pt x="641" y="155"/>
                    <a:pt x="641" y="155"/>
                  </a:cubicBezTo>
                  <a:cubicBezTo>
                    <a:pt x="642" y="157"/>
                    <a:pt x="643" y="158"/>
                    <a:pt x="643" y="158"/>
                  </a:cubicBezTo>
                  <a:cubicBezTo>
                    <a:pt x="641" y="155"/>
                    <a:pt x="639" y="154"/>
                    <a:pt x="636" y="149"/>
                  </a:cubicBezTo>
                  <a:cubicBezTo>
                    <a:pt x="639" y="152"/>
                    <a:pt x="637" y="149"/>
                    <a:pt x="638" y="151"/>
                  </a:cubicBezTo>
                  <a:cubicBezTo>
                    <a:pt x="636" y="149"/>
                    <a:pt x="634" y="145"/>
                    <a:pt x="633" y="143"/>
                  </a:cubicBezTo>
                  <a:cubicBezTo>
                    <a:pt x="632" y="141"/>
                    <a:pt x="632" y="141"/>
                    <a:pt x="635" y="145"/>
                  </a:cubicBezTo>
                  <a:cubicBezTo>
                    <a:pt x="635" y="145"/>
                    <a:pt x="634" y="143"/>
                    <a:pt x="633" y="142"/>
                  </a:cubicBezTo>
                  <a:cubicBezTo>
                    <a:pt x="633" y="143"/>
                    <a:pt x="633" y="142"/>
                    <a:pt x="631" y="140"/>
                  </a:cubicBezTo>
                  <a:cubicBezTo>
                    <a:pt x="631" y="140"/>
                    <a:pt x="632" y="142"/>
                    <a:pt x="631" y="140"/>
                  </a:cubicBezTo>
                  <a:cubicBezTo>
                    <a:pt x="629" y="139"/>
                    <a:pt x="628" y="136"/>
                    <a:pt x="627" y="135"/>
                  </a:cubicBezTo>
                  <a:cubicBezTo>
                    <a:pt x="625" y="134"/>
                    <a:pt x="624" y="133"/>
                    <a:pt x="623" y="131"/>
                  </a:cubicBezTo>
                  <a:cubicBezTo>
                    <a:pt x="622" y="130"/>
                    <a:pt x="621" y="129"/>
                    <a:pt x="620" y="127"/>
                  </a:cubicBezTo>
                  <a:cubicBezTo>
                    <a:pt x="617" y="125"/>
                    <a:pt x="615" y="122"/>
                    <a:pt x="612" y="119"/>
                  </a:cubicBezTo>
                  <a:cubicBezTo>
                    <a:pt x="610" y="116"/>
                    <a:pt x="607" y="114"/>
                    <a:pt x="604" y="111"/>
                  </a:cubicBezTo>
                  <a:cubicBezTo>
                    <a:pt x="603" y="110"/>
                    <a:pt x="602" y="108"/>
                    <a:pt x="601" y="107"/>
                  </a:cubicBezTo>
                  <a:cubicBezTo>
                    <a:pt x="599" y="106"/>
                    <a:pt x="598" y="105"/>
                    <a:pt x="596" y="103"/>
                  </a:cubicBezTo>
                  <a:cubicBezTo>
                    <a:pt x="599" y="105"/>
                    <a:pt x="599" y="105"/>
                    <a:pt x="601" y="108"/>
                  </a:cubicBezTo>
                  <a:cubicBezTo>
                    <a:pt x="601" y="107"/>
                    <a:pt x="604" y="110"/>
                    <a:pt x="605" y="111"/>
                  </a:cubicBezTo>
                  <a:cubicBezTo>
                    <a:pt x="603" y="109"/>
                    <a:pt x="607" y="113"/>
                    <a:pt x="605" y="110"/>
                  </a:cubicBezTo>
                  <a:cubicBezTo>
                    <a:pt x="609" y="115"/>
                    <a:pt x="613" y="119"/>
                    <a:pt x="616" y="121"/>
                  </a:cubicBezTo>
                  <a:cubicBezTo>
                    <a:pt x="611" y="117"/>
                    <a:pt x="618" y="123"/>
                    <a:pt x="615" y="119"/>
                  </a:cubicBezTo>
                  <a:cubicBezTo>
                    <a:pt x="613" y="118"/>
                    <a:pt x="609" y="114"/>
                    <a:pt x="606" y="110"/>
                  </a:cubicBezTo>
                  <a:cubicBezTo>
                    <a:pt x="605" y="110"/>
                    <a:pt x="606" y="111"/>
                    <a:pt x="605" y="110"/>
                  </a:cubicBezTo>
                  <a:cubicBezTo>
                    <a:pt x="603" y="108"/>
                    <a:pt x="607" y="112"/>
                    <a:pt x="609" y="113"/>
                  </a:cubicBezTo>
                  <a:cubicBezTo>
                    <a:pt x="606" y="111"/>
                    <a:pt x="604" y="109"/>
                    <a:pt x="602" y="106"/>
                  </a:cubicBezTo>
                  <a:cubicBezTo>
                    <a:pt x="603" y="106"/>
                    <a:pt x="603" y="107"/>
                    <a:pt x="605" y="108"/>
                  </a:cubicBezTo>
                  <a:cubicBezTo>
                    <a:pt x="607" y="110"/>
                    <a:pt x="606" y="110"/>
                    <a:pt x="609" y="112"/>
                  </a:cubicBezTo>
                  <a:cubicBezTo>
                    <a:pt x="609" y="112"/>
                    <a:pt x="608" y="112"/>
                    <a:pt x="608" y="112"/>
                  </a:cubicBezTo>
                  <a:cubicBezTo>
                    <a:pt x="610" y="114"/>
                    <a:pt x="610" y="114"/>
                    <a:pt x="612" y="115"/>
                  </a:cubicBezTo>
                  <a:cubicBezTo>
                    <a:pt x="611" y="116"/>
                    <a:pt x="611" y="116"/>
                    <a:pt x="611" y="116"/>
                  </a:cubicBezTo>
                  <a:cubicBezTo>
                    <a:pt x="613" y="117"/>
                    <a:pt x="615" y="119"/>
                    <a:pt x="618" y="122"/>
                  </a:cubicBezTo>
                  <a:cubicBezTo>
                    <a:pt x="616" y="120"/>
                    <a:pt x="615" y="118"/>
                    <a:pt x="613" y="116"/>
                  </a:cubicBezTo>
                  <a:cubicBezTo>
                    <a:pt x="611" y="114"/>
                    <a:pt x="609" y="112"/>
                    <a:pt x="608" y="110"/>
                  </a:cubicBezTo>
                  <a:cubicBezTo>
                    <a:pt x="608" y="110"/>
                    <a:pt x="606" y="108"/>
                    <a:pt x="607" y="109"/>
                  </a:cubicBezTo>
                  <a:cubicBezTo>
                    <a:pt x="610" y="112"/>
                    <a:pt x="610" y="112"/>
                    <a:pt x="612" y="114"/>
                  </a:cubicBezTo>
                  <a:cubicBezTo>
                    <a:pt x="612" y="114"/>
                    <a:pt x="612" y="114"/>
                    <a:pt x="612" y="114"/>
                  </a:cubicBezTo>
                  <a:cubicBezTo>
                    <a:pt x="614" y="116"/>
                    <a:pt x="615" y="117"/>
                    <a:pt x="615" y="118"/>
                  </a:cubicBezTo>
                  <a:cubicBezTo>
                    <a:pt x="615" y="119"/>
                    <a:pt x="616" y="119"/>
                    <a:pt x="618" y="122"/>
                  </a:cubicBezTo>
                  <a:cubicBezTo>
                    <a:pt x="619" y="123"/>
                    <a:pt x="620" y="123"/>
                    <a:pt x="621" y="124"/>
                  </a:cubicBezTo>
                  <a:cubicBezTo>
                    <a:pt x="620" y="123"/>
                    <a:pt x="621" y="124"/>
                    <a:pt x="622" y="125"/>
                  </a:cubicBezTo>
                  <a:cubicBezTo>
                    <a:pt x="623" y="126"/>
                    <a:pt x="624" y="127"/>
                    <a:pt x="623" y="126"/>
                  </a:cubicBezTo>
                  <a:cubicBezTo>
                    <a:pt x="625" y="128"/>
                    <a:pt x="629" y="133"/>
                    <a:pt x="630" y="135"/>
                  </a:cubicBezTo>
                  <a:cubicBezTo>
                    <a:pt x="630" y="135"/>
                    <a:pt x="629" y="134"/>
                    <a:pt x="630" y="135"/>
                  </a:cubicBezTo>
                  <a:cubicBezTo>
                    <a:pt x="628" y="133"/>
                    <a:pt x="626" y="131"/>
                    <a:pt x="624" y="129"/>
                  </a:cubicBezTo>
                  <a:cubicBezTo>
                    <a:pt x="622" y="126"/>
                    <a:pt x="620" y="124"/>
                    <a:pt x="618" y="122"/>
                  </a:cubicBezTo>
                  <a:cubicBezTo>
                    <a:pt x="618" y="122"/>
                    <a:pt x="619" y="123"/>
                    <a:pt x="619" y="124"/>
                  </a:cubicBezTo>
                  <a:cubicBezTo>
                    <a:pt x="619" y="123"/>
                    <a:pt x="620" y="124"/>
                    <a:pt x="621" y="125"/>
                  </a:cubicBezTo>
                  <a:cubicBezTo>
                    <a:pt x="621" y="126"/>
                    <a:pt x="621" y="126"/>
                    <a:pt x="621" y="126"/>
                  </a:cubicBezTo>
                  <a:cubicBezTo>
                    <a:pt x="622" y="127"/>
                    <a:pt x="624" y="129"/>
                    <a:pt x="624" y="129"/>
                  </a:cubicBezTo>
                  <a:cubicBezTo>
                    <a:pt x="621" y="126"/>
                    <a:pt x="621" y="126"/>
                    <a:pt x="621" y="126"/>
                  </a:cubicBezTo>
                  <a:cubicBezTo>
                    <a:pt x="621" y="127"/>
                    <a:pt x="622" y="128"/>
                    <a:pt x="623" y="129"/>
                  </a:cubicBezTo>
                  <a:cubicBezTo>
                    <a:pt x="625" y="131"/>
                    <a:pt x="626" y="132"/>
                    <a:pt x="627" y="133"/>
                  </a:cubicBezTo>
                  <a:cubicBezTo>
                    <a:pt x="626" y="132"/>
                    <a:pt x="625" y="132"/>
                    <a:pt x="625" y="131"/>
                  </a:cubicBezTo>
                  <a:cubicBezTo>
                    <a:pt x="626" y="132"/>
                    <a:pt x="626" y="132"/>
                    <a:pt x="627" y="133"/>
                  </a:cubicBezTo>
                  <a:cubicBezTo>
                    <a:pt x="629" y="135"/>
                    <a:pt x="627" y="134"/>
                    <a:pt x="628" y="135"/>
                  </a:cubicBezTo>
                  <a:cubicBezTo>
                    <a:pt x="629" y="136"/>
                    <a:pt x="628" y="136"/>
                    <a:pt x="629" y="137"/>
                  </a:cubicBezTo>
                  <a:cubicBezTo>
                    <a:pt x="630" y="137"/>
                    <a:pt x="630" y="137"/>
                    <a:pt x="631" y="139"/>
                  </a:cubicBezTo>
                  <a:cubicBezTo>
                    <a:pt x="631" y="139"/>
                    <a:pt x="631" y="139"/>
                    <a:pt x="632" y="140"/>
                  </a:cubicBezTo>
                  <a:cubicBezTo>
                    <a:pt x="634" y="142"/>
                    <a:pt x="636" y="145"/>
                    <a:pt x="638" y="148"/>
                  </a:cubicBezTo>
                  <a:cubicBezTo>
                    <a:pt x="640" y="151"/>
                    <a:pt x="642" y="154"/>
                    <a:pt x="645" y="157"/>
                  </a:cubicBezTo>
                  <a:cubicBezTo>
                    <a:pt x="645" y="158"/>
                    <a:pt x="646" y="160"/>
                    <a:pt x="647" y="161"/>
                  </a:cubicBezTo>
                  <a:cubicBezTo>
                    <a:pt x="647" y="160"/>
                    <a:pt x="646" y="159"/>
                    <a:pt x="646" y="158"/>
                  </a:cubicBezTo>
                  <a:cubicBezTo>
                    <a:pt x="644" y="155"/>
                    <a:pt x="639" y="149"/>
                    <a:pt x="638" y="147"/>
                  </a:cubicBezTo>
                  <a:cubicBezTo>
                    <a:pt x="639" y="149"/>
                    <a:pt x="642" y="151"/>
                    <a:pt x="642" y="153"/>
                  </a:cubicBezTo>
                  <a:cubicBezTo>
                    <a:pt x="642" y="152"/>
                    <a:pt x="642" y="152"/>
                    <a:pt x="643" y="153"/>
                  </a:cubicBezTo>
                  <a:cubicBezTo>
                    <a:pt x="646" y="156"/>
                    <a:pt x="648" y="161"/>
                    <a:pt x="651" y="165"/>
                  </a:cubicBezTo>
                  <a:cubicBezTo>
                    <a:pt x="654" y="169"/>
                    <a:pt x="657" y="173"/>
                    <a:pt x="659" y="177"/>
                  </a:cubicBezTo>
                  <a:cubicBezTo>
                    <a:pt x="658" y="175"/>
                    <a:pt x="659" y="176"/>
                    <a:pt x="658" y="175"/>
                  </a:cubicBezTo>
                  <a:cubicBezTo>
                    <a:pt x="656" y="173"/>
                    <a:pt x="654" y="169"/>
                    <a:pt x="653" y="167"/>
                  </a:cubicBezTo>
                  <a:cubicBezTo>
                    <a:pt x="650" y="162"/>
                    <a:pt x="645" y="155"/>
                    <a:pt x="642" y="151"/>
                  </a:cubicBezTo>
                  <a:cubicBezTo>
                    <a:pt x="642" y="150"/>
                    <a:pt x="637" y="144"/>
                    <a:pt x="638" y="144"/>
                  </a:cubicBezTo>
                  <a:cubicBezTo>
                    <a:pt x="637" y="142"/>
                    <a:pt x="634" y="139"/>
                    <a:pt x="634" y="138"/>
                  </a:cubicBezTo>
                  <a:cubicBezTo>
                    <a:pt x="635" y="140"/>
                    <a:pt x="635" y="140"/>
                    <a:pt x="636" y="141"/>
                  </a:cubicBezTo>
                  <a:cubicBezTo>
                    <a:pt x="635" y="139"/>
                    <a:pt x="634" y="138"/>
                    <a:pt x="632" y="136"/>
                  </a:cubicBezTo>
                  <a:cubicBezTo>
                    <a:pt x="632" y="136"/>
                    <a:pt x="633" y="137"/>
                    <a:pt x="632" y="135"/>
                  </a:cubicBezTo>
                  <a:cubicBezTo>
                    <a:pt x="630" y="132"/>
                    <a:pt x="627" y="129"/>
                    <a:pt x="625" y="127"/>
                  </a:cubicBezTo>
                  <a:cubicBezTo>
                    <a:pt x="622" y="124"/>
                    <a:pt x="620" y="121"/>
                    <a:pt x="618" y="118"/>
                  </a:cubicBezTo>
                  <a:cubicBezTo>
                    <a:pt x="619" y="118"/>
                    <a:pt x="623" y="123"/>
                    <a:pt x="625" y="125"/>
                  </a:cubicBezTo>
                  <a:cubicBezTo>
                    <a:pt x="623" y="123"/>
                    <a:pt x="627" y="128"/>
                    <a:pt x="627" y="127"/>
                  </a:cubicBezTo>
                  <a:cubicBezTo>
                    <a:pt x="625" y="126"/>
                    <a:pt x="626" y="125"/>
                    <a:pt x="627" y="127"/>
                  </a:cubicBezTo>
                  <a:cubicBezTo>
                    <a:pt x="628" y="128"/>
                    <a:pt x="629" y="129"/>
                    <a:pt x="629" y="129"/>
                  </a:cubicBezTo>
                  <a:cubicBezTo>
                    <a:pt x="630" y="131"/>
                    <a:pt x="631" y="132"/>
                    <a:pt x="631" y="132"/>
                  </a:cubicBezTo>
                  <a:cubicBezTo>
                    <a:pt x="628" y="129"/>
                    <a:pt x="631" y="131"/>
                    <a:pt x="630" y="130"/>
                  </a:cubicBezTo>
                  <a:cubicBezTo>
                    <a:pt x="629" y="129"/>
                    <a:pt x="629" y="129"/>
                    <a:pt x="628" y="128"/>
                  </a:cubicBezTo>
                  <a:cubicBezTo>
                    <a:pt x="628" y="127"/>
                    <a:pt x="625" y="125"/>
                    <a:pt x="624" y="124"/>
                  </a:cubicBezTo>
                  <a:cubicBezTo>
                    <a:pt x="623" y="123"/>
                    <a:pt x="621" y="121"/>
                    <a:pt x="619" y="118"/>
                  </a:cubicBezTo>
                  <a:cubicBezTo>
                    <a:pt x="618" y="117"/>
                    <a:pt x="617" y="116"/>
                    <a:pt x="616" y="115"/>
                  </a:cubicBezTo>
                  <a:cubicBezTo>
                    <a:pt x="615" y="114"/>
                    <a:pt x="614" y="113"/>
                    <a:pt x="614" y="112"/>
                  </a:cubicBezTo>
                  <a:cubicBezTo>
                    <a:pt x="615" y="114"/>
                    <a:pt x="617" y="115"/>
                    <a:pt x="618" y="117"/>
                  </a:cubicBezTo>
                  <a:cubicBezTo>
                    <a:pt x="619" y="117"/>
                    <a:pt x="621" y="118"/>
                    <a:pt x="623" y="121"/>
                  </a:cubicBezTo>
                  <a:cubicBezTo>
                    <a:pt x="624" y="122"/>
                    <a:pt x="623" y="121"/>
                    <a:pt x="622" y="121"/>
                  </a:cubicBezTo>
                  <a:cubicBezTo>
                    <a:pt x="624" y="122"/>
                    <a:pt x="626" y="124"/>
                    <a:pt x="627" y="126"/>
                  </a:cubicBezTo>
                  <a:cubicBezTo>
                    <a:pt x="626" y="125"/>
                    <a:pt x="624" y="123"/>
                    <a:pt x="625" y="124"/>
                  </a:cubicBezTo>
                  <a:cubicBezTo>
                    <a:pt x="628" y="127"/>
                    <a:pt x="631" y="130"/>
                    <a:pt x="634" y="133"/>
                  </a:cubicBezTo>
                  <a:cubicBezTo>
                    <a:pt x="634" y="133"/>
                    <a:pt x="634" y="133"/>
                    <a:pt x="633" y="132"/>
                  </a:cubicBezTo>
                  <a:cubicBezTo>
                    <a:pt x="636" y="135"/>
                    <a:pt x="638" y="138"/>
                    <a:pt x="641" y="140"/>
                  </a:cubicBezTo>
                  <a:cubicBezTo>
                    <a:pt x="643" y="143"/>
                    <a:pt x="644" y="145"/>
                    <a:pt x="645" y="147"/>
                  </a:cubicBezTo>
                  <a:cubicBezTo>
                    <a:pt x="647" y="149"/>
                    <a:pt x="650" y="153"/>
                    <a:pt x="651" y="154"/>
                  </a:cubicBezTo>
                  <a:cubicBezTo>
                    <a:pt x="649" y="152"/>
                    <a:pt x="649" y="151"/>
                    <a:pt x="648" y="150"/>
                  </a:cubicBezTo>
                  <a:cubicBezTo>
                    <a:pt x="650" y="152"/>
                    <a:pt x="651" y="153"/>
                    <a:pt x="652" y="154"/>
                  </a:cubicBezTo>
                  <a:cubicBezTo>
                    <a:pt x="652" y="155"/>
                    <a:pt x="655" y="159"/>
                    <a:pt x="656" y="161"/>
                  </a:cubicBezTo>
                  <a:cubicBezTo>
                    <a:pt x="656" y="162"/>
                    <a:pt x="654" y="158"/>
                    <a:pt x="654" y="158"/>
                  </a:cubicBezTo>
                  <a:cubicBezTo>
                    <a:pt x="656" y="162"/>
                    <a:pt x="660" y="167"/>
                    <a:pt x="663" y="172"/>
                  </a:cubicBezTo>
                  <a:cubicBezTo>
                    <a:pt x="664" y="175"/>
                    <a:pt x="666" y="178"/>
                    <a:pt x="667" y="180"/>
                  </a:cubicBezTo>
                  <a:cubicBezTo>
                    <a:pt x="668" y="182"/>
                    <a:pt x="670" y="185"/>
                    <a:pt x="671" y="187"/>
                  </a:cubicBezTo>
                  <a:cubicBezTo>
                    <a:pt x="669" y="186"/>
                    <a:pt x="667" y="180"/>
                    <a:pt x="666" y="180"/>
                  </a:cubicBezTo>
                  <a:cubicBezTo>
                    <a:pt x="668" y="183"/>
                    <a:pt x="670" y="186"/>
                    <a:pt x="672" y="190"/>
                  </a:cubicBezTo>
                  <a:cubicBezTo>
                    <a:pt x="672" y="191"/>
                    <a:pt x="671" y="190"/>
                    <a:pt x="670" y="187"/>
                  </a:cubicBezTo>
                  <a:cubicBezTo>
                    <a:pt x="670" y="187"/>
                    <a:pt x="668" y="184"/>
                    <a:pt x="667" y="182"/>
                  </a:cubicBezTo>
                  <a:cubicBezTo>
                    <a:pt x="666" y="180"/>
                    <a:pt x="665" y="178"/>
                    <a:pt x="667" y="180"/>
                  </a:cubicBezTo>
                  <a:cubicBezTo>
                    <a:pt x="664" y="176"/>
                    <a:pt x="662" y="172"/>
                    <a:pt x="661" y="170"/>
                  </a:cubicBezTo>
                  <a:cubicBezTo>
                    <a:pt x="660" y="168"/>
                    <a:pt x="660" y="169"/>
                    <a:pt x="659" y="167"/>
                  </a:cubicBezTo>
                  <a:cubicBezTo>
                    <a:pt x="659" y="167"/>
                    <a:pt x="659" y="168"/>
                    <a:pt x="660" y="168"/>
                  </a:cubicBezTo>
                  <a:cubicBezTo>
                    <a:pt x="658" y="166"/>
                    <a:pt x="656" y="162"/>
                    <a:pt x="653" y="158"/>
                  </a:cubicBezTo>
                  <a:cubicBezTo>
                    <a:pt x="651" y="156"/>
                    <a:pt x="650" y="154"/>
                    <a:pt x="649" y="152"/>
                  </a:cubicBezTo>
                  <a:cubicBezTo>
                    <a:pt x="647" y="150"/>
                    <a:pt x="646" y="148"/>
                    <a:pt x="645" y="147"/>
                  </a:cubicBezTo>
                  <a:cubicBezTo>
                    <a:pt x="645" y="147"/>
                    <a:pt x="645" y="147"/>
                    <a:pt x="644" y="146"/>
                  </a:cubicBezTo>
                  <a:cubicBezTo>
                    <a:pt x="644" y="145"/>
                    <a:pt x="642" y="144"/>
                    <a:pt x="642" y="144"/>
                  </a:cubicBezTo>
                  <a:cubicBezTo>
                    <a:pt x="644" y="146"/>
                    <a:pt x="644" y="146"/>
                    <a:pt x="644" y="147"/>
                  </a:cubicBezTo>
                  <a:cubicBezTo>
                    <a:pt x="645" y="147"/>
                    <a:pt x="647" y="150"/>
                    <a:pt x="647" y="151"/>
                  </a:cubicBezTo>
                  <a:cubicBezTo>
                    <a:pt x="647" y="151"/>
                    <a:pt x="646" y="149"/>
                    <a:pt x="646" y="149"/>
                  </a:cubicBezTo>
                  <a:cubicBezTo>
                    <a:pt x="646" y="150"/>
                    <a:pt x="647" y="151"/>
                    <a:pt x="647" y="151"/>
                  </a:cubicBezTo>
                  <a:cubicBezTo>
                    <a:pt x="646" y="150"/>
                    <a:pt x="646" y="149"/>
                    <a:pt x="646" y="150"/>
                  </a:cubicBezTo>
                  <a:cubicBezTo>
                    <a:pt x="648" y="152"/>
                    <a:pt x="651" y="156"/>
                    <a:pt x="652" y="158"/>
                  </a:cubicBezTo>
                  <a:cubicBezTo>
                    <a:pt x="650" y="156"/>
                    <a:pt x="651" y="157"/>
                    <a:pt x="650" y="156"/>
                  </a:cubicBezTo>
                  <a:cubicBezTo>
                    <a:pt x="648" y="152"/>
                    <a:pt x="644" y="148"/>
                    <a:pt x="643" y="147"/>
                  </a:cubicBezTo>
                  <a:cubicBezTo>
                    <a:pt x="646" y="151"/>
                    <a:pt x="645" y="151"/>
                    <a:pt x="647" y="153"/>
                  </a:cubicBezTo>
                  <a:cubicBezTo>
                    <a:pt x="645" y="151"/>
                    <a:pt x="646" y="152"/>
                    <a:pt x="645" y="150"/>
                  </a:cubicBezTo>
                  <a:cubicBezTo>
                    <a:pt x="644" y="150"/>
                    <a:pt x="646" y="152"/>
                    <a:pt x="647" y="154"/>
                  </a:cubicBezTo>
                  <a:cubicBezTo>
                    <a:pt x="646" y="152"/>
                    <a:pt x="646" y="153"/>
                    <a:pt x="645" y="152"/>
                  </a:cubicBezTo>
                  <a:cubicBezTo>
                    <a:pt x="647" y="154"/>
                    <a:pt x="649" y="158"/>
                    <a:pt x="647" y="156"/>
                  </a:cubicBezTo>
                  <a:cubicBezTo>
                    <a:pt x="649" y="158"/>
                    <a:pt x="651" y="162"/>
                    <a:pt x="651" y="162"/>
                  </a:cubicBezTo>
                  <a:cubicBezTo>
                    <a:pt x="650" y="161"/>
                    <a:pt x="647" y="156"/>
                    <a:pt x="647" y="157"/>
                  </a:cubicBezTo>
                  <a:cubicBezTo>
                    <a:pt x="651" y="162"/>
                    <a:pt x="654" y="167"/>
                    <a:pt x="657" y="171"/>
                  </a:cubicBezTo>
                  <a:cubicBezTo>
                    <a:pt x="659" y="176"/>
                    <a:pt x="661" y="180"/>
                    <a:pt x="665" y="186"/>
                  </a:cubicBezTo>
                  <a:cubicBezTo>
                    <a:pt x="664" y="186"/>
                    <a:pt x="665" y="188"/>
                    <a:pt x="666" y="190"/>
                  </a:cubicBezTo>
                  <a:cubicBezTo>
                    <a:pt x="665" y="189"/>
                    <a:pt x="664" y="187"/>
                    <a:pt x="663" y="185"/>
                  </a:cubicBezTo>
                  <a:cubicBezTo>
                    <a:pt x="662" y="184"/>
                    <a:pt x="662" y="184"/>
                    <a:pt x="661" y="182"/>
                  </a:cubicBezTo>
                  <a:cubicBezTo>
                    <a:pt x="660" y="180"/>
                    <a:pt x="661" y="182"/>
                    <a:pt x="660" y="179"/>
                  </a:cubicBezTo>
                  <a:cubicBezTo>
                    <a:pt x="660" y="179"/>
                    <a:pt x="660" y="180"/>
                    <a:pt x="660" y="180"/>
                  </a:cubicBezTo>
                  <a:cubicBezTo>
                    <a:pt x="658" y="177"/>
                    <a:pt x="657" y="176"/>
                    <a:pt x="655" y="171"/>
                  </a:cubicBezTo>
                  <a:cubicBezTo>
                    <a:pt x="654" y="170"/>
                    <a:pt x="652" y="168"/>
                    <a:pt x="653" y="170"/>
                  </a:cubicBezTo>
                  <a:cubicBezTo>
                    <a:pt x="656" y="174"/>
                    <a:pt x="657" y="177"/>
                    <a:pt x="660" y="181"/>
                  </a:cubicBezTo>
                  <a:cubicBezTo>
                    <a:pt x="659" y="179"/>
                    <a:pt x="660" y="184"/>
                    <a:pt x="662" y="185"/>
                  </a:cubicBezTo>
                  <a:cubicBezTo>
                    <a:pt x="661" y="184"/>
                    <a:pt x="660" y="182"/>
                    <a:pt x="660" y="182"/>
                  </a:cubicBezTo>
                  <a:cubicBezTo>
                    <a:pt x="660" y="182"/>
                    <a:pt x="660" y="181"/>
                    <a:pt x="661" y="182"/>
                  </a:cubicBezTo>
                  <a:cubicBezTo>
                    <a:pt x="662" y="185"/>
                    <a:pt x="663" y="187"/>
                    <a:pt x="663" y="187"/>
                  </a:cubicBezTo>
                  <a:cubicBezTo>
                    <a:pt x="663" y="186"/>
                    <a:pt x="662" y="184"/>
                    <a:pt x="662" y="184"/>
                  </a:cubicBezTo>
                  <a:cubicBezTo>
                    <a:pt x="663" y="187"/>
                    <a:pt x="662" y="185"/>
                    <a:pt x="663" y="187"/>
                  </a:cubicBezTo>
                  <a:cubicBezTo>
                    <a:pt x="664" y="188"/>
                    <a:pt x="667" y="194"/>
                    <a:pt x="668" y="196"/>
                  </a:cubicBezTo>
                  <a:cubicBezTo>
                    <a:pt x="668" y="196"/>
                    <a:pt x="668" y="196"/>
                    <a:pt x="668" y="196"/>
                  </a:cubicBezTo>
                  <a:cubicBezTo>
                    <a:pt x="666" y="193"/>
                    <a:pt x="664" y="192"/>
                    <a:pt x="666" y="193"/>
                  </a:cubicBezTo>
                  <a:cubicBezTo>
                    <a:pt x="668" y="199"/>
                    <a:pt x="670" y="200"/>
                    <a:pt x="671" y="201"/>
                  </a:cubicBezTo>
                  <a:cubicBezTo>
                    <a:pt x="671" y="203"/>
                    <a:pt x="671" y="202"/>
                    <a:pt x="671" y="203"/>
                  </a:cubicBezTo>
                  <a:cubicBezTo>
                    <a:pt x="672" y="203"/>
                    <a:pt x="673" y="207"/>
                    <a:pt x="675" y="209"/>
                  </a:cubicBezTo>
                  <a:cubicBezTo>
                    <a:pt x="674" y="208"/>
                    <a:pt x="674" y="206"/>
                    <a:pt x="674" y="208"/>
                  </a:cubicBezTo>
                  <a:cubicBezTo>
                    <a:pt x="677" y="212"/>
                    <a:pt x="680" y="221"/>
                    <a:pt x="682" y="225"/>
                  </a:cubicBezTo>
                  <a:cubicBezTo>
                    <a:pt x="681" y="225"/>
                    <a:pt x="680" y="223"/>
                    <a:pt x="681" y="226"/>
                  </a:cubicBezTo>
                  <a:cubicBezTo>
                    <a:pt x="682" y="225"/>
                    <a:pt x="682" y="227"/>
                    <a:pt x="683" y="229"/>
                  </a:cubicBezTo>
                  <a:cubicBezTo>
                    <a:pt x="684" y="231"/>
                    <a:pt x="684" y="233"/>
                    <a:pt x="685" y="234"/>
                  </a:cubicBezTo>
                  <a:cubicBezTo>
                    <a:pt x="685" y="234"/>
                    <a:pt x="684" y="231"/>
                    <a:pt x="684" y="231"/>
                  </a:cubicBezTo>
                  <a:cubicBezTo>
                    <a:pt x="686" y="235"/>
                    <a:pt x="686" y="233"/>
                    <a:pt x="687" y="236"/>
                  </a:cubicBezTo>
                  <a:cubicBezTo>
                    <a:pt x="687" y="238"/>
                    <a:pt x="688" y="241"/>
                    <a:pt x="689" y="244"/>
                  </a:cubicBezTo>
                  <a:cubicBezTo>
                    <a:pt x="690" y="248"/>
                    <a:pt x="691" y="251"/>
                    <a:pt x="692" y="252"/>
                  </a:cubicBezTo>
                  <a:cubicBezTo>
                    <a:pt x="692" y="251"/>
                    <a:pt x="691" y="248"/>
                    <a:pt x="691" y="247"/>
                  </a:cubicBezTo>
                  <a:cubicBezTo>
                    <a:pt x="691" y="248"/>
                    <a:pt x="691" y="247"/>
                    <a:pt x="692" y="248"/>
                  </a:cubicBezTo>
                  <a:cubicBezTo>
                    <a:pt x="692" y="250"/>
                    <a:pt x="694" y="254"/>
                    <a:pt x="694" y="255"/>
                  </a:cubicBezTo>
                  <a:cubicBezTo>
                    <a:pt x="693" y="252"/>
                    <a:pt x="693" y="251"/>
                    <a:pt x="694" y="254"/>
                  </a:cubicBezTo>
                  <a:cubicBezTo>
                    <a:pt x="693" y="251"/>
                    <a:pt x="692" y="248"/>
                    <a:pt x="692" y="246"/>
                  </a:cubicBezTo>
                  <a:cubicBezTo>
                    <a:pt x="691" y="243"/>
                    <a:pt x="690" y="240"/>
                    <a:pt x="688" y="237"/>
                  </a:cubicBezTo>
                  <a:cubicBezTo>
                    <a:pt x="688" y="237"/>
                    <a:pt x="688" y="237"/>
                    <a:pt x="688" y="236"/>
                  </a:cubicBezTo>
                  <a:cubicBezTo>
                    <a:pt x="688" y="235"/>
                    <a:pt x="686" y="232"/>
                    <a:pt x="686" y="232"/>
                  </a:cubicBezTo>
                  <a:cubicBezTo>
                    <a:pt x="687" y="232"/>
                    <a:pt x="688" y="236"/>
                    <a:pt x="688" y="236"/>
                  </a:cubicBezTo>
                  <a:cubicBezTo>
                    <a:pt x="688" y="234"/>
                    <a:pt x="685" y="227"/>
                    <a:pt x="685" y="227"/>
                  </a:cubicBezTo>
                  <a:cubicBezTo>
                    <a:pt x="684" y="223"/>
                    <a:pt x="684" y="223"/>
                    <a:pt x="684" y="223"/>
                  </a:cubicBezTo>
                  <a:cubicBezTo>
                    <a:pt x="683" y="224"/>
                    <a:pt x="680" y="214"/>
                    <a:pt x="681" y="216"/>
                  </a:cubicBezTo>
                  <a:cubicBezTo>
                    <a:pt x="680" y="213"/>
                    <a:pt x="677" y="208"/>
                    <a:pt x="677" y="207"/>
                  </a:cubicBezTo>
                  <a:cubicBezTo>
                    <a:pt x="678" y="209"/>
                    <a:pt x="679" y="211"/>
                    <a:pt x="680" y="213"/>
                  </a:cubicBezTo>
                  <a:cubicBezTo>
                    <a:pt x="681" y="215"/>
                    <a:pt x="682" y="217"/>
                    <a:pt x="683" y="219"/>
                  </a:cubicBezTo>
                  <a:cubicBezTo>
                    <a:pt x="682" y="217"/>
                    <a:pt x="682" y="217"/>
                    <a:pt x="681" y="215"/>
                  </a:cubicBezTo>
                  <a:cubicBezTo>
                    <a:pt x="681" y="216"/>
                    <a:pt x="680" y="214"/>
                    <a:pt x="680" y="213"/>
                  </a:cubicBezTo>
                  <a:cubicBezTo>
                    <a:pt x="680" y="213"/>
                    <a:pt x="679" y="210"/>
                    <a:pt x="678" y="209"/>
                  </a:cubicBezTo>
                  <a:cubicBezTo>
                    <a:pt x="679" y="209"/>
                    <a:pt x="678" y="208"/>
                    <a:pt x="678" y="207"/>
                  </a:cubicBezTo>
                  <a:cubicBezTo>
                    <a:pt x="679" y="209"/>
                    <a:pt x="680" y="211"/>
                    <a:pt x="681" y="212"/>
                  </a:cubicBezTo>
                  <a:cubicBezTo>
                    <a:pt x="681" y="214"/>
                    <a:pt x="682" y="216"/>
                    <a:pt x="683" y="218"/>
                  </a:cubicBezTo>
                  <a:cubicBezTo>
                    <a:pt x="683" y="218"/>
                    <a:pt x="681" y="213"/>
                    <a:pt x="681" y="213"/>
                  </a:cubicBezTo>
                  <a:cubicBezTo>
                    <a:pt x="681" y="213"/>
                    <a:pt x="682" y="215"/>
                    <a:pt x="682" y="215"/>
                  </a:cubicBezTo>
                  <a:cubicBezTo>
                    <a:pt x="682" y="214"/>
                    <a:pt x="680" y="210"/>
                    <a:pt x="679" y="209"/>
                  </a:cubicBezTo>
                  <a:cubicBezTo>
                    <a:pt x="680" y="210"/>
                    <a:pt x="682" y="214"/>
                    <a:pt x="682" y="214"/>
                  </a:cubicBezTo>
                  <a:cubicBezTo>
                    <a:pt x="683" y="216"/>
                    <a:pt x="684" y="219"/>
                    <a:pt x="685" y="221"/>
                  </a:cubicBezTo>
                  <a:cubicBezTo>
                    <a:pt x="684" y="219"/>
                    <a:pt x="686" y="224"/>
                    <a:pt x="687" y="225"/>
                  </a:cubicBezTo>
                  <a:cubicBezTo>
                    <a:pt x="685" y="221"/>
                    <a:pt x="683" y="216"/>
                    <a:pt x="682" y="213"/>
                  </a:cubicBezTo>
                  <a:cubicBezTo>
                    <a:pt x="680" y="209"/>
                    <a:pt x="677" y="203"/>
                    <a:pt x="676" y="200"/>
                  </a:cubicBezTo>
                  <a:cubicBezTo>
                    <a:pt x="677" y="202"/>
                    <a:pt x="678" y="204"/>
                    <a:pt x="679" y="204"/>
                  </a:cubicBezTo>
                  <a:cubicBezTo>
                    <a:pt x="678" y="202"/>
                    <a:pt x="676" y="199"/>
                    <a:pt x="675" y="196"/>
                  </a:cubicBezTo>
                  <a:cubicBezTo>
                    <a:pt x="675" y="197"/>
                    <a:pt x="676" y="198"/>
                    <a:pt x="676" y="197"/>
                  </a:cubicBezTo>
                  <a:cubicBezTo>
                    <a:pt x="675" y="195"/>
                    <a:pt x="674" y="195"/>
                    <a:pt x="674" y="194"/>
                  </a:cubicBezTo>
                  <a:cubicBezTo>
                    <a:pt x="673" y="193"/>
                    <a:pt x="672" y="190"/>
                    <a:pt x="673" y="192"/>
                  </a:cubicBezTo>
                  <a:cubicBezTo>
                    <a:pt x="676" y="197"/>
                    <a:pt x="678" y="201"/>
                    <a:pt x="680" y="206"/>
                  </a:cubicBezTo>
                  <a:cubicBezTo>
                    <a:pt x="681" y="208"/>
                    <a:pt x="682" y="210"/>
                    <a:pt x="683" y="212"/>
                  </a:cubicBezTo>
                  <a:cubicBezTo>
                    <a:pt x="684" y="215"/>
                    <a:pt x="685" y="217"/>
                    <a:pt x="686" y="220"/>
                  </a:cubicBezTo>
                  <a:cubicBezTo>
                    <a:pt x="684" y="217"/>
                    <a:pt x="683" y="213"/>
                    <a:pt x="682" y="211"/>
                  </a:cubicBezTo>
                  <a:cubicBezTo>
                    <a:pt x="681" y="208"/>
                    <a:pt x="680" y="206"/>
                    <a:pt x="679" y="205"/>
                  </a:cubicBezTo>
                  <a:cubicBezTo>
                    <a:pt x="681" y="208"/>
                    <a:pt x="681" y="210"/>
                    <a:pt x="682" y="211"/>
                  </a:cubicBezTo>
                  <a:cubicBezTo>
                    <a:pt x="683" y="215"/>
                    <a:pt x="683" y="215"/>
                    <a:pt x="685" y="218"/>
                  </a:cubicBezTo>
                  <a:cubicBezTo>
                    <a:pt x="683" y="216"/>
                    <a:pt x="684" y="217"/>
                    <a:pt x="685" y="218"/>
                  </a:cubicBezTo>
                  <a:cubicBezTo>
                    <a:pt x="686" y="221"/>
                    <a:pt x="686" y="220"/>
                    <a:pt x="687" y="224"/>
                  </a:cubicBezTo>
                  <a:cubicBezTo>
                    <a:pt x="687" y="224"/>
                    <a:pt x="688" y="226"/>
                    <a:pt x="689" y="227"/>
                  </a:cubicBezTo>
                  <a:cubicBezTo>
                    <a:pt x="690" y="229"/>
                    <a:pt x="690" y="231"/>
                    <a:pt x="690" y="231"/>
                  </a:cubicBezTo>
                  <a:cubicBezTo>
                    <a:pt x="689" y="227"/>
                    <a:pt x="687" y="223"/>
                    <a:pt x="686" y="220"/>
                  </a:cubicBezTo>
                  <a:cubicBezTo>
                    <a:pt x="684" y="216"/>
                    <a:pt x="683" y="212"/>
                    <a:pt x="682" y="209"/>
                  </a:cubicBezTo>
                  <a:cubicBezTo>
                    <a:pt x="681" y="207"/>
                    <a:pt x="682" y="210"/>
                    <a:pt x="681" y="208"/>
                  </a:cubicBezTo>
                  <a:cubicBezTo>
                    <a:pt x="681" y="207"/>
                    <a:pt x="680" y="206"/>
                    <a:pt x="680" y="206"/>
                  </a:cubicBezTo>
                  <a:cubicBezTo>
                    <a:pt x="682" y="208"/>
                    <a:pt x="680" y="205"/>
                    <a:pt x="680" y="203"/>
                  </a:cubicBezTo>
                  <a:cubicBezTo>
                    <a:pt x="682" y="207"/>
                    <a:pt x="681" y="206"/>
                    <a:pt x="682" y="209"/>
                  </a:cubicBezTo>
                  <a:cubicBezTo>
                    <a:pt x="683" y="210"/>
                    <a:pt x="685" y="213"/>
                    <a:pt x="685" y="214"/>
                  </a:cubicBezTo>
                  <a:cubicBezTo>
                    <a:pt x="685" y="214"/>
                    <a:pt x="684" y="213"/>
                    <a:pt x="684" y="213"/>
                  </a:cubicBezTo>
                  <a:cubicBezTo>
                    <a:pt x="685" y="214"/>
                    <a:pt x="685" y="215"/>
                    <a:pt x="685" y="216"/>
                  </a:cubicBezTo>
                  <a:cubicBezTo>
                    <a:pt x="685" y="216"/>
                    <a:pt x="686" y="216"/>
                    <a:pt x="686" y="217"/>
                  </a:cubicBezTo>
                  <a:cubicBezTo>
                    <a:pt x="686" y="218"/>
                    <a:pt x="687" y="220"/>
                    <a:pt x="688" y="224"/>
                  </a:cubicBezTo>
                  <a:cubicBezTo>
                    <a:pt x="688" y="225"/>
                    <a:pt x="688" y="223"/>
                    <a:pt x="688" y="224"/>
                  </a:cubicBezTo>
                  <a:cubicBezTo>
                    <a:pt x="689" y="227"/>
                    <a:pt x="691" y="231"/>
                    <a:pt x="692" y="234"/>
                  </a:cubicBezTo>
                  <a:cubicBezTo>
                    <a:pt x="692" y="235"/>
                    <a:pt x="693" y="237"/>
                    <a:pt x="694" y="240"/>
                  </a:cubicBezTo>
                  <a:cubicBezTo>
                    <a:pt x="694" y="240"/>
                    <a:pt x="694" y="242"/>
                    <a:pt x="695" y="244"/>
                  </a:cubicBezTo>
                  <a:cubicBezTo>
                    <a:pt x="696" y="245"/>
                    <a:pt x="696" y="247"/>
                    <a:pt x="696" y="247"/>
                  </a:cubicBezTo>
                  <a:cubicBezTo>
                    <a:pt x="696" y="247"/>
                    <a:pt x="696" y="248"/>
                    <a:pt x="697" y="249"/>
                  </a:cubicBezTo>
                  <a:cubicBezTo>
                    <a:pt x="697" y="249"/>
                    <a:pt x="696" y="246"/>
                    <a:pt x="695" y="243"/>
                  </a:cubicBezTo>
                  <a:cubicBezTo>
                    <a:pt x="694" y="240"/>
                    <a:pt x="693" y="237"/>
                    <a:pt x="693" y="236"/>
                  </a:cubicBezTo>
                  <a:cubicBezTo>
                    <a:pt x="695" y="240"/>
                    <a:pt x="694" y="238"/>
                    <a:pt x="693" y="236"/>
                  </a:cubicBezTo>
                  <a:cubicBezTo>
                    <a:pt x="695" y="239"/>
                    <a:pt x="696" y="242"/>
                    <a:pt x="696" y="245"/>
                  </a:cubicBezTo>
                  <a:cubicBezTo>
                    <a:pt x="697" y="248"/>
                    <a:pt x="698" y="250"/>
                    <a:pt x="698" y="250"/>
                  </a:cubicBezTo>
                  <a:cubicBezTo>
                    <a:pt x="698" y="252"/>
                    <a:pt x="700" y="257"/>
                    <a:pt x="700" y="256"/>
                  </a:cubicBezTo>
                  <a:cubicBezTo>
                    <a:pt x="699" y="252"/>
                    <a:pt x="699" y="255"/>
                    <a:pt x="700" y="255"/>
                  </a:cubicBezTo>
                  <a:cubicBezTo>
                    <a:pt x="700" y="254"/>
                    <a:pt x="698" y="250"/>
                    <a:pt x="698" y="249"/>
                  </a:cubicBezTo>
                  <a:cubicBezTo>
                    <a:pt x="698" y="249"/>
                    <a:pt x="700" y="254"/>
                    <a:pt x="699" y="252"/>
                  </a:cubicBezTo>
                  <a:cubicBezTo>
                    <a:pt x="698" y="248"/>
                    <a:pt x="698" y="248"/>
                    <a:pt x="697" y="246"/>
                  </a:cubicBezTo>
                  <a:cubicBezTo>
                    <a:pt x="697" y="245"/>
                    <a:pt x="697" y="245"/>
                    <a:pt x="697" y="243"/>
                  </a:cubicBezTo>
                  <a:cubicBezTo>
                    <a:pt x="696" y="242"/>
                    <a:pt x="696" y="244"/>
                    <a:pt x="696" y="241"/>
                  </a:cubicBezTo>
                  <a:cubicBezTo>
                    <a:pt x="696" y="239"/>
                    <a:pt x="692" y="230"/>
                    <a:pt x="690" y="225"/>
                  </a:cubicBezTo>
                  <a:cubicBezTo>
                    <a:pt x="693" y="230"/>
                    <a:pt x="695" y="236"/>
                    <a:pt x="696" y="240"/>
                  </a:cubicBezTo>
                  <a:cubicBezTo>
                    <a:pt x="698" y="245"/>
                    <a:pt x="699" y="250"/>
                    <a:pt x="701" y="254"/>
                  </a:cubicBezTo>
                  <a:cubicBezTo>
                    <a:pt x="700" y="253"/>
                    <a:pt x="700" y="253"/>
                    <a:pt x="701" y="254"/>
                  </a:cubicBezTo>
                  <a:cubicBezTo>
                    <a:pt x="701" y="256"/>
                    <a:pt x="701" y="256"/>
                    <a:pt x="701" y="256"/>
                  </a:cubicBezTo>
                  <a:cubicBezTo>
                    <a:pt x="701" y="256"/>
                    <a:pt x="701" y="257"/>
                    <a:pt x="701" y="257"/>
                  </a:cubicBezTo>
                  <a:cubicBezTo>
                    <a:pt x="702" y="260"/>
                    <a:pt x="702" y="261"/>
                    <a:pt x="703" y="264"/>
                  </a:cubicBezTo>
                  <a:cubicBezTo>
                    <a:pt x="704" y="267"/>
                    <a:pt x="705" y="273"/>
                    <a:pt x="706" y="278"/>
                  </a:cubicBezTo>
                  <a:cubicBezTo>
                    <a:pt x="707" y="283"/>
                    <a:pt x="708" y="289"/>
                    <a:pt x="709" y="291"/>
                  </a:cubicBezTo>
                  <a:cubicBezTo>
                    <a:pt x="709" y="293"/>
                    <a:pt x="710" y="298"/>
                    <a:pt x="711" y="302"/>
                  </a:cubicBezTo>
                  <a:cubicBezTo>
                    <a:pt x="711" y="307"/>
                    <a:pt x="712" y="312"/>
                    <a:pt x="712" y="314"/>
                  </a:cubicBezTo>
                  <a:cubicBezTo>
                    <a:pt x="712" y="314"/>
                    <a:pt x="712" y="313"/>
                    <a:pt x="712" y="314"/>
                  </a:cubicBezTo>
                  <a:cubicBezTo>
                    <a:pt x="712" y="317"/>
                    <a:pt x="713" y="321"/>
                    <a:pt x="713" y="324"/>
                  </a:cubicBezTo>
                  <a:cubicBezTo>
                    <a:pt x="713" y="326"/>
                    <a:pt x="713" y="328"/>
                    <a:pt x="713" y="329"/>
                  </a:cubicBezTo>
                  <a:cubicBezTo>
                    <a:pt x="713" y="330"/>
                    <a:pt x="713" y="331"/>
                    <a:pt x="713" y="331"/>
                  </a:cubicBezTo>
                  <a:cubicBezTo>
                    <a:pt x="714" y="332"/>
                    <a:pt x="714" y="330"/>
                    <a:pt x="714" y="332"/>
                  </a:cubicBezTo>
                  <a:cubicBezTo>
                    <a:pt x="714" y="334"/>
                    <a:pt x="714" y="334"/>
                    <a:pt x="714" y="336"/>
                  </a:cubicBezTo>
                  <a:cubicBezTo>
                    <a:pt x="714" y="339"/>
                    <a:pt x="714" y="345"/>
                    <a:pt x="714" y="350"/>
                  </a:cubicBezTo>
                  <a:cubicBezTo>
                    <a:pt x="715" y="349"/>
                    <a:pt x="714" y="347"/>
                    <a:pt x="714" y="347"/>
                  </a:cubicBezTo>
                  <a:close/>
                  <a:moveTo>
                    <a:pt x="658" y="164"/>
                  </a:moveTo>
                  <a:cubicBezTo>
                    <a:pt x="657" y="163"/>
                    <a:pt x="658" y="165"/>
                    <a:pt x="659" y="166"/>
                  </a:cubicBezTo>
                  <a:cubicBezTo>
                    <a:pt x="660" y="167"/>
                    <a:pt x="661" y="168"/>
                    <a:pt x="660" y="167"/>
                  </a:cubicBezTo>
                  <a:cubicBezTo>
                    <a:pt x="661" y="168"/>
                    <a:pt x="661" y="169"/>
                    <a:pt x="661" y="169"/>
                  </a:cubicBezTo>
                  <a:cubicBezTo>
                    <a:pt x="661" y="169"/>
                    <a:pt x="659" y="166"/>
                    <a:pt x="658" y="164"/>
                  </a:cubicBezTo>
                  <a:close/>
                  <a:moveTo>
                    <a:pt x="597" y="102"/>
                  </a:moveTo>
                  <a:cubicBezTo>
                    <a:pt x="595" y="100"/>
                    <a:pt x="593" y="98"/>
                    <a:pt x="593" y="98"/>
                  </a:cubicBezTo>
                  <a:cubicBezTo>
                    <a:pt x="592" y="97"/>
                    <a:pt x="595" y="100"/>
                    <a:pt x="597" y="102"/>
                  </a:cubicBezTo>
                  <a:cubicBezTo>
                    <a:pt x="595" y="99"/>
                    <a:pt x="590" y="95"/>
                    <a:pt x="587" y="93"/>
                  </a:cubicBezTo>
                  <a:cubicBezTo>
                    <a:pt x="587" y="92"/>
                    <a:pt x="587" y="92"/>
                    <a:pt x="586" y="92"/>
                  </a:cubicBezTo>
                  <a:cubicBezTo>
                    <a:pt x="587" y="92"/>
                    <a:pt x="589" y="94"/>
                    <a:pt x="588" y="93"/>
                  </a:cubicBezTo>
                  <a:cubicBezTo>
                    <a:pt x="590" y="94"/>
                    <a:pt x="595" y="99"/>
                    <a:pt x="595" y="99"/>
                  </a:cubicBezTo>
                  <a:cubicBezTo>
                    <a:pt x="597" y="100"/>
                    <a:pt x="599" y="102"/>
                    <a:pt x="601" y="104"/>
                  </a:cubicBezTo>
                  <a:cubicBezTo>
                    <a:pt x="601" y="104"/>
                    <a:pt x="604" y="107"/>
                    <a:pt x="606" y="109"/>
                  </a:cubicBezTo>
                  <a:cubicBezTo>
                    <a:pt x="605" y="108"/>
                    <a:pt x="603" y="107"/>
                    <a:pt x="602" y="105"/>
                  </a:cubicBezTo>
                  <a:cubicBezTo>
                    <a:pt x="600" y="104"/>
                    <a:pt x="598" y="103"/>
                    <a:pt x="597" y="102"/>
                  </a:cubicBezTo>
                  <a:close/>
                  <a:moveTo>
                    <a:pt x="634" y="147"/>
                  </a:moveTo>
                  <a:cubicBezTo>
                    <a:pt x="633" y="144"/>
                    <a:pt x="632" y="144"/>
                    <a:pt x="629" y="140"/>
                  </a:cubicBezTo>
                  <a:cubicBezTo>
                    <a:pt x="631" y="142"/>
                    <a:pt x="631" y="142"/>
                    <a:pt x="629" y="140"/>
                  </a:cubicBezTo>
                  <a:cubicBezTo>
                    <a:pt x="630" y="140"/>
                    <a:pt x="631" y="141"/>
                    <a:pt x="632" y="143"/>
                  </a:cubicBezTo>
                  <a:cubicBezTo>
                    <a:pt x="632" y="144"/>
                    <a:pt x="633" y="144"/>
                    <a:pt x="635" y="147"/>
                  </a:cubicBezTo>
                  <a:cubicBezTo>
                    <a:pt x="635" y="147"/>
                    <a:pt x="635" y="147"/>
                    <a:pt x="634" y="147"/>
                  </a:cubicBezTo>
                  <a:close/>
                  <a:moveTo>
                    <a:pt x="573" y="84"/>
                  </a:moveTo>
                  <a:cubicBezTo>
                    <a:pt x="576" y="87"/>
                    <a:pt x="577" y="87"/>
                    <a:pt x="580" y="90"/>
                  </a:cubicBezTo>
                  <a:cubicBezTo>
                    <a:pt x="579" y="89"/>
                    <a:pt x="574" y="85"/>
                    <a:pt x="573" y="84"/>
                  </a:cubicBezTo>
                  <a:close/>
                  <a:moveTo>
                    <a:pt x="393" y="19"/>
                  </a:moveTo>
                  <a:cubicBezTo>
                    <a:pt x="394" y="18"/>
                    <a:pt x="395" y="18"/>
                    <a:pt x="398" y="19"/>
                  </a:cubicBezTo>
                  <a:cubicBezTo>
                    <a:pt x="398" y="19"/>
                    <a:pt x="398" y="19"/>
                    <a:pt x="398" y="19"/>
                  </a:cubicBezTo>
                  <a:cubicBezTo>
                    <a:pt x="396" y="19"/>
                    <a:pt x="395" y="19"/>
                    <a:pt x="393" y="19"/>
                  </a:cubicBezTo>
                  <a:close/>
                  <a:moveTo>
                    <a:pt x="374" y="20"/>
                  </a:moveTo>
                  <a:cubicBezTo>
                    <a:pt x="373" y="20"/>
                    <a:pt x="373" y="20"/>
                    <a:pt x="371" y="20"/>
                  </a:cubicBezTo>
                  <a:cubicBezTo>
                    <a:pt x="370" y="20"/>
                    <a:pt x="369" y="20"/>
                    <a:pt x="367" y="20"/>
                  </a:cubicBezTo>
                  <a:cubicBezTo>
                    <a:pt x="366" y="20"/>
                    <a:pt x="365" y="20"/>
                    <a:pt x="363" y="20"/>
                  </a:cubicBezTo>
                  <a:cubicBezTo>
                    <a:pt x="364" y="20"/>
                    <a:pt x="365" y="20"/>
                    <a:pt x="367" y="19"/>
                  </a:cubicBezTo>
                  <a:cubicBezTo>
                    <a:pt x="369" y="19"/>
                    <a:pt x="370" y="20"/>
                    <a:pt x="372" y="19"/>
                  </a:cubicBezTo>
                  <a:cubicBezTo>
                    <a:pt x="374" y="19"/>
                    <a:pt x="374" y="20"/>
                    <a:pt x="374" y="20"/>
                  </a:cubicBezTo>
                  <a:close/>
                  <a:moveTo>
                    <a:pt x="406" y="23"/>
                  </a:moveTo>
                  <a:cubicBezTo>
                    <a:pt x="402" y="22"/>
                    <a:pt x="404" y="22"/>
                    <a:pt x="400" y="22"/>
                  </a:cubicBezTo>
                  <a:cubicBezTo>
                    <a:pt x="402" y="22"/>
                    <a:pt x="406" y="22"/>
                    <a:pt x="406" y="23"/>
                  </a:cubicBezTo>
                  <a:close/>
                  <a:moveTo>
                    <a:pt x="503" y="52"/>
                  </a:moveTo>
                  <a:cubicBezTo>
                    <a:pt x="503" y="53"/>
                    <a:pt x="500" y="51"/>
                    <a:pt x="499" y="51"/>
                  </a:cubicBezTo>
                  <a:cubicBezTo>
                    <a:pt x="498" y="50"/>
                    <a:pt x="500" y="51"/>
                    <a:pt x="499" y="50"/>
                  </a:cubicBezTo>
                  <a:cubicBezTo>
                    <a:pt x="500" y="51"/>
                    <a:pt x="501" y="51"/>
                    <a:pt x="503" y="52"/>
                  </a:cubicBezTo>
                  <a:close/>
                  <a:moveTo>
                    <a:pt x="520" y="66"/>
                  </a:moveTo>
                  <a:cubicBezTo>
                    <a:pt x="519" y="66"/>
                    <a:pt x="517" y="65"/>
                    <a:pt x="518" y="65"/>
                  </a:cubicBezTo>
                  <a:cubicBezTo>
                    <a:pt x="516" y="64"/>
                    <a:pt x="515" y="64"/>
                    <a:pt x="514" y="63"/>
                  </a:cubicBezTo>
                  <a:cubicBezTo>
                    <a:pt x="513" y="63"/>
                    <a:pt x="514" y="63"/>
                    <a:pt x="514" y="63"/>
                  </a:cubicBezTo>
                  <a:cubicBezTo>
                    <a:pt x="512" y="62"/>
                    <a:pt x="511" y="62"/>
                    <a:pt x="509" y="61"/>
                  </a:cubicBezTo>
                  <a:cubicBezTo>
                    <a:pt x="509" y="61"/>
                    <a:pt x="511" y="61"/>
                    <a:pt x="512" y="62"/>
                  </a:cubicBezTo>
                  <a:cubicBezTo>
                    <a:pt x="510" y="60"/>
                    <a:pt x="508" y="59"/>
                    <a:pt x="505" y="58"/>
                  </a:cubicBezTo>
                  <a:cubicBezTo>
                    <a:pt x="503" y="57"/>
                    <a:pt x="506" y="59"/>
                    <a:pt x="504" y="58"/>
                  </a:cubicBezTo>
                  <a:cubicBezTo>
                    <a:pt x="502" y="57"/>
                    <a:pt x="502" y="57"/>
                    <a:pt x="500" y="56"/>
                  </a:cubicBezTo>
                  <a:cubicBezTo>
                    <a:pt x="502" y="57"/>
                    <a:pt x="506" y="58"/>
                    <a:pt x="507" y="59"/>
                  </a:cubicBezTo>
                  <a:cubicBezTo>
                    <a:pt x="509" y="60"/>
                    <a:pt x="510" y="60"/>
                    <a:pt x="511" y="61"/>
                  </a:cubicBezTo>
                  <a:cubicBezTo>
                    <a:pt x="511" y="60"/>
                    <a:pt x="517" y="64"/>
                    <a:pt x="516" y="62"/>
                  </a:cubicBezTo>
                  <a:cubicBezTo>
                    <a:pt x="514" y="61"/>
                    <a:pt x="517" y="63"/>
                    <a:pt x="514" y="62"/>
                  </a:cubicBezTo>
                  <a:cubicBezTo>
                    <a:pt x="515" y="62"/>
                    <a:pt x="513" y="61"/>
                    <a:pt x="513" y="61"/>
                  </a:cubicBezTo>
                  <a:cubicBezTo>
                    <a:pt x="509" y="59"/>
                    <a:pt x="504" y="56"/>
                    <a:pt x="501" y="55"/>
                  </a:cubicBezTo>
                  <a:cubicBezTo>
                    <a:pt x="500" y="54"/>
                    <a:pt x="500" y="55"/>
                    <a:pt x="500" y="55"/>
                  </a:cubicBezTo>
                  <a:cubicBezTo>
                    <a:pt x="496" y="53"/>
                    <a:pt x="493" y="52"/>
                    <a:pt x="490" y="51"/>
                  </a:cubicBezTo>
                  <a:cubicBezTo>
                    <a:pt x="487" y="49"/>
                    <a:pt x="485" y="48"/>
                    <a:pt x="482" y="47"/>
                  </a:cubicBezTo>
                  <a:cubicBezTo>
                    <a:pt x="481" y="46"/>
                    <a:pt x="485" y="48"/>
                    <a:pt x="486" y="48"/>
                  </a:cubicBezTo>
                  <a:cubicBezTo>
                    <a:pt x="488" y="49"/>
                    <a:pt x="484" y="48"/>
                    <a:pt x="483" y="47"/>
                  </a:cubicBezTo>
                  <a:cubicBezTo>
                    <a:pt x="485" y="48"/>
                    <a:pt x="490" y="50"/>
                    <a:pt x="489" y="50"/>
                  </a:cubicBezTo>
                  <a:cubicBezTo>
                    <a:pt x="491" y="51"/>
                    <a:pt x="491" y="50"/>
                    <a:pt x="493" y="51"/>
                  </a:cubicBezTo>
                  <a:cubicBezTo>
                    <a:pt x="494" y="52"/>
                    <a:pt x="492" y="51"/>
                    <a:pt x="493" y="51"/>
                  </a:cubicBezTo>
                  <a:cubicBezTo>
                    <a:pt x="495" y="52"/>
                    <a:pt x="496" y="52"/>
                    <a:pt x="501" y="54"/>
                  </a:cubicBezTo>
                  <a:cubicBezTo>
                    <a:pt x="500" y="54"/>
                    <a:pt x="498" y="53"/>
                    <a:pt x="497" y="52"/>
                  </a:cubicBezTo>
                  <a:cubicBezTo>
                    <a:pt x="498" y="53"/>
                    <a:pt x="502" y="54"/>
                    <a:pt x="503" y="55"/>
                  </a:cubicBezTo>
                  <a:cubicBezTo>
                    <a:pt x="504" y="56"/>
                    <a:pt x="502" y="54"/>
                    <a:pt x="503" y="55"/>
                  </a:cubicBezTo>
                  <a:cubicBezTo>
                    <a:pt x="506" y="56"/>
                    <a:pt x="508" y="57"/>
                    <a:pt x="511" y="59"/>
                  </a:cubicBezTo>
                  <a:cubicBezTo>
                    <a:pt x="513" y="60"/>
                    <a:pt x="509" y="58"/>
                    <a:pt x="510" y="58"/>
                  </a:cubicBezTo>
                  <a:cubicBezTo>
                    <a:pt x="510" y="58"/>
                    <a:pt x="511" y="59"/>
                    <a:pt x="514" y="60"/>
                  </a:cubicBezTo>
                  <a:cubicBezTo>
                    <a:pt x="514" y="60"/>
                    <a:pt x="513" y="60"/>
                    <a:pt x="513" y="60"/>
                  </a:cubicBezTo>
                  <a:cubicBezTo>
                    <a:pt x="513" y="60"/>
                    <a:pt x="515" y="60"/>
                    <a:pt x="517" y="62"/>
                  </a:cubicBezTo>
                  <a:cubicBezTo>
                    <a:pt x="515" y="61"/>
                    <a:pt x="513" y="60"/>
                    <a:pt x="511" y="59"/>
                  </a:cubicBezTo>
                  <a:cubicBezTo>
                    <a:pt x="513" y="60"/>
                    <a:pt x="514" y="61"/>
                    <a:pt x="518" y="63"/>
                  </a:cubicBezTo>
                  <a:cubicBezTo>
                    <a:pt x="517" y="62"/>
                    <a:pt x="515" y="61"/>
                    <a:pt x="518" y="63"/>
                  </a:cubicBezTo>
                  <a:cubicBezTo>
                    <a:pt x="518" y="63"/>
                    <a:pt x="518" y="62"/>
                    <a:pt x="517" y="62"/>
                  </a:cubicBezTo>
                  <a:cubicBezTo>
                    <a:pt x="520" y="63"/>
                    <a:pt x="523" y="65"/>
                    <a:pt x="527" y="67"/>
                  </a:cubicBezTo>
                  <a:cubicBezTo>
                    <a:pt x="525" y="66"/>
                    <a:pt x="521" y="64"/>
                    <a:pt x="520" y="63"/>
                  </a:cubicBezTo>
                  <a:cubicBezTo>
                    <a:pt x="520" y="64"/>
                    <a:pt x="523" y="65"/>
                    <a:pt x="523" y="65"/>
                  </a:cubicBezTo>
                  <a:cubicBezTo>
                    <a:pt x="524" y="65"/>
                    <a:pt x="524" y="65"/>
                    <a:pt x="524" y="65"/>
                  </a:cubicBezTo>
                  <a:cubicBezTo>
                    <a:pt x="524" y="65"/>
                    <a:pt x="524" y="66"/>
                    <a:pt x="524" y="66"/>
                  </a:cubicBezTo>
                  <a:cubicBezTo>
                    <a:pt x="523" y="65"/>
                    <a:pt x="521" y="64"/>
                    <a:pt x="520" y="64"/>
                  </a:cubicBezTo>
                  <a:cubicBezTo>
                    <a:pt x="520" y="64"/>
                    <a:pt x="521" y="64"/>
                    <a:pt x="521" y="65"/>
                  </a:cubicBezTo>
                  <a:cubicBezTo>
                    <a:pt x="522" y="65"/>
                    <a:pt x="525" y="66"/>
                    <a:pt x="529" y="68"/>
                  </a:cubicBezTo>
                  <a:cubicBezTo>
                    <a:pt x="529" y="68"/>
                    <a:pt x="528" y="68"/>
                    <a:pt x="527" y="67"/>
                  </a:cubicBezTo>
                  <a:cubicBezTo>
                    <a:pt x="526" y="67"/>
                    <a:pt x="525" y="66"/>
                    <a:pt x="526" y="66"/>
                  </a:cubicBezTo>
                  <a:cubicBezTo>
                    <a:pt x="528" y="67"/>
                    <a:pt x="528" y="67"/>
                    <a:pt x="529" y="68"/>
                  </a:cubicBezTo>
                  <a:cubicBezTo>
                    <a:pt x="529" y="68"/>
                    <a:pt x="527" y="67"/>
                    <a:pt x="527" y="67"/>
                  </a:cubicBezTo>
                  <a:cubicBezTo>
                    <a:pt x="529" y="68"/>
                    <a:pt x="529" y="68"/>
                    <a:pt x="531" y="69"/>
                  </a:cubicBezTo>
                  <a:cubicBezTo>
                    <a:pt x="530" y="69"/>
                    <a:pt x="529" y="68"/>
                    <a:pt x="530" y="69"/>
                  </a:cubicBezTo>
                  <a:cubicBezTo>
                    <a:pt x="532" y="70"/>
                    <a:pt x="531" y="70"/>
                    <a:pt x="531" y="69"/>
                  </a:cubicBezTo>
                  <a:cubicBezTo>
                    <a:pt x="533" y="71"/>
                    <a:pt x="533" y="70"/>
                    <a:pt x="535" y="71"/>
                  </a:cubicBezTo>
                  <a:cubicBezTo>
                    <a:pt x="535" y="72"/>
                    <a:pt x="534" y="71"/>
                    <a:pt x="535" y="72"/>
                  </a:cubicBezTo>
                  <a:cubicBezTo>
                    <a:pt x="535" y="72"/>
                    <a:pt x="533" y="70"/>
                    <a:pt x="533" y="70"/>
                  </a:cubicBezTo>
                  <a:cubicBezTo>
                    <a:pt x="533" y="71"/>
                    <a:pt x="533" y="71"/>
                    <a:pt x="533" y="71"/>
                  </a:cubicBezTo>
                  <a:cubicBezTo>
                    <a:pt x="530" y="69"/>
                    <a:pt x="529" y="69"/>
                    <a:pt x="528" y="69"/>
                  </a:cubicBezTo>
                  <a:cubicBezTo>
                    <a:pt x="527" y="68"/>
                    <a:pt x="526" y="68"/>
                    <a:pt x="526" y="67"/>
                  </a:cubicBezTo>
                  <a:cubicBezTo>
                    <a:pt x="522" y="65"/>
                    <a:pt x="523" y="66"/>
                    <a:pt x="519" y="64"/>
                  </a:cubicBezTo>
                  <a:cubicBezTo>
                    <a:pt x="520" y="64"/>
                    <a:pt x="520" y="65"/>
                    <a:pt x="522" y="66"/>
                  </a:cubicBezTo>
                  <a:cubicBezTo>
                    <a:pt x="519" y="65"/>
                    <a:pt x="518" y="63"/>
                    <a:pt x="515" y="62"/>
                  </a:cubicBezTo>
                  <a:cubicBezTo>
                    <a:pt x="516" y="63"/>
                    <a:pt x="522" y="66"/>
                    <a:pt x="526" y="68"/>
                  </a:cubicBezTo>
                  <a:cubicBezTo>
                    <a:pt x="528" y="69"/>
                    <a:pt x="529" y="70"/>
                    <a:pt x="530" y="71"/>
                  </a:cubicBezTo>
                  <a:cubicBezTo>
                    <a:pt x="526" y="68"/>
                    <a:pt x="519" y="65"/>
                    <a:pt x="519" y="66"/>
                  </a:cubicBezTo>
                  <a:cubicBezTo>
                    <a:pt x="517" y="65"/>
                    <a:pt x="516" y="63"/>
                    <a:pt x="513" y="62"/>
                  </a:cubicBezTo>
                  <a:cubicBezTo>
                    <a:pt x="514" y="63"/>
                    <a:pt x="517" y="65"/>
                    <a:pt x="520" y="66"/>
                  </a:cubicBezTo>
                  <a:close/>
                  <a:moveTo>
                    <a:pt x="487" y="49"/>
                  </a:moveTo>
                  <a:cubicBezTo>
                    <a:pt x="488" y="49"/>
                    <a:pt x="489" y="49"/>
                    <a:pt x="490" y="50"/>
                  </a:cubicBezTo>
                  <a:cubicBezTo>
                    <a:pt x="489" y="49"/>
                    <a:pt x="490" y="50"/>
                    <a:pt x="490" y="50"/>
                  </a:cubicBezTo>
                  <a:cubicBezTo>
                    <a:pt x="488" y="49"/>
                    <a:pt x="488" y="49"/>
                    <a:pt x="487" y="49"/>
                  </a:cubicBezTo>
                  <a:close/>
                  <a:moveTo>
                    <a:pt x="592" y="118"/>
                  </a:moveTo>
                  <a:cubicBezTo>
                    <a:pt x="591" y="118"/>
                    <a:pt x="592" y="118"/>
                    <a:pt x="592" y="119"/>
                  </a:cubicBezTo>
                  <a:cubicBezTo>
                    <a:pt x="592" y="119"/>
                    <a:pt x="591" y="118"/>
                    <a:pt x="591" y="118"/>
                  </a:cubicBezTo>
                  <a:cubicBezTo>
                    <a:pt x="589" y="116"/>
                    <a:pt x="590" y="116"/>
                    <a:pt x="592" y="118"/>
                  </a:cubicBezTo>
                  <a:close/>
                  <a:moveTo>
                    <a:pt x="53" y="392"/>
                  </a:moveTo>
                  <a:cubicBezTo>
                    <a:pt x="53" y="391"/>
                    <a:pt x="53" y="390"/>
                    <a:pt x="53" y="388"/>
                  </a:cubicBezTo>
                  <a:cubicBezTo>
                    <a:pt x="53" y="387"/>
                    <a:pt x="53" y="390"/>
                    <a:pt x="53" y="389"/>
                  </a:cubicBezTo>
                  <a:cubicBezTo>
                    <a:pt x="53" y="390"/>
                    <a:pt x="53" y="390"/>
                    <a:pt x="53" y="392"/>
                  </a:cubicBezTo>
                  <a:close/>
                  <a:moveTo>
                    <a:pt x="54" y="463"/>
                  </a:moveTo>
                  <a:cubicBezTo>
                    <a:pt x="54" y="464"/>
                    <a:pt x="52" y="456"/>
                    <a:pt x="53" y="458"/>
                  </a:cubicBezTo>
                  <a:cubicBezTo>
                    <a:pt x="52" y="458"/>
                    <a:pt x="52" y="455"/>
                    <a:pt x="52" y="455"/>
                  </a:cubicBezTo>
                  <a:cubicBezTo>
                    <a:pt x="52" y="456"/>
                    <a:pt x="53" y="459"/>
                    <a:pt x="53" y="459"/>
                  </a:cubicBezTo>
                  <a:cubicBezTo>
                    <a:pt x="53" y="460"/>
                    <a:pt x="53" y="460"/>
                    <a:pt x="53" y="460"/>
                  </a:cubicBezTo>
                  <a:cubicBezTo>
                    <a:pt x="54" y="461"/>
                    <a:pt x="54" y="462"/>
                    <a:pt x="54" y="463"/>
                  </a:cubicBezTo>
                  <a:close/>
                  <a:moveTo>
                    <a:pt x="51" y="462"/>
                  </a:moveTo>
                  <a:cubicBezTo>
                    <a:pt x="51" y="461"/>
                    <a:pt x="50" y="457"/>
                    <a:pt x="50" y="458"/>
                  </a:cubicBezTo>
                  <a:cubicBezTo>
                    <a:pt x="51" y="460"/>
                    <a:pt x="51" y="460"/>
                    <a:pt x="51" y="462"/>
                  </a:cubicBezTo>
                  <a:close/>
                  <a:moveTo>
                    <a:pt x="62" y="512"/>
                  </a:moveTo>
                  <a:cubicBezTo>
                    <a:pt x="61" y="511"/>
                    <a:pt x="61" y="510"/>
                    <a:pt x="60" y="508"/>
                  </a:cubicBezTo>
                  <a:cubicBezTo>
                    <a:pt x="61" y="508"/>
                    <a:pt x="61" y="509"/>
                    <a:pt x="61" y="510"/>
                  </a:cubicBezTo>
                  <a:cubicBezTo>
                    <a:pt x="62" y="510"/>
                    <a:pt x="61" y="510"/>
                    <a:pt x="61" y="509"/>
                  </a:cubicBezTo>
                  <a:cubicBezTo>
                    <a:pt x="61" y="509"/>
                    <a:pt x="61" y="510"/>
                    <a:pt x="62" y="510"/>
                  </a:cubicBezTo>
                  <a:cubicBezTo>
                    <a:pt x="62" y="511"/>
                    <a:pt x="62" y="511"/>
                    <a:pt x="62" y="511"/>
                  </a:cubicBezTo>
                  <a:cubicBezTo>
                    <a:pt x="62" y="510"/>
                    <a:pt x="62" y="512"/>
                    <a:pt x="62" y="512"/>
                  </a:cubicBezTo>
                  <a:close/>
                  <a:moveTo>
                    <a:pt x="23" y="484"/>
                  </a:moveTo>
                  <a:cubicBezTo>
                    <a:pt x="22" y="481"/>
                    <a:pt x="22" y="479"/>
                    <a:pt x="21" y="475"/>
                  </a:cubicBezTo>
                  <a:cubicBezTo>
                    <a:pt x="21" y="475"/>
                    <a:pt x="20" y="472"/>
                    <a:pt x="21" y="475"/>
                  </a:cubicBezTo>
                  <a:cubicBezTo>
                    <a:pt x="22" y="477"/>
                    <a:pt x="22" y="477"/>
                    <a:pt x="22" y="478"/>
                  </a:cubicBezTo>
                  <a:cubicBezTo>
                    <a:pt x="22" y="480"/>
                    <a:pt x="23" y="481"/>
                    <a:pt x="23" y="483"/>
                  </a:cubicBezTo>
                  <a:cubicBezTo>
                    <a:pt x="23" y="483"/>
                    <a:pt x="23" y="484"/>
                    <a:pt x="23" y="484"/>
                  </a:cubicBezTo>
                  <a:close/>
                  <a:moveTo>
                    <a:pt x="10" y="266"/>
                  </a:moveTo>
                  <a:cubicBezTo>
                    <a:pt x="11" y="263"/>
                    <a:pt x="11" y="263"/>
                    <a:pt x="11" y="263"/>
                  </a:cubicBezTo>
                  <a:cubicBezTo>
                    <a:pt x="11" y="263"/>
                    <a:pt x="12" y="260"/>
                    <a:pt x="12" y="259"/>
                  </a:cubicBezTo>
                  <a:cubicBezTo>
                    <a:pt x="11" y="262"/>
                    <a:pt x="12" y="260"/>
                    <a:pt x="11" y="265"/>
                  </a:cubicBezTo>
                  <a:cubicBezTo>
                    <a:pt x="11" y="264"/>
                    <a:pt x="10" y="266"/>
                    <a:pt x="10" y="266"/>
                  </a:cubicBezTo>
                  <a:close/>
                  <a:moveTo>
                    <a:pt x="602" y="92"/>
                  </a:moveTo>
                  <a:cubicBezTo>
                    <a:pt x="603" y="93"/>
                    <a:pt x="605" y="95"/>
                    <a:pt x="605" y="95"/>
                  </a:cubicBezTo>
                  <a:cubicBezTo>
                    <a:pt x="602" y="93"/>
                    <a:pt x="603" y="93"/>
                    <a:pt x="602" y="92"/>
                  </a:cubicBezTo>
                  <a:close/>
                  <a:moveTo>
                    <a:pt x="711" y="298"/>
                  </a:moveTo>
                  <a:cubicBezTo>
                    <a:pt x="710" y="298"/>
                    <a:pt x="710" y="295"/>
                    <a:pt x="710" y="293"/>
                  </a:cubicBezTo>
                  <a:cubicBezTo>
                    <a:pt x="710" y="293"/>
                    <a:pt x="710" y="296"/>
                    <a:pt x="711" y="298"/>
                  </a:cubicBezTo>
                  <a:close/>
                  <a:moveTo>
                    <a:pt x="704" y="267"/>
                  </a:moveTo>
                  <a:cubicBezTo>
                    <a:pt x="704" y="264"/>
                    <a:pt x="703" y="263"/>
                    <a:pt x="703" y="260"/>
                  </a:cubicBezTo>
                  <a:cubicBezTo>
                    <a:pt x="703" y="260"/>
                    <a:pt x="703" y="260"/>
                    <a:pt x="703" y="260"/>
                  </a:cubicBezTo>
                  <a:cubicBezTo>
                    <a:pt x="704" y="263"/>
                    <a:pt x="704" y="265"/>
                    <a:pt x="704" y="267"/>
                  </a:cubicBezTo>
                  <a:close/>
                  <a:moveTo>
                    <a:pt x="692" y="234"/>
                  </a:moveTo>
                  <a:cubicBezTo>
                    <a:pt x="691" y="231"/>
                    <a:pt x="691" y="232"/>
                    <a:pt x="690" y="228"/>
                  </a:cubicBezTo>
                  <a:cubicBezTo>
                    <a:pt x="690" y="227"/>
                    <a:pt x="691" y="231"/>
                    <a:pt x="691" y="230"/>
                  </a:cubicBezTo>
                  <a:cubicBezTo>
                    <a:pt x="691" y="230"/>
                    <a:pt x="689" y="225"/>
                    <a:pt x="690" y="226"/>
                  </a:cubicBezTo>
                  <a:cubicBezTo>
                    <a:pt x="691" y="229"/>
                    <a:pt x="691" y="231"/>
                    <a:pt x="693" y="234"/>
                  </a:cubicBezTo>
                  <a:cubicBezTo>
                    <a:pt x="693" y="236"/>
                    <a:pt x="692" y="234"/>
                    <a:pt x="692" y="234"/>
                  </a:cubicBezTo>
                  <a:close/>
                  <a:moveTo>
                    <a:pt x="688" y="224"/>
                  </a:moveTo>
                  <a:cubicBezTo>
                    <a:pt x="688" y="223"/>
                    <a:pt x="687" y="221"/>
                    <a:pt x="687" y="219"/>
                  </a:cubicBezTo>
                  <a:cubicBezTo>
                    <a:pt x="687" y="219"/>
                    <a:pt x="689" y="224"/>
                    <a:pt x="688" y="224"/>
                  </a:cubicBezTo>
                  <a:close/>
                  <a:moveTo>
                    <a:pt x="687" y="217"/>
                  </a:moveTo>
                  <a:cubicBezTo>
                    <a:pt x="688" y="218"/>
                    <a:pt x="685" y="212"/>
                    <a:pt x="685" y="212"/>
                  </a:cubicBezTo>
                  <a:cubicBezTo>
                    <a:pt x="685" y="211"/>
                    <a:pt x="687" y="215"/>
                    <a:pt x="687" y="217"/>
                  </a:cubicBezTo>
                  <a:close/>
                  <a:moveTo>
                    <a:pt x="683" y="204"/>
                  </a:moveTo>
                  <a:cubicBezTo>
                    <a:pt x="682" y="203"/>
                    <a:pt x="680" y="199"/>
                    <a:pt x="679" y="197"/>
                  </a:cubicBezTo>
                  <a:cubicBezTo>
                    <a:pt x="680" y="196"/>
                    <a:pt x="682" y="203"/>
                    <a:pt x="683" y="204"/>
                  </a:cubicBezTo>
                  <a:close/>
                  <a:moveTo>
                    <a:pt x="678" y="206"/>
                  </a:moveTo>
                  <a:cubicBezTo>
                    <a:pt x="678" y="205"/>
                    <a:pt x="676" y="201"/>
                    <a:pt x="676" y="200"/>
                  </a:cubicBezTo>
                  <a:cubicBezTo>
                    <a:pt x="677" y="202"/>
                    <a:pt x="678" y="205"/>
                    <a:pt x="678" y="206"/>
                  </a:cubicBezTo>
                  <a:close/>
                  <a:moveTo>
                    <a:pt x="672" y="201"/>
                  </a:moveTo>
                  <a:cubicBezTo>
                    <a:pt x="671" y="200"/>
                    <a:pt x="671" y="201"/>
                    <a:pt x="671" y="201"/>
                  </a:cubicBezTo>
                  <a:cubicBezTo>
                    <a:pt x="669" y="197"/>
                    <a:pt x="669" y="197"/>
                    <a:pt x="668" y="195"/>
                  </a:cubicBezTo>
                  <a:cubicBezTo>
                    <a:pt x="666" y="192"/>
                    <a:pt x="665" y="188"/>
                    <a:pt x="668" y="193"/>
                  </a:cubicBezTo>
                  <a:cubicBezTo>
                    <a:pt x="667" y="192"/>
                    <a:pt x="671" y="199"/>
                    <a:pt x="672" y="201"/>
                  </a:cubicBezTo>
                  <a:close/>
                  <a:moveTo>
                    <a:pt x="672" y="193"/>
                  </a:moveTo>
                  <a:cubicBezTo>
                    <a:pt x="672" y="193"/>
                    <a:pt x="670" y="190"/>
                    <a:pt x="670" y="188"/>
                  </a:cubicBezTo>
                  <a:cubicBezTo>
                    <a:pt x="670" y="188"/>
                    <a:pt x="672" y="192"/>
                    <a:pt x="672" y="193"/>
                  </a:cubicBezTo>
                  <a:close/>
                  <a:moveTo>
                    <a:pt x="671" y="197"/>
                  </a:moveTo>
                  <a:cubicBezTo>
                    <a:pt x="671" y="197"/>
                    <a:pt x="669" y="193"/>
                    <a:pt x="669" y="195"/>
                  </a:cubicBezTo>
                  <a:cubicBezTo>
                    <a:pt x="669" y="194"/>
                    <a:pt x="668" y="193"/>
                    <a:pt x="667" y="191"/>
                  </a:cubicBezTo>
                  <a:cubicBezTo>
                    <a:pt x="667" y="190"/>
                    <a:pt x="670" y="195"/>
                    <a:pt x="671" y="197"/>
                  </a:cubicBezTo>
                  <a:close/>
                  <a:moveTo>
                    <a:pt x="671" y="186"/>
                  </a:moveTo>
                  <a:cubicBezTo>
                    <a:pt x="672" y="188"/>
                    <a:pt x="669" y="182"/>
                    <a:pt x="670" y="185"/>
                  </a:cubicBezTo>
                  <a:cubicBezTo>
                    <a:pt x="669" y="182"/>
                    <a:pt x="668" y="181"/>
                    <a:pt x="667" y="179"/>
                  </a:cubicBezTo>
                  <a:cubicBezTo>
                    <a:pt x="667" y="179"/>
                    <a:pt x="667" y="179"/>
                    <a:pt x="667" y="179"/>
                  </a:cubicBezTo>
                  <a:cubicBezTo>
                    <a:pt x="666" y="176"/>
                    <a:pt x="665" y="175"/>
                    <a:pt x="663" y="172"/>
                  </a:cubicBezTo>
                  <a:cubicBezTo>
                    <a:pt x="663" y="172"/>
                    <a:pt x="663" y="172"/>
                    <a:pt x="663" y="172"/>
                  </a:cubicBezTo>
                  <a:cubicBezTo>
                    <a:pt x="661" y="170"/>
                    <a:pt x="663" y="172"/>
                    <a:pt x="663" y="171"/>
                  </a:cubicBezTo>
                  <a:cubicBezTo>
                    <a:pt x="669" y="181"/>
                    <a:pt x="669" y="181"/>
                    <a:pt x="669" y="181"/>
                  </a:cubicBezTo>
                  <a:cubicBezTo>
                    <a:pt x="668" y="181"/>
                    <a:pt x="670" y="184"/>
                    <a:pt x="671" y="186"/>
                  </a:cubicBezTo>
                  <a:close/>
                  <a:moveTo>
                    <a:pt x="668" y="186"/>
                  </a:moveTo>
                  <a:cubicBezTo>
                    <a:pt x="668" y="185"/>
                    <a:pt x="667" y="183"/>
                    <a:pt x="667" y="183"/>
                  </a:cubicBezTo>
                  <a:cubicBezTo>
                    <a:pt x="667" y="182"/>
                    <a:pt x="667" y="183"/>
                    <a:pt x="668" y="185"/>
                  </a:cubicBezTo>
                  <a:cubicBezTo>
                    <a:pt x="669" y="186"/>
                    <a:pt x="669" y="186"/>
                    <a:pt x="668" y="186"/>
                  </a:cubicBezTo>
                  <a:close/>
                  <a:moveTo>
                    <a:pt x="665" y="180"/>
                  </a:moveTo>
                  <a:cubicBezTo>
                    <a:pt x="663" y="178"/>
                    <a:pt x="659" y="170"/>
                    <a:pt x="657" y="166"/>
                  </a:cubicBezTo>
                  <a:cubicBezTo>
                    <a:pt x="655" y="163"/>
                    <a:pt x="655" y="163"/>
                    <a:pt x="653" y="160"/>
                  </a:cubicBezTo>
                  <a:cubicBezTo>
                    <a:pt x="654" y="160"/>
                    <a:pt x="655" y="163"/>
                    <a:pt x="655" y="164"/>
                  </a:cubicBezTo>
                  <a:cubicBezTo>
                    <a:pt x="658" y="167"/>
                    <a:pt x="660" y="172"/>
                    <a:pt x="663" y="176"/>
                  </a:cubicBezTo>
                  <a:cubicBezTo>
                    <a:pt x="663" y="177"/>
                    <a:pt x="664" y="178"/>
                    <a:pt x="665" y="180"/>
                  </a:cubicBezTo>
                  <a:close/>
                  <a:moveTo>
                    <a:pt x="659" y="170"/>
                  </a:moveTo>
                  <a:cubicBezTo>
                    <a:pt x="659" y="171"/>
                    <a:pt x="658" y="169"/>
                    <a:pt x="657" y="168"/>
                  </a:cubicBezTo>
                  <a:cubicBezTo>
                    <a:pt x="656" y="167"/>
                    <a:pt x="655" y="165"/>
                    <a:pt x="655" y="165"/>
                  </a:cubicBezTo>
                  <a:cubicBezTo>
                    <a:pt x="656" y="165"/>
                    <a:pt x="657" y="167"/>
                    <a:pt x="659" y="170"/>
                  </a:cubicBezTo>
                  <a:close/>
                  <a:moveTo>
                    <a:pt x="652" y="163"/>
                  </a:moveTo>
                  <a:cubicBezTo>
                    <a:pt x="650" y="160"/>
                    <a:pt x="652" y="162"/>
                    <a:pt x="651" y="160"/>
                  </a:cubicBezTo>
                  <a:cubicBezTo>
                    <a:pt x="651" y="161"/>
                    <a:pt x="653" y="163"/>
                    <a:pt x="653" y="164"/>
                  </a:cubicBezTo>
                  <a:cubicBezTo>
                    <a:pt x="653" y="164"/>
                    <a:pt x="652" y="163"/>
                    <a:pt x="652" y="163"/>
                  </a:cubicBezTo>
                  <a:cubicBezTo>
                    <a:pt x="652" y="162"/>
                    <a:pt x="652" y="162"/>
                    <a:pt x="652" y="163"/>
                  </a:cubicBezTo>
                  <a:close/>
                  <a:moveTo>
                    <a:pt x="651" y="159"/>
                  </a:moveTo>
                  <a:cubicBezTo>
                    <a:pt x="651" y="160"/>
                    <a:pt x="649" y="157"/>
                    <a:pt x="648" y="156"/>
                  </a:cubicBezTo>
                  <a:cubicBezTo>
                    <a:pt x="648" y="156"/>
                    <a:pt x="648" y="156"/>
                    <a:pt x="649" y="157"/>
                  </a:cubicBezTo>
                  <a:cubicBezTo>
                    <a:pt x="646" y="153"/>
                    <a:pt x="649" y="156"/>
                    <a:pt x="651" y="159"/>
                  </a:cubicBezTo>
                  <a:close/>
                  <a:moveTo>
                    <a:pt x="647" y="152"/>
                  </a:moveTo>
                  <a:cubicBezTo>
                    <a:pt x="645" y="149"/>
                    <a:pt x="649" y="155"/>
                    <a:pt x="647" y="153"/>
                  </a:cubicBezTo>
                  <a:cubicBezTo>
                    <a:pt x="648" y="154"/>
                    <a:pt x="650" y="156"/>
                    <a:pt x="651" y="158"/>
                  </a:cubicBezTo>
                  <a:cubicBezTo>
                    <a:pt x="651" y="158"/>
                    <a:pt x="650" y="156"/>
                    <a:pt x="649" y="156"/>
                  </a:cubicBezTo>
                  <a:cubicBezTo>
                    <a:pt x="649" y="155"/>
                    <a:pt x="649" y="155"/>
                    <a:pt x="648" y="155"/>
                  </a:cubicBezTo>
                  <a:cubicBezTo>
                    <a:pt x="648" y="154"/>
                    <a:pt x="649" y="155"/>
                    <a:pt x="647" y="152"/>
                  </a:cubicBezTo>
                  <a:close/>
                  <a:moveTo>
                    <a:pt x="649" y="150"/>
                  </a:moveTo>
                  <a:cubicBezTo>
                    <a:pt x="649" y="151"/>
                    <a:pt x="648" y="150"/>
                    <a:pt x="648" y="149"/>
                  </a:cubicBezTo>
                  <a:cubicBezTo>
                    <a:pt x="646" y="147"/>
                    <a:pt x="646" y="146"/>
                    <a:pt x="646" y="145"/>
                  </a:cubicBezTo>
                  <a:cubicBezTo>
                    <a:pt x="647" y="147"/>
                    <a:pt x="648" y="149"/>
                    <a:pt x="649" y="150"/>
                  </a:cubicBezTo>
                  <a:close/>
                  <a:moveTo>
                    <a:pt x="645" y="146"/>
                  </a:moveTo>
                  <a:cubicBezTo>
                    <a:pt x="644" y="144"/>
                    <a:pt x="642" y="142"/>
                    <a:pt x="641" y="139"/>
                  </a:cubicBezTo>
                  <a:cubicBezTo>
                    <a:pt x="639" y="136"/>
                    <a:pt x="637" y="134"/>
                    <a:pt x="635" y="132"/>
                  </a:cubicBezTo>
                  <a:cubicBezTo>
                    <a:pt x="637" y="133"/>
                    <a:pt x="638" y="136"/>
                    <a:pt x="640" y="138"/>
                  </a:cubicBezTo>
                  <a:cubicBezTo>
                    <a:pt x="642" y="140"/>
                    <a:pt x="643" y="143"/>
                    <a:pt x="645" y="144"/>
                  </a:cubicBezTo>
                  <a:cubicBezTo>
                    <a:pt x="643" y="143"/>
                    <a:pt x="646" y="147"/>
                    <a:pt x="645" y="146"/>
                  </a:cubicBezTo>
                  <a:close/>
                  <a:moveTo>
                    <a:pt x="633" y="145"/>
                  </a:moveTo>
                  <a:cubicBezTo>
                    <a:pt x="633" y="145"/>
                    <a:pt x="633" y="145"/>
                    <a:pt x="633" y="145"/>
                  </a:cubicBezTo>
                  <a:cubicBezTo>
                    <a:pt x="631" y="143"/>
                    <a:pt x="630" y="141"/>
                    <a:pt x="630" y="141"/>
                  </a:cubicBezTo>
                  <a:cubicBezTo>
                    <a:pt x="631" y="142"/>
                    <a:pt x="632" y="144"/>
                    <a:pt x="633" y="145"/>
                  </a:cubicBezTo>
                  <a:close/>
                  <a:moveTo>
                    <a:pt x="634" y="131"/>
                  </a:moveTo>
                  <a:cubicBezTo>
                    <a:pt x="632" y="128"/>
                    <a:pt x="633" y="130"/>
                    <a:pt x="631" y="127"/>
                  </a:cubicBezTo>
                  <a:cubicBezTo>
                    <a:pt x="631" y="126"/>
                    <a:pt x="634" y="131"/>
                    <a:pt x="634" y="131"/>
                  </a:cubicBezTo>
                  <a:close/>
                  <a:moveTo>
                    <a:pt x="633" y="131"/>
                  </a:moveTo>
                  <a:cubicBezTo>
                    <a:pt x="633" y="132"/>
                    <a:pt x="630" y="128"/>
                    <a:pt x="630" y="128"/>
                  </a:cubicBezTo>
                  <a:cubicBezTo>
                    <a:pt x="630" y="128"/>
                    <a:pt x="631" y="129"/>
                    <a:pt x="633" y="131"/>
                  </a:cubicBezTo>
                  <a:close/>
                  <a:moveTo>
                    <a:pt x="630" y="141"/>
                  </a:moveTo>
                  <a:cubicBezTo>
                    <a:pt x="628" y="139"/>
                    <a:pt x="627" y="138"/>
                    <a:pt x="626" y="136"/>
                  </a:cubicBezTo>
                  <a:cubicBezTo>
                    <a:pt x="626" y="136"/>
                    <a:pt x="627" y="137"/>
                    <a:pt x="627" y="137"/>
                  </a:cubicBezTo>
                  <a:cubicBezTo>
                    <a:pt x="625" y="135"/>
                    <a:pt x="622" y="131"/>
                    <a:pt x="623" y="132"/>
                  </a:cubicBezTo>
                  <a:cubicBezTo>
                    <a:pt x="624" y="133"/>
                    <a:pt x="624" y="134"/>
                    <a:pt x="625" y="134"/>
                  </a:cubicBezTo>
                  <a:cubicBezTo>
                    <a:pt x="626" y="136"/>
                    <a:pt x="627" y="137"/>
                    <a:pt x="629" y="139"/>
                  </a:cubicBezTo>
                  <a:cubicBezTo>
                    <a:pt x="629" y="140"/>
                    <a:pt x="628" y="139"/>
                    <a:pt x="627" y="138"/>
                  </a:cubicBezTo>
                  <a:cubicBezTo>
                    <a:pt x="627" y="137"/>
                    <a:pt x="631" y="142"/>
                    <a:pt x="630" y="141"/>
                  </a:cubicBezTo>
                  <a:close/>
                  <a:moveTo>
                    <a:pt x="628" y="139"/>
                  </a:moveTo>
                  <a:cubicBezTo>
                    <a:pt x="627" y="139"/>
                    <a:pt x="627" y="138"/>
                    <a:pt x="626" y="138"/>
                  </a:cubicBezTo>
                  <a:cubicBezTo>
                    <a:pt x="624" y="135"/>
                    <a:pt x="625" y="135"/>
                    <a:pt x="622" y="132"/>
                  </a:cubicBezTo>
                  <a:cubicBezTo>
                    <a:pt x="622" y="132"/>
                    <a:pt x="624" y="133"/>
                    <a:pt x="624" y="133"/>
                  </a:cubicBezTo>
                  <a:cubicBezTo>
                    <a:pt x="626" y="136"/>
                    <a:pt x="624" y="134"/>
                    <a:pt x="628" y="139"/>
                  </a:cubicBezTo>
                  <a:close/>
                  <a:moveTo>
                    <a:pt x="621" y="146"/>
                  </a:moveTo>
                  <a:cubicBezTo>
                    <a:pt x="621" y="146"/>
                    <a:pt x="620" y="145"/>
                    <a:pt x="621" y="146"/>
                  </a:cubicBezTo>
                  <a:cubicBezTo>
                    <a:pt x="620" y="145"/>
                    <a:pt x="620" y="145"/>
                    <a:pt x="620" y="145"/>
                  </a:cubicBezTo>
                  <a:cubicBezTo>
                    <a:pt x="620" y="145"/>
                    <a:pt x="620" y="145"/>
                    <a:pt x="619" y="144"/>
                  </a:cubicBezTo>
                  <a:cubicBezTo>
                    <a:pt x="620" y="145"/>
                    <a:pt x="620" y="145"/>
                    <a:pt x="621" y="146"/>
                  </a:cubicBezTo>
                  <a:close/>
                  <a:moveTo>
                    <a:pt x="621" y="130"/>
                  </a:moveTo>
                  <a:cubicBezTo>
                    <a:pt x="620" y="129"/>
                    <a:pt x="614" y="123"/>
                    <a:pt x="612" y="120"/>
                  </a:cubicBezTo>
                  <a:cubicBezTo>
                    <a:pt x="615" y="122"/>
                    <a:pt x="617" y="126"/>
                    <a:pt x="621" y="130"/>
                  </a:cubicBezTo>
                  <a:close/>
                  <a:moveTo>
                    <a:pt x="621" y="118"/>
                  </a:moveTo>
                  <a:cubicBezTo>
                    <a:pt x="620" y="118"/>
                    <a:pt x="618" y="116"/>
                    <a:pt x="616" y="114"/>
                  </a:cubicBezTo>
                  <a:cubicBezTo>
                    <a:pt x="614" y="112"/>
                    <a:pt x="612" y="110"/>
                    <a:pt x="610" y="108"/>
                  </a:cubicBezTo>
                  <a:cubicBezTo>
                    <a:pt x="610" y="107"/>
                    <a:pt x="612" y="109"/>
                    <a:pt x="613" y="110"/>
                  </a:cubicBezTo>
                  <a:cubicBezTo>
                    <a:pt x="617" y="114"/>
                    <a:pt x="619" y="116"/>
                    <a:pt x="621" y="118"/>
                  </a:cubicBezTo>
                  <a:close/>
                  <a:moveTo>
                    <a:pt x="614" y="137"/>
                  </a:moveTo>
                  <a:cubicBezTo>
                    <a:pt x="613" y="136"/>
                    <a:pt x="608" y="130"/>
                    <a:pt x="607" y="129"/>
                  </a:cubicBezTo>
                  <a:cubicBezTo>
                    <a:pt x="608" y="130"/>
                    <a:pt x="613" y="136"/>
                    <a:pt x="614" y="137"/>
                  </a:cubicBezTo>
                  <a:close/>
                  <a:moveTo>
                    <a:pt x="610" y="118"/>
                  </a:moveTo>
                  <a:cubicBezTo>
                    <a:pt x="610" y="118"/>
                    <a:pt x="611" y="118"/>
                    <a:pt x="612" y="120"/>
                  </a:cubicBezTo>
                  <a:cubicBezTo>
                    <a:pt x="611" y="119"/>
                    <a:pt x="609" y="117"/>
                    <a:pt x="608" y="116"/>
                  </a:cubicBezTo>
                  <a:cubicBezTo>
                    <a:pt x="607" y="115"/>
                    <a:pt x="609" y="116"/>
                    <a:pt x="610" y="118"/>
                  </a:cubicBezTo>
                  <a:close/>
                  <a:moveTo>
                    <a:pt x="610" y="107"/>
                  </a:moveTo>
                  <a:cubicBezTo>
                    <a:pt x="610" y="107"/>
                    <a:pt x="610" y="107"/>
                    <a:pt x="610" y="107"/>
                  </a:cubicBezTo>
                  <a:cubicBezTo>
                    <a:pt x="607" y="105"/>
                    <a:pt x="608" y="105"/>
                    <a:pt x="607" y="105"/>
                  </a:cubicBezTo>
                  <a:cubicBezTo>
                    <a:pt x="608" y="105"/>
                    <a:pt x="609" y="106"/>
                    <a:pt x="610" y="107"/>
                  </a:cubicBezTo>
                  <a:close/>
                  <a:moveTo>
                    <a:pt x="607" y="115"/>
                  </a:moveTo>
                  <a:cubicBezTo>
                    <a:pt x="606" y="114"/>
                    <a:pt x="603" y="111"/>
                    <a:pt x="602" y="110"/>
                  </a:cubicBezTo>
                  <a:cubicBezTo>
                    <a:pt x="604" y="111"/>
                    <a:pt x="605" y="113"/>
                    <a:pt x="607" y="115"/>
                  </a:cubicBezTo>
                  <a:close/>
                  <a:moveTo>
                    <a:pt x="604" y="125"/>
                  </a:moveTo>
                  <a:cubicBezTo>
                    <a:pt x="604" y="126"/>
                    <a:pt x="602" y="124"/>
                    <a:pt x="601" y="122"/>
                  </a:cubicBezTo>
                  <a:cubicBezTo>
                    <a:pt x="600" y="121"/>
                    <a:pt x="603" y="124"/>
                    <a:pt x="604" y="125"/>
                  </a:cubicBezTo>
                  <a:close/>
                  <a:moveTo>
                    <a:pt x="605" y="107"/>
                  </a:moveTo>
                  <a:cubicBezTo>
                    <a:pt x="606" y="108"/>
                    <a:pt x="605" y="107"/>
                    <a:pt x="604" y="107"/>
                  </a:cubicBezTo>
                  <a:cubicBezTo>
                    <a:pt x="601" y="104"/>
                    <a:pt x="602" y="104"/>
                    <a:pt x="605" y="107"/>
                  </a:cubicBezTo>
                  <a:close/>
                  <a:moveTo>
                    <a:pt x="595" y="101"/>
                  </a:moveTo>
                  <a:cubicBezTo>
                    <a:pt x="597" y="102"/>
                    <a:pt x="600" y="104"/>
                    <a:pt x="601" y="105"/>
                  </a:cubicBezTo>
                  <a:cubicBezTo>
                    <a:pt x="603" y="107"/>
                    <a:pt x="602" y="107"/>
                    <a:pt x="604" y="109"/>
                  </a:cubicBezTo>
                  <a:cubicBezTo>
                    <a:pt x="603" y="108"/>
                    <a:pt x="602" y="107"/>
                    <a:pt x="601" y="106"/>
                  </a:cubicBezTo>
                  <a:cubicBezTo>
                    <a:pt x="600" y="105"/>
                    <a:pt x="599" y="105"/>
                    <a:pt x="598" y="104"/>
                  </a:cubicBezTo>
                  <a:cubicBezTo>
                    <a:pt x="601" y="106"/>
                    <a:pt x="602" y="107"/>
                    <a:pt x="605" y="110"/>
                  </a:cubicBezTo>
                  <a:cubicBezTo>
                    <a:pt x="605" y="110"/>
                    <a:pt x="604" y="110"/>
                    <a:pt x="604" y="109"/>
                  </a:cubicBezTo>
                  <a:cubicBezTo>
                    <a:pt x="602" y="108"/>
                    <a:pt x="602" y="108"/>
                    <a:pt x="601" y="106"/>
                  </a:cubicBezTo>
                  <a:cubicBezTo>
                    <a:pt x="603" y="109"/>
                    <a:pt x="595" y="102"/>
                    <a:pt x="593" y="100"/>
                  </a:cubicBezTo>
                  <a:cubicBezTo>
                    <a:pt x="594" y="100"/>
                    <a:pt x="595" y="101"/>
                    <a:pt x="597" y="103"/>
                  </a:cubicBezTo>
                  <a:cubicBezTo>
                    <a:pt x="597" y="103"/>
                    <a:pt x="597" y="103"/>
                    <a:pt x="598" y="103"/>
                  </a:cubicBezTo>
                  <a:cubicBezTo>
                    <a:pt x="598" y="103"/>
                    <a:pt x="595" y="101"/>
                    <a:pt x="594" y="100"/>
                  </a:cubicBezTo>
                  <a:cubicBezTo>
                    <a:pt x="593" y="98"/>
                    <a:pt x="595" y="100"/>
                    <a:pt x="592" y="98"/>
                  </a:cubicBezTo>
                  <a:cubicBezTo>
                    <a:pt x="593" y="98"/>
                    <a:pt x="595" y="100"/>
                    <a:pt x="595" y="101"/>
                  </a:cubicBezTo>
                  <a:close/>
                  <a:moveTo>
                    <a:pt x="591" y="128"/>
                  </a:moveTo>
                  <a:cubicBezTo>
                    <a:pt x="591" y="128"/>
                    <a:pt x="590" y="127"/>
                    <a:pt x="591" y="128"/>
                  </a:cubicBezTo>
                  <a:cubicBezTo>
                    <a:pt x="590" y="127"/>
                    <a:pt x="588" y="126"/>
                    <a:pt x="587" y="125"/>
                  </a:cubicBezTo>
                  <a:cubicBezTo>
                    <a:pt x="586" y="123"/>
                    <a:pt x="591" y="128"/>
                    <a:pt x="589" y="126"/>
                  </a:cubicBezTo>
                  <a:cubicBezTo>
                    <a:pt x="589" y="126"/>
                    <a:pt x="591" y="128"/>
                    <a:pt x="591" y="128"/>
                  </a:cubicBezTo>
                  <a:close/>
                  <a:moveTo>
                    <a:pt x="590" y="97"/>
                  </a:moveTo>
                  <a:cubicBezTo>
                    <a:pt x="590" y="98"/>
                    <a:pt x="590" y="98"/>
                    <a:pt x="591" y="98"/>
                  </a:cubicBezTo>
                  <a:cubicBezTo>
                    <a:pt x="591" y="98"/>
                    <a:pt x="589" y="96"/>
                    <a:pt x="590" y="97"/>
                  </a:cubicBezTo>
                  <a:cubicBezTo>
                    <a:pt x="593" y="100"/>
                    <a:pt x="592" y="99"/>
                    <a:pt x="595" y="102"/>
                  </a:cubicBezTo>
                  <a:cubicBezTo>
                    <a:pt x="592" y="100"/>
                    <a:pt x="589" y="97"/>
                    <a:pt x="586" y="94"/>
                  </a:cubicBezTo>
                  <a:cubicBezTo>
                    <a:pt x="583" y="91"/>
                    <a:pt x="579" y="88"/>
                    <a:pt x="575" y="85"/>
                  </a:cubicBezTo>
                  <a:cubicBezTo>
                    <a:pt x="575" y="85"/>
                    <a:pt x="575" y="85"/>
                    <a:pt x="574" y="84"/>
                  </a:cubicBezTo>
                  <a:cubicBezTo>
                    <a:pt x="575" y="85"/>
                    <a:pt x="577" y="86"/>
                    <a:pt x="577" y="86"/>
                  </a:cubicBezTo>
                  <a:cubicBezTo>
                    <a:pt x="578" y="87"/>
                    <a:pt x="578" y="87"/>
                    <a:pt x="578" y="87"/>
                  </a:cubicBezTo>
                  <a:cubicBezTo>
                    <a:pt x="579" y="88"/>
                    <a:pt x="580" y="88"/>
                    <a:pt x="582" y="90"/>
                  </a:cubicBezTo>
                  <a:cubicBezTo>
                    <a:pt x="584" y="92"/>
                    <a:pt x="589" y="95"/>
                    <a:pt x="590" y="97"/>
                  </a:cubicBezTo>
                  <a:close/>
                  <a:moveTo>
                    <a:pt x="591" y="96"/>
                  </a:moveTo>
                  <a:cubicBezTo>
                    <a:pt x="590" y="95"/>
                    <a:pt x="591" y="96"/>
                    <a:pt x="591" y="97"/>
                  </a:cubicBezTo>
                  <a:cubicBezTo>
                    <a:pt x="589" y="94"/>
                    <a:pt x="581" y="89"/>
                    <a:pt x="579" y="87"/>
                  </a:cubicBezTo>
                  <a:cubicBezTo>
                    <a:pt x="583" y="89"/>
                    <a:pt x="588" y="94"/>
                    <a:pt x="591" y="96"/>
                  </a:cubicBezTo>
                  <a:close/>
                  <a:moveTo>
                    <a:pt x="585" y="89"/>
                  </a:moveTo>
                  <a:cubicBezTo>
                    <a:pt x="586" y="90"/>
                    <a:pt x="583" y="87"/>
                    <a:pt x="581" y="85"/>
                  </a:cubicBezTo>
                  <a:cubicBezTo>
                    <a:pt x="581" y="85"/>
                    <a:pt x="584" y="88"/>
                    <a:pt x="585" y="89"/>
                  </a:cubicBezTo>
                  <a:close/>
                  <a:moveTo>
                    <a:pt x="586" y="91"/>
                  </a:moveTo>
                  <a:cubicBezTo>
                    <a:pt x="586" y="92"/>
                    <a:pt x="586" y="92"/>
                    <a:pt x="586" y="92"/>
                  </a:cubicBezTo>
                  <a:cubicBezTo>
                    <a:pt x="582" y="89"/>
                    <a:pt x="582" y="88"/>
                    <a:pt x="586" y="91"/>
                  </a:cubicBezTo>
                  <a:close/>
                  <a:moveTo>
                    <a:pt x="579" y="116"/>
                  </a:moveTo>
                  <a:cubicBezTo>
                    <a:pt x="578" y="115"/>
                    <a:pt x="577" y="115"/>
                    <a:pt x="576" y="113"/>
                  </a:cubicBezTo>
                  <a:cubicBezTo>
                    <a:pt x="574" y="112"/>
                    <a:pt x="575" y="113"/>
                    <a:pt x="576" y="113"/>
                  </a:cubicBezTo>
                  <a:cubicBezTo>
                    <a:pt x="577" y="114"/>
                    <a:pt x="578" y="115"/>
                    <a:pt x="579" y="116"/>
                  </a:cubicBezTo>
                  <a:close/>
                  <a:moveTo>
                    <a:pt x="579" y="87"/>
                  </a:moveTo>
                  <a:cubicBezTo>
                    <a:pt x="581" y="88"/>
                    <a:pt x="579" y="86"/>
                    <a:pt x="580" y="87"/>
                  </a:cubicBezTo>
                  <a:cubicBezTo>
                    <a:pt x="582" y="88"/>
                    <a:pt x="582" y="89"/>
                    <a:pt x="579" y="87"/>
                  </a:cubicBezTo>
                  <a:close/>
                  <a:moveTo>
                    <a:pt x="580" y="84"/>
                  </a:moveTo>
                  <a:cubicBezTo>
                    <a:pt x="580" y="84"/>
                    <a:pt x="576" y="81"/>
                    <a:pt x="576" y="81"/>
                  </a:cubicBezTo>
                  <a:cubicBezTo>
                    <a:pt x="578" y="82"/>
                    <a:pt x="580" y="83"/>
                    <a:pt x="580" y="84"/>
                  </a:cubicBezTo>
                  <a:close/>
                  <a:moveTo>
                    <a:pt x="573" y="110"/>
                  </a:moveTo>
                  <a:cubicBezTo>
                    <a:pt x="574" y="111"/>
                    <a:pt x="572" y="110"/>
                    <a:pt x="573" y="111"/>
                  </a:cubicBezTo>
                  <a:cubicBezTo>
                    <a:pt x="574" y="112"/>
                    <a:pt x="570" y="108"/>
                    <a:pt x="570" y="109"/>
                  </a:cubicBezTo>
                  <a:cubicBezTo>
                    <a:pt x="569" y="108"/>
                    <a:pt x="569" y="108"/>
                    <a:pt x="568" y="107"/>
                  </a:cubicBezTo>
                  <a:cubicBezTo>
                    <a:pt x="567" y="106"/>
                    <a:pt x="569" y="107"/>
                    <a:pt x="568" y="107"/>
                  </a:cubicBezTo>
                  <a:cubicBezTo>
                    <a:pt x="567" y="106"/>
                    <a:pt x="567" y="106"/>
                    <a:pt x="566" y="105"/>
                  </a:cubicBezTo>
                  <a:cubicBezTo>
                    <a:pt x="566" y="105"/>
                    <a:pt x="566" y="105"/>
                    <a:pt x="566" y="105"/>
                  </a:cubicBezTo>
                  <a:cubicBezTo>
                    <a:pt x="564" y="103"/>
                    <a:pt x="565" y="105"/>
                    <a:pt x="562" y="102"/>
                  </a:cubicBezTo>
                  <a:cubicBezTo>
                    <a:pt x="562" y="102"/>
                    <a:pt x="564" y="103"/>
                    <a:pt x="566" y="105"/>
                  </a:cubicBezTo>
                  <a:cubicBezTo>
                    <a:pt x="565" y="104"/>
                    <a:pt x="565" y="103"/>
                    <a:pt x="564" y="103"/>
                  </a:cubicBezTo>
                  <a:cubicBezTo>
                    <a:pt x="566" y="104"/>
                    <a:pt x="567" y="105"/>
                    <a:pt x="569" y="107"/>
                  </a:cubicBezTo>
                  <a:cubicBezTo>
                    <a:pt x="568" y="107"/>
                    <a:pt x="571" y="109"/>
                    <a:pt x="573" y="110"/>
                  </a:cubicBezTo>
                  <a:close/>
                  <a:moveTo>
                    <a:pt x="574" y="96"/>
                  </a:moveTo>
                  <a:cubicBezTo>
                    <a:pt x="573" y="97"/>
                    <a:pt x="572" y="95"/>
                    <a:pt x="570" y="94"/>
                  </a:cubicBezTo>
                  <a:cubicBezTo>
                    <a:pt x="569" y="93"/>
                    <a:pt x="572" y="95"/>
                    <a:pt x="574" y="96"/>
                  </a:cubicBezTo>
                  <a:close/>
                  <a:moveTo>
                    <a:pt x="574" y="83"/>
                  </a:moveTo>
                  <a:cubicBezTo>
                    <a:pt x="575" y="84"/>
                    <a:pt x="572" y="82"/>
                    <a:pt x="571" y="81"/>
                  </a:cubicBezTo>
                  <a:cubicBezTo>
                    <a:pt x="571" y="81"/>
                    <a:pt x="573" y="82"/>
                    <a:pt x="574" y="83"/>
                  </a:cubicBezTo>
                  <a:close/>
                  <a:moveTo>
                    <a:pt x="572" y="84"/>
                  </a:moveTo>
                  <a:cubicBezTo>
                    <a:pt x="571" y="82"/>
                    <a:pt x="570" y="82"/>
                    <a:pt x="568" y="80"/>
                  </a:cubicBezTo>
                  <a:cubicBezTo>
                    <a:pt x="568" y="80"/>
                    <a:pt x="573" y="84"/>
                    <a:pt x="572" y="84"/>
                  </a:cubicBezTo>
                  <a:close/>
                  <a:moveTo>
                    <a:pt x="571" y="99"/>
                  </a:moveTo>
                  <a:cubicBezTo>
                    <a:pt x="571" y="99"/>
                    <a:pt x="570" y="98"/>
                    <a:pt x="569" y="98"/>
                  </a:cubicBezTo>
                  <a:cubicBezTo>
                    <a:pt x="569" y="98"/>
                    <a:pt x="569" y="98"/>
                    <a:pt x="570" y="99"/>
                  </a:cubicBezTo>
                  <a:cubicBezTo>
                    <a:pt x="569" y="99"/>
                    <a:pt x="568" y="97"/>
                    <a:pt x="567" y="97"/>
                  </a:cubicBezTo>
                  <a:cubicBezTo>
                    <a:pt x="568" y="97"/>
                    <a:pt x="569" y="98"/>
                    <a:pt x="571" y="99"/>
                  </a:cubicBezTo>
                  <a:close/>
                  <a:moveTo>
                    <a:pt x="548" y="61"/>
                  </a:moveTo>
                  <a:cubicBezTo>
                    <a:pt x="550" y="62"/>
                    <a:pt x="541" y="57"/>
                    <a:pt x="546" y="59"/>
                  </a:cubicBezTo>
                  <a:cubicBezTo>
                    <a:pt x="545" y="58"/>
                    <a:pt x="544" y="58"/>
                    <a:pt x="543" y="58"/>
                  </a:cubicBezTo>
                  <a:cubicBezTo>
                    <a:pt x="543" y="58"/>
                    <a:pt x="544" y="58"/>
                    <a:pt x="544" y="58"/>
                  </a:cubicBezTo>
                  <a:cubicBezTo>
                    <a:pt x="541" y="57"/>
                    <a:pt x="538" y="55"/>
                    <a:pt x="538" y="55"/>
                  </a:cubicBezTo>
                  <a:cubicBezTo>
                    <a:pt x="536" y="54"/>
                    <a:pt x="536" y="54"/>
                    <a:pt x="533" y="52"/>
                  </a:cubicBezTo>
                  <a:cubicBezTo>
                    <a:pt x="533" y="52"/>
                    <a:pt x="534" y="52"/>
                    <a:pt x="535" y="53"/>
                  </a:cubicBezTo>
                  <a:cubicBezTo>
                    <a:pt x="536" y="54"/>
                    <a:pt x="537" y="54"/>
                    <a:pt x="537" y="54"/>
                  </a:cubicBezTo>
                  <a:cubicBezTo>
                    <a:pt x="535" y="53"/>
                    <a:pt x="533" y="52"/>
                    <a:pt x="532" y="51"/>
                  </a:cubicBezTo>
                  <a:cubicBezTo>
                    <a:pt x="531" y="51"/>
                    <a:pt x="534" y="52"/>
                    <a:pt x="533" y="52"/>
                  </a:cubicBezTo>
                  <a:cubicBezTo>
                    <a:pt x="530" y="51"/>
                    <a:pt x="530" y="50"/>
                    <a:pt x="527" y="49"/>
                  </a:cubicBezTo>
                  <a:cubicBezTo>
                    <a:pt x="526" y="48"/>
                    <a:pt x="530" y="50"/>
                    <a:pt x="529" y="50"/>
                  </a:cubicBezTo>
                  <a:cubicBezTo>
                    <a:pt x="529" y="49"/>
                    <a:pt x="527" y="48"/>
                    <a:pt x="526" y="48"/>
                  </a:cubicBezTo>
                  <a:cubicBezTo>
                    <a:pt x="524" y="47"/>
                    <a:pt x="528" y="49"/>
                    <a:pt x="526" y="48"/>
                  </a:cubicBezTo>
                  <a:cubicBezTo>
                    <a:pt x="523" y="47"/>
                    <a:pt x="524" y="47"/>
                    <a:pt x="520" y="45"/>
                  </a:cubicBezTo>
                  <a:cubicBezTo>
                    <a:pt x="520" y="45"/>
                    <a:pt x="521" y="45"/>
                    <a:pt x="521" y="45"/>
                  </a:cubicBezTo>
                  <a:cubicBezTo>
                    <a:pt x="518" y="43"/>
                    <a:pt x="519" y="45"/>
                    <a:pt x="518" y="44"/>
                  </a:cubicBezTo>
                  <a:cubicBezTo>
                    <a:pt x="511" y="40"/>
                    <a:pt x="503" y="37"/>
                    <a:pt x="496" y="34"/>
                  </a:cubicBezTo>
                  <a:cubicBezTo>
                    <a:pt x="495" y="34"/>
                    <a:pt x="489" y="31"/>
                    <a:pt x="489" y="31"/>
                  </a:cubicBezTo>
                  <a:cubicBezTo>
                    <a:pt x="487" y="31"/>
                    <a:pt x="488" y="31"/>
                    <a:pt x="484" y="30"/>
                  </a:cubicBezTo>
                  <a:cubicBezTo>
                    <a:pt x="483" y="29"/>
                    <a:pt x="478" y="27"/>
                    <a:pt x="474" y="26"/>
                  </a:cubicBezTo>
                  <a:cubicBezTo>
                    <a:pt x="473" y="26"/>
                    <a:pt x="471" y="25"/>
                    <a:pt x="470" y="25"/>
                  </a:cubicBezTo>
                  <a:cubicBezTo>
                    <a:pt x="469" y="24"/>
                    <a:pt x="468" y="24"/>
                    <a:pt x="467" y="24"/>
                  </a:cubicBezTo>
                  <a:cubicBezTo>
                    <a:pt x="464" y="23"/>
                    <a:pt x="462" y="23"/>
                    <a:pt x="461" y="22"/>
                  </a:cubicBezTo>
                  <a:cubicBezTo>
                    <a:pt x="461" y="22"/>
                    <a:pt x="462" y="22"/>
                    <a:pt x="463" y="23"/>
                  </a:cubicBezTo>
                  <a:cubicBezTo>
                    <a:pt x="463" y="22"/>
                    <a:pt x="463" y="22"/>
                    <a:pt x="462" y="22"/>
                  </a:cubicBezTo>
                  <a:cubicBezTo>
                    <a:pt x="460" y="22"/>
                    <a:pt x="452" y="20"/>
                    <a:pt x="449" y="19"/>
                  </a:cubicBezTo>
                  <a:cubicBezTo>
                    <a:pt x="445" y="18"/>
                    <a:pt x="441" y="17"/>
                    <a:pt x="436" y="16"/>
                  </a:cubicBezTo>
                  <a:cubicBezTo>
                    <a:pt x="436" y="16"/>
                    <a:pt x="438" y="16"/>
                    <a:pt x="438" y="16"/>
                  </a:cubicBezTo>
                  <a:cubicBezTo>
                    <a:pt x="439" y="16"/>
                    <a:pt x="442" y="17"/>
                    <a:pt x="443" y="17"/>
                  </a:cubicBezTo>
                  <a:cubicBezTo>
                    <a:pt x="443" y="17"/>
                    <a:pt x="442" y="17"/>
                    <a:pt x="440" y="16"/>
                  </a:cubicBezTo>
                  <a:cubicBezTo>
                    <a:pt x="443" y="17"/>
                    <a:pt x="448" y="18"/>
                    <a:pt x="453" y="19"/>
                  </a:cubicBezTo>
                  <a:cubicBezTo>
                    <a:pt x="452" y="19"/>
                    <a:pt x="452" y="19"/>
                    <a:pt x="453" y="19"/>
                  </a:cubicBezTo>
                  <a:cubicBezTo>
                    <a:pt x="454" y="20"/>
                    <a:pt x="456" y="20"/>
                    <a:pt x="457" y="21"/>
                  </a:cubicBezTo>
                  <a:cubicBezTo>
                    <a:pt x="459" y="21"/>
                    <a:pt x="464" y="22"/>
                    <a:pt x="468" y="23"/>
                  </a:cubicBezTo>
                  <a:cubicBezTo>
                    <a:pt x="472" y="24"/>
                    <a:pt x="475" y="25"/>
                    <a:pt x="474" y="25"/>
                  </a:cubicBezTo>
                  <a:cubicBezTo>
                    <a:pt x="480" y="27"/>
                    <a:pt x="482" y="27"/>
                    <a:pt x="488" y="29"/>
                  </a:cubicBezTo>
                  <a:cubicBezTo>
                    <a:pt x="489" y="29"/>
                    <a:pt x="491" y="30"/>
                    <a:pt x="492" y="31"/>
                  </a:cubicBezTo>
                  <a:cubicBezTo>
                    <a:pt x="493" y="31"/>
                    <a:pt x="502" y="34"/>
                    <a:pt x="506" y="36"/>
                  </a:cubicBezTo>
                  <a:cubicBezTo>
                    <a:pt x="508" y="37"/>
                    <a:pt x="508" y="37"/>
                    <a:pt x="509" y="37"/>
                  </a:cubicBezTo>
                  <a:cubicBezTo>
                    <a:pt x="512" y="39"/>
                    <a:pt x="516" y="41"/>
                    <a:pt x="520" y="43"/>
                  </a:cubicBezTo>
                  <a:cubicBezTo>
                    <a:pt x="524" y="45"/>
                    <a:pt x="527" y="46"/>
                    <a:pt x="531" y="48"/>
                  </a:cubicBezTo>
                  <a:cubicBezTo>
                    <a:pt x="531" y="49"/>
                    <a:pt x="535" y="51"/>
                    <a:pt x="539" y="53"/>
                  </a:cubicBezTo>
                  <a:cubicBezTo>
                    <a:pt x="540" y="54"/>
                    <a:pt x="543" y="56"/>
                    <a:pt x="546" y="58"/>
                  </a:cubicBezTo>
                  <a:cubicBezTo>
                    <a:pt x="548" y="59"/>
                    <a:pt x="549" y="59"/>
                    <a:pt x="551" y="60"/>
                  </a:cubicBezTo>
                  <a:cubicBezTo>
                    <a:pt x="552" y="61"/>
                    <a:pt x="553" y="62"/>
                    <a:pt x="554" y="62"/>
                  </a:cubicBezTo>
                  <a:cubicBezTo>
                    <a:pt x="557" y="64"/>
                    <a:pt x="554" y="62"/>
                    <a:pt x="555" y="63"/>
                  </a:cubicBezTo>
                  <a:cubicBezTo>
                    <a:pt x="557" y="65"/>
                    <a:pt x="563" y="68"/>
                    <a:pt x="565" y="70"/>
                  </a:cubicBezTo>
                  <a:cubicBezTo>
                    <a:pt x="562" y="68"/>
                    <a:pt x="569" y="73"/>
                    <a:pt x="571" y="75"/>
                  </a:cubicBezTo>
                  <a:cubicBezTo>
                    <a:pt x="569" y="74"/>
                    <a:pt x="565" y="71"/>
                    <a:pt x="563" y="69"/>
                  </a:cubicBezTo>
                  <a:cubicBezTo>
                    <a:pt x="562" y="69"/>
                    <a:pt x="562" y="69"/>
                    <a:pt x="560" y="67"/>
                  </a:cubicBezTo>
                  <a:cubicBezTo>
                    <a:pt x="560" y="67"/>
                    <a:pt x="560" y="68"/>
                    <a:pt x="560" y="67"/>
                  </a:cubicBezTo>
                  <a:cubicBezTo>
                    <a:pt x="550" y="61"/>
                    <a:pt x="541" y="55"/>
                    <a:pt x="533" y="51"/>
                  </a:cubicBezTo>
                  <a:cubicBezTo>
                    <a:pt x="531" y="50"/>
                    <a:pt x="526" y="47"/>
                    <a:pt x="526" y="47"/>
                  </a:cubicBezTo>
                  <a:cubicBezTo>
                    <a:pt x="529" y="49"/>
                    <a:pt x="533" y="51"/>
                    <a:pt x="536" y="53"/>
                  </a:cubicBezTo>
                  <a:cubicBezTo>
                    <a:pt x="540" y="55"/>
                    <a:pt x="544" y="57"/>
                    <a:pt x="547" y="59"/>
                  </a:cubicBezTo>
                  <a:cubicBezTo>
                    <a:pt x="546" y="59"/>
                    <a:pt x="546" y="59"/>
                    <a:pt x="546" y="59"/>
                  </a:cubicBezTo>
                  <a:cubicBezTo>
                    <a:pt x="546" y="59"/>
                    <a:pt x="548" y="60"/>
                    <a:pt x="549" y="61"/>
                  </a:cubicBezTo>
                  <a:cubicBezTo>
                    <a:pt x="551" y="62"/>
                    <a:pt x="552" y="63"/>
                    <a:pt x="552" y="63"/>
                  </a:cubicBezTo>
                  <a:cubicBezTo>
                    <a:pt x="554" y="64"/>
                    <a:pt x="556" y="66"/>
                    <a:pt x="558" y="66"/>
                  </a:cubicBezTo>
                  <a:cubicBezTo>
                    <a:pt x="561" y="68"/>
                    <a:pt x="564" y="70"/>
                    <a:pt x="564" y="71"/>
                  </a:cubicBezTo>
                  <a:cubicBezTo>
                    <a:pt x="562" y="69"/>
                    <a:pt x="561" y="69"/>
                    <a:pt x="560" y="68"/>
                  </a:cubicBezTo>
                  <a:cubicBezTo>
                    <a:pt x="562" y="69"/>
                    <a:pt x="563" y="70"/>
                    <a:pt x="565" y="72"/>
                  </a:cubicBezTo>
                  <a:cubicBezTo>
                    <a:pt x="565" y="72"/>
                    <a:pt x="564" y="71"/>
                    <a:pt x="566" y="72"/>
                  </a:cubicBezTo>
                  <a:cubicBezTo>
                    <a:pt x="569" y="74"/>
                    <a:pt x="570" y="75"/>
                    <a:pt x="572" y="77"/>
                  </a:cubicBezTo>
                  <a:cubicBezTo>
                    <a:pt x="570" y="76"/>
                    <a:pt x="568" y="74"/>
                    <a:pt x="567" y="74"/>
                  </a:cubicBezTo>
                  <a:cubicBezTo>
                    <a:pt x="565" y="73"/>
                    <a:pt x="565" y="72"/>
                    <a:pt x="565" y="72"/>
                  </a:cubicBezTo>
                  <a:cubicBezTo>
                    <a:pt x="561" y="70"/>
                    <a:pt x="561" y="70"/>
                    <a:pt x="556" y="66"/>
                  </a:cubicBezTo>
                  <a:cubicBezTo>
                    <a:pt x="556" y="67"/>
                    <a:pt x="557" y="68"/>
                    <a:pt x="556" y="67"/>
                  </a:cubicBezTo>
                  <a:cubicBezTo>
                    <a:pt x="552" y="64"/>
                    <a:pt x="553" y="65"/>
                    <a:pt x="551" y="63"/>
                  </a:cubicBezTo>
                  <a:cubicBezTo>
                    <a:pt x="553" y="64"/>
                    <a:pt x="552" y="64"/>
                    <a:pt x="554" y="65"/>
                  </a:cubicBezTo>
                  <a:cubicBezTo>
                    <a:pt x="555" y="66"/>
                    <a:pt x="554" y="65"/>
                    <a:pt x="555" y="66"/>
                  </a:cubicBezTo>
                  <a:cubicBezTo>
                    <a:pt x="552" y="63"/>
                    <a:pt x="549" y="62"/>
                    <a:pt x="545" y="59"/>
                  </a:cubicBezTo>
                  <a:cubicBezTo>
                    <a:pt x="545" y="59"/>
                    <a:pt x="549" y="61"/>
                    <a:pt x="548" y="61"/>
                  </a:cubicBezTo>
                  <a:close/>
                  <a:moveTo>
                    <a:pt x="568" y="76"/>
                  </a:moveTo>
                  <a:cubicBezTo>
                    <a:pt x="568" y="75"/>
                    <a:pt x="566" y="74"/>
                    <a:pt x="564" y="73"/>
                  </a:cubicBezTo>
                  <a:cubicBezTo>
                    <a:pt x="565" y="73"/>
                    <a:pt x="567" y="74"/>
                    <a:pt x="568" y="76"/>
                  </a:cubicBezTo>
                  <a:close/>
                  <a:moveTo>
                    <a:pt x="567" y="80"/>
                  </a:moveTo>
                  <a:cubicBezTo>
                    <a:pt x="566" y="79"/>
                    <a:pt x="565" y="79"/>
                    <a:pt x="566" y="79"/>
                  </a:cubicBezTo>
                  <a:cubicBezTo>
                    <a:pt x="564" y="78"/>
                    <a:pt x="564" y="78"/>
                    <a:pt x="564" y="78"/>
                  </a:cubicBezTo>
                  <a:cubicBezTo>
                    <a:pt x="563" y="77"/>
                    <a:pt x="565" y="78"/>
                    <a:pt x="564" y="78"/>
                  </a:cubicBezTo>
                  <a:cubicBezTo>
                    <a:pt x="563" y="77"/>
                    <a:pt x="563" y="77"/>
                    <a:pt x="561" y="75"/>
                  </a:cubicBezTo>
                  <a:cubicBezTo>
                    <a:pt x="561" y="75"/>
                    <a:pt x="562" y="76"/>
                    <a:pt x="562" y="76"/>
                  </a:cubicBezTo>
                  <a:cubicBezTo>
                    <a:pt x="562" y="75"/>
                    <a:pt x="560" y="75"/>
                    <a:pt x="558" y="73"/>
                  </a:cubicBezTo>
                  <a:cubicBezTo>
                    <a:pt x="561" y="74"/>
                    <a:pt x="565" y="77"/>
                    <a:pt x="567" y="79"/>
                  </a:cubicBezTo>
                  <a:cubicBezTo>
                    <a:pt x="565" y="78"/>
                    <a:pt x="568" y="81"/>
                    <a:pt x="567" y="80"/>
                  </a:cubicBezTo>
                  <a:close/>
                  <a:moveTo>
                    <a:pt x="566" y="78"/>
                  </a:moveTo>
                  <a:cubicBezTo>
                    <a:pt x="566" y="78"/>
                    <a:pt x="560" y="73"/>
                    <a:pt x="559" y="73"/>
                  </a:cubicBezTo>
                  <a:cubicBezTo>
                    <a:pt x="562" y="75"/>
                    <a:pt x="564" y="76"/>
                    <a:pt x="566" y="78"/>
                  </a:cubicBezTo>
                  <a:close/>
                  <a:moveTo>
                    <a:pt x="565" y="73"/>
                  </a:moveTo>
                  <a:cubicBezTo>
                    <a:pt x="565" y="73"/>
                    <a:pt x="564" y="73"/>
                    <a:pt x="563" y="72"/>
                  </a:cubicBezTo>
                  <a:cubicBezTo>
                    <a:pt x="562" y="71"/>
                    <a:pt x="561" y="70"/>
                    <a:pt x="562" y="70"/>
                  </a:cubicBezTo>
                  <a:cubicBezTo>
                    <a:pt x="564" y="72"/>
                    <a:pt x="563" y="72"/>
                    <a:pt x="565" y="73"/>
                  </a:cubicBezTo>
                  <a:close/>
                  <a:moveTo>
                    <a:pt x="560" y="100"/>
                  </a:moveTo>
                  <a:cubicBezTo>
                    <a:pt x="562" y="101"/>
                    <a:pt x="562" y="101"/>
                    <a:pt x="563" y="102"/>
                  </a:cubicBezTo>
                  <a:cubicBezTo>
                    <a:pt x="563" y="102"/>
                    <a:pt x="562" y="101"/>
                    <a:pt x="561" y="101"/>
                  </a:cubicBezTo>
                  <a:cubicBezTo>
                    <a:pt x="560" y="100"/>
                    <a:pt x="561" y="101"/>
                    <a:pt x="559" y="99"/>
                  </a:cubicBezTo>
                  <a:cubicBezTo>
                    <a:pt x="559" y="99"/>
                    <a:pt x="559" y="99"/>
                    <a:pt x="559" y="99"/>
                  </a:cubicBezTo>
                  <a:cubicBezTo>
                    <a:pt x="560" y="100"/>
                    <a:pt x="561" y="100"/>
                    <a:pt x="560" y="100"/>
                  </a:cubicBezTo>
                  <a:close/>
                  <a:moveTo>
                    <a:pt x="563" y="72"/>
                  </a:moveTo>
                  <a:cubicBezTo>
                    <a:pt x="563" y="72"/>
                    <a:pt x="560" y="70"/>
                    <a:pt x="559" y="69"/>
                  </a:cubicBezTo>
                  <a:cubicBezTo>
                    <a:pt x="559" y="69"/>
                    <a:pt x="560" y="69"/>
                    <a:pt x="560" y="69"/>
                  </a:cubicBezTo>
                  <a:cubicBezTo>
                    <a:pt x="561" y="70"/>
                    <a:pt x="560" y="70"/>
                    <a:pt x="563" y="72"/>
                  </a:cubicBezTo>
                  <a:close/>
                  <a:moveTo>
                    <a:pt x="553" y="81"/>
                  </a:moveTo>
                  <a:cubicBezTo>
                    <a:pt x="554" y="81"/>
                    <a:pt x="555" y="82"/>
                    <a:pt x="556" y="83"/>
                  </a:cubicBezTo>
                  <a:cubicBezTo>
                    <a:pt x="557" y="84"/>
                    <a:pt x="557" y="84"/>
                    <a:pt x="558" y="85"/>
                  </a:cubicBezTo>
                  <a:cubicBezTo>
                    <a:pt x="558" y="85"/>
                    <a:pt x="555" y="83"/>
                    <a:pt x="554" y="82"/>
                  </a:cubicBezTo>
                  <a:cubicBezTo>
                    <a:pt x="554" y="82"/>
                    <a:pt x="552" y="81"/>
                    <a:pt x="553" y="81"/>
                  </a:cubicBezTo>
                  <a:cubicBezTo>
                    <a:pt x="551" y="80"/>
                    <a:pt x="550" y="80"/>
                    <a:pt x="548" y="78"/>
                  </a:cubicBezTo>
                  <a:cubicBezTo>
                    <a:pt x="548" y="78"/>
                    <a:pt x="552" y="80"/>
                    <a:pt x="549" y="78"/>
                  </a:cubicBezTo>
                  <a:cubicBezTo>
                    <a:pt x="549" y="78"/>
                    <a:pt x="550" y="79"/>
                    <a:pt x="552" y="80"/>
                  </a:cubicBezTo>
                  <a:cubicBezTo>
                    <a:pt x="552" y="80"/>
                    <a:pt x="551" y="79"/>
                    <a:pt x="551" y="80"/>
                  </a:cubicBezTo>
                  <a:cubicBezTo>
                    <a:pt x="553" y="81"/>
                    <a:pt x="554" y="81"/>
                    <a:pt x="557" y="83"/>
                  </a:cubicBezTo>
                  <a:cubicBezTo>
                    <a:pt x="553" y="81"/>
                    <a:pt x="557" y="83"/>
                    <a:pt x="553" y="81"/>
                  </a:cubicBezTo>
                  <a:close/>
                  <a:moveTo>
                    <a:pt x="552" y="64"/>
                  </a:moveTo>
                  <a:cubicBezTo>
                    <a:pt x="553" y="65"/>
                    <a:pt x="549" y="62"/>
                    <a:pt x="547" y="61"/>
                  </a:cubicBezTo>
                  <a:cubicBezTo>
                    <a:pt x="547" y="61"/>
                    <a:pt x="548" y="62"/>
                    <a:pt x="549" y="62"/>
                  </a:cubicBezTo>
                  <a:cubicBezTo>
                    <a:pt x="550" y="63"/>
                    <a:pt x="551" y="64"/>
                    <a:pt x="552" y="64"/>
                  </a:cubicBezTo>
                  <a:close/>
                  <a:moveTo>
                    <a:pt x="548" y="78"/>
                  </a:moveTo>
                  <a:cubicBezTo>
                    <a:pt x="547" y="77"/>
                    <a:pt x="547" y="77"/>
                    <a:pt x="547" y="77"/>
                  </a:cubicBezTo>
                  <a:cubicBezTo>
                    <a:pt x="544" y="76"/>
                    <a:pt x="545" y="76"/>
                    <a:pt x="543" y="75"/>
                  </a:cubicBezTo>
                  <a:cubicBezTo>
                    <a:pt x="543" y="75"/>
                    <a:pt x="548" y="77"/>
                    <a:pt x="545" y="76"/>
                  </a:cubicBezTo>
                  <a:cubicBezTo>
                    <a:pt x="546" y="76"/>
                    <a:pt x="547" y="77"/>
                    <a:pt x="548" y="78"/>
                  </a:cubicBezTo>
                  <a:close/>
                  <a:moveTo>
                    <a:pt x="542" y="74"/>
                  </a:moveTo>
                  <a:cubicBezTo>
                    <a:pt x="542" y="74"/>
                    <a:pt x="539" y="72"/>
                    <a:pt x="540" y="73"/>
                  </a:cubicBezTo>
                  <a:cubicBezTo>
                    <a:pt x="539" y="72"/>
                    <a:pt x="540" y="73"/>
                    <a:pt x="537" y="71"/>
                  </a:cubicBezTo>
                  <a:cubicBezTo>
                    <a:pt x="540" y="73"/>
                    <a:pt x="537" y="71"/>
                    <a:pt x="536" y="70"/>
                  </a:cubicBezTo>
                  <a:cubicBezTo>
                    <a:pt x="537" y="71"/>
                    <a:pt x="540" y="72"/>
                    <a:pt x="542" y="74"/>
                  </a:cubicBezTo>
                  <a:close/>
                  <a:moveTo>
                    <a:pt x="537" y="70"/>
                  </a:moveTo>
                  <a:cubicBezTo>
                    <a:pt x="537" y="70"/>
                    <a:pt x="538" y="71"/>
                    <a:pt x="540" y="72"/>
                  </a:cubicBezTo>
                  <a:cubicBezTo>
                    <a:pt x="540" y="72"/>
                    <a:pt x="540" y="72"/>
                    <a:pt x="540" y="72"/>
                  </a:cubicBezTo>
                  <a:cubicBezTo>
                    <a:pt x="539" y="72"/>
                    <a:pt x="539" y="72"/>
                    <a:pt x="538" y="71"/>
                  </a:cubicBezTo>
                  <a:cubicBezTo>
                    <a:pt x="539" y="71"/>
                    <a:pt x="539" y="71"/>
                    <a:pt x="537" y="70"/>
                  </a:cubicBezTo>
                  <a:close/>
                  <a:moveTo>
                    <a:pt x="538" y="56"/>
                  </a:moveTo>
                  <a:cubicBezTo>
                    <a:pt x="539" y="56"/>
                    <a:pt x="535" y="54"/>
                    <a:pt x="534" y="53"/>
                  </a:cubicBezTo>
                  <a:cubicBezTo>
                    <a:pt x="534" y="53"/>
                    <a:pt x="536" y="54"/>
                    <a:pt x="538" y="56"/>
                  </a:cubicBezTo>
                  <a:close/>
                  <a:moveTo>
                    <a:pt x="537" y="85"/>
                  </a:moveTo>
                  <a:cubicBezTo>
                    <a:pt x="538" y="85"/>
                    <a:pt x="536" y="84"/>
                    <a:pt x="537" y="85"/>
                  </a:cubicBezTo>
                  <a:cubicBezTo>
                    <a:pt x="535" y="84"/>
                    <a:pt x="531" y="82"/>
                    <a:pt x="531" y="81"/>
                  </a:cubicBezTo>
                  <a:cubicBezTo>
                    <a:pt x="536" y="85"/>
                    <a:pt x="535" y="83"/>
                    <a:pt x="537" y="85"/>
                  </a:cubicBezTo>
                  <a:close/>
                  <a:moveTo>
                    <a:pt x="535" y="74"/>
                  </a:moveTo>
                  <a:cubicBezTo>
                    <a:pt x="535" y="73"/>
                    <a:pt x="534" y="73"/>
                    <a:pt x="535" y="74"/>
                  </a:cubicBezTo>
                  <a:cubicBezTo>
                    <a:pt x="533" y="73"/>
                    <a:pt x="533" y="73"/>
                    <a:pt x="532" y="72"/>
                  </a:cubicBezTo>
                  <a:cubicBezTo>
                    <a:pt x="532" y="72"/>
                    <a:pt x="533" y="72"/>
                    <a:pt x="535" y="74"/>
                  </a:cubicBezTo>
                  <a:close/>
                  <a:moveTo>
                    <a:pt x="531" y="67"/>
                  </a:moveTo>
                  <a:cubicBezTo>
                    <a:pt x="532" y="68"/>
                    <a:pt x="528" y="66"/>
                    <a:pt x="528" y="66"/>
                  </a:cubicBezTo>
                  <a:cubicBezTo>
                    <a:pt x="525" y="64"/>
                    <a:pt x="528" y="65"/>
                    <a:pt x="526" y="65"/>
                  </a:cubicBezTo>
                  <a:cubicBezTo>
                    <a:pt x="525" y="64"/>
                    <a:pt x="522" y="63"/>
                    <a:pt x="520" y="61"/>
                  </a:cubicBezTo>
                  <a:cubicBezTo>
                    <a:pt x="524" y="63"/>
                    <a:pt x="528" y="65"/>
                    <a:pt x="531" y="67"/>
                  </a:cubicBezTo>
                  <a:close/>
                  <a:moveTo>
                    <a:pt x="529" y="66"/>
                  </a:moveTo>
                  <a:cubicBezTo>
                    <a:pt x="526" y="65"/>
                    <a:pt x="522" y="62"/>
                    <a:pt x="519" y="61"/>
                  </a:cubicBezTo>
                  <a:cubicBezTo>
                    <a:pt x="521" y="62"/>
                    <a:pt x="526" y="65"/>
                    <a:pt x="529" y="66"/>
                  </a:cubicBezTo>
                  <a:close/>
                  <a:moveTo>
                    <a:pt x="528" y="80"/>
                  </a:moveTo>
                  <a:cubicBezTo>
                    <a:pt x="526" y="79"/>
                    <a:pt x="527" y="79"/>
                    <a:pt x="525" y="78"/>
                  </a:cubicBezTo>
                  <a:cubicBezTo>
                    <a:pt x="526" y="78"/>
                    <a:pt x="530" y="81"/>
                    <a:pt x="528" y="80"/>
                  </a:cubicBezTo>
                  <a:close/>
                  <a:moveTo>
                    <a:pt x="520" y="68"/>
                  </a:moveTo>
                  <a:cubicBezTo>
                    <a:pt x="516" y="66"/>
                    <a:pt x="518" y="67"/>
                    <a:pt x="514" y="64"/>
                  </a:cubicBezTo>
                  <a:cubicBezTo>
                    <a:pt x="518" y="66"/>
                    <a:pt x="521" y="68"/>
                    <a:pt x="520" y="68"/>
                  </a:cubicBezTo>
                  <a:close/>
                  <a:moveTo>
                    <a:pt x="517" y="59"/>
                  </a:moveTo>
                  <a:cubicBezTo>
                    <a:pt x="516" y="59"/>
                    <a:pt x="515" y="59"/>
                    <a:pt x="514" y="58"/>
                  </a:cubicBezTo>
                  <a:cubicBezTo>
                    <a:pt x="512" y="57"/>
                    <a:pt x="511" y="57"/>
                    <a:pt x="510" y="56"/>
                  </a:cubicBezTo>
                  <a:cubicBezTo>
                    <a:pt x="510" y="56"/>
                    <a:pt x="506" y="54"/>
                    <a:pt x="502" y="52"/>
                  </a:cubicBezTo>
                  <a:cubicBezTo>
                    <a:pt x="502" y="52"/>
                    <a:pt x="502" y="53"/>
                    <a:pt x="502" y="52"/>
                  </a:cubicBezTo>
                  <a:cubicBezTo>
                    <a:pt x="505" y="53"/>
                    <a:pt x="504" y="54"/>
                    <a:pt x="506" y="54"/>
                  </a:cubicBezTo>
                  <a:cubicBezTo>
                    <a:pt x="506" y="54"/>
                    <a:pt x="509" y="56"/>
                    <a:pt x="510" y="56"/>
                  </a:cubicBezTo>
                  <a:cubicBezTo>
                    <a:pt x="511" y="56"/>
                    <a:pt x="513" y="58"/>
                    <a:pt x="514" y="58"/>
                  </a:cubicBezTo>
                  <a:cubicBezTo>
                    <a:pt x="515" y="58"/>
                    <a:pt x="516" y="59"/>
                    <a:pt x="517" y="59"/>
                  </a:cubicBezTo>
                  <a:close/>
                  <a:moveTo>
                    <a:pt x="513" y="61"/>
                  </a:moveTo>
                  <a:cubicBezTo>
                    <a:pt x="513" y="61"/>
                    <a:pt x="512" y="60"/>
                    <a:pt x="511" y="60"/>
                  </a:cubicBezTo>
                  <a:cubicBezTo>
                    <a:pt x="510" y="59"/>
                    <a:pt x="514" y="61"/>
                    <a:pt x="513" y="61"/>
                  </a:cubicBezTo>
                  <a:close/>
                  <a:moveTo>
                    <a:pt x="509" y="60"/>
                  </a:moveTo>
                  <a:cubicBezTo>
                    <a:pt x="508" y="60"/>
                    <a:pt x="504" y="58"/>
                    <a:pt x="501" y="57"/>
                  </a:cubicBezTo>
                  <a:cubicBezTo>
                    <a:pt x="503" y="58"/>
                    <a:pt x="505" y="59"/>
                    <a:pt x="509" y="60"/>
                  </a:cubicBezTo>
                  <a:close/>
                  <a:moveTo>
                    <a:pt x="508" y="59"/>
                  </a:moveTo>
                  <a:cubicBezTo>
                    <a:pt x="509" y="59"/>
                    <a:pt x="505" y="58"/>
                    <a:pt x="504" y="57"/>
                  </a:cubicBezTo>
                  <a:cubicBezTo>
                    <a:pt x="504" y="57"/>
                    <a:pt x="506" y="58"/>
                    <a:pt x="508" y="59"/>
                  </a:cubicBezTo>
                  <a:close/>
                  <a:moveTo>
                    <a:pt x="498" y="51"/>
                  </a:moveTo>
                  <a:cubicBezTo>
                    <a:pt x="497" y="50"/>
                    <a:pt x="496" y="50"/>
                    <a:pt x="496" y="50"/>
                  </a:cubicBezTo>
                  <a:cubicBezTo>
                    <a:pt x="493" y="49"/>
                    <a:pt x="498" y="50"/>
                    <a:pt x="498" y="51"/>
                  </a:cubicBezTo>
                  <a:close/>
                  <a:moveTo>
                    <a:pt x="497" y="53"/>
                  </a:moveTo>
                  <a:cubicBezTo>
                    <a:pt x="496" y="52"/>
                    <a:pt x="494" y="51"/>
                    <a:pt x="493" y="51"/>
                  </a:cubicBezTo>
                  <a:cubicBezTo>
                    <a:pt x="495" y="52"/>
                    <a:pt x="495" y="52"/>
                    <a:pt x="497" y="53"/>
                  </a:cubicBezTo>
                  <a:close/>
                  <a:moveTo>
                    <a:pt x="497" y="56"/>
                  </a:moveTo>
                  <a:cubicBezTo>
                    <a:pt x="495" y="55"/>
                    <a:pt x="491" y="54"/>
                    <a:pt x="487" y="53"/>
                  </a:cubicBezTo>
                  <a:cubicBezTo>
                    <a:pt x="487" y="52"/>
                    <a:pt x="492" y="54"/>
                    <a:pt x="491" y="54"/>
                  </a:cubicBezTo>
                  <a:cubicBezTo>
                    <a:pt x="493" y="54"/>
                    <a:pt x="495" y="55"/>
                    <a:pt x="497" y="56"/>
                  </a:cubicBezTo>
                  <a:close/>
                  <a:moveTo>
                    <a:pt x="490" y="53"/>
                  </a:moveTo>
                  <a:cubicBezTo>
                    <a:pt x="488" y="53"/>
                    <a:pt x="483" y="51"/>
                    <a:pt x="483" y="51"/>
                  </a:cubicBezTo>
                  <a:cubicBezTo>
                    <a:pt x="486" y="52"/>
                    <a:pt x="487" y="52"/>
                    <a:pt x="490" y="53"/>
                  </a:cubicBezTo>
                  <a:close/>
                  <a:moveTo>
                    <a:pt x="480" y="47"/>
                  </a:moveTo>
                  <a:cubicBezTo>
                    <a:pt x="478" y="46"/>
                    <a:pt x="478" y="46"/>
                    <a:pt x="475" y="45"/>
                  </a:cubicBezTo>
                  <a:cubicBezTo>
                    <a:pt x="475" y="44"/>
                    <a:pt x="476" y="45"/>
                    <a:pt x="476" y="45"/>
                  </a:cubicBezTo>
                  <a:cubicBezTo>
                    <a:pt x="480" y="46"/>
                    <a:pt x="480" y="46"/>
                    <a:pt x="480" y="46"/>
                  </a:cubicBezTo>
                  <a:cubicBezTo>
                    <a:pt x="481" y="46"/>
                    <a:pt x="481" y="47"/>
                    <a:pt x="480" y="47"/>
                  </a:cubicBezTo>
                  <a:close/>
                  <a:moveTo>
                    <a:pt x="477" y="33"/>
                  </a:moveTo>
                  <a:cubicBezTo>
                    <a:pt x="478" y="34"/>
                    <a:pt x="475" y="32"/>
                    <a:pt x="476" y="33"/>
                  </a:cubicBezTo>
                  <a:cubicBezTo>
                    <a:pt x="474" y="32"/>
                    <a:pt x="475" y="32"/>
                    <a:pt x="477" y="33"/>
                  </a:cubicBezTo>
                  <a:close/>
                  <a:moveTo>
                    <a:pt x="473" y="32"/>
                  </a:moveTo>
                  <a:cubicBezTo>
                    <a:pt x="468" y="30"/>
                    <a:pt x="470" y="31"/>
                    <a:pt x="464" y="29"/>
                  </a:cubicBezTo>
                  <a:cubicBezTo>
                    <a:pt x="464" y="29"/>
                    <a:pt x="463" y="29"/>
                    <a:pt x="463" y="29"/>
                  </a:cubicBezTo>
                  <a:cubicBezTo>
                    <a:pt x="465" y="29"/>
                    <a:pt x="467" y="30"/>
                    <a:pt x="469" y="30"/>
                  </a:cubicBezTo>
                  <a:cubicBezTo>
                    <a:pt x="470" y="31"/>
                    <a:pt x="472" y="31"/>
                    <a:pt x="474" y="32"/>
                  </a:cubicBezTo>
                  <a:cubicBezTo>
                    <a:pt x="474" y="32"/>
                    <a:pt x="474" y="32"/>
                    <a:pt x="471" y="32"/>
                  </a:cubicBezTo>
                  <a:cubicBezTo>
                    <a:pt x="471" y="31"/>
                    <a:pt x="472" y="31"/>
                    <a:pt x="473" y="32"/>
                  </a:cubicBezTo>
                  <a:close/>
                  <a:moveTo>
                    <a:pt x="471" y="43"/>
                  </a:moveTo>
                  <a:cubicBezTo>
                    <a:pt x="472" y="44"/>
                    <a:pt x="472" y="44"/>
                    <a:pt x="472" y="44"/>
                  </a:cubicBezTo>
                  <a:cubicBezTo>
                    <a:pt x="470" y="43"/>
                    <a:pt x="469" y="43"/>
                    <a:pt x="468" y="43"/>
                  </a:cubicBezTo>
                  <a:cubicBezTo>
                    <a:pt x="468" y="42"/>
                    <a:pt x="471" y="44"/>
                    <a:pt x="471" y="43"/>
                  </a:cubicBezTo>
                  <a:close/>
                  <a:moveTo>
                    <a:pt x="470" y="40"/>
                  </a:moveTo>
                  <a:cubicBezTo>
                    <a:pt x="472" y="41"/>
                    <a:pt x="468" y="40"/>
                    <a:pt x="468" y="40"/>
                  </a:cubicBezTo>
                  <a:cubicBezTo>
                    <a:pt x="466" y="39"/>
                    <a:pt x="469" y="40"/>
                    <a:pt x="468" y="40"/>
                  </a:cubicBezTo>
                  <a:cubicBezTo>
                    <a:pt x="466" y="39"/>
                    <a:pt x="466" y="39"/>
                    <a:pt x="465" y="39"/>
                  </a:cubicBezTo>
                  <a:cubicBezTo>
                    <a:pt x="467" y="39"/>
                    <a:pt x="469" y="40"/>
                    <a:pt x="470" y="40"/>
                  </a:cubicBezTo>
                  <a:close/>
                  <a:moveTo>
                    <a:pt x="464" y="38"/>
                  </a:moveTo>
                  <a:cubicBezTo>
                    <a:pt x="466" y="39"/>
                    <a:pt x="462" y="38"/>
                    <a:pt x="462" y="38"/>
                  </a:cubicBezTo>
                  <a:cubicBezTo>
                    <a:pt x="461" y="38"/>
                    <a:pt x="462" y="38"/>
                    <a:pt x="463" y="38"/>
                  </a:cubicBezTo>
                  <a:cubicBezTo>
                    <a:pt x="462" y="38"/>
                    <a:pt x="461" y="37"/>
                    <a:pt x="460" y="37"/>
                  </a:cubicBezTo>
                  <a:cubicBezTo>
                    <a:pt x="460" y="37"/>
                    <a:pt x="460" y="37"/>
                    <a:pt x="461" y="38"/>
                  </a:cubicBezTo>
                  <a:cubicBezTo>
                    <a:pt x="461" y="38"/>
                    <a:pt x="454" y="35"/>
                    <a:pt x="458" y="37"/>
                  </a:cubicBezTo>
                  <a:cubicBezTo>
                    <a:pt x="457" y="36"/>
                    <a:pt x="454" y="35"/>
                    <a:pt x="455" y="36"/>
                  </a:cubicBezTo>
                  <a:cubicBezTo>
                    <a:pt x="454" y="36"/>
                    <a:pt x="453" y="36"/>
                    <a:pt x="452" y="35"/>
                  </a:cubicBezTo>
                  <a:cubicBezTo>
                    <a:pt x="452" y="35"/>
                    <a:pt x="454" y="35"/>
                    <a:pt x="454" y="35"/>
                  </a:cubicBezTo>
                  <a:cubicBezTo>
                    <a:pt x="457" y="36"/>
                    <a:pt x="460" y="37"/>
                    <a:pt x="464" y="38"/>
                  </a:cubicBezTo>
                  <a:cubicBezTo>
                    <a:pt x="465" y="38"/>
                    <a:pt x="462" y="38"/>
                    <a:pt x="464" y="38"/>
                  </a:cubicBezTo>
                  <a:close/>
                  <a:moveTo>
                    <a:pt x="456" y="20"/>
                  </a:moveTo>
                  <a:cubicBezTo>
                    <a:pt x="456" y="19"/>
                    <a:pt x="456" y="19"/>
                    <a:pt x="456" y="19"/>
                  </a:cubicBezTo>
                  <a:cubicBezTo>
                    <a:pt x="459" y="20"/>
                    <a:pt x="459" y="21"/>
                    <a:pt x="456" y="20"/>
                  </a:cubicBezTo>
                  <a:close/>
                  <a:moveTo>
                    <a:pt x="455" y="19"/>
                  </a:moveTo>
                  <a:cubicBezTo>
                    <a:pt x="453" y="18"/>
                    <a:pt x="452" y="19"/>
                    <a:pt x="449" y="18"/>
                  </a:cubicBezTo>
                  <a:cubicBezTo>
                    <a:pt x="451" y="18"/>
                    <a:pt x="449" y="18"/>
                    <a:pt x="449" y="17"/>
                  </a:cubicBezTo>
                  <a:cubicBezTo>
                    <a:pt x="452" y="18"/>
                    <a:pt x="455" y="19"/>
                    <a:pt x="455" y="19"/>
                  </a:cubicBezTo>
                  <a:close/>
                  <a:moveTo>
                    <a:pt x="456" y="35"/>
                  </a:moveTo>
                  <a:cubicBezTo>
                    <a:pt x="456" y="35"/>
                    <a:pt x="455" y="35"/>
                    <a:pt x="455" y="35"/>
                  </a:cubicBezTo>
                  <a:cubicBezTo>
                    <a:pt x="453" y="35"/>
                    <a:pt x="454" y="35"/>
                    <a:pt x="452" y="34"/>
                  </a:cubicBezTo>
                  <a:cubicBezTo>
                    <a:pt x="452" y="34"/>
                    <a:pt x="455" y="35"/>
                    <a:pt x="456" y="35"/>
                  </a:cubicBezTo>
                  <a:close/>
                  <a:moveTo>
                    <a:pt x="438" y="31"/>
                  </a:moveTo>
                  <a:cubicBezTo>
                    <a:pt x="437" y="31"/>
                    <a:pt x="433" y="30"/>
                    <a:pt x="434" y="30"/>
                  </a:cubicBezTo>
                  <a:cubicBezTo>
                    <a:pt x="436" y="31"/>
                    <a:pt x="436" y="31"/>
                    <a:pt x="438" y="31"/>
                  </a:cubicBezTo>
                  <a:close/>
                  <a:moveTo>
                    <a:pt x="431" y="29"/>
                  </a:moveTo>
                  <a:cubicBezTo>
                    <a:pt x="429" y="28"/>
                    <a:pt x="426" y="28"/>
                    <a:pt x="425" y="27"/>
                  </a:cubicBezTo>
                  <a:cubicBezTo>
                    <a:pt x="429" y="28"/>
                    <a:pt x="430" y="28"/>
                    <a:pt x="431" y="29"/>
                  </a:cubicBezTo>
                  <a:close/>
                  <a:moveTo>
                    <a:pt x="424" y="28"/>
                  </a:moveTo>
                  <a:cubicBezTo>
                    <a:pt x="422" y="27"/>
                    <a:pt x="422" y="27"/>
                    <a:pt x="420" y="27"/>
                  </a:cubicBezTo>
                  <a:cubicBezTo>
                    <a:pt x="421" y="27"/>
                    <a:pt x="422" y="27"/>
                    <a:pt x="424" y="27"/>
                  </a:cubicBezTo>
                  <a:cubicBezTo>
                    <a:pt x="425" y="28"/>
                    <a:pt x="423" y="27"/>
                    <a:pt x="424" y="28"/>
                  </a:cubicBezTo>
                  <a:close/>
                  <a:moveTo>
                    <a:pt x="408" y="4"/>
                  </a:moveTo>
                  <a:cubicBezTo>
                    <a:pt x="407" y="4"/>
                    <a:pt x="407" y="4"/>
                    <a:pt x="406" y="4"/>
                  </a:cubicBezTo>
                  <a:cubicBezTo>
                    <a:pt x="404" y="4"/>
                    <a:pt x="405" y="4"/>
                    <a:pt x="402" y="4"/>
                  </a:cubicBezTo>
                  <a:cubicBezTo>
                    <a:pt x="403" y="3"/>
                    <a:pt x="408" y="4"/>
                    <a:pt x="408" y="4"/>
                  </a:cubicBezTo>
                  <a:close/>
                  <a:moveTo>
                    <a:pt x="410" y="27"/>
                  </a:moveTo>
                  <a:cubicBezTo>
                    <a:pt x="410" y="27"/>
                    <a:pt x="406" y="26"/>
                    <a:pt x="407" y="26"/>
                  </a:cubicBezTo>
                  <a:cubicBezTo>
                    <a:pt x="409" y="27"/>
                    <a:pt x="407" y="27"/>
                    <a:pt x="410" y="27"/>
                  </a:cubicBezTo>
                  <a:close/>
                  <a:moveTo>
                    <a:pt x="409" y="25"/>
                  </a:moveTo>
                  <a:cubicBezTo>
                    <a:pt x="406" y="25"/>
                    <a:pt x="405" y="25"/>
                    <a:pt x="402" y="25"/>
                  </a:cubicBezTo>
                  <a:cubicBezTo>
                    <a:pt x="402" y="24"/>
                    <a:pt x="406" y="25"/>
                    <a:pt x="405" y="25"/>
                  </a:cubicBezTo>
                  <a:cubicBezTo>
                    <a:pt x="406" y="25"/>
                    <a:pt x="408" y="25"/>
                    <a:pt x="409" y="25"/>
                  </a:cubicBezTo>
                  <a:close/>
                  <a:moveTo>
                    <a:pt x="390" y="2"/>
                  </a:moveTo>
                  <a:cubicBezTo>
                    <a:pt x="391" y="2"/>
                    <a:pt x="385" y="2"/>
                    <a:pt x="386" y="2"/>
                  </a:cubicBezTo>
                  <a:cubicBezTo>
                    <a:pt x="388" y="2"/>
                    <a:pt x="388" y="2"/>
                    <a:pt x="390" y="2"/>
                  </a:cubicBezTo>
                  <a:close/>
                  <a:moveTo>
                    <a:pt x="402" y="24"/>
                  </a:moveTo>
                  <a:cubicBezTo>
                    <a:pt x="401" y="24"/>
                    <a:pt x="401" y="24"/>
                    <a:pt x="401" y="24"/>
                  </a:cubicBezTo>
                  <a:cubicBezTo>
                    <a:pt x="397" y="24"/>
                    <a:pt x="398" y="23"/>
                    <a:pt x="402" y="24"/>
                  </a:cubicBezTo>
                  <a:close/>
                  <a:moveTo>
                    <a:pt x="400" y="22"/>
                  </a:moveTo>
                  <a:cubicBezTo>
                    <a:pt x="399" y="23"/>
                    <a:pt x="397" y="22"/>
                    <a:pt x="396" y="22"/>
                  </a:cubicBezTo>
                  <a:cubicBezTo>
                    <a:pt x="396" y="22"/>
                    <a:pt x="399" y="22"/>
                    <a:pt x="400" y="22"/>
                  </a:cubicBezTo>
                  <a:close/>
                  <a:moveTo>
                    <a:pt x="392" y="19"/>
                  </a:moveTo>
                  <a:cubicBezTo>
                    <a:pt x="390" y="18"/>
                    <a:pt x="386" y="18"/>
                    <a:pt x="386" y="18"/>
                  </a:cubicBezTo>
                  <a:cubicBezTo>
                    <a:pt x="388" y="18"/>
                    <a:pt x="392" y="18"/>
                    <a:pt x="392" y="19"/>
                  </a:cubicBezTo>
                  <a:close/>
                  <a:moveTo>
                    <a:pt x="382" y="3"/>
                  </a:moveTo>
                  <a:cubicBezTo>
                    <a:pt x="380" y="2"/>
                    <a:pt x="376" y="3"/>
                    <a:pt x="377" y="2"/>
                  </a:cubicBezTo>
                  <a:cubicBezTo>
                    <a:pt x="380" y="2"/>
                    <a:pt x="382" y="2"/>
                    <a:pt x="382" y="3"/>
                  </a:cubicBezTo>
                  <a:close/>
                  <a:moveTo>
                    <a:pt x="392" y="23"/>
                  </a:moveTo>
                  <a:cubicBezTo>
                    <a:pt x="389" y="23"/>
                    <a:pt x="390" y="22"/>
                    <a:pt x="388" y="22"/>
                  </a:cubicBezTo>
                  <a:cubicBezTo>
                    <a:pt x="388" y="22"/>
                    <a:pt x="390" y="22"/>
                    <a:pt x="391" y="22"/>
                  </a:cubicBezTo>
                  <a:cubicBezTo>
                    <a:pt x="393" y="23"/>
                    <a:pt x="391" y="23"/>
                    <a:pt x="392" y="23"/>
                  </a:cubicBezTo>
                  <a:close/>
                  <a:moveTo>
                    <a:pt x="385" y="22"/>
                  </a:moveTo>
                  <a:cubicBezTo>
                    <a:pt x="385" y="22"/>
                    <a:pt x="381" y="22"/>
                    <a:pt x="379" y="22"/>
                  </a:cubicBezTo>
                  <a:cubicBezTo>
                    <a:pt x="380" y="22"/>
                    <a:pt x="384" y="22"/>
                    <a:pt x="385" y="22"/>
                  </a:cubicBezTo>
                  <a:close/>
                  <a:moveTo>
                    <a:pt x="380" y="18"/>
                  </a:moveTo>
                  <a:cubicBezTo>
                    <a:pt x="380" y="18"/>
                    <a:pt x="381" y="18"/>
                    <a:pt x="378" y="18"/>
                  </a:cubicBezTo>
                  <a:cubicBezTo>
                    <a:pt x="378" y="18"/>
                    <a:pt x="378" y="18"/>
                    <a:pt x="380" y="18"/>
                  </a:cubicBezTo>
                  <a:close/>
                  <a:moveTo>
                    <a:pt x="381" y="20"/>
                  </a:moveTo>
                  <a:cubicBezTo>
                    <a:pt x="381" y="20"/>
                    <a:pt x="377" y="20"/>
                    <a:pt x="377" y="20"/>
                  </a:cubicBezTo>
                  <a:cubicBezTo>
                    <a:pt x="377" y="20"/>
                    <a:pt x="377" y="19"/>
                    <a:pt x="380" y="20"/>
                  </a:cubicBezTo>
                  <a:cubicBezTo>
                    <a:pt x="379" y="20"/>
                    <a:pt x="379" y="20"/>
                    <a:pt x="381" y="20"/>
                  </a:cubicBezTo>
                  <a:close/>
                  <a:moveTo>
                    <a:pt x="362" y="19"/>
                  </a:moveTo>
                  <a:cubicBezTo>
                    <a:pt x="363" y="19"/>
                    <a:pt x="364" y="19"/>
                    <a:pt x="366" y="19"/>
                  </a:cubicBezTo>
                  <a:cubicBezTo>
                    <a:pt x="366" y="19"/>
                    <a:pt x="363" y="19"/>
                    <a:pt x="363" y="19"/>
                  </a:cubicBezTo>
                  <a:cubicBezTo>
                    <a:pt x="361" y="19"/>
                    <a:pt x="364" y="19"/>
                    <a:pt x="362" y="19"/>
                  </a:cubicBezTo>
                  <a:close/>
                  <a:moveTo>
                    <a:pt x="338" y="4"/>
                  </a:moveTo>
                  <a:cubicBezTo>
                    <a:pt x="337" y="4"/>
                    <a:pt x="336" y="4"/>
                    <a:pt x="334" y="4"/>
                  </a:cubicBezTo>
                  <a:cubicBezTo>
                    <a:pt x="332" y="4"/>
                    <a:pt x="337" y="4"/>
                    <a:pt x="338" y="4"/>
                  </a:cubicBezTo>
                  <a:close/>
                  <a:moveTo>
                    <a:pt x="333" y="21"/>
                  </a:moveTo>
                  <a:cubicBezTo>
                    <a:pt x="333" y="22"/>
                    <a:pt x="327" y="22"/>
                    <a:pt x="328" y="22"/>
                  </a:cubicBezTo>
                  <a:cubicBezTo>
                    <a:pt x="331" y="21"/>
                    <a:pt x="330" y="22"/>
                    <a:pt x="333" y="21"/>
                  </a:cubicBezTo>
                  <a:close/>
                  <a:moveTo>
                    <a:pt x="323" y="13"/>
                  </a:moveTo>
                  <a:cubicBezTo>
                    <a:pt x="323" y="13"/>
                    <a:pt x="322" y="13"/>
                    <a:pt x="322" y="13"/>
                  </a:cubicBezTo>
                  <a:cubicBezTo>
                    <a:pt x="321" y="13"/>
                    <a:pt x="319" y="13"/>
                    <a:pt x="317" y="13"/>
                  </a:cubicBezTo>
                  <a:cubicBezTo>
                    <a:pt x="318" y="13"/>
                    <a:pt x="321" y="13"/>
                    <a:pt x="323" y="13"/>
                  </a:cubicBezTo>
                  <a:close/>
                  <a:moveTo>
                    <a:pt x="286" y="20"/>
                  </a:moveTo>
                  <a:cubicBezTo>
                    <a:pt x="286" y="20"/>
                    <a:pt x="285" y="20"/>
                    <a:pt x="283" y="21"/>
                  </a:cubicBezTo>
                  <a:cubicBezTo>
                    <a:pt x="283" y="21"/>
                    <a:pt x="283" y="21"/>
                    <a:pt x="283" y="21"/>
                  </a:cubicBezTo>
                  <a:cubicBezTo>
                    <a:pt x="284" y="20"/>
                    <a:pt x="285" y="20"/>
                    <a:pt x="286" y="20"/>
                  </a:cubicBezTo>
                  <a:close/>
                  <a:moveTo>
                    <a:pt x="265" y="15"/>
                  </a:moveTo>
                  <a:cubicBezTo>
                    <a:pt x="261" y="17"/>
                    <a:pt x="258" y="17"/>
                    <a:pt x="253" y="19"/>
                  </a:cubicBezTo>
                  <a:cubicBezTo>
                    <a:pt x="253" y="19"/>
                    <a:pt x="257" y="18"/>
                    <a:pt x="258" y="17"/>
                  </a:cubicBezTo>
                  <a:cubicBezTo>
                    <a:pt x="258" y="17"/>
                    <a:pt x="256" y="18"/>
                    <a:pt x="255" y="18"/>
                  </a:cubicBezTo>
                  <a:cubicBezTo>
                    <a:pt x="259" y="17"/>
                    <a:pt x="263" y="15"/>
                    <a:pt x="265" y="15"/>
                  </a:cubicBezTo>
                  <a:close/>
                  <a:moveTo>
                    <a:pt x="206" y="36"/>
                  </a:moveTo>
                  <a:cubicBezTo>
                    <a:pt x="207" y="36"/>
                    <a:pt x="205" y="37"/>
                    <a:pt x="204" y="38"/>
                  </a:cubicBezTo>
                  <a:cubicBezTo>
                    <a:pt x="203" y="38"/>
                    <a:pt x="205" y="37"/>
                    <a:pt x="206" y="36"/>
                  </a:cubicBezTo>
                  <a:close/>
                  <a:moveTo>
                    <a:pt x="135" y="111"/>
                  </a:moveTo>
                  <a:cubicBezTo>
                    <a:pt x="134" y="111"/>
                    <a:pt x="136" y="110"/>
                    <a:pt x="135" y="110"/>
                  </a:cubicBezTo>
                  <a:cubicBezTo>
                    <a:pt x="137" y="109"/>
                    <a:pt x="137" y="109"/>
                    <a:pt x="135" y="111"/>
                  </a:cubicBezTo>
                  <a:close/>
                  <a:moveTo>
                    <a:pt x="101" y="112"/>
                  </a:moveTo>
                  <a:cubicBezTo>
                    <a:pt x="103" y="111"/>
                    <a:pt x="98" y="116"/>
                    <a:pt x="98" y="116"/>
                  </a:cubicBezTo>
                  <a:cubicBezTo>
                    <a:pt x="100" y="113"/>
                    <a:pt x="99" y="114"/>
                    <a:pt x="101" y="112"/>
                  </a:cubicBezTo>
                  <a:close/>
                  <a:moveTo>
                    <a:pt x="88" y="120"/>
                  </a:moveTo>
                  <a:cubicBezTo>
                    <a:pt x="87" y="121"/>
                    <a:pt x="88" y="120"/>
                    <a:pt x="86" y="123"/>
                  </a:cubicBezTo>
                  <a:cubicBezTo>
                    <a:pt x="85" y="123"/>
                    <a:pt x="86" y="122"/>
                    <a:pt x="88" y="120"/>
                  </a:cubicBezTo>
                  <a:close/>
                  <a:moveTo>
                    <a:pt x="41" y="192"/>
                  </a:moveTo>
                  <a:cubicBezTo>
                    <a:pt x="41" y="192"/>
                    <a:pt x="39" y="195"/>
                    <a:pt x="39" y="197"/>
                  </a:cubicBezTo>
                  <a:cubicBezTo>
                    <a:pt x="38" y="197"/>
                    <a:pt x="40" y="194"/>
                    <a:pt x="41" y="192"/>
                  </a:cubicBezTo>
                  <a:close/>
                  <a:moveTo>
                    <a:pt x="85" y="233"/>
                  </a:moveTo>
                  <a:cubicBezTo>
                    <a:pt x="86" y="230"/>
                    <a:pt x="88" y="228"/>
                    <a:pt x="88" y="226"/>
                  </a:cubicBezTo>
                  <a:cubicBezTo>
                    <a:pt x="91" y="222"/>
                    <a:pt x="87" y="230"/>
                    <a:pt x="86" y="232"/>
                  </a:cubicBezTo>
                  <a:cubicBezTo>
                    <a:pt x="87" y="231"/>
                    <a:pt x="86" y="231"/>
                    <a:pt x="86" y="232"/>
                  </a:cubicBezTo>
                  <a:cubicBezTo>
                    <a:pt x="85" y="233"/>
                    <a:pt x="86" y="232"/>
                    <a:pt x="85" y="233"/>
                  </a:cubicBezTo>
                  <a:close/>
                  <a:moveTo>
                    <a:pt x="27" y="236"/>
                  </a:moveTo>
                  <a:cubicBezTo>
                    <a:pt x="28" y="234"/>
                    <a:pt x="26" y="239"/>
                    <a:pt x="26" y="240"/>
                  </a:cubicBezTo>
                  <a:cubicBezTo>
                    <a:pt x="24" y="243"/>
                    <a:pt x="27" y="237"/>
                    <a:pt x="27" y="236"/>
                  </a:cubicBezTo>
                  <a:close/>
                  <a:moveTo>
                    <a:pt x="24" y="243"/>
                  </a:moveTo>
                  <a:cubicBezTo>
                    <a:pt x="24" y="243"/>
                    <a:pt x="25" y="241"/>
                    <a:pt x="25" y="242"/>
                  </a:cubicBezTo>
                  <a:cubicBezTo>
                    <a:pt x="24" y="246"/>
                    <a:pt x="22" y="250"/>
                    <a:pt x="21" y="253"/>
                  </a:cubicBezTo>
                  <a:cubicBezTo>
                    <a:pt x="20" y="256"/>
                    <a:pt x="19" y="259"/>
                    <a:pt x="18" y="263"/>
                  </a:cubicBezTo>
                  <a:cubicBezTo>
                    <a:pt x="19" y="260"/>
                    <a:pt x="18" y="266"/>
                    <a:pt x="19" y="263"/>
                  </a:cubicBezTo>
                  <a:cubicBezTo>
                    <a:pt x="19" y="261"/>
                    <a:pt x="20" y="259"/>
                    <a:pt x="20" y="258"/>
                  </a:cubicBezTo>
                  <a:cubicBezTo>
                    <a:pt x="21" y="256"/>
                    <a:pt x="21" y="258"/>
                    <a:pt x="22" y="254"/>
                  </a:cubicBezTo>
                  <a:cubicBezTo>
                    <a:pt x="22" y="255"/>
                    <a:pt x="22" y="256"/>
                    <a:pt x="22" y="256"/>
                  </a:cubicBezTo>
                  <a:cubicBezTo>
                    <a:pt x="21" y="260"/>
                    <a:pt x="22" y="256"/>
                    <a:pt x="21" y="259"/>
                  </a:cubicBezTo>
                  <a:cubicBezTo>
                    <a:pt x="20" y="259"/>
                    <a:pt x="21" y="258"/>
                    <a:pt x="20" y="258"/>
                  </a:cubicBezTo>
                  <a:cubicBezTo>
                    <a:pt x="21" y="259"/>
                    <a:pt x="20" y="260"/>
                    <a:pt x="20" y="261"/>
                  </a:cubicBezTo>
                  <a:cubicBezTo>
                    <a:pt x="19" y="263"/>
                    <a:pt x="19" y="264"/>
                    <a:pt x="19" y="265"/>
                  </a:cubicBezTo>
                  <a:cubicBezTo>
                    <a:pt x="19" y="264"/>
                    <a:pt x="17" y="269"/>
                    <a:pt x="18" y="266"/>
                  </a:cubicBezTo>
                  <a:cubicBezTo>
                    <a:pt x="17" y="266"/>
                    <a:pt x="17" y="269"/>
                    <a:pt x="16" y="271"/>
                  </a:cubicBezTo>
                  <a:cubicBezTo>
                    <a:pt x="16" y="271"/>
                    <a:pt x="16" y="270"/>
                    <a:pt x="16" y="270"/>
                  </a:cubicBezTo>
                  <a:cubicBezTo>
                    <a:pt x="17" y="268"/>
                    <a:pt x="17" y="266"/>
                    <a:pt x="18" y="265"/>
                  </a:cubicBezTo>
                  <a:cubicBezTo>
                    <a:pt x="17" y="266"/>
                    <a:pt x="16" y="269"/>
                    <a:pt x="16" y="269"/>
                  </a:cubicBezTo>
                  <a:cubicBezTo>
                    <a:pt x="17" y="267"/>
                    <a:pt x="17" y="265"/>
                    <a:pt x="18" y="262"/>
                  </a:cubicBezTo>
                  <a:cubicBezTo>
                    <a:pt x="17" y="264"/>
                    <a:pt x="17" y="264"/>
                    <a:pt x="16" y="269"/>
                  </a:cubicBezTo>
                  <a:cubicBezTo>
                    <a:pt x="15" y="270"/>
                    <a:pt x="16" y="267"/>
                    <a:pt x="17" y="265"/>
                  </a:cubicBezTo>
                  <a:cubicBezTo>
                    <a:pt x="16" y="265"/>
                    <a:pt x="16" y="267"/>
                    <a:pt x="16" y="266"/>
                  </a:cubicBezTo>
                  <a:cubicBezTo>
                    <a:pt x="15" y="268"/>
                    <a:pt x="15" y="270"/>
                    <a:pt x="14" y="272"/>
                  </a:cubicBezTo>
                  <a:cubicBezTo>
                    <a:pt x="14" y="272"/>
                    <a:pt x="15" y="267"/>
                    <a:pt x="14" y="270"/>
                  </a:cubicBezTo>
                  <a:cubicBezTo>
                    <a:pt x="15" y="267"/>
                    <a:pt x="15" y="267"/>
                    <a:pt x="16" y="266"/>
                  </a:cubicBezTo>
                  <a:cubicBezTo>
                    <a:pt x="16" y="265"/>
                    <a:pt x="16" y="266"/>
                    <a:pt x="15" y="266"/>
                  </a:cubicBezTo>
                  <a:cubicBezTo>
                    <a:pt x="16" y="264"/>
                    <a:pt x="16" y="264"/>
                    <a:pt x="16" y="265"/>
                  </a:cubicBezTo>
                  <a:cubicBezTo>
                    <a:pt x="16" y="263"/>
                    <a:pt x="16" y="262"/>
                    <a:pt x="17" y="261"/>
                  </a:cubicBezTo>
                  <a:cubicBezTo>
                    <a:pt x="17" y="260"/>
                    <a:pt x="17" y="261"/>
                    <a:pt x="17" y="261"/>
                  </a:cubicBezTo>
                  <a:cubicBezTo>
                    <a:pt x="19" y="257"/>
                    <a:pt x="20" y="252"/>
                    <a:pt x="22" y="246"/>
                  </a:cubicBezTo>
                  <a:cubicBezTo>
                    <a:pt x="22" y="247"/>
                    <a:pt x="21" y="248"/>
                    <a:pt x="21" y="248"/>
                  </a:cubicBezTo>
                  <a:cubicBezTo>
                    <a:pt x="22" y="246"/>
                    <a:pt x="22" y="246"/>
                    <a:pt x="23" y="243"/>
                  </a:cubicBezTo>
                  <a:cubicBezTo>
                    <a:pt x="23" y="244"/>
                    <a:pt x="25" y="240"/>
                    <a:pt x="26" y="238"/>
                  </a:cubicBezTo>
                  <a:cubicBezTo>
                    <a:pt x="26" y="238"/>
                    <a:pt x="26" y="240"/>
                    <a:pt x="24" y="243"/>
                  </a:cubicBezTo>
                  <a:close/>
                  <a:moveTo>
                    <a:pt x="24" y="249"/>
                  </a:moveTo>
                  <a:cubicBezTo>
                    <a:pt x="23" y="250"/>
                    <a:pt x="24" y="250"/>
                    <a:pt x="24" y="251"/>
                  </a:cubicBezTo>
                  <a:cubicBezTo>
                    <a:pt x="22" y="255"/>
                    <a:pt x="22" y="255"/>
                    <a:pt x="22" y="255"/>
                  </a:cubicBezTo>
                  <a:cubicBezTo>
                    <a:pt x="22" y="254"/>
                    <a:pt x="23" y="251"/>
                    <a:pt x="24" y="249"/>
                  </a:cubicBezTo>
                  <a:close/>
                  <a:moveTo>
                    <a:pt x="25" y="245"/>
                  </a:moveTo>
                  <a:cubicBezTo>
                    <a:pt x="25" y="245"/>
                    <a:pt x="25" y="247"/>
                    <a:pt x="24" y="249"/>
                  </a:cubicBezTo>
                  <a:cubicBezTo>
                    <a:pt x="24" y="249"/>
                    <a:pt x="24" y="249"/>
                    <a:pt x="24" y="249"/>
                  </a:cubicBezTo>
                  <a:cubicBezTo>
                    <a:pt x="25" y="247"/>
                    <a:pt x="25" y="247"/>
                    <a:pt x="25" y="245"/>
                  </a:cubicBezTo>
                  <a:close/>
                  <a:moveTo>
                    <a:pt x="15" y="251"/>
                  </a:moveTo>
                  <a:cubicBezTo>
                    <a:pt x="15" y="251"/>
                    <a:pt x="14" y="253"/>
                    <a:pt x="14" y="255"/>
                  </a:cubicBezTo>
                  <a:cubicBezTo>
                    <a:pt x="13" y="255"/>
                    <a:pt x="14" y="253"/>
                    <a:pt x="15" y="251"/>
                  </a:cubicBezTo>
                  <a:close/>
                  <a:moveTo>
                    <a:pt x="82" y="240"/>
                  </a:moveTo>
                  <a:cubicBezTo>
                    <a:pt x="81" y="242"/>
                    <a:pt x="80" y="245"/>
                    <a:pt x="79" y="247"/>
                  </a:cubicBezTo>
                  <a:cubicBezTo>
                    <a:pt x="78" y="249"/>
                    <a:pt x="77" y="251"/>
                    <a:pt x="77" y="253"/>
                  </a:cubicBezTo>
                  <a:cubicBezTo>
                    <a:pt x="77" y="252"/>
                    <a:pt x="78" y="249"/>
                    <a:pt x="79" y="247"/>
                  </a:cubicBezTo>
                  <a:cubicBezTo>
                    <a:pt x="80" y="244"/>
                    <a:pt x="81" y="242"/>
                    <a:pt x="82" y="240"/>
                  </a:cubicBezTo>
                  <a:close/>
                  <a:moveTo>
                    <a:pt x="19" y="254"/>
                  </a:moveTo>
                  <a:cubicBezTo>
                    <a:pt x="19" y="255"/>
                    <a:pt x="18" y="257"/>
                    <a:pt x="17" y="259"/>
                  </a:cubicBezTo>
                  <a:cubicBezTo>
                    <a:pt x="17" y="260"/>
                    <a:pt x="17" y="258"/>
                    <a:pt x="17" y="259"/>
                  </a:cubicBezTo>
                  <a:cubicBezTo>
                    <a:pt x="18" y="256"/>
                    <a:pt x="18" y="257"/>
                    <a:pt x="19" y="254"/>
                  </a:cubicBezTo>
                  <a:close/>
                  <a:moveTo>
                    <a:pt x="16" y="261"/>
                  </a:moveTo>
                  <a:cubicBezTo>
                    <a:pt x="16" y="261"/>
                    <a:pt x="16" y="262"/>
                    <a:pt x="16" y="262"/>
                  </a:cubicBezTo>
                  <a:cubicBezTo>
                    <a:pt x="15" y="264"/>
                    <a:pt x="15" y="266"/>
                    <a:pt x="14" y="268"/>
                  </a:cubicBezTo>
                  <a:cubicBezTo>
                    <a:pt x="15" y="265"/>
                    <a:pt x="15" y="263"/>
                    <a:pt x="16" y="261"/>
                  </a:cubicBezTo>
                  <a:close/>
                  <a:moveTo>
                    <a:pt x="17" y="269"/>
                  </a:moveTo>
                  <a:cubicBezTo>
                    <a:pt x="18" y="268"/>
                    <a:pt x="17" y="270"/>
                    <a:pt x="17" y="270"/>
                  </a:cubicBezTo>
                  <a:cubicBezTo>
                    <a:pt x="17" y="272"/>
                    <a:pt x="17" y="271"/>
                    <a:pt x="16" y="271"/>
                  </a:cubicBezTo>
                  <a:cubicBezTo>
                    <a:pt x="17" y="271"/>
                    <a:pt x="17" y="270"/>
                    <a:pt x="17" y="269"/>
                  </a:cubicBezTo>
                  <a:close/>
                  <a:moveTo>
                    <a:pt x="74" y="259"/>
                  </a:moveTo>
                  <a:cubicBezTo>
                    <a:pt x="75" y="259"/>
                    <a:pt x="74" y="262"/>
                    <a:pt x="73" y="263"/>
                  </a:cubicBezTo>
                  <a:cubicBezTo>
                    <a:pt x="73" y="262"/>
                    <a:pt x="74" y="260"/>
                    <a:pt x="74" y="259"/>
                  </a:cubicBezTo>
                  <a:close/>
                  <a:moveTo>
                    <a:pt x="60" y="299"/>
                  </a:moveTo>
                  <a:cubicBezTo>
                    <a:pt x="60" y="300"/>
                    <a:pt x="60" y="302"/>
                    <a:pt x="59" y="304"/>
                  </a:cubicBezTo>
                  <a:cubicBezTo>
                    <a:pt x="59" y="306"/>
                    <a:pt x="58" y="307"/>
                    <a:pt x="58" y="308"/>
                  </a:cubicBezTo>
                  <a:cubicBezTo>
                    <a:pt x="58" y="310"/>
                    <a:pt x="58" y="311"/>
                    <a:pt x="57" y="312"/>
                  </a:cubicBezTo>
                  <a:cubicBezTo>
                    <a:pt x="57" y="311"/>
                    <a:pt x="58" y="309"/>
                    <a:pt x="58" y="306"/>
                  </a:cubicBezTo>
                  <a:cubicBezTo>
                    <a:pt x="59" y="303"/>
                    <a:pt x="60" y="300"/>
                    <a:pt x="60" y="299"/>
                  </a:cubicBezTo>
                  <a:close/>
                  <a:moveTo>
                    <a:pt x="3" y="340"/>
                  </a:moveTo>
                  <a:cubicBezTo>
                    <a:pt x="3" y="343"/>
                    <a:pt x="3" y="349"/>
                    <a:pt x="2" y="350"/>
                  </a:cubicBezTo>
                  <a:cubicBezTo>
                    <a:pt x="2" y="348"/>
                    <a:pt x="2" y="345"/>
                    <a:pt x="2" y="346"/>
                  </a:cubicBezTo>
                  <a:cubicBezTo>
                    <a:pt x="2" y="344"/>
                    <a:pt x="2" y="343"/>
                    <a:pt x="2" y="341"/>
                  </a:cubicBezTo>
                  <a:cubicBezTo>
                    <a:pt x="3" y="341"/>
                    <a:pt x="3" y="340"/>
                    <a:pt x="3" y="340"/>
                  </a:cubicBezTo>
                  <a:close/>
                  <a:moveTo>
                    <a:pt x="57" y="317"/>
                  </a:moveTo>
                  <a:cubicBezTo>
                    <a:pt x="58" y="316"/>
                    <a:pt x="57" y="320"/>
                    <a:pt x="57" y="322"/>
                  </a:cubicBezTo>
                  <a:cubicBezTo>
                    <a:pt x="56" y="322"/>
                    <a:pt x="57" y="319"/>
                    <a:pt x="57" y="317"/>
                  </a:cubicBezTo>
                  <a:close/>
                  <a:moveTo>
                    <a:pt x="4" y="343"/>
                  </a:moveTo>
                  <a:cubicBezTo>
                    <a:pt x="4" y="343"/>
                    <a:pt x="3" y="346"/>
                    <a:pt x="3" y="348"/>
                  </a:cubicBezTo>
                  <a:cubicBezTo>
                    <a:pt x="3" y="347"/>
                    <a:pt x="3" y="344"/>
                    <a:pt x="4" y="343"/>
                  </a:cubicBezTo>
                  <a:close/>
                  <a:moveTo>
                    <a:pt x="56" y="323"/>
                  </a:moveTo>
                  <a:cubicBezTo>
                    <a:pt x="56" y="324"/>
                    <a:pt x="56" y="325"/>
                    <a:pt x="56" y="326"/>
                  </a:cubicBezTo>
                  <a:cubicBezTo>
                    <a:pt x="55" y="327"/>
                    <a:pt x="56" y="323"/>
                    <a:pt x="56" y="323"/>
                  </a:cubicBezTo>
                  <a:close/>
                  <a:moveTo>
                    <a:pt x="54" y="350"/>
                  </a:moveTo>
                  <a:cubicBezTo>
                    <a:pt x="54" y="349"/>
                    <a:pt x="53" y="354"/>
                    <a:pt x="53" y="353"/>
                  </a:cubicBezTo>
                  <a:cubicBezTo>
                    <a:pt x="53" y="352"/>
                    <a:pt x="53" y="352"/>
                    <a:pt x="54" y="350"/>
                  </a:cubicBezTo>
                  <a:close/>
                  <a:moveTo>
                    <a:pt x="51" y="356"/>
                  </a:moveTo>
                  <a:cubicBezTo>
                    <a:pt x="51" y="362"/>
                    <a:pt x="50" y="371"/>
                    <a:pt x="51" y="375"/>
                  </a:cubicBezTo>
                  <a:cubicBezTo>
                    <a:pt x="51" y="378"/>
                    <a:pt x="51" y="376"/>
                    <a:pt x="51" y="378"/>
                  </a:cubicBezTo>
                  <a:cubicBezTo>
                    <a:pt x="51" y="377"/>
                    <a:pt x="50" y="376"/>
                    <a:pt x="50" y="375"/>
                  </a:cubicBezTo>
                  <a:cubicBezTo>
                    <a:pt x="50" y="371"/>
                    <a:pt x="50" y="368"/>
                    <a:pt x="50" y="365"/>
                  </a:cubicBezTo>
                  <a:cubicBezTo>
                    <a:pt x="50" y="363"/>
                    <a:pt x="50" y="362"/>
                    <a:pt x="50" y="359"/>
                  </a:cubicBezTo>
                  <a:cubicBezTo>
                    <a:pt x="51" y="359"/>
                    <a:pt x="50" y="361"/>
                    <a:pt x="50" y="363"/>
                  </a:cubicBezTo>
                  <a:cubicBezTo>
                    <a:pt x="51" y="362"/>
                    <a:pt x="51" y="358"/>
                    <a:pt x="51" y="356"/>
                  </a:cubicBezTo>
                  <a:close/>
                  <a:moveTo>
                    <a:pt x="53" y="361"/>
                  </a:moveTo>
                  <a:cubicBezTo>
                    <a:pt x="53" y="361"/>
                    <a:pt x="53" y="362"/>
                    <a:pt x="53" y="361"/>
                  </a:cubicBezTo>
                  <a:cubicBezTo>
                    <a:pt x="53" y="363"/>
                    <a:pt x="53" y="363"/>
                    <a:pt x="53" y="363"/>
                  </a:cubicBezTo>
                  <a:cubicBezTo>
                    <a:pt x="52" y="364"/>
                    <a:pt x="53" y="355"/>
                    <a:pt x="53" y="361"/>
                  </a:cubicBezTo>
                  <a:close/>
                  <a:moveTo>
                    <a:pt x="52" y="362"/>
                  </a:moveTo>
                  <a:cubicBezTo>
                    <a:pt x="52" y="363"/>
                    <a:pt x="52" y="365"/>
                    <a:pt x="52" y="367"/>
                  </a:cubicBezTo>
                  <a:cubicBezTo>
                    <a:pt x="52" y="367"/>
                    <a:pt x="52" y="364"/>
                    <a:pt x="52" y="362"/>
                  </a:cubicBezTo>
                  <a:close/>
                  <a:moveTo>
                    <a:pt x="43" y="370"/>
                  </a:moveTo>
                  <a:cubicBezTo>
                    <a:pt x="43" y="368"/>
                    <a:pt x="43" y="372"/>
                    <a:pt x="43" y="371"/>
                  </a:cubicBezTo>
                  <a:cubicBezTo>
                    <a:pt x="43" y="372"/>
                    <a:pt x="43" y="374"/>
                    <a:pt x="43" y="374"/>
                  </a:cubicBezTo>
                  <a:cubicBezTo>
                    <a:pt x="43" y="372"/>
                    <a:pt x="43" y="371"/>
                    <a:pt x="43" y="370"/>
                  </a:cubicBezTo>
                  <a:close/>
                  <a:moveTo>
                    <a:pt x="42" y="376"/>
                  </a:moveTo>
                  <a:cubicBezTo>
                    <a:pt x="42" y="375"/>
                    <a:pt x="42" y="379"/>
                    <a:pt x="42" y="375"/>
                  </a:cubicBezTo>
                  <a:cubicBezTo>
                    <a:pt x="43" y="382"/>
                    <a:pt x="42" y="381"/>
                    <a:pt x="42" y="381"/>
                  </a:cubicBezTo>
                  <a:cubicBezTo>
                    <a:pt x="42" y="381"/>
                    <a:pt x="42" y="381"/>
                    <a:pt x="42" y="380"/>
                  </a:cubicBezTo>
                  <a:cubicBezTo>
                    <a:pt x="41" y="380"/>
                    <a:pt x="41" y="380"/>
                    <a:pt x="41" y="380"/>
                  </a:cubicBezTo>
                  <a:cubicBezTo>
                    <a:pt x="41" y="378"/>
                    <a:pt x="42" y="378"/>
                    <a:pt x="42" y="376"/>
                  </a:cubicBezTo>
                  <a:close/>
                  <a:moveTo>
                    <a:pt x="51" y="371"/>
                  </a:moveTo>
                  <a:cubicBezTo>
                    <a:pt x="52" y="371"/>
                    <a:pt x="52" y="376"/>
                    <a:pt x="52" y="376"/>
                  </a:cubicBezTo>
                  <a:cubicBezTo>
                    <a:pt x="52" y="378"/>
                    <a:pt x="51" y="374"/>
                    <a:pt x="51" y="371"/>
                  </a:cubicBezTo>
                  <a:close/>
                  <a:moveTo>
                    <a:pt x="44" y="377"/>
                  </a:moveTo>
                  <a:cubicBezTo>
                    <a:pt x="45" y="377"/>
                    <a:pt x="45" y="382"/>
                    <a:pt x="44" y="382"/>
                  </a:cubicBezTo>
                  <a:cubicBezTo>
                    <a:pt x="44" y="379"/>
                    <a:pt x="44" y="379"/>
                    <a:pt x="44" y="377"/>
                  </a:cubicBezTo>
                  <a:close/>
                  <a:moveTo>
                    <a:pt x="51" y="384"/>
                  </a:moveTo>
                  <a:cubicBezTo>
                    <a:pt x="51" y="384"/>
                    <a:pt x="50" y="384"/>
                    <a:pt x="50" y="381"/>
                  </a:cubicBezTo>
                  <a:cubicBezTo>
                    <a:pt x="51" y="384"/>
                    <a:pt x="51" y="379"/>
                    <a:pt x="51" y="384"/>
                  </a:cubicBezTo>
                  <a:close/>
                  <a:moveTo>
                    <a:pt x="53" y="380"/>
                  </a:moveTo>
                  <a:cubicBezTo>
                    <a:pt x="53" y="381"/>
                    <a:pt x="53" y="386"/>
                    <a:pt x="53" y="386"/>
                  </a:cubicBezTo>
                  <a:cubicBezTo>
                    <a:pt x="53" y="387"/>
                    <a:pt x="53" y="381"/>
                    <a:pt x="53" y="379"/>
                  </a:cubicBezTo>
                  <a:cubicBezTo>
                    <a:pt x="53" y="379"/>
                    <a:pt x="53" y="382"/>
                    <a:pt x="53" y="380"/>
                  </a:cubicBezTo>
                  <a:close/>
                  <a:moveTo>
                    <a:pt x="49" y="385"/>
                  </a:moveTo>
                  <a:cubicBezTo>
                    <a:pt x="49" y="385"/>
                    <a:pt x="49" y="386"/>
                    <a:pt x="50" y="387"/>
                  </a:cubicBezTo>
                  <a:cubicBezTo>
                    <a:pt x="49" y="388"/>
                    <a:pt x="49" y="388"/>
                    <a:pt x="49" y="388"/>
                  </a:cubicBezTo>
                  <a:cubicBezTo>
                    <a:pt x="49" y="385"/>
                    <a:pt x="49" y="387"/>
                    <a:pt x="49" y="385"/>
                  </a:cubicBezTo>
                  <a:close/>
                  <a:moveTo>
                    <a:pt x="51" y="394"/>
                  </a:moveTo>
                  <a:cubicBezTo>
                    <a:pt x="51" y="392"/>
                    <a:pt x="51" y="396"/>
                    <a:pt x="51" y="397"/>
                  </a:cubicBezTo>
                  <a:cubicBezTo>
                    <a:pt x="51" y="396"/>
                    <a:pt x="50" y="396"/>
                    <a:pt x="50" y="394"/>
                  </a:cubicBezTo>
                  <a:cubicBezTo>
                    <a:pt x="50" y="391"/>
                    <a:pt x="50" y="390"/>
                    <a:pt x="51" y="387"/>
                  </a:cubicBezTo>
                  <a:cubicBezTo>
                    <a:pt x="51" y="389"/>
                    <a:pt x="51" y="390"/>
                    <a:pt x="51" y="393"/>
                  </a:cubicBezTo>
                  <a:cubicBezTo>
                    <a:pt x="51" y="394"/>
                    <a:pt x="51" y="395"/>
                    <a:pt x="51" y="394"/>
                  </a:cubicBezTo>
                  <a:close/>
                  <a:moveTo>
                    <a:pt x="51" y="391"/>
                  </a:moveTo>
                  <a:cubicBezTo>
                    <a:pt x="51" y="390"/>
                    <a:pt x="52" y="392"/>
                    <a:pt x="52" y="392"/>
                  </a:cubicBezTo>
                  <a:cubicBezTo>
                    <a:pt x="52" y="394"/>
                    <a:pt x="52" y="394"/>
                    <a:pt x="52" y="396"/>
                  </a:cubicBezTo>
                  <a:cubicBezTo>
                    <a:pt x="52" y="395"/>
                    <a:pt x="52" y="392"/>
                    <a:pt x="51" y="391"/>
                  </a:cubicBezTo>
                  <a:close/>
                  <a:moveTo>
                    <a:pt x="47" y="395"/>
                  </a:moveTo>
                  <a:cubicBezTo>
                    <a:pt x="46" y="394"/>
                    <a:pt x="47" y="396"/>
                    <a:pt x="47" y="395"/>
                  </a:cubicBezTo>
                  <a:cubicBezTo>
                    <a:pt x="47" y="397"/>
                    <a:pt x="47" y="397"/>
                    <a:pt x="47" y="399"/>
                  </a:cubicBezTo>
                  <a:cubicBezTo>
                    <a:pt x="47" y="400"/>
                    <a:pt x="47" y="396"/>
                    <a:pt x="47" y="395"/>
                  </a:cubicBezTo>
                  <a:close/>
                  <a:moveTo>
                    <a:pt x="52" y="396"/>
                  </a:moveTo>
                  <a:cubicBezTo>
                    <a:pt x="53" y="397"/>
                    <a:pt x="53" y="396"/>
                    <a:pt x="53" y="396"/>
                  </a:cubicBezTo>
                  <a:cubicBezTo>
                    <a:pt x="53" y="398"/>
                    <a:pt x="53" y="398"/>
                    <a:pt x="53" y="398"/>
                  </a:cubicBezTo>
                  <a:cubicBezTo>
                    <a:pt x="53" y="398"/>
                    <a:pt x="53" y="396"/>
                    <a:pt x="53" y="399"/>
                  </a:cubicBezTo>
                  <a:cubicBezTo>
                    <a:pt x="53" y="399"/>
                    <a:pt x="53" y="397"/>
                    <a:pt x="52" y="396"/>
                  </a:cubicBezTo>
                  <a:close/>
                  <a:moveTo>
                    <a:pt x="9" y="431"/>
                  </a:moveTo>
                  <a:cubicBezTo>
                    <a:pt x="10" y="431"/>
                    <a:pt x="10" y="436"/>
                    <a:pt x="11" y="438"/>
                  </a:cubicBezTo>
                  <a:cubicBezTo>
                    <a:pt x="10" y="437"/>
                    <a:pt x="10" y="432"/>
                    <a:pt x="9" y="431"/>
                  </a:cubicBezTo>
                  <a:close/>
                  <a:moveTo>
                    <a:pt x="9" y="453"/>
                  </a:moveTo>
                  <a:cubicBezTo>
                    <a:pt x="10" y="453"/>
                    <a:pt x="10" y="453"/>
                    <a:pt x="10" y="453"/>
                  </a:cubicBezTo>
                  <a:cubicBezTo>
                    <a:pt x="11" y="457"/>
                    <a:pt x="11" y="457"/>
                    <a:pt x="11" y="460"/>
                  </a:cubicBezTo>
                  <a:cubicBezTo>
                    <a:pt x="11" y="460"/>
                    <a:pt x="11" y="459"/>
                    <a:pt x="10" y="458"/>
                  </a:cubicBezTo>
                  <a:cubicBezTo>
                    <a:pt x="10" y="456"/>
                    <a:pt x="10" y="455"/>
                    <a:pt x="9" y="453"/>
                  </a:cubicBezTo>
                  <a:close/>
                  <a:moveTo>
                    <a:pt x="9" y="462"/>
                  </a:moveTo>
                  <a:cubicBezTo>
                    <a:pt x="10" y="461"/>
                    <a:pt x="10" y="464"/>
                    <a:pt x="11" y="467"/>
                  </a:cubicBezTo>
                  <a:cubicBezTo>
                    <a:pt x="10" y="467"/>
                    <a:pt x="10" y="465"/>
                    <a:pt x="9" y="462"/>
                  </a:cubicBezTo>
                  <a:close/>
                  <a:moveTo>
                    <a:pt x="15" y="457"/>
                  </a:moveTo>
                  <a:cubicBezTo>
                    <a:pt x="16" y="461"/>
                    <a:pt x="16" y="461"/>
                    <a:pt x="16" y="461"/>
                  </a:cubicBezTo>
                  <a:cubicBezTo>
                    <a:pt x="16" y="461"/>
                    <a:pt x="16" y="462"/>
                    <a:pt x="16" y="463"/>
                  </a:cubicBezTo>
                  <a:cubicBezTo>
                    <a:pt x="15" y="460"/>
                    <a:pt x="15" y="460"/>
                    <a:pt x="15" y="460"/>
                  </a:cubicBezTo>
                  <a:cubicBezTo>
                    <a:pt x="16" y="462"/>
                    <a:pt x="15" y="459"/>
                    <a:pt x="15" y="457"/>
                  </a:cubicBezTo>
                  <a:close/>
                  <a:moveTo>
                    <a:pt x="40" y="438"/>
                  </a:moveTo>
                  <a:cubicBezTo>
                    <a:pt x="41" y="440"/>
                    <a:pt x="41" y="441"/>
                    <a:pt x="41" y="443"/>
                  </a:cubicBezTo>
                  <a:cubicBezTo>
                    <a:pt x="41" y="445"/>
                    <a:pt x="41" y="445"/>
                    <a:pt x="42" y="446"/>
                  </a:cubicBezTo>
                  <a:cubicBezTo>
                    <a:pt x="42" y="446"/>
                    <a:pt x="42" y="445"/>
                    <a:pt x="42" y="444"/>
                  </a:cubicBezTo>
                  <a:cubicBezTo>
                    <a:pt x="42" y="443"/>
                    <a:pt x="42" y="445"/>
                    <a:pt x="42" y="445"/>
                  </a:cubicBezTo>
                  <a:cubicBezTo>
                    <a:pt x="41" y="443"/>
                    <a:pt x="41" y="443"/>
                    <a:pt x="41" y="441"/>
                  </a:cubicBezTo>
                  <a:cubicBezTo>
                    <a:pt x="41" y="441"/>
                    <a:pt x="42" y="444"/>
                    <a:pt x="42" y="443"/>
                  </a:cubicBezTo>
                  <a:cubicBezTo>
                    <a:pt x="42" y="441"/>
                    <a:pt x="41" y="440"/>
                    <a:pt x="41" y="439"/>
                  </a:cubicBezTo>
                  <a:cubicBezTo>
                    <a:pt x="41" y="439"/>
                    <a:pt x="42" y="444"/>
                    <a:pt x="42" y="443"/>
                  </a:cubicBezTo>
                  <a:cubicBezTo>
                    <a:pt x="43" y="445"/>
                    <a:pt x="43" y="446"/>
                    <a:pt x="43" y="447"/>
                  </a:cubicBezTo>
                  <a:cubicBezTo>
                    <a:pt x="44" y="448"/>
                    <a:pt x="43" y="446"/>
                    <a:pt x="43" y="444"/>
                  </a:cubicBezTo>
                  <a:cubicBezTo>
                    <a:pt x="43" y="444"/>
                    <a:pt x="43" y="444"/>
                    <a:pt x="43" y="444"/>
                  </a:cubicBezTo>
                  <a:cubicBezTo>
                    <a:pt x="44" y="447"/>
                    <a:pt x="44" y="448"/>
                    <a:pt x="44" y="450"/>
                  </a:cubicBezTo>
                  <a:cubicBezTo>
                    <a:pt x="44" y="451"/>
                    <a:pt x="45" y="452"/>
                    <a:pt x="44" y="450"/>
                  </a:cubicBezTo>
                  <a:cubicBezTo>
                    <a:pt x="46" y="454"/>
                    <a:pt x="47" y="458"/>
                    <a:pt x="47" y="461"/>
                  </a:cubicBezTo>
                  <a:cubicBezTo>
                    <a:pt x="48" y="464"/>
                    <a:pt x="47" y="460"/>
                    <a:pt x="48" y="462"/>
                  </a:cubicBezTo>
                  <a:cubicBezTo>
                    <a:pt x="48" y="463"/>
                    <a:pt x="48" y="465"/>
                    <a:pt x="47" y="465"/>
                  </a:cubicBezTo>
                  <a:cubicBezTo>
                    <a:pt x="46" y="460"/>
                    <a:pt x="46" y="457"/>
                    <a:pt x="45" y="452"/>
                  </a:cubicBezTo>
                  <a:cubicBezTo>
                    <a:pt x="45" y="453"/>
                    <a:pt x="45" y="456"/>
                    <a:pt x="46" y="459"/>
                  </a:cubicBezTo>
                  <a:cubicBezTo>
                    <a:pt x="45" y="457"/>
                    <a:pt x="46" y="459"/>
                    <a:pt x="46" y="461"/>
                  </a:cubicBezTo>
                  <a:cubicBezTo>
                    <a:pt x="46" y="460"/>
                    <a:pt x="45" y="456"/>
                    <a:pt x="44" y="452"/>
                  </a:cubicBezTo>
                  <a:cubicBezTo>
                    <a:pt x="44" y="454"/>
                    <a:pt x="45" y="460"/>
                    <a:pt x="47" y="464"/>
                  </a:cubicBezTo>
                  <a:cubicBezTo>
                    <a:pt x="46" y="464"/>
                    <a:pt x="46" y="462"/>
                    <a:pt x="46" y="463"/>
                  </a:cubicBezTo>
                  <a:cubicBezTo>
                    <a:pt x="46" y="464"/>
                    <a:pt x="46" y="465"/>
                    <a:pt x="47" y="467"/>
                  </a:cubicBezTo>
                  <a:cubicBezTo>
                    <a:pt x="47" y="467"/>
                    <a:pt x="46" y="463"/>
                    <a:pt x="45" y="461"/>
                  </a:cubicBezTo>
                  <a:cubicBezTo>
                    <a:pt x="45" y="462"/>
                    <a:pt x="46" y="463"/>
                    <a:pt x="45" y="460"/>
                  </a:cubicBezTo>
                  <a:cubicBezTo>
                    <a:pt x="44" y="458"/>
                    <a:pt x="44" y="454"/>
                    <a:pt x="42" y="451"/>
                  </a:cubicBezTo>
                  <a:cubicBezTo>
                    <a:pt x="43" y="454"/>
                    <a:pt x="44" y="456"/>
                    <a:pt x="45" y="460"/>
                  </a:cubicBezTo>
                  <a:cubicBezTo>
                    <a:pt x="44" y="459"/>
                    <a:pt x="45" y="461"/>
                    <a:pt x="45" y="462"/>
                  </a:cubicBezTo>
                  <a:cubicBezTo>
                    <a:pt x="45" y="463"/>
                    <a:pt x="45" y="462"/>
                    <a:pt x="44" y="460"/>
                  </a:cubicBezTo>
                  <a:cubicBezTo>
                    <a:pt x="44" y="460"/>
                    <a:pt x="44" y="460"/>
                    <a:pt x="44" y="461"/>
                  </a:cubicBezTo>
                  <a:cubicBezTo>
                    <a:pt x="44" y="457"/>
                    <a:pt x="43" y="454"/>
                    <a:pt x="42" y="452"/>
                  </a:cubicBezTo>
                  <a:cubicBezTo>
                    <a:pt x="42" y="449"/>
                    <a:pt x="41" y="448"/>
                    <a:pt x="41" y="446"/>
                  </a:cubicBezTo>
                  <a:cubicBezTo>
                    <a:pt x="41" y="446"/>
                    <a:pt x="41" y="446"/>
                    <a:pt x="41" y="446"/>
                  </a:cubicBezTo>
                  <a:cubicBezTo>
                    <a:pt x="41" y="443"/>
                    <a:pt x="41" y="442"/>
                    <a:pt x="40" y="439"/>
                  </a:cubicBezTo>
                  <a:cubicBezTo>
                    <a:pt x="41" y="441"/>
                    <a:pt x="40" y="438"/>
                    <a:pt x="40" y="438"/>
                  </a:cubicBezTo>
                  <a:close/>
                  <a:moveTo>
                    <a:pt x="43" y="441"/>
                  </a:moveTo>
                  <a:cubicBezTo>
                    <a:pt x="44" y="445"/>
                    <a:pt x="44" y="446"/>
                    <a:pt x="44" y="444"/>
                  </a:cubicBezTo>
                  <a:cubicBezTo>
                    <a:pt x="44" y="446"/>
                    <a:pt x="44" y="447"/>
                    <a:pt x="45" y="449"/>
                  </a:cubicBezTo>
                  <a:cubicBezTo>
                    <a:pt x="45" y="451"/>
                    <a:pt x="45" y="451"/>
                    <a:pt x="45" y="453"/>
                  </a:cubicBezTo>
                  <a:cubicBezTo>
                    <a:pt x="45" y="451"/>
                    <a:pt x="44" y="449"/>
                    <a:pt x="44" y="447"/>
                  </a:cubicBezTo>
                  <a:cubicBezTo>
                    <a:pt x="45" y="448"/>
                    <a:pt x="43" y="442"/>
                    <a:pt x="43" y="441"/>
                  </a:cubicBezTo>
                  <a:close/>
                  <a:moveTo>
                    <a:pt x="39" y="440"/>
                  </a:moveTo>
                  <a:cubicBezTo>
                    <a:pt x="39" y="440"/>
                    <a:pt x="40" y="443"/>
                    <a:pt x="40" y="444"/>
                  </a:cubicBezTo>
                  <a:cubicBezTo>
                    <a:pt x="40" y="445"/>
                    <a:pt x="39" y="442"/>
                    <a:pt x="39" y="440"/>
                  </a:cubicBezTo>
                  <a:close/>
                  <a:moveTo>
                    <a:pt x="45" y="450"/>
                  </a:moveTo>
                  <a:cubicBezTo>
                    <a:pt x="46" y="452"/>
                    <a:pt x="47" y="455"/>
                    <a:pt x="47" y="456"/>
                  </a:cubicBezTo>
                  <a:cubicBezTo>
                    <a:pt x="48" y="459"/>
                    <a:pt x="47" y="456"/>
                    <a:pt x="47" y="457"/>
                  </a:cubicBezTo>
                  <a:cubicBezTo>
                    <a:pt x="48" y="460"/>
                    <a:pt x="49" y="464"/>
                    <a:pt x="49" y="465"/>
                  </a:cubicBezTo>
                  <a:cubicBezTo>
                    <a:pt x="49" y="466"/>
                    <a:pt x="49" y="464"/>
                    <a:pt x="49" y="463"/>
                  </a:cubicBezTo>
                  <a:cubicBezTo>
                    <a:pt x="48" y="463"/>
                    <a:pt x="49" y="464"/>
                    <a:pt x="49" y="465"/>
                  </a:cubicBezTo>
                  <a:cubicBezTo>
                    <a:pt x="49" y="467"/>
                    <a:pt x="50" y="468"/>
                    <a:pt x="50" y="470"/>
                  </a:cubicBezTo>
                  <a:cubicBezTo>
                    <a:pt x="50" y="470"/>
                    <a:pt x="49" y="468"/>
                    <a:pt x="49" y="469"/>
                  </a:cubicBezTo>
                  <a:cubicBezTo>
                    <a:pt x="49" y="466"/>
                    <a:pt x="49" y="468"/>
                    <a:pt x="48" y="464"/>
                  </a:cubicBezTo>
                  <a:cubicBezTo>
                    <a:pt x="48" y="464"/>
                    <a:pt x="49" y="466"/>
                    <a:pt x="49" y="466"/>
                  </a:cubicBezTo>
                  <a:cubicBezTo>
                    <a:pt x="48" y="463"/>
                    <a:pt x="47" y="459"/>
                    <a:pt x="46" y="454"/>
                  </a:cubicBezTo>
                  <a:cubicBezTo>
                    <a:pt x="47" y="458"/>
                    <a:pt x="48" y="460"/>
                    <a:pt x="48" y="463"/>
                  </a:cubicBezTo>
                  <a:cubicBezTo>
                    <a:pt x="48" y="460"/>
                    <a:pt x="45" y="452"/>
                    <a:pt x="45" y="450"/>
                  </a:cubicBezTo>
                  <a:close/>
                  <a:moveTo>
                    <a:pt x="52" y="449"/>
                  </a:moveTo>
                  <a:cubicBezTo>
                    <a:pt x="52" y="450"/>
                    <a:pt x="53" y="454"/>
                    <a:pt x="53" y="454"/>
                  </a:cubicBezTo>
                  <a:cubicBezTo>
                    <a:pt x="52" y="451"/>
                    <a:pt x="52" y="450"/>
                    <a:pt x="52" y="449"/>
                  </a:cubicBezTo>
                  <a:close/>
                  <a:moveTo>
                    <a:pt x="24" y="482"/>
                  </a:moveTo>
                  <a:cubicBezTo>
                    <a:pt x="25" y="484"/>
                    <a:pt x="25" y="484"/>
                    <a:pt x="25" y="484"/>
                  </a:cubicBezTo>
                  <a:cubicBezTo>
                    <a:pt x="25" y="485"/>
                    <a:pt x="25" y="485"/>
                    <a:pt x="25" y="485"/>
                  </a:cubicBezTo>
                  <a:cubicBezTo>
                    <a:pt x="24" y="483"/>
                    <a:pt x="24" y="482"/>
                    <a:pt x="24" y="482"/>
                  </a:cubicBezTo>
                  <a:close/>
                  <a:moveTo>
                    <a:pt x="53" y="456"/>
                  </a:moveTo>
                  <a:cubicBezTo>
                    <a:pt x="53" y="456"/>
                    <a:pt x="53" y="457"/>
                    <a:pt x="53" y="458"/>
                  </a:cubicBezTo>
                  <a:cubicBezTo>
                    <a:pt x="53" y="458"/>
                    <a:pt x="52" y="455"/>
                    <a:pt x="52" y="454"/>
                  </a:cubicBezTo>
                  <a:cubicBezTo>
                    <a:pt x="52" y="455"/>
                    <a:pt x="53" y="455"/>
                    <a:pt x="53" y="457"/>
                  </a:cubicBezTo>
                  <a:cubicBezTo>
                    <a:pt x="53" y="457"/>
                    <a:pt x="53" y="456"/>
                    <a:pt x="53" y="456"/>
                  </a:cubicBezTo>
                  <a:close/>
                  <a:moveTo>
                    <a:pt x="48" y="465"/>
                  </a:moveTo>
                  <a:cubicBezTo>
                    <a:pt x="48" y="466"/>
                    <a:pt x="49" y="467"/>
                    <a:pt x="49" y="468"/>
                  </a:cubicBezTo>
                  <a:cubicBezTo>
                    <a:pt x="49" y="468"/>
                    <a:pt x="49" y="468"/>
                    <a:pt x="49" y="468"/>
                  </a:cubicBezTo>
                  <a:cubicBezTo>
                    <a:pt x="48" y="466"/>
                    <a:pt x="48" y="465"/>
                    <a:pt x="48" y="465"/>
                  </a:cubicBezTo>
                  <a:close/>
                  <a:moveTo>
                    <a:pt x="54" y="459"/>
                  </a:moveTo>
                  <a:cubicBezTo>
                    <a:pt x="54" y="460"/>
                    <a:pt x="55" y="465"/>
                    <a:pt x="55" y="464"/>
                  </a:cubicBezTo>
                  <a:cubicBezTo>
                    <a:pt x="54" y="461"/>
                    <a:pt x="54" y="461"/>
                    <a:pt x="54" y="459"/>
                  </a:cubicBezTo>
                  <a:close/>
                  <a:moveTo>
                    <a:pt x="48" y="474"/>
                  </a:moveTo>
                  <a:cubicBezTo>
                    <a:pt x="48" y="474"/>
                    <a:pt x="48" y="474"/>
                    <a:pt x="48" y="474"/>
                  </a:cubicBezTo>
                  <a:cubicBezTo>
                    <a:pt x="48" y="475"/>
                    <a:pt x="48" y="475"/>
                    <a:pt x="49" y="475"/>
                  </a:cubicBezTo>
                  <a:cubicBezTo>
                    <a:pt x="49" y="477"/>
                    <a:pt x="48" y="476"/>
                    <a:pt x="48" y="474"/>
                  </a:cubicBezTo>
                  <a:close/>
                  <a:moveTo>
                    <a:pt x="53" y="474"/>
                  </a:moveTo>
                  <a:cubicBezTo>
                    <a:pt x="54" y="474"/>
                    <a:pt x="55" y="478"/>
                    <a:pt x="54" y="478"/>
                  </a:cubicBezTo>
                  <a:cubicBezTo>
                    <a:pt x="54" y="476"/>
                    <a:pt x="54" y="475"/>
                    <a:pt x="53" y="474"/>
                  </a:cubicBezTo>
                  <a:close/>
                  <a:moveTo>
                    <a:pt x="56" y="480"/>
                  </a:moveTo>
                  <a:cubicBezTo>
                    <a:pt x="56" y="482"/>
                    <a:pt x="57" y="483"/>
                    <a:pt x="57" y="484"/>
                  </a:cubicBezTo>
                  <a:cubicBezTo>
                    <a:pt x="57" y="484"/>
                    <a:pt x="56" y="482"/>
                    <a:pt x="56" y="482"/>
                  </a:cubicBezTo>
                  <a:cubicBezTo>
                    <a:pt x="56" y="480"/>
                    <a:pt x="56" y="480"/>
                    <a:pt x="56" y="480"/>
                  </a:cubicBezTo>
                  <a:close/>
                  <a:moveTo>
                    <a:pt x="58" y="537"/>
                  </a:moveTo>
                  <a:cubicBezTo>
                    <a:pt x="59" y="539"/>
                    <a:pt x="56" y="534"/>
                    <a:pt x="57" y="535"/>
                  </a:cubicBezTo>
                  <a:cubicBezTo>
                    <a:pt x="60" y="540"/>
                    <a:pt x="63" y="546"/>
                    <a:pt x="66" y="551"/>
                  </a:cubicBezTo>
                  <a:cubicBezTo>
                    <a:pt x="66" y="551"/>
                    <a:pt x="66" y="552"/>
                    <a:pt x="67" y="555"/>
                  </a:cubicBezTo>
                  <a:cubicBezTo>
                    <a:pt x="66" y="554"/>
                    <a:pt x="67" y="555"/>
                    <a:pt x="67" y="555"/>
                  </a:cubicBezTo>
                  <a:cubicBezTo>
                    <a:pt x="66" y="553"/>
                    <a:pt x="65" y="552"/>
                    <a:pt x="65" y="551"/>
                  </a:cubicBezTo>
                  <a:cubicBezTo>
                    <a:pt x="63" y="548"/>
                    <a:pt x="61" y="544"/>
                    <a:pt x="60" y="543"/>
                  </a:cubicBezTo>
                  <a:cubicBezTo>
                    <a:pt x="59" y="541"/>
                    <a:pt x="59" y="541"/>
                    <a:pt x="59" y="540"/>
                  </a:cubicBezTo>
                  <a:cubicBezTo>
                    <a:pt x="57" y="537"/>
                    <a:pt x="56" y="536"/>
                    <a:pt x="56" y="535"/>
                  </a:cubicBezTo>
                  <a:cubicBezTo>
                    <a:pt x="57" y="535"/>
                    <a:pt x="58" y="537"/>
                    <a:pt x="58" y="537"/>
                  </a:cubicBezTo>
                  <a:close/>
                  <a:moveTo>
                    <a:pt x="57" y="535"/>
                  </a:moveTo>
                  <a:cubicBezTo>
                    <a:pt x="55" y="534"/>
                    <a:pt x="57" y="538"/>
                    <a:pt x="57" y="539"/>
                  </a:cubicBezTo>
                  <a:cubicBezTo>
                    <a:pt x="56" y="536"/>
                    <a:pt x="55" y="534"/>
                    <a:pt x="54" y="531"/>
                  </a:cubicBezTo>
                  <a:cubicBezTo>
                    <a:pt x="52" y="529"/>
                    <a:pt x="51" y="526"/>
                    <a:pt x="50" y="524"/>
                  </a:cubicBezTo>
                  <a:cubicBezTo>
                    <a:pt x="49" y="521"/>
                    <a:pt x="48" y="519"/>
                    <a:pt x="47" y="517"/>
                  </a:cubicBezTo>
                  <a:cubicBezTo>
                    <a:pt x="46" y="515"/>
                    <a:pt x="46" y="513"/>
                    <a:pt x="45" y="512"/>
                  </a:cubicBezTo>
                  <a:cubicBezTo>
                    <a:pt x="44" y="510"/>
                    <a:pt x="44" y="509"/>
                    <a:pt x="43" y="507"/>
                  </a:cubicBezTo>
                  <a:cubicBezTo>
                    <a:pt x="42" y="505"/>
                    <a:pt x="43" y="508"/>
                    <a:pt x="43" y="507"/>
                  </a:cubicBezTo>
                  <a:cubicBezTo>
                    <a:pt x="42" y="505"/>
                    <a:pt x="41" y="502"/>
                    <a:pt x="41" y="501"/>
                  </a:cubicBezTo>
                  <a:cubicBezTo>
                    <a:pt x="44" y="509"/>
                    <a:pt x="45" y="511"/>
                    <a:pt x="47" y="516"/>
                  </a:cubicBezTo>
                  <a:cubicBezTo>
                    <a:pt x="47" y="516"/>
                    <a:pt x="47" y="515"/>
                    <a:pt x="47" y="514"/>
                  </a:cubicBezTo>
                  <a:cubicBezTo>
                    <a:pt x="48" y="516"/>
                    <a:pt x="49" y="519"/>
                    <a:pt x="50" y="521"/>
                  </a:cubicBezTo>
                  <a:cubicBezTo>
                    <a:pt x="51" y="524"/>
                    <a:pt x="53" y="527"/>
                    <a:pt x="55" y="531"/>
                  </a:cubicBezTo>
                  <a:cubicBezTo>
                    <a:pt x="55" y="532"/>
                    <a:pt x="55" y="533"/>
                    <a:pt x="55" y="534"/>
                  </a:cubicBezTo>
                  <a:cubicBezTo>
                    <a:pt x="56" y="534"/>
                    <a:pt x="56" y="534"/>
                    <a:pt x="57" y="535"/>
                  </a:cubicBezTo>
                  <a:close/>
                  <a:moveTo>
                    <a:pt x="45" y="527"/>
                  </a:moveTo>
                  <a:cubicBezTo>
                    <a:pt x="45" y="526"/>
                    <a:pt x="47" y="530"/>
                    <a:pt x="46" y="530"/>
                  </a:cubicBezTo>
                  <a:lnTo>
                    <a:pt x="45" y="527"/>
                  </a:lnTo>
                  <a:close/>
                  <a:moveTo>
                    <a:pt x="59" y="505"/>
                  </a:moveTo>
                  <a:cubicBezTo>
                    <a:pt x="60" y="505"/>
                    <a:pt x="62" y="511"/>
                    <a:pt x="59" y="505"/>
                  </a:cubicBezTo>
                  <a:close/>
                  <a:moveTo>
                    <a:pt x="59" y="506"/>
                  </a:moveTo>
                  <a:cubicBezTo>
                    <a:pt x="59" y="506"/>
                    <a:pt x="61" y="510"/>
                    <a:pt x="61" y="510"/>
                  </a:cubicBezTo>
                  <a:cubicBezTo>
                    <a:pt x="60" y="508"/>
                    <a:pt x="60" y="508"/>
                    <a:pt x="59" y="506"/>
                  </a:cubicBezTo>
                  <a:close/>
                  <a:moveTo>
                    <a:pt x="46" y="530"/>
                  </a:moveTo>
                  <a:cubicBezTo>
                    <a:pt x="47" y="533"/>
                    <a:pt x="47" y="534"/>
                    <a:pt x="48" y="536"/>
                  </a:cubicBezTo>
                  <a:cubicBezTo>
                    <a:pt x="48" y="535"/>
                    <a:pt x="47" y="533"/>
                    <a:pt x="46" y="532"/>
                  </a:cubicBezTo>
                  <a:cubicBezTo>
                    <a:pt x="46" y="531"/>
                    <a:pt x="46" y="530"/>
                    <a:pt x="46" y="530"/>
                  </a:cubicBezTo>
                  <a:close/>
                  <a:moveTo>
                    <a:pt x="55" y="547"/>
                  </a:moveTo>
                  <a:cubicBezTo>
                    <a:pt x="56" y="548"/>
                    <a:pt x="56" y="549"/>
                    <a:pt x="58" y="551"/>
                  </a:cubicBezTo>
                  <a:cubicBezTo>
                    <a:pt x="57" y="550"/>
                    <a:pt x="56" y="548"/>
                    <a:pt x="56" y="548"/>
                  </a:cubicBezTo>
                  <a:cubicBezTo>
                    <a:pt x="56" y="547"/>
                    <a:pt x="58" y="551"/>
                    <a:pt x="59" y="553"/>
                  </a:cubicBezTo>
                  <a:cubicBezTo>
                    <a:pt x="59" y="553"/>
                    <a:pt x="61" y="556"/>
                    <a:pt x="61" y="557"/>
                  </a:cubicBezTo>
                  <a:cubicBezTo>
                    <a:pt x="59" y="554"/>
                    <a:pt x="57" y="551"/>
                    <a:pt x="57" y="551"/>
                  </a:cubicBezTo>
                  <a:cubicBezTo>
                    <a:pt x="56" y="549"/>
                    <a:pt x="56" y="549"/>
                    <a:pt x="55" y="547"/>
                  </a:cubicBezTo>
                  <a:close/>
                  <a:moveTo>
                    <a:pt x="72" y="534"/>
                  </a:moveTo>
                  <a:cubicBezTo>
                    <a:pt x="72" y="533"/>
                    <a:pt x="74" y="537"/>
                    <a:pt x="73" y="537"/>
                  </a:cubicBezTo>
                  <a:cubicBezTo>
                    <a:pt x="73" y="536"/>
                    <a:pt x="72" y="535"/>
                    <a:pt x="72" y="534"/>
                  </a:cubicBezTo>
                  <a:close/>
                  <a:moveTo>
                    <a:pt x="75" y="544"/>
                  </a:moveTo>
                  <a:cubicBezTo>
                    <a:pt x="75" y="542"/>
                    <a:pt x="73" y="540"/>
                    <a:pt x="73" y="540"/>
                  </a:cubicBezTo>
                  <a:cubicBezTo>
                    <a:pt x="74" y="542"/>
                    <a:pt x="76" y="544"/>
                    <a:pt x="75" y="544"/>
                  </a:cubicBezTo>
                  <a:close/>
                  <a:moveTo>
                    <a:pt x="78" y="548"/>
                  </a:moveTo>
                  <a:cubicBezTo>
                    <a:pt x="79" y="548"/>
                    <a:pt x="80" y="551"/>
                    <a:pt x="78" y="549"/>
                  </a:cubicBezTo>
                  <a:cubicBezTo>
                    <a:pt x="80" y="552"/>
                    <a:pt x="83" y="556"/>
                    <a:pt x="83" y="557"/>
                  </a:cubicBezTo>
                  <a:cubicBezTo>
                    <a:pt x="80" y="552"/>
                    <a:pt x="77" y="547"/>
                    <a:pt x="75" y="544"/>
                  </a:cubicBezTo>
                  <a:cubicBezTo>
                    <a:pt x="76" y="544"/>
                    <a:pt x="77" y="546"/>
                    <a:pt x="78" y="547"/>
                  </a:cubicBezTo>
                  <a:cubicBezTo>
                    <a:pt x="76" y="544"/>
                    <a:pt x="74" y="540"/>
                    <a:pt x="72" y="538"/>
                  </a:cubicBezTo>
                  <a:cubicBezTo>
                    <a:pt x="72" y="537"/>
                    <a:pt x="73" y="538"/>
                    <a:pt x="74" y="540"/>
                  </a:cubicBezTo>
                  <a:cubicBezTo>
                    <a:pt x="75" y="542"/>
                    <a:pt x="77" y="545"/>
                    <a:pt x="77" y="546"/>
                  </a:cubicBezTo>
                  <a:cubicBezTo>
                    <a:pt x="78" y="547"/>
                    <a:pt x="79" y="548"/>
                    <a:pt x="78" y="547"/>
                  </a:cubicBezTo>
                  <a:cubicBezTo>
                    <a:pt x="79" y="548"/>
                    <a:pt x="81" y="551"/>
                    <a:pt x="82" y="553"/>
                  </a:cubicBezTo>
                  <a:cubicBezTo>
                    <a:pt x="81" y="553"/>
                    <a:pt x="79" y="548"/>
                    <a:pt x="78" y="548"/>
                  </a:cubicBezTo>
                  <a:close/>
                  <a:moveTo>
                    <a:pt x="66" y="556"/>
                  </a:moveTo>
                  <a:cubicBezTo>
                    <a:pt x="67" y="556"/>
                    <a:pt x="68" y="559"/>
                    <a:pt x="70" y="561"/>
                  </a:cubicBezTo>
                  <a:cubicBezTo>
                    <a:pt x="70" y="560"/>
                    <a:pt x="68" y="558"/>
                    <a:pt x="68" y="557"/>
                  </a:cubicBezTo>
                  <a:cubicBezTo>
                    <a:pt x="68" y="557"/>
                    <a:pt x="69" y="558"/>
                    <a:pt x="70" y="560"/>
                  </a:cubicBezTo>
                  <a:cubicBezTo>
                    <a:pt x="72" y="564"/>
                    <a:pt x="70" y="562"/>
                    <a:pt x="72" y="566"/>
                  </a:cubicBezTo>
                  <a:cubicBezTo>
                    <a:pt x="70" y="563"/>
                    <a:pt x="71" y="565"/>
                    <a:pt x="69" y="562"/>
                  </a:cubicBezTo>
                  <a:cubicBezTo>
                    <a:pt x="70" y="563"/>
                    <a:pt x="70" y="563"/>
                    <a:pt x="69" y="561"/>
                  </a:cubicBezTo>
                  <a:cubicBezTo>
                    <a:pt x="68" y="559"/>
                    <a:pt x="67" y="558"/>
                    <a:pt x="66" y="556"/>
                  </a:cubicBezTo>
                  <a:close/>
                  <a:moveTo>
                    <a:pt x="84" y="556"/>
                  </a:moveTo>
                  <a:cubicBezTo>
                    <a:pt x="85" y="557"/>
                    <a:pt x="85" y="559"/>
                    <a:pt x="87" y="561"/>
                  </a:cubicBezTo>
                  <a:cubicBezTo>
                    <a:pt x="86" y="560"/>
                    <a:pt x="85" y="558"/>
                    <a:pt x="84" y="556"/>
                  </a:cubicBezTo>
                  <a:close/>
                  <a:moveTo>
                    <a:pt x="579" y="111"/>
                  </a:moveTo>
                  <a:cubicBezTo>
                    <a:pt x="576" y="108"/>
                    <a:pt x="574" y="107"/>
                    <a:pt x="572" y="106"/>
                  </a:cubicBezTo>
                  <a:cubicBezTo>
                    <a:pt x="573" y="106"/>
                    <a:pt x="574" y="107"/>
                    <a:pt x="574" y="106"/>
                  </a:cubicBezTo>
                  <a:cubicBezTo>
                    <a:pt x="574" y="107"/>
                    <a:pt x="575" y="108"/>
                    <a:pt x="576" y="108"/>
                  </a:cubicBezTo>
                  <a:cubicBezTo>
                    <a:pt x="577" y="109"/>
                    <a:pt x="578" y="110"/>
                    <a:pt x="579" y="111"/>
                  </a:cubicBezTo>
                  <a:close/>
                  <a:moveTo>
                    <a:pt x="562" y="96"/>
                  </a:moveTo>
                  <a:cubicBezTo>
                    <a:pt x="563" y="96"/>
                    <a:pt x="564" y="98"/>
                    <a:pt x="564" y="97"/>
                  </a:cubicBezTo>
                  <a:cubicBezTo>
                    <a:pt x="567" y="99"/>
                    <a:pt x="567" y="100"/>
                    <a:pt x="569" y="101"/>
                  </a:cubicBezTo>
                  <a:cubicBezTo>
                    <a:pt x="568" y="101"/>
                    <a:pt x="565" y="98"/>
                    <a:pt x="562" y="96"/>
                  </a:cubicBezTo>
                  <a:close/>
                  <a:moveTo>
                    <a:pt x="566" y="99"/>
                  </a:moveTo>
                  <a:cubicBezTo>
                    <a:pt x="569" y="102"/>
                    <a:pt x="565" y="99"/>
                    <a:pt x="563" y="97"/>
                  </a:cubicBezTo>
                  <a:cubicBezTo>
                    <a:pt x="564" y="98"/>
                    <a:pt x="565" y="98"/>
                    <a:pt x="566" y="99"/>
                  </a:cubicBezTo>
                  <a:cubicBezTo>
                    <a:pt x="567" y="100"/>
                    <a:pt x="569" y="101"/>
                    <a:pt x="570" y="103"/>
                  </a:cubicBezTo>
                  <a:cubicBezTo>
                    <a:pt x="569" y="102"/>
                    <a:pt x="568" y="101"/>
                    <a:pt x="56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15" name="Freeform 32"/>
            <p:cNvSpPr>
              <a:spLocks noEditPoints="1"/>
            </p:cNvSpPr>
            <p:nvPr/>
          </p:nvSpPr>
          <p:spPr bwMode="auto">
            <a:xfrm>
              <a:off x="3171826" y="2763838"/>
              <a:ext cx="2784475" cy="2035175"/>
            </a:xfrm>
            <a:custGeom>
              <a:avLst/>
              <a:gdLst>
                <a:gd name="T0" fmla="*/ 3 w 740"/>
                <a:gd name="T1" fmla="*/ 208 h 540"/>
                <a:gd name="T2" fmla="*/ 37 w 740"/>
                <a:gd name="T3" fmla="*/ 320 h 540"/>
                <a:gd name="T4" fmla="*/ 119 w 740"/>
                <a:gd name="T5" fmla="*/ 427 h 540"/>
                <a:gd name="T6" fmla="*/ 299 w 740"/>
                <a:gd name="T7" fmla="*/ 523 h 540"/>
                <a:gd name="T8" fmla="*/ 325 w 740"/>
                <a:gd name="T9" fmla="*/ 534 h 540"/>
                <a:gd name="T10" fmla="*/ 560 w 740"/>
                <a:gd name="T11" fmla="*/ 488 h 540"/>
                <a:gd name="T12" fmla="*/ 577 w 740"/>
                <a:gd name="T13" fmla="*/ 477 h 540"/>
                <a:gd name="T14" fmla="*/ 649 w 740"/>
                <a:gd name="T15" fmla="*/ 414 h 540"/>
                <a:gd name="T16" fmla="*/ 695 w 740"/>
                <a:gd name="T17" fmla="*/ 347 h 540"/>
                <a:gd name="T18" fmla="*/ 722 w 740"/>
                <a:gd name="T19" fmla="*/ 279 h 540"/>
                <a:gd name="T20" fmla="*/ 732 w 740"/>
                <a:gd name="T21" fmla="*/ 252 h 540"/>
                <a:gd name="T22" fmla="*/ 739 w 740"/>
                <a:gd name="T23" fmla="*/ 209 h 540"/>
                <a:gd name="T24" fmla="*/ 733 w 740"/>
                <a:gd name="T25" fmla="*/ 142 h 540"/>
                <a:gd name="T26" fmla="*/ 720 w 740"/>
                <a:gd name="T27" fmla="*/ 118 h 540"/>
                <a:gd name="T28" fmla="*/ 709 w 740"/>
                <a:gd name="T29" fmla="*/ 118 h 540"/>
                <a:gd name="T30" fmla="*/ 706 w 740"/>
                <a:gd name="T31" fmla="*/ 217 h 540"/>
                <a:gd name="T32" fmla="*/ 688 w 740"/>
                <a:gd name="T33" fmla="*/ 253 h 540"/>
                <a:gd name="T34" fmla="*/ 666 w 740"/>
                <a:gd name="T35" fmla="*/ 301 h 540"/>
                <a:gd name="T36" fmla="*/ 528 w 740"/>
                <a:gd name="T37" fmla="*/ 440 h 540"/>
                <a:gd name="T38" fmla="*/ 499 w 740"/>
                <a:gd name="T39" fmla="*/ 457 h 540"/>
                <a:gd name="T40" fmla="*/ 178 w 740"/>
                <a:gd name="T41" fmla="*/ 419 h 540"/>
                <a:gd name="T42" fmla="*/ 143 w 740"/>
                <a:gd name="T43" fmla="*/ 400 h 540"/>
                <a:gd name="T44" fmla="*/ 48 w 740"/>
                <a:gd name="T45" fmla="*/ 255 h 540"/>
                <a:gd name="T46" fmla="*/ 54 w 740"/>
                <a:gd name="T47" fmla="*/ 281 h 540"/>
                <a:gd name="T48" fmla="*/ 64 w 740"/>
                <a:gd name="T49" fmla="*/ 307 h 540"/>
                <a:gd name="T50" fmla="*/ 70 w 740"/>
                <a:gd name="T51" fmla="*/ 319 h 540"/>
                <a:gd name="T52" fmla="*/ 46 w 740"/>
                <a:gd name="T53" fmla="*/ 273 h 540"/>
                <a:gd name="T54" fmla="*/ 40 w 740"/>
                <a:gd name="T55" fmla="*/ 263 h 540"/>
                <a:gd name="T56" fmla="*/ 45 w 740"/>
                <a:gd name="T57" fmla="*/ 284 h 540"/>
                <a:gd name="T58" fmla="*/ 79 w 740"/>
                <a:gd name="T59" fmla="*/ 349 h 540"/>
                <a:gd name="T60" fmla="*/ 138 w 740"/>
                <a:gd name="T61" fmla="*/ 415 h 540"/>
                <a:gd name="T62" fmla="*/ 152 w 740"/>
                <a:gd name="T63" fmla="*/ 430 h 540"/>
                <a:gd name="T64" fmla="*/ 176 w 740"/>
                <a:gd name="T65" fmla="*/ 450 h 540"/>
                <a:gd name="T66" fmla="*/ 97 w 740"/>
                <a:gd name="T67" fmla="*/ 383 h 540"/>
                <a:gd name="T68" fmla="*/ 43 w 740"/>
                <a:gd name="T69" fmla="*/ 300 h 540"/>
                <a:gd name="T70" fmla="*/ 17 w 740"/>
                <a:gd name="T71" fmla="*/ 210 h 540"/>
                <a:gd name="T72" fmla="*/ 20 w 740"/>
                <a:gd name="T73" fmla="*/ 239 h 540"/>
                <a:gd name="T74" fmla="*/ 6 w 740"/>
                <a:gd name="T75" fmla="*/ 206 h 540"/>
                <a:gd name="T76" fmla="*/ 11 w 740"/>
                <a:gd name="T77" fmla="*/ 174 h 540"/>
                <a:gd name="T78" fmla="*/ 5 w 740"/>
                <a:gd name="T79" fmla="*/ 153 h 540"/>
                <a:gd name="T80" fmla="*/ 4 w 740"/>
                <a:gd name="T81" fmla="*/ 124 h 540"/>
                <a:gd name="T82" fmla="*/ 195 w 740"/>
                <a:gd name="T83" fmla="*/ 460 h 540"/>
                <a:gd name="T84" fmla="*/ 79 w 740"/>
                <a:gd name="T85" fmla="*/ 343 h 540"/>
                <a:gd name="T86" fmla="*/ 696 w 740"/>
                <a:gd name="T87" fmla="*/ 240 h 540"/>
                <a:gd name="T88" fmla="*/ 6 w 740"/>
                <a:gd name="T89" fmla="*/ 153 h 540"/>
                <a:gd name="T90" fmla="*/ 10 w 740"/>
                <a:gd name="T91" fmla="*/ 209 h 540"/>
                <a:gd name="T92" fmla="*/ 21 w 740"/>
                <a:gd name="T93" fmla="*/ 263 h 540"/>
                <a:gd name="T94" fmla="*/ 42 w 740"/>
                <a:gd name="T95" fmla="*/ 300 h 540"/>
                <a:gd name="T96" fmla="*/ 56 w 740"/>
                <a:gd name="T97" fmla="*/ 297 h 540"/>
                <a:gd name="T98" fmla="*/ 47 w 740"/>
                <a:gd name="T99" fmla="*/ 323 h 540"/>
                <a:gd name="T100" fmla="*/ 64 w 740"/>
                <a:gd name="T101" fmla="*/ 297 h 540"/>
                <a:gd name="T102" fmla="*/ 74 w 740"/>
                <a:gd name="T103" fmla="*/ 332 h 540"/>
                <a:gd name="T104" fmla="*/ 105 w 740"/>
                <a:gd name="T105" fmla="*/ 373 h 540"/>
                <a:gd name="T106" fmla="*/ 141 w 740"/>
                <a:gd name="T107" fmla="*/ 417 h 540"/>
                <a:gd name="T108" fmla="*/ 190 w 740"/>
                <a:gd name="T109" fmla="*/ 458 h 540"/>
                <a:gd name="T110" fmla="*/ 555 w 740"/>
                <a:gd name="T111" fmla="*/ 425 h 540"/>
                <a:gd name="T112" fmla="*/ 561 w 740"/>
                <a:gd name="T113" fmla="*/ 420 h 540"/>
                <a:gd name="T114" fmla="*/ 646 w 740"/>
                <a:gd name="T115" fmla="*/ 335 h 540"/>
                <a:gd name="T116" fmla="*/ 670 w 740"/>
                <a:gd name="T117" fmla="*/ 298 h 540"/>
                <a:gd name="T118" fmla="*/ 701 w 740"/>
                <a:gd name="T119" fmla="*/ 244 h 540"/>
                <a:gd name="T120" fmla="*/ 700 w 740"/>
                <a:gd name="T121" fmla="*/ 239 h 540"/>
                <a:gd name="T122" fmla="*/ 709 w 740"/>
                <a:gd name="T123" fmla="*/ 196 h 540"/>
                <a:gd name="T124" fmla="*/ 61 w 740"/>
                <a:gd name="T125" fmla="*/ 30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40">
                  <a:moveTo>
                    <a:pt x="40" y="3"/>
                  </a:moveTo>
                  <a:cubicBezTo>
                    <a:pt x="40" y="5"/>
                    <a:pt x="39" y="6"/>
                    <a:pt x="38" y="7"/>
                  </a:cubicBezTo>
                  <a:cubicBezTo>
                    <a:pt x="40" y="4"/>
                    <a:pt x="38" y="7"/>
                    <a:pt x="38" y="7"/>
                  </a:cubicBezTo>
                  <a:cubicBezTo>
                    <a:pt x="38" y="6"/>
                    <a:pt x="39" y="5"/>
                    <a:pt x="39" y="4"/>
                  </a:cubicBezTo>
                  <a:cubicBezTo>
                    <a:pt x="39" y="4"/>
                    <a:pt x="36" y="12"/>
                    <a:pt x="34" y="16"/>
                  </a:cubicBezTo>
                  <a:cubicBezTo>
                    <a:pt x="32" y="19"/>
                    <a:pt x="32" y="18"/>
                    <a:pt x="30" y="22"/>
                  </a:cubicBezTo>
                  <a:cubicBezTo>
                    <a:pt x="31" y="22"/>
                    <a:pt x="31" y="21"/>
                    <a:pt x="31" y="20"/>
                  </a:cubicBezTo>
                  <a:cubicBezTo>
                    <a:pt x="30" y="24"/>
                    <a:pt x="29" y="28"/>
                    <a:pt x="27" y="31"/>
                  </a:cubicBezTo>
                  <a:cubicBezTo>
                    <a:pt x="28" y="28"/>
                    <a:pt x="27" y="30"/>
                    <a:pt x="26" y="32"/>
                  </a:cubicBezTo>
                  <a:cubicBezTo>
                    <a:pt x="26" y="34"/>
                    <a:pt x="25" y="35"/>
                    <a:pt x="24" y="38"/>
                  </a:cubicBezTo>
                  <a:cubicBezTo>
                    <a:pt x="25" y="36"/>
                    <a:pt x="23" y="42"/>
                    <a:pt x="23" y="39"/>
                  </a:cubicBezTo>
                  <a:cubicBezTo>
                    <a:pt x="22" y="44"/>
                    <a:pt x="23" y="41"/>
                    <a:pt x="22" y="43"/>
                  </a:cubicBezTo>
                  <a:cubicBezTo>
                    <a:pt x="21" y="45"/>
                    <a:pt x="22" y="43"/>
                    <a:pt x="21" y="46"/>
                  </a:cubicBezTo>
                  <a:cubicBezTo>
                    <a:pt x="21" y="47"/>
                    <a:pt x="20" y="49"/>
                    <a:pt x="20" y="47"/>
                  </a:cubicBezTo>
                  <a:cubicBezTo>
                    <a:pt x="20" y="50"/>
                    <a:pt x="19" y="51"/>
                    <a:pt x="19" y="53"/>
                  </a:cubicBezTo>
                  <a:cubicBezTo>
                    <a:pt x="18" y="55"/>
                    <a:pt x="18" y="56"/>
                    <a:pt x="17" y="58"/>
                  </a:cubicBezTo>
                  <a:cubicBezTo>
                    <a:pt x="17" y="59"/>
                    <a:pt x="17" y="59"/>
                    <a:pt x="17" y="60"/>
                  </a:cubicBezTo>
                  <a:cubicBezTo>
                    <a:pt x="16" y="64"/>
                    <a:pt x="15" y="67"/>
                    <a:pt x="13" y="72"/>
                  </a:cubicBezTo>
                  <a:cubicBezTo>
                    <a:pt x="13" y="72"/>
                    <a:pt x="10" y="84"/>
                    <a:pt x="8" y="88"/>
                  </a:cubicBezTo>
                  <a:cubicBezTo>
                    <a:pt x="9" y="88"/>
                    <a:pt x="9" y="88"/>
                    <a:pt x="9" y="89"/>
                  </a:cubicBezTo>
                  <a:cubicBezTo>
                    <a:pt x="8" y="91"/>
                    <a:pt x="8" y="91"/>
                    <a:pt x="8" y="93"/>
                  </a:cubicBezTo>
                  <a:cubicBezTo>
                    <a:pt x="8" y="93"/>
                    <a:pt x="8" y="89"/>
                    <a:pt x="9" y="90"/>
                  </a:cubicBezTo>
                  <a:cubicBezTo>
                    <a:pt x="8" y="92"/>
                    <a:pt x="8" y="95"/>
                    <a:pt x="7" y="98"/>
                  </a:cubicBezTo>
                  <a:cubicBezTo>
                    <a:pt x="7" y="100"/>
                    <a:pt x="7" y="101"/>
                    <a:pt x="6" y="103"/>
                  </a:cubicBezTo>
                  <a:cubicBezTo>
                    <a:pt x="6" y="104"/>
                    <a:pt x="6" y="106"/>
                    <a:pt x="6" y="107"/>
                  </a:cubicBezTo>
                  <a:cubicBezTo>
                    <a:pt x="6" y="104"/>
                    <a:pt x="6" y="102"/>
                    <a:pt x="6" y="104"/>
                  </a:cubicBezTo>
                  <a:cubicBezTo>
                    <a:pt x="6" y="106"/>
                    <a:pt x="6" y="107"/>
                    <a:pt x="5" y="110"/>
                  </a:cubicBezTo>
                  <a:cubicBezTo>
                    <a:pt x="5" y="109"/>
                    <a:pt x="5" y="110"/>
                    <a:pt x="5" y="109"/>
                  </a:cubicBezTo>
                  <a:cubicBezTo>
                    <a:pt x="4" y="113"/>
                    <a:pt x="4" y="118"/>
                    <a:pt x="3" y="121"/>
                  </a:cubicBezTo>
                  <a:cubicBezTo>
                    <a:pt x="3" y="121"/>
                    <a:pt x="3" y="121"/>
                    <a:pt x="3" y="120"/>
                  </a:cubicBezTo>
                  <a:cubicBezTo>
                    <a:pt x="4" y="114"/>
                    <a:pt x="6" y="104"/>
                    <a:pt x="6" y="101"/>
                  </a:cubicBezTo>
                  <a:cubicBezTo>
                    <a:pt x="5" y="104"/>
                    <a:pt x="5" y="108"/>
                    <a:pt x="4" y="111"/>
                  </a:cubicBezTo>
                  <a:cubicBezTo>
                    <a:pt x="4" y="115"/>
                    <a:pt x="3" y="119"/>
                    <a:pt x="3" y="122"/>
                  </a:cubicBezTo>
                  <a:cubicBezTo>
                    <a:pt x="2" y="122"/>
                    <a:pt x="2" y="134"/>
                    <a:pt x="1" y="136"/>
                  </a:cubicBezTo>
                  <a:cubicBezTo>
                    <a:pt x="1" y="141"/>
                    <a:pt x="1" y="147"/>
                    <a:pt x="1" y="152"/>
                  </a:cubicBezTo>
                  <a:cubicBezTo>
                    <a:pt x="1" y="158"/>
                    <a:pt x="1" y="164"/>
                    <a:pt x="0" y="167"/>
                  </a:cubicBezTo>
                  <a:cubicBezTo>
                    <a:pt x="0" y="166"/>
                    <a:pt x="0" y="166"/>
                    <a:pt x="0" y="166"/>
                  </a:cubicBezTo>
                  <a:cubicBezTo>
                    <a:pt x="0" y="169"/>
                    <a:pt x="0" y="170"/>
                    <a:pt x="1" y="171"/>
                  </a:cubicBezTo>
                  <a:cubicBezTo>
                    <a:pt x="1" y="170"/>
                    <a:pt x="1" y="169"/>
                    <a:pt x="1" y="170"/>
                  </a:cubicBezTo>
                  <a:cubicBezTo>
                    <a:pt x="1" y="175"/>
                    <a:pt x="1" y="177"/>
                    <a:pt x="1" y="181"/>
                  </a:cubicBezTo>
                  <a:cubicBezTo>
                    <a:pt x="1" y="180"/>
                    <a:pt x="1" y="180"/>
                    <a:pt x="1" y="179"/>
                  </a:cubicBezTo>
                  <a:cubicBezTo>
                    <a:pt x="1" y="184"/>
                    <a:pt x="1" y="184"/>
                    <a:pt x="1" y="190"/>
                  </a:cubicBezTo>
                  <a:cubicBezTo>
                    <a:pt x="1" y="189"/>
                    <a:pt x="1" y="187"/>
                    <a:pt x="2" y="189"/>
                  </a:cubicBezTo>
                  <a:cubicBezTo>
                    <a:pt x="1" y="189"/>
                    <a:pt x="2" y="192"/>
                    <a:pt x="2" y="193"/>
                  </a:cubicBezTo>
                  <a:cubicBezTo>
                    <a:pt x="2" y="194"/>
                    <a:pt x="2" y="191"/>
                    <a:pt x="2" y="194"/>
                  </a:cubicBezTo>
                  <a:cubicBezTo>
                    <a:pt x="3" y="200"/>
                    <a:pt x="3" y="200"/>
                    <a:pt x="4" y="205"/>
                  </a:cubicBezTo>
                  <a:cubicBezTo>
                    <a:pt x="3" y="205"/>
                    <a:pt x="4" y="210"/>
                    <a:pt x="3" y="208"/>
                  </a:cubicBezTo>
                  <a:cubicBezTo>
                    <a:pt x="4" y="213"/>
                    <a:pt x="4" y="215"/>
                    <a:pt x="5" y="217"/>
                  </a:cubicBezTo>
                  <a:cubicBezTo>
                    <a:pt x="5" y="216"/>
                    <a:pt x="5" y="219"/>
                    <a:pt x="4" y="217"/>
                  </a:cubicBezTo>
                  <a:cubicBezTo>
                    <a:pt x="5" y="219"/>
                    <a:pt x="5" y="219"/>
                    <a:pt x="5" y="220"/>
                  </a:cubicBezTo>
                  <a:cubicBezTo>
                    <a:pt x="5" y="220"/>
                    <a:pt x="5" y="218"/>
                    <a:pt x="6" y="221"/>
                  </a:cubicBezTo>
                  <a:cubicBezTo>
                    <a:pt x="7" y="230"/>
                    <a:pt x="9" y="241"/>
                    <a:pt x="11" y="247"/>
                  </a:cubicBezTo>
                  <a:cubicBezTo>
                    <a:pt x="11" y="247"/>
                    <a:pt x="11" y="247"/>
                    <a:pt x="11" y="247"/>
                  </a:cubicBezTo>
                  <a:cubicBezTo>
                    <a:pt x="12" y="251"/>
                    <a:pt x="12" y="251"/>
                    <a:pt x="12" y="251"/>
                  </a:cubicBezTo>
                  <a:cubicBezTo>
                    <a:pt x="12" y="250"/>
                    <a:pt x="12" y="251"/>
                    <a:pt x="13" y="253"/>
                  </a:cubicBezTo>
                  <a:cubicBezTo>
                    <a:pt x="12" y="251"/>
                    <a:pt x="13" y="255"/>
                    <a:pt x="13" y="255"/>
                  </a:cubicBezTo>
                  <a:cubicBezTo>
                    <a:pt x="12" y="252"/>
                    <a:pt x="11" y="248"/>
                    <a:pt x="10" y="243"/>
                  </a:cubicBezTo>
                  <a:cubicBezTo>
                    <a:pt x="9" y="242"/>
                    <a:pt x="7" y="231"/>
                    <a:pt x="7" y="229"/>
                  </a:cubicBezTo>
                  <a:cubicBezTo>
                    <a:pt x="7" y="231"/>
                    <a:pt x="8" y="235"/>
                    <a:pt x="8" y="239"/>
                  </a:cubicBezTo>
                  <a:cubicBezTo>
                    <a:pt x="9" y="243"/>
                    <a:pt x="11" y="247"/>
                    <a:pt x="11" y="249"/>
                  </a:cubicBezTo>
                  <a:cubicBezTo>
                    <a:pt x="12" y="251"/>
                    <a:pt x="12" y="254"/>
                    <a:pt x="13" y="256"/>
                  </a:cubicBezTo>
                  <a:cubicBezTo>
                    <a:pt x="13" y="259"/>
                    <a:pt x="14" y="262"/>
                    <a:pt x="15" y="265"/>
                  </a:cubicBezTo>
                  <a:cubicBezTo>
                    <a:pt x="15" y="264"/>
                    <a:pt x="16" y="266"/>
                    <a:pt x="16" y="267"/>
                  </a:cubicBezTo>
                  <a:cubicBezTo>
                    <a:pt x="16" y="267"/>
                    <a:pt x="16" y="265"/>
                    <a:pt x="16" y="266"/>
                  </a:cubicBezTo>
                  <a:cubicBezTo>
                    <a:pt x="15" y="263"/>
                    <a:pt x="16" y="264"/>
                    <a:pt x="15" y="262"/>
                  </a:cubicBezTo>
                  <a:cubicBezTo>
                    <a:pt x="15" y="263"/>
                    <a:pt x="14" y="258"/>
                    <a:pt x="14" y="259"/>
                  </a:cubicBezTo>
                  <a:cubicBezTo>
                    <a:pt x="16" y="263"/>
                    <a:pt x="17" y="268"/>
                    <a:pt x="18" y="269"/>
                  </a:cubicBezTo>
                  <a:cubicBezTo>
                    <a:pt x="18" y="271"/>
                    <a:pt x="19" y="272"/>
                    <a:pt x="19" y="273"/>
                  </a:cubicBezTo>
                  <a:cubicBezTo>
                    <a:pt x="19" y="273"/>
                    <a:pt x="19" y="273"/>
                    <a:pt x="18" y="272"/>
                  </a:cubicBezTo>
                  <a:cubicBezTo>
                    <a:pt x="20" y="277"/>
                    <a:pt x="18" y="271"/>
                    <a:pt x="20" y="276"/>
                  </a:cubicBezTo>
                  <a:cubicBezTo>
                    <a:pt x="20" y="277"/>
                    <a:pt x="20" y="278"/>
                    <a:pt x="21" y="279"/>
                  </a:cubicBezTo>
                  <a:cubicBezTo>
                    <a:pt x="22" y="282"/>
                    <a:pt x="20" y="278"/>
                    <a:pt x="21" y="280"/>
                  </a:cubicBezTo>
                  <a:cubicBezTo>
                    <a:pt x="21" y="280"/>
                    <a:pt x="23" y="285"/>
                    <a:pt x="23" y="285"/>
                  </a:cubicBezTo>
                  <a:cubicBezTo>
                    <a:pt x="23" y="286"/>
                    <a:pt x="22" y="285"/>
                    <a:pt x="22" y="284"/>
                  </a:cubicBezTo>
                  <a:cubicBezTo>
                    <a:pt x="23" y="285"/>
                    <a:pt x="20" y="279"/>
                    <a:pt x="19" y="277"/>
                  </a:cubicBezTo>
                  <a:cubicBezTo>
                    <a:pt x="19" y="276"/>
                    <a:pt x="19" y="276"/>
                    <a:pt x="19" y="274"/>
                  </a:cubicBezTo>
                  <a:cubicBezTo>
                    <a:pt x="18" y="274"/>
                    <a:pt x="17" y="270"/>
                    <a:pt x="17" y="268"/>
                  </a:cubicBezTo>
                  <a:cubicBezTo>
                    <a:pt x="17" y="270"/>
                    <a:pt x="18" y="274"/>
                    <a:pt x="19" y="276"/>
                  </a:cubicBezTo>
                  <a:cubicBezTo>
                    <a:pt x="19" y="276"/>
                    <a:pt x="18" y="273"/>
                    <a:pt x="17" y="272"/>
                  </a:cubicBezTo>
                  <a:cubicBezTo>
                    <a:pt x="18" y="276"/>
                    <a:pt x="20" y="279"/>
                    <a:pt x="20" y="281"/>
                  </a:cubicBezTo>
                  <a:cubicBezTo>
                    <a:pt x="20" y="281"/>
                    <a:pt x="22" y="286"/>
                    <a:pt x="22" y="284"/>
                  </a:cubicBezTo>
                  <a:cubicBezTo>
                    <a:pt x="21" y="282"/>
                    <a:pt x="20" y="280"/>
                    <a:pt x="20" y="279"/>
                  </a:cubicBezTo>
                  <a:cubicBezTo>
                    <a:pt x="21" y="282"/>
                    <a:pt x="22" y="285"/>
                    <a:pt x="23" y="288"/>
                  </a:cubicBezTo>
                  <a:cubicBezTo>
                    <a:pt x="23" y="288"/>
                    <a:pt x="22" y="285"/>
                    <a:pt x="23" y="286"/>
                  </a:cubicBezTo>
                  <a:cubicBezTo>
                    <a:pt x="23" y="286"/>
                    <a:pt x="23" y="287"/>
                    <a:pt x="23" y="287"/>
                  </a:cubicBezTo>
                  <a:cubicBezTo>
                    <a:pt x="25" y="291"/>
                    <a:pt x="25" y="292"/>
                    <a:pt x="26" y="295"/>
                  </a:cubicBezTo>
                  <a:cubicBezTo>
                    <a:pt x="27" y="298"/>
                    <a:pt x="26" y="294"/>
                    <a:pt x="26" y="294"/>
                  </a:cubicBezTo>
                  <a:cubicBezTo>
                    <a:pt x="26" y="295"/>
                    <a:pt x="27" y="296"/>
                    <a:pt x="27" y="297"/>
                  </a:cubicBezTo>
                  <a:cubicBezTo>
                    <a:pt x="27" y="298"/>
                    <a:pt x="28" y="299"/>
                    <a:pt x="28" y="299"/>
                  </a:cubicBezTo>
                  <a:cubicBezTo>
                    <a:pt x="28" y="300"/>
                    <a:pt x="26" y="296"/>
                    <a:pt x="27" y="297"/>
                  </a:cubicBezTo>
                  <a:cubicBezTo>
                    <a:pt x="28" y="300"/>
                    <a:pt x="28" y="301"/>
                    <a:pt x="29" y="304"/>
                  </a:cubicBezTo>
                  <a:cubicBezTo>
                    <a:pt x="30" y="305"/>
                    <a:pt x="30" y="305"/>
                    <a:pt x="31" y="307"/>
                  </a:cubicBezTo>
                  <a:cubicBezTo>
                    <a:pt x="32" y="309"/>
                    <a:pt x="32" y="309"/>
                    <a:pt x="32" y="311"/>
                  </a:cubicBezTo>
                  <a:cubicBezTo>
                    <a:pt x="33" y="312"/>
                    <a:pt x="35" y="316"/>
                    <a:pt x="37" y="320"/>
                  </a:cubicBezTo>
                  <a:cubicBezTo>
                    <a:pt x="38" y="320"/>
                    <a:pt x="38" y="322"/>
                    <a:pt x="39" y="323"/>
                  </a:cubicBezTo>
                  <a:cubicBezTo>
                    <a:pt x="37" y="319"/>
                    <a:pt x="36" y="318"/>
                    <a:pt x="36" y="316"/>
                  </a:cubicBezTo>
                  <a:cubicBezTo>
                    <a:pt x="36" y="317"/>
                    <a:pt x="37" y="318"/>
                    <a:pt x="37" y="318"/>
                  </a:cubicBezTo>
                  <a:cubicBezTo>
                    <a:pt x="36" y="316"/>
                    <a:pt x="36" y="316"/>
                    <a:pt x="35" y="315"/>
                  </a:cubicBezTo>
                  <a:cubicBezTo>
                    <a:pt x="36" y="315"/>
                    <a:pt x="33" y="310"/>
                    <a:pt x="33" y="309"/>
                  </a:cubicBezTo>
                  <a:cubicBezTo>
                    <a:pt x="33" y="309"/>
                    <a:pt x="33" y="310"/>
                    <a:pt x="33" y="309"/>
                  </a:cubicBezTo>
                  <a:cubicBezTo>
                    <a:pt x="31" y="305"/>
                    <a:pt x="28" y="298"/>
                    <a:pt x="27" y="295"/>
                  </a:cubicBezTo>
                  <a:cubicBezTo>
                    <a:pt x="27" y="297"/>
                    <a:pt x="23" y="287"/>
                    <a:pt x="25" y="290"/>
                  </a:cubicBezTo>
                  <a:cubicBezTo>
                    <a:pt x="24" y="286"/>
                    <a:pt x="25" y="289"/>
                    <a:pt x="24" y="287"/>
                  </a:cubicBezTo>
                  <a:cubicBezTo>
                    <a:pt x="23" y="286"/>
                    <a:pt x="23" y="285"/>
                    <a:pt x="23" y="285"/>
                  </a:cubicBezTo>
                  <a:cubicBezTo>
                    <a:pt x="26" y="292"/>
                    <a:pt x="28" y="296"/>
                    <a:pt x="30" y="303"/>
                  </a:cubicBezTo>
                  <a:cubicBezTo>
                    <a:pt x="33" y="308"/>
                    <a:pt x="34" y="310"/>
                    <a:pt x="35" y="313"/>
                  </a:cubicBezTo>
                  <a:cubicBezTo>
                    <a:pt x="35" y="313"/>
                    <a:pt x="35" y="313"/>
                    <a:pt x="35" y="313"/>
                  </a:cubicBezTo>
                  <a:cubicBezTo>
                    <a:pt x="36" y="313"/>
                    <a:pt x="39" y="322"/>
                    <a:pt x="38" y="319"/>
                  </a:cubicBezTo>
                  <a:cubicBezTo>
                    <a:pt x="37" y="317"/>
                    <a:pt x="35" y="312"/>
                    <a:pt x="35" y="312"/>
                  </a:cubicBezTo>
                  <a:cubicBezTo>
                    <a:pt x="38" y="317"/>
                    <a:pt x="39" y="319"/>
                    <a:pt x="41" y="324"/>
                  </a:cubicBezTo>
                  <a:cubicBezTo>
                    <a:pt x="40" y="323"/>
                    <a:pt x="41" y="324"/>
                    <a:pt x="42" y="326"/>
                  </a:cubicBezTo>
                  <a:cubicBezTo>
                    <a:pt x="42" y="325"/>
                    <a:pt x="45" y="330"/>
                    <a:pt x="44" y="330"/>
                  </a:cubicBezTo>
                  <a:cubicBezTo>
                    <a:pt x="46" y="333"/>
                    <a:pt x="47" y="336"/>
                    <a:pt x="50" y="340"/>
                  </a:cubicBezTo>
                  <a:cubicBezTo>
                    <a:pt x="52" y="344"/>
                    <a:pt x="54" y="347"/>
                    <a:pt x="56" y="351"/>
                  </a:cubicBezTo>
                  <a:cubicBezTo>
                    <a:pt x="57" y="352"/>
                    <a:pt x="58" y="353"/>
                    <a:pt x="58" y="355"/>
                  </a:cubicBezTo>
                  <a:cubicBezTo>
                    <a:pt x="59" y="356"/>
                    <a:pt x="61" y="358"/>
                    <a:pt x="61" y="359"/>
                  </a:cubicBezTo>
                  <a:cubicBezTo>
                    <a:pt x="61" y="359"/>
                    <a:pt x="61" y="359"/>
                    <a:pt x="61" y="358"/>
                  </a:cubicBezTo>
                  <a:cubicBezTo>
                    <a:pt x="63" y="361"/>
                    <a:pt x="63" y="362"/>
                    <a:pt x="64" y="363"/>
                  </a:cubicBezTo>
                  <a:cubicBezTo>
                    <a:pt x="66" y="365"/>
                    <a:pt x="62" y="360"/>
                    <a:pt x="63" y="362"/>
                  </a:cubicBezTo>
                  <a:cubicBezTo>
                    <a:pt x="65" y="364"/>
                    <a:pt x="66" y="366"/>
                    <a:pt x="67" y="367"/>
                  </a:cubicBezTo>
                  <a:cubicBezTo>
                    <a:pt x="68" y="369"/>
                    <a:pt x="71" y="373"/>
                    <a:pt x="74" y="377"/>
                  </a:cubicBezTo>
                  <a:cubicBezTo>
                    <a:pt x="77" y="380"/>
                    <a:pt x="79" y="384"/>
                    <a:pt x="81" y="386"/>
                  </a:cubicBezTo>
                  <a:cubicBezTo>
                    <a:pt x="83" y="388"/>
                    <a:pt x="88" y="394"/>
                    <a:pt x="93" y="399"/>
                  </a:cubicBezTo>
                  <a:cubicBezTo>
                    <a:pt x="97" y="404"/>
                    <a:pt x="100" y="407"/>
                    <a:pt x="96" y="403"/>
                  </a:cubicBezTo>
                  <a:cubicBezTo>
                    <a:pt x="100" y="408"/>
                    <a:pt x="105" y="413"/>
                    <a:pt x="108" y="416"/>
                  </a:cubicBezTo>
                  <a:cubicBezTo>
                    <a:pt x="105" y="413"/>
                    <a:pt x="109" y="417"/>
                    <a:pt x="108" y="416"/>
                  </a:cubicBezTo>
                  <a:cubicBezTo>
                    <a:pt x="110" y="418"/>
                    <a:pt x="110" y="418"/>
                    <a:pt x="111" y="419"/>
                  </a:cubicBezTo>
                  <a:cubicBezTo>
                    <a:pt x="111" y="419"/>
                    <a:pt x="115" y="423"/>
                    <a:pt x="117" y="424"/>
                  </a:cubicBezTo>
                  <a:cubicBezTo>
                    <a:pt x="116" y="424"/>
                    <a:pt x="116" y="423"/>
                    <a:pt x="117" y="424"/>
                  </a:cubicBezTo>
                  <a:cubicBezTo>
                    <a:pt x="117" y="425"/>
                    <a:pt x="117" y="425"/>
                    <a:pt x="118" y="426"/>
                  </a:cubicBezTo>
                  <a:cubicBezTo>
                    <a:pt x="116" y="425"/>
                    <a:pt x="116" y="424"/>
                    <a:pt x="113" y="422"/>
                  </a:cubicBezTo>
                  <a:cubicBezTo>
                    <a:pt x="114" y="423"/>
                    <a:pt x="113" y="422"/>
                    <a:pt x="112" y="421"/>
                  </a:cubicBezTo>
                  <a:cubicBezTo>
                    <a:pt x="116" y="425"/>
                    <a:pt x="118" y="427"/>
                    <a:pt x="119" y="428"/>
                  </a:cubicBezTo>
                  <a:cubicBezTo>
                    <a:pt x="121" y="430"/>
                    <a:pt x="122" y="431"/>
                    <a:pt x="126" y="434"/>
                  </a:cubicBezTo>
                  <a:cubicBezTo>
                    <a:pt x="126" y="434"/>
                    <a:pt x="123" y="431"/>
                    <a:pt x="123" y="431"/>
                  </a:cubicBezTo>
                  <a:cubicBezTo>
                    <a:pt x="126" y="434"/>
                    <a:pt x="126" y="434"/>
                    <a:pt x="126" y="434"/>
                  </a:cubicBezTo>
                  <a:cubicBezTo>
                    <a:pt x="126" y="433"/>
                    <a:pt x="126" y="433"/>
                    <a:pt x="125" y="432"/>
                  </a:cubicBezTo>
                  <a:cubicBezTo>
                    <a:pt x="125" y="433"/>
                    <a:pt x="123" y="430"/>
                    <a:pt x="122" y="430"/>
                  </a:cubicBezTo>
                  <a:cubicBezTo>
                    <a:pt x="121" y="429"/>
                    <a:pt x="120" y="428"/>
                    <a:pt x="120" y="428"/>
                  </a:cubicBezTo>
                  <a:cubicBezTo>
                    <a:pt x="121" y="429"/>
                    <a:pt x="123" y="431"/>
                    <a:pt x="123" y="430"/>
                  </a:cubicBezTo>
                  <a:cubicBezTo>
                    <a:pt x="121" y="429"/>
                    <a:pt x="120" y="428"/>
                    <a:pt x="119" y="427"/>
                  </a:cubicBezTo>
                  <a:cubicBezTo>
                    <a:pt x="121" y="428"/>
                    <a:pt x="124" y="431"/>
                    <a:pt x="127" y="433"/>
                  </a:cubicBezTo>
                  <a:cubicBezTo>
                    <a:pt x="128" y="435"/>
                    <a:pt x="130" y="436"/>
                    <a:pt x="132" y="437"/>
                  </a:cubicBezTo>
                  <a:cubicBezTo>
                    <a:pt x="133" y="439"/>
                    <a:pt x="135" y="440"/>
                    <a:pt x="136" y="441"/>
                  </a:cubicBezTo>
                  <a:cubicBezTo>
                    <a:pt x="137" y="442"/>
                    <a:pt x="140" y="445"/>
                    <a:pt x="144" y="447"/>
                  </a:cubicBezTo>
                  <a:cubicBezTo>
                    <a:pt x="147" y="450"/>
                    <a:pt x="150" y="452"/>
                    <a:pt x="150" y="452"/>
                  </a:cubicBezTo>
                  <a:cubicBezTo>
                    <a:pt x="151" y="453"/>
                    <a:pt x="151" y="452"/>
                    <a:pt x="152" y="454"/>
                  </a:cubicBezTo>
                  <a:cubicBezTo>
                    <a:pt x="150" y="452"/>
                    <a:pt x="145" y="448"/>
                    <a:pt x="145" y="448"/>
                  </a:cubicBezTo>
                  <a:cubicBezTo>
                    <a:pt x="148" y="451"/>
                    <a:pt x="152" y="454"/>
                    <a:pt x="149" y="452"/>
                  </a:cubicBezTo>
                  <a:cubicBezTo>
                    <a:pt x="151" y="454"/>
                    <a:pt x="151" y="453"/>
                    <a:pt x="153" y="454"/>
                  </a:cubicBezTo>
                  <a:cubicBezTo>
                    <a:pt x="153" y="455"/>
                    <a:pt x="153" y="455"/>
                    <a:pt x="153" y="455"/>
                  </a:cubicBezTo>
                  <a:cubicBezTo>
                    <a:pt x="151" y="454"/>
                    <a:pt x="146" y="450"/>
                    <a:pt x="149" y="452"/>
                  </a:cubicBezTo>
                  <a:cubicBezTo>
                    <a:pt x="150" y="453"/>
                    <a:pt x="153" y="455"/>
                    <a:pt x="154" y="456"/>
                  </a:cubicBezTo>
                  <a:cubicBezTo>
                    <a:pt x="155" y="456"/>
                    <a:pt x="157" y="458"/>
                    <a:pt x="159" y="459"/>
                  </a:cubicBezTo>
                  <a:cubicBezTo>
                    <a:pt x="161" y="461"/>
                    <a:pt x="164" y="462"/>
                    <a:pt x="164" y="463"/>
                  </a:cubicBezTo>
                  <a:cubicBezTo>
                    <a:pt x="164" y="463"/>
                    <a:pt x="163" y="463"/>
                    <a:pt x="163" y="462"/>
                  </a:cubicBezTo>
                  <a:cubicBezTo>
                    <a:pt x="160" y="461"/>
                    <a:pt x="157" y="458"/>
                    <a:pt x="156" y="458"/>
                  </a:cubicBezTo>
                  <a:cubicBezTo>
                    <a:pt x="155" y="457"/>
                    <a:pt x="155" y="457"/>
                    <a:pt x="156" y="457"/>
                  </a:cubicBezTo>
                  <a:cubicBezTo>
                    <a:pt x="153" y="455"/>
                    <a:pt x="156" y="457"/>
                    <a:pt x="154" y="456"/>
                  </a:cubicBezTo>
                  <a:cubicBezTo>
                    <a:pt x="153" y="455"/>
                    <a:pt x="152" y="454"/>
                    <a:pt x="151" y="454"/>
                  </a:cubicBezTo>
                  <a:cubicBezTo>
                    <a:pt x="152" y="455"/>
                    <a:pt x="155" y="457"/>
                    <a:pt x="159" y="460"/>
                  </a:cubicBezTo>
                  <a:cubicBezTo>
                    <a:pt x="163" y="463"/>
                    <a:pt x="167" y="465"/>
                    <a:pt x="169" y="467"/>
                  </a:cubicBezTo>
                  <a:cubicBezTo>
                    <a:pt x="171" y="468"/>
                    <a:pt x="174" y="470"/>
                    <a:pt x="176" y="471"/>
                  </a:cubicBezTo>
                  <a:cubicBezTo>
                    <a:pt x="179" y="473"/>
                    <a:pt x="182" y="474"/>
                    <a:pt x="182" y="475"/>
                  </a:cubicBezTo>
                  <a:cubicBezTo>
                    <a:pt x="184" y="476"/>
                    <a:pt x="188" y="479"/>
                    <a:pt x="189" y="479"/>
                  </a:cubicBezTo>
                  <a:cubicBezTo>
                    <a:pt x="191" y="481"/>
                    <a:pt x="190" y="480"/>
                    <a:pt x="193" y="481"/>
                  </a:cubicBezTo>
                  <a:cubicBezTo>
                    <a:pt x="197" y="484"/>
                    <a:pt x="196" y="484"/>
                    <a:pt x="198" y="485"/>
                  </a:cubicBezTo>
                  <a:cubicBezTo>
                    <a:pt x="198" y="485"/>
                    <a:pt x="204" y="488"/>
                    <a:pt x="207" y="489"/>
                  </a:cubicBezTo>
                  <a:cubicBezTo>
                    <a:pt x="207" y="489"/>
                    <a:pt x="205" y="489"/>
                    <a:pt x="205" y="489"/>
                  </a:cubicBezTo>
                  <a:cubicBezTo>
                    <a:pt x="208" y="490"/>
                    <a:pt x="209" y="490"/>
                    <a:pt x="211" y="492"/>
                  </a:cubicBezTo>
                  <a:cubicBezTo>
                    <a:pt x="213" y="493"/>
                    <a:pt x="207" y="490"/>
                    <a:pt x="210" y="491"/>
                  </a:cubicBezTo>
                  <a:cubicBezTo>
                    <a:pt x="212" y="492"/>
                    <a:pt x="213" y="493"/>
                    <a:pt x="215" y="494"/>
                  </a:cubicBezTo>
                  <a:cubicBezTo>
                    <a:pt x="217" y="494"/>
                    <a:pt x="217" y="494"/>
                    <a:pt x="218" y="495"/>
                  </a:cubicBezTo>
                  <a:cubicBezTo>
                    <a:pt x="219" y="495"/>
                    <a:pt x="222" y="497"/>
                    <a:pt x="226" y="498"/>
                  </a:cubicBezTo>
                  <a:cubicBezTo>
                    <a:pt x="230" y="500"/>
                    <a:pt x="233" y="501"/>
                    <a:pt x="232" y="501"/>
                  </a:cubicBezTo>
                  <a:cubicBezTo>
                    <a:pt x="239" y="504"/>
                    <a:pt x="249" y="507"/>
                    <a:pt x="258" y="511"/>
                  </a:cubicBezTo>
                  <a:cubicBezTo>
                    <a:pt x="262" y="512"/>
                    <a:pt x="267" y="513"/>
                    <a:pt x="271" y="515"/>
                  </a:cubicBezTo>
                  <a:cubicBezTo>
                    <a:pt x="275" y="516"/>
                    <a:pt x="279" y="517"/>
                    <a:pt x="283" y="518"/>
                  </a:cubicBezTo>
                  <a:cubicBezTo>
                    <a:pt x="283" y="518"/>
                    <a:pt x="283" y="518"/>
                    <a:pt x="280" y="518"/>
                  </a:cubicBezTo>
                  <a:cubicBezTo>
                    <a:pt x="280" y="518"/>
                    <a:pt x="279" y="517"/>
                    <a:pt x="277" y="517"/>
                  </a:cubicBezTo>
                  <a:cubicBezTo>
                    <a:pt x="279" y="517"/>
                    <a:pt x="279" y="517"/>
                    <a:pt x="279" y="518"/>
                  </a:cubicBezTo>
                  <a:cubicBezTo>
                    <a:pt x="276" y="517"/>
                    <a:pt x="274" y="516"/>
                    <a:pt x="272" y="516"/>
                  </a:cubicBezTo>
                  <a:cubicBezTo>
                    <a:pt x="275" y="517"/>
                    <a:pt x="280" y="518"/>
                    <a:pt x="282" y="519"/>
                  </a:cubicBezTo>
                  <a:cubicBezTo>
                    <a:pt x="283" y="519"/>
                    <a:pt x="282" y="518"/>
                    <a:pt x="285" y="519"/>
                  </a:cubicBezTo>
                  <a:cubicBezTo>
                    <a:pt x="283" y="519"/>
                    <a:pt x="288" y="519"/>
                    <a:pt x="290" y="520"/>
                  </a:cubicBezTo>
                  <a:cubicBezTo>
                    <a:pt x="287" y="520"/>
                    <a:pt x="289" y="521"/>
                    <a:pt x="291" y="521"/>
                  </a:cubicBezTo>
                  <a:cubicBezTo>
                    <a:pt x="289" y="520"/>
                    <a:pt x="290" y="520"/>
                    <a:pt x="291" y="521"/>
                  </a:cubicBezTo>
                  <a:cubicBezTo>
                    <a:pt x="295" y="521"/>
                    <a:pt x="296" y="522"/>
                    <a:pt x="299" y="523"/>
                  </a:cubicBezTo>
                  <a:cubicBezTo>
                    <a:pt x="299" y="522"/>
                    <a:pt x="295" y="522"/>
                    <a:pt x="296" y="522"/>
                  </a:cubicBezTo>
                  <a:cubicBezTo>
                    <a:pt x="297" y="522"/>
                    <a:pt x="301" y="523"/>
                    <a:pt x="303" y="523"/>
                  </a:cubicBezTo>
                  <a:cubicBezTo>
                    <a:pt x="305" y="523"/>
                    <a:pt x="309" y="524"/>
                    <a:pt x="313" y="524"/>
                  </a:cubicBezTo>
                  <a:cubicBezTo>
                    <a:pt x="310" y="524"/>
                    <a:pt x="312" y="524"/>
                    <a:pt x="312" y="525"/>
                  </a:cubicBezTo>
                  <a:cubicBezTo>
                    <a:pt x="317" y="526"/>
                    <a:pt x="321" y="526"/>
                    <a:pt x="326" y="527"/>
                  </a:cubicBezTo>
                  <a:cubicBezTo>
                    <a:pt x="324" y="527"/>
                    <a:pt x="317" y="526"/>
                    <a:pt x="320" y="526"/>
                  </a:cubicBezTo>
                  <a:cubicBezTo>
                    <a:pt x="324" y="527"/>
                    <a:pt x="325" y="527"/>
                    <a:pt x="323" y="527"/>
                  </a:cubicBezTo>
                  <a:cubicBezTo>
                    <a:pt x="327" y="527"/>
                    <a:pt x="327" y="528"/>
                    <a:pt x="330" y="528"/>
                  </a:cubicBezTo>
                  <a:cubicBezTo>
                    <a:pt x="330" y="528"/>
                    <a:pt x="331" y="528"/>
                    <a:pt x="331" y="528"/>
                  </a:cubicBezTo>
                  <a:cubicBezTo>
                    <a:pt x="331" y="528"/>
                    <a:pt x="330" y="528"/>
                    <a:pt x="328" y="528"/>
                  </a:cubicBezTo>
                  <a:cubicBezTo>
                    <a:pt x="331" y="529"/>
                    <a:pt x="332" y="529"/>
                    <a:pt x="335" y="530"/>
                  </a:cubicBezTo>
                  <a:cubicBezTo>
                    <a:pt x="336" y="529"/>
                    <a:pt x="332" y="529"/>
                    <a:pt x="334" y="529"/>
                  </a:cubicBezTo>
                  <a:cubicBezTo>
                    <a:pt x="338" y="530"/>
                    <a:pt x="337" y="529"/>
                    <a:pt x="340" y="529"/>
                  </a:cubicBezTo>
                  <a:cubicBezTo>
                    <a:pt x="340" y="530"/>
                    <a:pt x="344" y="530"/>
                    <a:pt x="346" y="530"/>
                  </a:cubicBezTo>
                  <a:cubicBezTo>
                    <a:pt x="343" y="531"/>
                    <a:pt x="339" y="529"/>
                    <a:pt x="337" y="530"/>
                  </a:cubicBezTo>
                  <a:cubicBezTo>
                    <a:pt x="339" y="530"/>
                    <a:pt x="342" y="530"/>
                    <a:pt x="341" y="531"/>
                  </a:cubicBezTo>
                  <a:cubicBezTo>
                    <a:pt x="339" y="530"/>
                    <a:pt x="335" y="530"/>
                    <a:pt x="335" y="530"/>
                  </a:cubicBezTo>
                  <a:cubicBezTo>
                    <a:pt x="339" y="531"/>
                    <a:pt x="342" y="531"/>
                    <a:pt x="344" y="531"/>
                  </a:cubicBezTo>
                  <a:cubicBezTo>
                    <a:pt x="345" y="531"/>
                    <a:pt x="351" y="532"/>
                    <a:pt x="354" y="532"/>
                  </a:cubicBezTo>
                  <a:cubicBezTo>
                    <a:pt x="355" y="532"/>
                    <a:pt x="353" y="532"/>
                    <a:pt x="355" y="532"/>
                  </a:cubicBezTo>
                  <a:cubicBezTo>
                    <a:pt x="357" y="532"/>
                    <a:pt x="359" y="533"/>
                    <a:pt x="359" y="532"/>
                  </a:cubicBezTo>
                  <a:cubicBezTo>
                    <a:pt x="357" y="532"/>
                    <a:pt x="359" y="532"/>
                    <a:pt x="360" y="532"/>
                  </a:cubicBezTo>
                  <a:cubicBezTo>
                    <a:pt x="360" y="532"/>
                    <a:pt x="363" y="533"/>
                    <a:pt x="365" y="533"/>
                  </a:cubicBezTo>
                  <a:cubicBezTo>
                    <a:pt x="365" y="533"/>
                    <a:pt x="367" y="533"/>
                    <a:pt x="366" y="533"/>
                  </a:cubicBezTo>
                  <a:cubicBezTo>
                    <a:pt x="371" y="533"/>
                    <a:pt x="374" y="533"/>
                    <a:pt x="378" y="533"/>
                  </a:cubicBezTo>
                  <a:cubicBezTo>
                    <a:pt x="382" y="533"/>
                    <a:pt x="385" y="533"/>
                    <a:pt x="389" y="533"/>
                  </a:cubicBezTo>
                  <a:cubicBezTo>
                    <a:pt x="390" y="533"/>
                    <a:pt x="389" y="534"/>
                    <a:pt x="390" y="533"/>
                  </a:cubicBezTo>
                  <a:cubicBezTo>
                    <a:pt x="392" y="533"/>
                    <a:pt x="395" y="533"/>
                    <a:pt x="397" y="533"/>
                  </a:cubicBezTo>
                  <a:cubicBezTo>
                    <a:pt x="397" y="533"/>
                    <a:pt x="396" y="533"/>
                    <a:pt x="396" y="533"/>
                  </a:cubicBezTo>
                  <a:cubicBezTo>
                    <a:pt x="399" y="533"/>
                    <a:pt x="412" y="532"/>
                    <a:pt x="408" y="533"/>
                  </a:cubicBezTo>
                  <a:cubicBezTo>
                    <a:pt x="411" y="532"/>
                    <a:pt x="419" y="531"/>
                    <a:pt x="419" y="532"/>
                  </a:cubicBezTo>
                  <a:cubicBezTo>
                    <a:pt x="421" y="531"/>
                    <a:pt x="419" y="531"/>
                    <a:pt x="420" y="531"/>
                  </a:cubicBezTo>
                  <a:cubicBezTo>
                    <a:pt x="425" y="531"/>
                    <a:pt x="430" y="530"/>
                    <a:pt x="434" y="530"/>
                  </a:cubicBezTo>
                  <a:cubicBezTo>
                    <a:pt x="439" y="529"/>
                    <a:pt x="444" y="528"/>
                    <a:pt x="448" y="527"/>
                  </a:cubicBezTo>
                  <a:cubicBezTo>
                    <a:pt x="448" y="527"/>
                    <a:pt x="450" y="527"/>
                    <a:pt x="453" y="527"/>
                  </a:cubicBezTo>
                  <a:cubicBezTo>
                    <a:pt x="455" y="526"/>
                    <a:pt x="457" y="526"/>
                    <a:pt x="458" y="525"/>
                  </a:cubicBezTo>
                  <a:cubicBezTo>
                    <a:pt x="459" y="525"/>
                    <a:pt x="460" y="525"/>
                    <a:pt x="461" y="525"/>
                  </a:cubicBezTo>
                  <a:cubicBezTo>
                    <a:pt x="458" y="526"/>
                    <a:pt x="456" y="526"/>
                    <a:pt x="453" y="527"/>
                  </a:cubicBezTo>
                  <a:cubicBezTo>
                    <a:pt x="451" y="527"/>
                    <a:pt x="449" y="528"/>
                    <a:pt x="447" y="528"/>
                  </a:cubicBezTo>
                  <a:cubicBezTo>
                    <a:pt x="443" y="529"/>
                    <a:pt x="439" y="530"/>
                    <a:pt x="433" y="531"/>
                  </a:cubicBezTo>
                  <a:cubicBezTo>
                    <a:pt x="433" y="531"/>
                    <a:pt x="438" y="530"/>
                    <a:pt x="438" y="530"/>
                  </a:cubicBezTo>
                  <a:cubicBezTo>
                    <a:pt x="433" y="532"/>
                    <a:pt x="428" y="532"/>
                    <a:pt x="424" y="533"/>
                  </a:cubicBezTo>
                  <a:cubicBezTo>
                    <a:pt x="422" y="533"/>
                    <a:pt x="419" y="534"/>
                    <a:pt x="417" y="534"/>
                  </a:cubicBezTo>
                  <a:cubicBezTo>
                    <a:pt x="415" y="534"/>
                    <a:pt x="413" y="534"/>
                    <a:pt x="411" y="535"/>
                  </a:cubicBezTo>
                  <a:cubicBezTo>
                    <a:pt x="406" y="535"/>
                    <a:pt x="402" y="536"/>
                    <a:pt x="397" y="536"/>
                  </a:cubicBezTo>
                  <a:cubicBezTo>
                    <a:pt x="393" y="536"/>
                    <a:pt x="389" y="536"/>
                    <a:pt x="384" y="536"/>
                  </a:cubicBezTo>
                  <a:cubicBezTo>
                    <a:pt x="364" y="537"/>
                    <a:pt x="343" y="535"/>
                    <a:pt x="325" y="534"/>
                  </a:cubicBezTo>
                  <a:cubicBezTo>
                    <a:pt x="319" y="533"/>
                    <a:pt x="313" y="532"/>
                    <a:pt x="305" y="531"/>
                  </a:cubicBezTo>
                  <a:cubicBezTo>
                    <a:pt x="302" y="530"/>
                    <a:pt x="298" y="530"/>
                    <a:pt x="295" y="529"/>
                  </a:cubicBezTo>
                  <a:cubicBezTo>
                    <a:pt x="293" y="528"/>
                    <a:pt x="291" y="528"/>
                    <a:pt x="290" y="528"/>
                  </a:cubicBezTo>
                  <a:cubicBezTo>
                    <a:pt x="288" y="527"/>
                    <a:pt x="286" y="527"/>
                    <a:pt x="285" y="526"/>
                  </a:cubicBezTo>
                  <a:cubicBezTo>
                    <a:pt x="286" y="527"/>
                    <a:pt x="288" y="528"/>
                    <a:pt x="290" y="528"/>
                  </a:cubicBezTo>
                  <a:cubicBezTo>
                    <a:pt x="292" y="529"/>
                    <a:pt x="295" y="529"/>
                    <a:pt x="297" y="529"/>
                  </a:cubicBezTo>
                  <a:cubicBezTo>
                    <a:pt x="302" y="530"/>
                    <a:pt x="307" y="531"/>
                    <a:pt x="311" y="532"/>
                  </a:cubicBezTo>
                  <a:cubicBezTo>
                    <a:pt x="310" y="532"/>
                    <a:pt x="310" y="533"/>
                    <a:pt x="309" y="533"/>
                  </a:cubicBezTo>
                  <a:cubicBezTo>
                    <a:pt x="315" y="534"/>
                    <a:pt x="319" y="535"/>
                    <a:pt x="322" y="535"/>
                  </a:cubicBezTo>
                  <a:cubicBezTo>
                    <a:pt x="327" y="536"/>
                    <a:pt x="332" y="537"/>
                    <a:pt x="337" y="537"/>
                  </a:cubicBezTo>
                  <a:cubicBezTo>
                    <a:pt x="339" y="538"/>
                    <a:pt x="341" y="538"/>
                    <a:pt x="343" y="538"/>
                  </a:cubicBezTo>
                  <a:cubicBezTo>
                    <a:pt x="345" y="538"/>
                    <a:pt x="347" y="539"/>
                    <a:pt x="349" y="539"/>
                  </a:cubicBezTo>
                  <a:cubicBezTo>
                    <a:pt x="352" y="539"/>
                    <a:pt x="350" y="539"/>
                    <a:pt x="353" y="539"/>
                  </a:cubicBezTo>
                  <a:cubicBezTo>
                    <a:pt x="353" y="539"/>
                    <a:pt x="355" y="539"/>
                    <a:pt x="354" y="539"/>
                  </a:cubicBezTo>
                  <a:cubicBezTo>
                    <a:pt x="357" y="539"/>
                    <a:pt x="360" y="540"/>
                    <a:pt x="361" y="540"/>
                  </a:cubicBezTo>
                  <a:cubicBezTo>
                    <a:pt x="367" y="540"/>
                    <a:pt x="367" y="540"/>
                    <a:pt x="372" y="540"/>
                  </a:cubicBezTo>
                  <a:cubicBezTo>
                    <a:pt x="372" y="540"/>
                    <a:pt x="372" y="540"/>
                    <a:pt x="372" y="540"/>
                  </a:cubicBezTo>
                  <a:cubicBezTo>
                    <a:pt x="382" y="540"/>
                    <a:pt x="389" y="540"/>
                    <a:pt x="398" y="540"/>
                  </a:cubicBezTo>
                  <a:cubicBezTo>
                    <a:pt x="398" y="540"/>
                    <a:pt x="399" y="540"/>
                    <a:pt x="399" y="540"/>
                  </a:cubicBezTo>
                  <a:cubicBezTo>
                    <a:pt x="404" y="540"/>
                    <a:pt x="407" y="539"/>
                    <a:pt x="409" y="540"/>
                  </a:cubicBezTo>
                  <a:cubicBezTo>
                    <a:pt x="424" y="538"/>
                    <a:pt x="437" y="537"/>
                    <a:pt x="452" y="533"/>
                  </a:cubicBezTo>
                  <a:cubicBezTo>
                    <a:pt x="453" y="533"/>
                    <a:pt x="454" y="533"/>
                    <a:pt x="455" y="533"/>
                  </a:cubicBezTo>
                  <a:cubicBezTo>
                    <a:pt x="461" y="531"/>
                    <a:pt x="473" y="529"/>
                    <a:pt x="479" y="527"/>
                  </a:cubicBezTo>
                  <a:cubicBezTo>
                    <a:pt x="480" y="526"/>
                    <a:pt x="481" y="526"/>
                    <a:pt x="482" y="525"/>
                  </a:cubicBezTo>
                  <a:cubicBezTo>
                    <a:pt x="484" y="525"/>
                    <a:pt x="480" y="526"/>
                    <a:pt x="483" y="525"/>
                  </a:cubicBezTo>
                  <a:cubicBezTo>
                    <a:pt x="487" y="524"/>
                    <a:pt x="480" y="526"/>
                    <a:pt x="483" y="525"/>
                  </a:cubicBezTo>
                  <a:cubicBezTo>
                    <a:pt x="484" y="525"/>
                    <a:pt x="485" y="524"/>
                    <a:pt x="487" y="524"/>
                  </a:cubicBezTo>
                  <a:cubicBezTo>
                    <a:pt x="486" y="524"/>
                    <a:pt x="490" y="523"/>
                    <a:pt x="493" y="522"/>
                  </a:cubicBezTo>
                  <a:cubicBezTo>
                    <a:pt x="497" y="520"/>
                    <a:pt x="506" y="517"/>
                    <a:pt x="509" y="514"/>
                  </a:cubicBezTo>
                  <a:cubicBezTo>
                    <a:pt x="515" y="512"/>
                    <a:pt x="519" y="510"/>
                    <a:pt x="522" y="509"/>
                  </a:cubicBezTo>
                  <a:cubicBezTo>
                    <a:pt x="526" y="507"/>
                    <a:pt x="528" y="506"/>
                    <a:pt x="531" y="504"/>
                  </a:cubicBezTo>
                  <a:cubicBezTo>
                    <a:pt x="532" y="504"/>
                    <a:pt x="533" y="503"/>
                    <a:pt x="535" y="502"/>
                  </a:cubicBezTo>
                  <a:cubicBezTo>
                    <a:pt x="533" y="503"/>
                    <a:pt x="532" y="503"/>
                    <a:pt x="531" y="503"/>
                  </a:cubicBezTo>
                  <a:cubicBezTo>
                    <a:pt x="532" y="502"/>
                    <a:pt x="532" y="502"/>
                    <a:pt x="534" y="502"/>
                  </a:cubicBezTo>
                  <a:cubicBezTo>
                    <a:pt x="534" y="502"/>
                    <a:pt x="533" y="502"/>
                    <a:pt x="533" y="502"/>
                  </a:cubicBezTo>
                  <a:cubicBezTo>
                    <a:pt x="536" y="501"/>
                    <a:pt x="537" y="500"/>
                    <a:pt x="539" y="499"/>
                  </a:cubicBezTo>
                  <a:cubicBezTo>
                    <a:pt x="537" y="500"/>
                    <a:pt x="538" y="500"/>
                    <a:pt x="539" y="499"/>
                  </a:cubicBezTo>
                  <a:cubicBezTo>
                    <a:pt x="541" y="498"/>
                    <a:pt x="543" y="497"/>
                    <a:pt x="543" y="497"/>
                  </a:cubicBezTo>
                  <a:cubicBezTo>
                    <a:pt x="542" y="497"/>
                    <a:pt x="541" y="498"/>
                    <a:pt x="540" y="498"/>
                  </a:cubicBezTo>
                  <a:cubicBezTo>
                    <a:pt x="538" y="499"/>
                    <a:pt x="537" y="500"/>
                    <a:pt x="536" y="500"/>
                  </a:cubicBezTo>
                  <a:cubicBezTo>
                    <a:pt x="536" y="500"/>
                    <a:pt x="535" y="500"/>
                    <a:pt x="536" y="500"/>
                  </a:cubicBezTo>
                  <a:cubicBezTo>
                    <a:pt x="538" y="499"/>
                    <a:pt x="541" y="498"/>
                    <a:pt x="543" y="496"/>
                  </a:cubicBezTo>
                  <a:cubicBezTo>
                    <a:pt x="546" y="495"/>
                    <a:pt x="548" y="494"/>
                    <a:pt x="551" y="492"/>
                  </a:cubicBezTo>
                  <a:cubicBezTo>
                    <a:pt x="552" y="491"/>
                    <a:pt x="549" y="493"/>
                    <a:pt x="554" y="491"/>
                  </a:cubicBezTo>
                  <a:cubicBezTo>
                    <a:pt x="554" y="491"/>
                    <a:pt x="557" y="489"/>
                    <a:pt x="554" y="491"/>
                  </a:cubicBezTo>
                  <a:cubicBezTo>
                    <a:pt x="558" y="489"/>
                    <a:pt x="557" y="489"/>
                    <a:pt x="560" y="487"/>
                  </a:cubicBezTo>
                  <a:cubicBezTo>
                    <a:pt x="560" y="488"/>
                    <a:pt x="560" y="488"/>
                    <a:pt x="560" y="488"/>
                  </a:cubicBezTo>
                  <a:cubicBezTo>
                    <a:pt x="563" y="486"/>
                    <a:pt x="562" y="487"/>
                    <a:pt x="564" y="485"/>
                  </a:cubicBezTo>
                  <a:cubicBezTo>
                    <a:pt x="568" y="483"/>
                    <a:pt x="571" y="482"/>
                    <a:pt x="574" y="480"/>
                  </a:cubicBezTo>
                  <a:cubicBezTo>
                    <a:pt x="570" y="483"/>
                    <a:pt x="566" y="485"/>
                    <a:pt x="563" y="486"/>
                  </a:cubicBezTo>
                  <a:cubicBezTo>
                    <a:pt x="565" y="485"/>
                    <a:pt x="567" y="484"/>
                    <a:pt x="568" y="484"/>
                  </a:cubicBezTo>
                  <a:cubicBezTo>
                    <a:pt x="564" y="486"/>
                    <a:pt x="563" y="487"/>
                    <a:pt x="559" y="489"/>
                  </a:cubicBezTo>
                  <a:cubicBezTo>
                    <a:pt x="556" y="491"/>
                    <a:pt x="553" y="492"/>
                    <a:pt x="550" y="494"/>
                  </a:cubicBezTo>
                  <a:cubicBezTo>
                    <a:pt x="547" y="495"/>
                    <a:pt x="544" y="497"/>
                    <a:pt x="543" y="498"/>
                  </a:cubicBezTo>
                  <a:cubicBezTo>
                    <a:pt x="549" y="494"/>
                    <a:pt x="555" y="492"/>
                    <a:pt x="557" y="491"/>
                  </a:cubicBezTo>
                  <a:cubicBezTo>
                    <a:pt x="557" y="491"/>
                    <a:pt x="553" y="493"/>
                    <a:pt x="553" y="493"/>
                  </a:cubicBezTo>
                  <a:cubicBezTo>
                    <a:pt x="554" y="492"/>
                    <a:pt x="554" y="492"/>
                    <a:pt x="556" y="491"/>
                  </a:cubicBezTo>
                  <a:cubicBezTo>
                    <a:pt x="559" y="490"/>
                    <a:pt x="559" y="489"/>
                    <a:pt x="564" y="487"/>
                  </a:cubicBezTo>
                  <a:cubicBezTo>
                    <a:pt x="562" y="488"/>
                    <a:pt x="568" y="485"/>
                    <a:pt x="564" y="487"/>
                  </a:cubicBezTo>
                  <a:cubicBezTo>
                    <a:pt x="566" y="486"/>
                    <a:pt x="571" y="483"/>
                    <a:pt x="571" y="483"/>
                  </a:cubicBezTo>
                  <a:cubicBezTo>
                    <a:pt x="570" y="484"/>
                    <a:pt x="566" y="486"/>
                    <a:pt x="566" y="486"/>
                  </a:cubicBezTo>
                  <a:cubicBezTo>
                    <a:pt x="569" y="485"/>
                    <a:pt x="563" y="488"/>
                    <a:pt x="567" y="486"/>
                  </a:cubicBezTo>
                  <a:cubicBezTo>
                    <a:pt x="570" y="484"/>
                    <a:pt x="572" y="484"/>
                    <a:pt x="575" y="481"/>
                  </a:cubicBezTo>
                  <a:cubicBezTo>
                    <a:pt x="575" y="482"/>
                    <a:pt x="574" y="482"/>
                    <a:pt x="574" y="482"/>
                  </a:cubicBezTo>
                  <a:cubicBezTo>
                    <a:pt x="577" y="481"/>
                    <a:pt x="576" y="481"/>
                    <a:pt x="578" y="480"/>
                  </a:cubicBezTo>
                  <a:cubicBezTo>
                    <a:pt x="579" y="479"/>
                    <a:pt x="575" y="481"/>
                    <a:pt x="576" y="481"/>
                  </a:cubicBezTo>
                  <a:cubicBezTo>
                    <a:pt x="584" y="476"/>
                    <a:pt x="586" y="474"/>
                    <a:pt x="590" y="472"/>
                  </a:cubicBezTo>
                  <a:cubicBezTo>
                    <a:pt x="589" y="473"/>
                    <a:pt x="588" y="473"/>
                    <a:pt x="588" y="474"/>
                  </a:cubicBezTo>
                  <a:cubicBezTo>
                    <a:pt x="589" y="473"/>
                    <a:pt x="590" y="473"/>
                    <a:pt x="590" y="473"/>
                  </a:cubicBezTo>
                  <a:cubicBezTo>
                    <a:pt x="593" y="470"/>
                    <a:pt x="594" y="469"/>
                    <a:pt x="596" y="468"/>
                  </a:cubicBezTo>
                  <a:cubicBezTo>
                    <a:pt x="600" y="465"/>
                    <a:pt x="606" y="461"/>
                    <a:pt x="611" y="457"/>
                  </a:cubicBezTo>
                  <a:cubicBezTo>
                    <a:pt x="614" y="455"/>
                    <a:pt x="617" y="453"/>
                    <a:pt x="620" y="450"/>
                  </a:cubicBezTo>
                  <a:cubicBezTo>
                    <a:pt x="623" y="448"/>
                    <a:pt x="626" y="445"/>
                    <a:pt x="629" y="442"/>
                  </a:cubicBezTo>
                  <a:cubicBezTo>
                    <a:pt x="629" y="442"/>
                    <a:pt x="627" y="444"/>
                    <a:pt x="628" y="444"/>
                  </a:cubicBezTo>
                  <a:cubicBezTo>
                    <a:pt x="631" y="441"/>
                    <a:pt x="633" y="438"/>
                    <a:pt x="630" y="440"/>
                  </a:cubicBezTo>
                  <a:cubicBezTo>
                    <a:pt x="632" y="439"/>
                    <a:pt x="632" y="439"/>
                    <a:pt x="634" y="437"/>
                  </a:cubicBezTo>
                  <a:cubicBezTo>
                    <a:pt x="633" y="437"/>
                    <a:pt x="633" y="437"/>
                    <a:pt x="633" y="437"/>
                  </a:cubicBezTo>
                  <a:cubicBezTo>
                    <a:pt x="636" y="435"/>
                    <a:pt x="637" y="433"/>
                    <a:pt x="637" y="433"/>
                  </a:cubicBezTo>
                  <a:cubicBezTo>
                    <a:pt x="636" y="434"/>
                    <a:pt x="636" y="433"/>
                    <a:pt x="634" y="435"/>
                  </a:cubicBezTo>
                  <a:cubicBezTo>
                    <a:pt x="633" y="436"/>
                    <a:pt x="631" y="437"/>
                    <a:pt x="629" y="439"/>
                  </a:cubicBezTo>
                  <a:cubicBezTo>
                    <a:pt x="629" y="440"/>
                    <a:pt x="631" y="439"/>
                    <a:pt x="628" y="441"/>
                  </a:cubicBezTo>
                  <a:cubicBezTo>
                    <a:pt x="629" y="439"/>
                    <a:pt x="628" y="441"/>
                    <a:pt x="625" y="443"/>
                  </a:cubicBezTo>
                  <a:cubicBezTo>
                    <a:pt x="625" y="442"/>
                    <a:pt x="629" y="439"/>
                    <a:pt x="631" y="437"/>
                  </a:cubicBezTo>
                  <a:cubicBezTo>
                    <a:pt x="631" y="437"/>
                    <a:pt x="631" y="437"/>
                    <a:pt x="631" y="437"/>
                  </a:cubicBezTo>
                  <a:cubicBezTo>
                    <a:pt x="627" y="440"/>
                    <a:pt x="625" y="442"/>
                    <a:pt x="623" y="445"/>
                  </a:cubicBezTo>
                  <a:cubicBezTo>
                    <a:pt x="623" y="444"/>
                    <a:pt x="625" y="442"/>
                    <a:pt x="626" y="442"/>
                  </a:cubicBezTo>
                  <a:cubicBezTo>
                    <a:pt x="624" y="443"/>
                    <a:pt x="622" y="445"/>
                    <a:pt x="619" y="447"/>
                  </a:cubicBezTo>
                  <a:cubicBezTo>
                    <a:pt x="617" y="449"/>
                    <a:pt x="614" y="451"/>
                    <a:pt x="612" y="453"/>
                  </a:cubicBezTo>
                  <a:cubicBezTo>
                    <a:pt x="606" y="457"/>
                    <a:pt x="602" y="460"/>
                    <a:pt x="602" y="460"/>
                  </a:cubicBezTo>
                  <a:cubicBezTo>
                    <a:pt x="599" y="462"/>
                    <a:pt x="596" y="464"/>
                    <a:pt x="592" y="467"/>
                  </a:cubicBezTo>
                  <a:cubicBezTo>
                    <a:pt x="592" y="467"/>
                    <a:pt x="594" y="465"/>
                    <a:pt x="595" y="465"/>
                  </a:cubicBezTo>
                  <a:cubicBezTo>
                    <a:pt x="592" y="468"/>
                    <a:pt x="589" y="470"/>
                    <a:pt x="587" y="470"/>
                  </a:cubicBezTo>
                  <a:cubicBezTo>
                    <a:pt x="588" y="470"/>
                    <a:pt x="583" y="473"/>
                    <a:pt x="582" y="474"/>
                  </a:cubicBezTo>
                  <a:cubicBezTo>
                    <a:pt x="582" y="474"/>
                    <a:pt x="579" y="476"/>
                    <a:pt x="577" y="477"/>
                  </a:cubicBezTo>
                  <a:cubicBezTo>
                    <a:pt x="578" y="477"/>
                    <a:pt x="578" y="476"/>
                    <a:pt x="578" y="476"/>
                  </a:cubicBezTo>
                  <a:cubicBezTo>
                    <a:pt x="579" y="476"/>
                    <a:pt x="580" y="475"/>
                    <a:pt x="581" y="474"/>
                  </a:cubicBezTo>
                  <a:cubicBezTo>
                    <a:pt x="578" y="476"/>
                    <a:pt x="578" y="476"/>
                    <a:pt x="577" y="476"/>
                  </a:cubicBezTo>
                  <a:cubicBezTo>
                    <a:pt x="576" y="477"/>
                    <a:pt x="575" y="478"/>
                    <a:pt x="574" y="479"/>
                  </a:cubicBezTo>
                  <a:cubicBezTo>
                    <a:pt x="575" y="478"/>
                    <a:pt x="577" y="477"/>
                    <a:pt x="578" y="476"/>
                  </a:cubicBezTo>
                  <a:cubicBezTo>
                    <a:pt x="577" y="477"/>
                    <a:pt x="576" y="478"/>
                    <a:pt x="574" y="479"/>
                  </a:cubicBezTo>
                  <a:cubicBezTo>
                    <a:pt x="569" y="482"/>
                    <a:pt x="571" y="480"/>
                    <a:pt x="580" y="474"/>
                  </a:cubicBezTo>
                  <a:cubicBezTo>
                    <a:pt x="582" y="473"/>
                    <a:pt x="583" y="473"/>
                    <a:pt x="586" y="470"/>
                  </a:cubicBezTo>
                  <a:cubicBezTo>
                    <a:pt x="587" y="470"/>
                    <a:pt x="583" y="472"/>
                    <a:pt x="585" y="470"/>
                  </a:cubicBezTo>
                  <a:cubicBezTo>
                    <a:pt x="588" y="469"/>
                    <a:pt x="588" y="469"/>
                    <a:pt x="590" y="467"/>
                  </a:cubicBezTo>
                  <a:cubicBezTo>
                    <a:pt x="590" y="466"/>
                    <a:pt x="587" y="470"/>
                    <a:pt x="587" y="469"/>
                  </a:cubicBezTo>
                  <a:cubicBezTo>
                    <a:pt x="589" y="467"/>
                    <a:pt x="592" y="465"/>
                    <a:pt x="595" y="462"/>
                  </a:cubicBezTo>
                  <a:cubicBezTo>
                    <a:pt x="596" y="462"/>
                    <a:pt x="596" y="463"/>
                    <a:pt x="596" y="462"/>
                  </a:cubicBezTo>
                  <a:cubicBezTo>
                    <a:pt x="598" y="461"/>
                    <a:pt x="600" y="459"/>
                    <a:pt x="602" y="457"/>
                  </a:cubicBezTo>
                  <a:cubicBezTo>
                    <a:pt x="605" y="456"/>
                    <a:pt x="607" y="453"/>
                    <a:pt x="611" y="451"/>
                  </a:cubicBezTo>
                  <a:cubicBezTo>
                    <a:pt x="610" y="451"/>
                    <a:pt x="613" y="449"/>
                    <a:pt x="613" y="449"/>
                  </a:cubicBezTo>
                  <a:cubicBezTo>
                    <a:pt x="617" y="446"/>
                    <a:pt x="621" y="443"/>
                    <a:pt x="622" y="441"/>
                  </a:cubicBezTo>
                  <a:cubicBezTo>
                    <a:pt x="617" y="447"/>
                    <a:pt x="609" y="453"/>
                    <a:pt x="604" y="457"/>
                  </a:cubicBezTo>
                  <a:cubicBezTo>
                    <a:pt x="605" y="456"/>
                    <a:pt x="609" y="453"/>
                    <a:pt x="611" y="452"/>
                  </a:cubicBezTo>
                  <a:cubicBezTo>
                    <a:pt x="613" y="450"/>
                    <a:pt x="612" y="451"/>
                    <a:pt x="614" y="449"/>
                  </a:cubicBezTo>
                  <a:cubicBezTo>
                    <a:pt x="616" y="448"/>
                    <a:pt x="618" y="447"/>
                    <a:pt x="615" y="449"/>
                  </a:cubicBezTo>
                  <a:cubicBezTo>
                    <a:pt x="618" y="447"/>
                    <a:pt x="618" y="446"/>
                    <a:pt x="620" y="445"/>
                  </a:cubicBezTo>
                  <a:cubicBezTo>
                    <a:pt x="619" y="446"/>
                    <a:pt x="618" y="447"/>
                    <a:pt x="617" y="447"/>
                  </a:cubicBezTo>
                  <a:cubicBezTo>
                    <a:pt x="618" y="446"/>
                    <a:pt x="622" y="443"/>
                    <a:pt x="624" y="441"/>
                  </a:cubicBezTo>
                  <a:cubicBezTo>
                    <a:pt x="623" y="441"/>
                    <a:pt x="621" y="443"/>
                    <a:pt x="620" y="444"/>
                  </a:cubicBezTo>
                  <a:cubicBezTo>
                    <a:pt x="623" y="441"/>
                    <a:pt x="623" y="441"/>
                    <a:pt x="626" y="439"/>
                  </a:cubicBezTo>
                  <a:cubicBezTo>
                    <a:pt x="626" y="439"/>
                    <a:pt x="625" y="439"/>
                    <a:pt x="625" y="439"/>
                  </a:cubicBezTo>
                  <a:cubicBezTo>
                    <a:pt x="627" y="437"/>
                    <a:pt x="629" y="435"/>
                    <a:pt x="631" y="433"/>
                  </a:cubicBezTo>
                  <a:cubicBezTo>
                    <a:pt x="633" y="431"/>
                    <a:pt x="635" y="429"/>
                    <a:pt x="636" y="428"/>
                  </a:cubicBezTo>
                  <a:cubicBezTo>
                    <a:pt x="635" y="429"/>
                    <a:pt x="633" y="431"/>
                    <a:pt x="632" y="431"/>
                  </a:cubicBezTo>
                  <a:cubicBezTo>
                    <a:pt x="635" y="428"/>
                    <a:pt x="639" y="425"/>
                    <a:pt x="643" y="422"/>
                  </a:cubicBezTo>
                  <a:cubicBezTo>
                    <a:pt x="642" y="423"/>
                    <a:pt x="640" y="425"/>
                    <a:pt x="638" y="426"/>
                  </a:cubicBezTo>
                  <a:cubicBezTo>
                    <a:pt x="640" y="425"/>
                    <a:pt x="642" y="423"/>
                    <a:pt x="643" y="421"/>
                  </a:cubicBezTo>
                  <a:cubicBezTo>
                    <a:pt x="645" y="420"/>
                    <a:pt x="645" y="420"/>
                    <a:pt x="645" y="420"/>
                  </a:cubicBezTo>
                  <a:cubicBezTo>
                    <a:pt x="647" y="418"/>
                    <a:pt x="643" y="421"/>
                    <a:pt x="645" y="419"/>
                  </a:cubicBezTo>
                  <a:cubicBezTo>
                    <a:pt x="646" y="418"/>
                    <a:pt x="646" y="418"/>
                    <a:pt x="646" y="418"/>
                  </a:cubicBezTo>
                  <a:cubicBezTo>
                    <a:pt x="646" y="419"/>
                    <a:pt x="647" y="418"/>
                    <a:pt x="648" y="417"/>
                  </a:cubicBezTo>
                  <a:cubicBezTo>
                    <a:pt x="648" y="417"/>
                    <a:pt x="649" y="416"/>
                    <a:pt x="649" y="415"/>
                  </a:cubicBezTo>
                  <a:cubicBezTo>
                    <a:pt x="648" y="417"/>
                    <a:pt x="647" y="417"/>
                    <a:pt x="647" y="418"/>
                  </a:cubicBezTo>
                  <a:cubicBezTo>
                    <a:pt x="649" y="415"/>
                    <a:pt x="650" y="414"/>
                    <a:pt x="653" y="411"/>
                  </a:cubicBezTo>
                  <a:cubicBezTo>
                    <a:pt x="653" y="411"/>
                    <a:pt x="656" y="408"/>
                    <a:pt x="657" y="406"/>
                  </a:cubicBezTo>
                  <a:cubicBezTo>
                    <a:pt x="656" y="408"/>
                    <a:pt x="654" y="409"/>
                    <a:pt x="654" y="410"/>
                  </a:cubicBezTo>
                  <a:cubicBezTo>
                    <a:pt x="657" y="407"/>
                    <a:pt x="659" y="403"/>
                    <a:pt x="661" y="401"/>
                  </a:cubicBezTo>
                  <a:cubicBezTo>
                    <a:pt x="661" y="401"/>
                    <a:pt x="659" y="402"/>
                    <a:pt x="658" y="404"/>
                  </a:cubicBezTo>
                  <a:cubicBezTo>
                    <a:pt x="658" y="404"/>
                    <a:pt x="660" y="401"/>
                    <a:pt x="659" y="403"/>
                  </a:cubicBezTo>
                  <a:cubicBezTo>
                    <a:pt x="656" y="406"/>
                    <a:pt x="654" y="408"/>
                    <a:pt x="652" y="411"/>
                  </a:cubicBezTo>
                  <a:cubicBezTo>
                    <a:pt x="650" y="413"/>
                    <a:pt x="650" y="412"/>
                    <a:pt x="649" y="414"/>
                  </a:cubicBezTo>
                  <a:cubicBezTo>
                    <a:pt x="650" y="412"/>
                    <a:pt x="648" y="414"/>
                    <a:pt x="649" y="412"/>
                  </a:cubicBezTo>
                  <a:cubicBezTo>
                    <a:pt x="647" y="414"/>
                    <a:pt x="647" y="415"/>
                    <a:pt x="648" y="414"/>
                  </a:cubicBezTo>
                  <a:cubicBezTo>
                    <a:pt x="646" y="416"/>
                    <a:pt x="646" y="415"/>
                    <a:pt x="645" y="417"/>
                  </a:cubicBezTo>
                  <a:cubicBezTo>
                    <a:pt x="643" y="418"/>
                    <a:pt x="642" y="419"/>
                    <a:pt x="639" y="422"/>
                  </a:cubicBezTo>
                  <a:cubicBezTo>
                    <a:pt x="639" y="422"/>
                    <a:pt x="642" y="419"/>
                    <a:pt x="641" y="421"/>
                  </a:cubicBezTo>
                  <a:cubicBezTo>
                    <a:pt x="639" y="422"/>
                    <a:pt x="639" y="422"/>
                    <a:pt x="637" y="424"/>
                  </a:cubicBezTo>
                  <a:cubicBezTo>
                    <a:pt x="637" y="424"/>
                    <a:pt x="645" y="417"/>
                    <a:pt x="644" y="418"/>
                  </a:cubicBezTo>
                  <a:cubicBezTo>
                    <a:pt x="642" y="420"/>
                    <a:pt x="641" y="421"/>
                    <a:pt x="639" y="423"/>
                  </a:cubicBezTo>
                  <a:cubicBezTo>
                    <a:pt x="639" y="423"/>
                    <a:pt x="635" y="426"/>
                    <a:pt x="633" y="428"/>
                  </a:cubicBezTo>
                  <a:cubicBezTo>
                    <a:pt x="634" y="427"/>
                    <a:pt x="636" y="425"/>
                    <a:pt x="636" y="425"/>
                  </a:cubicBezTo>
                  <a:cubicBezTo>
                    <a:pt x="634" y="427"/>
                    <a:pt x="637" y="423"/>
                    <a:pt x="637" y="423"/>
                  </a:cubicBezTo>
                  <a:cubicBezTo>
                    <a:pt x="637" y="423"/>
                    <a:pt x="635" y="425"/>
                    <a:pt x="636" y="424"/>
                  </a:cubicBezTo>
                  <a:cubicBezTo>
                    <a:pt x="638" y="422"/>
                    <a:pt x="641" y="419"/>
                    <a:pt x="643" y="417"/>
                  </a:cubicBezTo>
                  <a:cubicBezTo>
                    <a:pt x="645" y="415"/>
                    <a:pt x="647" y="412"/>
                    <a:pt x="648" y="411"/>
                  </a:cubicBezTo>
                  <a:cubicBezTo>
                    <a:pt x="647" y="412"/>
                    <a:pt x="645" y="414"/>
                    <a:pt x="643" y="417"/>
                  </a:cubicBezTo>
                  <a:cubicBezTo>
                    <a:pt x="641" y="419"/>
                    <a:pt x="639" y="421"/>
                    <a:pt x="637" y="422"/>
                  </a:cubicBezTo>
                  <a:cubicBezTo>
                    <a:pt x="637" y="423"/>
                    <a:pt x="636" y="422"/>
                    <a:pt x="637" y="422"/>
                  </a:cubicBezTo>
                  <a:cubicBezTo>
                    <a:pt x="635" y="424"/>
                    <a:pt x="634" y="424"/>
                    <a:pt x="633" y="426"/>
                  </a:cubicBezTo>
                  <a:cubicBezTo>
                    <a:pt x="633" y="426"/>
                    <a:pt x="633" y="426"/>
                    <a:pt x="632" y="427"/>
                  </a:cubicBezTo>
                  <a:cubicBezTo>
                    <a:pt x="631" y="427"/>
                    <a:pt x="631" y="427"/>
                    <a:pt x="631" y="427"/>
                  </a:cubicBezTo>
                  <a:cubicBezTo>
                    <a:pt x="635" y="423"/>
                    <a:pt x="638" y="420"/>
                    <a:pt x="639" y="419"/>
                  </a:cubicBezTo>
                  <a:cubicBezTo>
                    <a:pt x="639" y="419"/>
                    <a:pt x="638" y="420"/>
                    <a:pt x="638" y="420"/>
                  </a:cubicBezTo>
                  <a:cubicBezTo>
                    <a:pt x="640" y="418"/>
                    <a:pt x="640" y="418"/>
                    <a:pt x="641" y="416"/>
                  </a:cubicBezTo>
                  <a:cubicBezTo>
                    <a:pt x="643" y="415"/>
                    <a:pt x="649" y="408"/>
                    <a:pt x="653" y="405"/>
                  </a:cubicBezTo>
                  <a:cubicBezTo>
                    <a:pt x="650" y="408"/>
                    <a:pt x="652" y="407"/>
                    <a:pt x="651" y="407"/>
                  </a:cubicBezTo>
                  <a:cubicBezTo>
                    <a:pt x="652" y="406"/>
                    <a:pt x="656" y="402"/>
                    <a:pt x="656" y="403"/>
                  </a:cubicBezTo>
                  <a:cubicBezTo>
                    <a:pt x="654" y="405"/>
                    <a:pt x="654" y="404"/>
                    <a:pt x="652" y="406"/>
                  </a:cubicBezTo>
                  <a:cubicBezTo>
                    <a:pt x="653" y="406"/>
                    <a:pt x="655" y="404"/>
                    <a:pt x="656" y="402"/>
                  </a:cubicBezTo>
                  <a:cubicBezTo>
                    <a:pt x="655" y="402"/>
                    <a:pt x="656" y="401"/>
                    <a:pt x="658" y="399"/>
                  </a:cubicBezTo>
                  <a:cubicBezTo>
                    <a:pt x="658" y="399"/>
                    <a:pt x="660" y="397"/>
                    <a:pt x="660" y="398"/>
                  </a:cubicBezTo>
                  <a:cubicBezTo>
                    <a:pt x="664" y="393"/>
                    <a:pt x="663" y="395"/>
                    <a:pt x="664" y="393"/>
                  </a:cubicBezTo>
                  <a:cubicBezTo>
                    <a:pt x="667" y="390"/>
                    <a:pt x="663" y="394"/>
                    <a:pt x="665" y="392"/>
                  </a:cubicBezTo>
                  <a:cubicBezTo>
                    <a:pt x="669" y="387"/>
                    <a:pt x="671" y="385"/>
                    <a:pt x="674" y="381"/>
                  </a:cubicBezTo>
                  <a:cubicBezTo>
                    <a:pt x="674" y="381"/>
                    <a:pt x="674" y="381"/>
                    <a:pt x="674" y="382"/>
                  </a:cubicBezTo>
                  <a:cubicBezTo>
                    <a:pt x="675" y="379"/>
                    <a:pt x="678" y="377"/>
                    <a:pt x="677" y="377"/>
                  </a:cubicBezTo>
                  <a:cubicBezTo>
                    <a:pt x="676" y="379"/>
                    <a:pt x="675" y="379"/>
                    <a:pt x="675" y="380"/>
                  </a:cubicBezTo>
                  <a:cubicBezTo>
                    <a:pt x="676" y="379"/>
                    <a:pt x="676" y="379"/>
                    <a:pt x="676" y="379"/>
                  </a:cubicBezTo>
                  <a:cubicBezTo>
                    <a:pt x="678" y="377"/>
                    <a:pt x="679" y="375"/>
                    <a:pt x="680" y="375"/>
                  </a:cubicBezTo>
                  <a:cubicBezTo>
                    <a:pt x="680" y="374"/>
                    <a:pt x="684" y="368"/>
                    <a:pt x="685" y="366"/>
                  </a:cubicBezTo>
                  <a:cubicBezTo>
                    <a:pt x="686" y="366"/>
                    <a:pt x="684" y="369"/>
                    <a:pt x="684" y="370"/>
                  </a:cubicBezTo>
                  <a:cubicBezTo>
                    <a:pt x="685" y="368"/>
                    <a:pt x="685" y="367"/>
                    <a:pt x="685" y="367"/>
                  </a:cubicBezTo>
                  <a:cubicBezTo>
                    <a:pt x="685" y="368"/>
                    <a:pt x="684" y="369"/>
                    <a:pt x="684" y="370"/>
                  </a:cubicBezTo>
                  <a:cubicBezTo>
                    <a:pt x="685" y="368"/>
                    <a:pt x="686" y="366"/>
                    <a:pt x="687" y="365"/>
                  </a:cubicBezTo>
                  <a:cubicBezTo>
                    <a:pt x="684" y="368"/>
                    <a:pt x="689" y="361"/>
                    <a:pt x="689" y="359"/>
                  </a:cubicBezTo>
                  <a:cubicBezTo>
                    <a:pt x="691" y="357"/>
                    <a:pt x="691" y="356"/>
                    <a:pt x="693" y="353"/>
                  </a:cubicBezTo>
                  <a:cubicBezTo>
                    <a:pt x="692" y="355"/>
                    <a:pt x="693" y="354"/>
                    <a:pt x="694" y="351"/>
                  </a:cubicBezTo>
                  <a:cubicBezTo>
                    <a:pt x="693" y="352"/>
                    <a:pt x="693" y="350"/>
                    <a:pt x="695" y="347"/>
                  </a:cubicBezTo>
                  <a:cubicBezTo>
                    <a:pt x="694" y="348"/>
                    <a:pt x="694" y="348"/>
                    <a:pt x="694" y="348"/>
                  </a:cubicBezTo>
                  <a:cubicBezTo>
                    <a:pt x="693" y="349"/>
                    <a:pt x="692" y="352"/>
                    <a:pt x="691" y="353"/>
                  </a:cubicBezTo>
                  <a:cubicBezTo>
                    <a:pt x="692" y="351"/>
                    <a:pt x="692" y="352"/>
                    <a:pt x="693" y="349"/>
                  </a:cubicBezTo>
                  <a:cubicBezTo>
                    <a:pt x="692" y="350"/>
                    <a:pt x="695" y="347"/>
                    <a:pt x="694" y="348"/>
                  </a:cubicBezTo>
                  <a:cubicBezTo>
                    <a:pt x="692" y="350"/>
                    <a:pt x="691" y="352"/>
                    <a:pt x="691" y="352"/>
                  </a:cubicBezTo>
                  <a:cubicBezTo>
                    <a:pt x="688" y="357"/>
                    <a:pt x="688" y="358"/>
                    <a:pt x="685" y="362"/>
                  </a:cubicBezTo>
                  <a:cubicBezTo>
                    <a:pt x="685" y="362"/>
                    <a:pt x="685" y="362"/>
                    <a:pt x="685" y="362"/>
                  </a:cubicBezTo>
                  <a:cubicBezTo>
                    <a:pt x="683" y="365"/>
                    <a:pt x="680" y="369"/>
                    <a:pt x="679" y="372"/>
                  </a:cubicBezTo>
                  <a:cubicBezTo>
                    <a:pt x="678" y="372"/>
                    <a:pt x="678" y="373"/>
                    <a:pt x="678" y="373"/>
                  </a:cubicBezTo>
                  <a:cubicBezTo>
                    <a:pt x="678" y="372"/>
                    <a:pt x="679" y="371"/>
                    <a:pt x="679" y="370"/>
                  </a:cubicBezTo>
                  <a:cubicBezTo>
                    <a:pt x="681" y="368"/>
                    <a:pt x="680" y="368"/>
                    <a:pt x="682" y="367"/>
                  </a:cubicBezTo>
                  <a:cubicBezTo>
                    <a:pt x="682" y="367"/>
                    <a:pt x="683" y="364"/>
                    <a:pt x="683" y="365"/>
                  </a:cubicBezTo>
                  <a:cubicBezTo>
                    <a:pt x="682" y="366"/>
                    <a:pt x="680" y="368"/>
                    <a:pt x="681" y="367"/>
                  </a:cubicBezTo>
                  <a:cubicBezTo>
                    <a:pt x="679" y="370"/>
                    <a:pt x="678" y="371"/>
                    <a:pt x="677" y="372"/>
                  </a:cubicBezTo>
                  <a:cubicBezTo>
                    <a:pt x="679" y="370"/>
                    <a:pt x="679" y="370"/>
                    <a:pt x="679" y="369"/>
                  </a:cubicBezTo>
                  <a:cubicBezTo>
                    <a:pt x="680" y="368"/>
                    <a:pt x="682" y="365"/>
                    <a:pt x="680" y="367"/>
                  </a:cubicBezTo>
                  <a:cubicBezTo>
                    <a:pt x="682" y="365"/>
                    <a:pt x="683" y="363"/>
                    <a:pt x="684" y="362"/>
                  </a:cubicBezTo>
                  <a:cubicBezTo>
                    <a:pt x="683" y="363"/>
                    <a:pt x="682" y="364"/>
                    <a:pt x="683" y="362"/>
                  </a:cubicBezTo>
                  <a:cubicBezTo>
                    <a:pt x="685" y="360"/>
                    <a:pt x="685" y="360"/>
                    <a:pt x="686" y="359"/>
                  </a:cubicBezTo>
                  <a:cubicBezTo>
                    <a:pt x="687" y="357"/>
                    <a:pt x="685" y="360"/>
                    <a:pt x="686" y="357"/>
                  </a:cubicBezTo>
                  <a:cubicBezTo>
                    <a:pt x="686" y="360"/>
                    <a:pt x="688" y="356"/>
                    <a:pt x="689" y="354"/>
                  </a:cubicBezTo>
                  <a:cubicBezTo>
                    <a:pt x="688" y="354"/>
                    <a:pt x="689" y="352"/>
                    <a:pt x="690" y="351"/>
                  </a:cubicBezTo>
                  <a:cubicBezTo>
                    <a:pt x="690" y="350"/>
                    <a:pt x="691" y="348"/>
                    <a:pt x="693" y="343"/>
                  </a:cubicBezTo>
                  <a:cubicBezTo>
                    <a:pt x="694" y="341"/>
                    <a:pt x="694" y="341"/>
                    <a:pt x="695" y="338"/>
                  </a:cubicBezTo>
                  <a:cubicBezTo>
                    <a:pt x="696" y="337"/>
                    <a:pt x="695" y="338"/>
                    <a:pt x="696" y="337"/>
                  </a:cubicBezTo>
                  <a:cubicBezTo>
                    <a:pt x="696" y="337"/>
                    <a:pt x="696" y="336"/>
                    <a:pt x="697" y="335"/>
                  </a:cubicBezTo>
                  <a:cubicBezTo>
                    <a:pt x="698" y="334"/>
                    <a:pt x="697" y="335"/>
                    <a:pt x="697" y="334"/>
                  </a:cubicBezTo>
                  <a:cubicBezTo>
                    <a:pt x="699" y="331"/>
                    <a:pt x="698" y="334"/>
                    <a:pt x="700" y="330"/>
                  </a:cubicBezTo>
                  <a:cubicBezTo>
                    <a:pt x="700" y="330"/>
                    <a:pt x="699" y="331"/>
                    <a:pt x="699" y="331"/>
                  </a:cubicBezTo>
                  <a:cubicBezTo>
                    <a:pt x="701" y="328"/>
                    <a:pt x="702" y="326"/>
                    <a:pt x="702" y="325"/>
                  </a:cubicBezTo>
                  <a:cubicBezTo>
                    <a:pt x="703" y="323"/>
                    <a:pt x="704" y="321"/>
                    <a:pt x="705" y="319"/>
                  </a:cubicBezTo>
                  <a:cubicBezTo>
                    <a:pt x="705" y="320"/>
                    <a:pt x="707" y="317"/>
                    <a:pt x="708" y="315"/>
                  </a:cubicBezTo>
                  <a:cubicBezTo>
                    <a:pt x="708" y="316"/>
                    <a:pt x="707" y="317"/>
                    <a:pt x="709" y="314"/>
                  </a:cubicBezTo>
                  <a:cubicBezTo>
                    <a:pt x="708" y="315"/>
                    <a:pt x="708" y="317"/>
                    <a:pt x="708" y="317"/>
                  </a:cubicBezTo>
                  <a:cubicBezTo>
                    <a:pt x="708" y="316"/>
                    <a:pt x="709" y="315"/>
                    <a:pt x="709" y="315"/>
                  </a:cubicBezTo>
                  <a:cubicBezTo>
                    <a:pt x="709" y="316"/>
                    <a:pt x="708" y="318"/>
                    <a:pt x="708" y="318"/>
                  </a:cubicBezTo>
                  <a:cubicBezTo>
                    <a:pt x="710" y="314"/>
                    <a:pt x="709" y="317"/>
                    <a:pt x="711" y="313"/>
                  </a:cubicBezTo>
                  <a:cubicBezTo>
                    <a:pt x="710" y="315"/>
                    <a:pt x="710" y="312"/>
                    <a:pt x="711" y="309"/>
                  </a:cubicBezTo>
                  <a:cubicBezTo>
                    <a:pt x="711" y="310"/>
                    <a:pt x="710" y="312"/>
                    <a:pt x="710" y="312"/>
                  </a:cubicBezTo>
                  <a:cubicBezTo>
                    <a:pt x="712" y="307"/>
                    <a:pt x="711" y="308"/>
                    <a:pt x="714" y="301"/>
                  </a:cubicBezTo>
                  <a:cubicBezTo>
                    <a:pt x="714" y="300"/>
                    <a:pt x="714" y="301"/>
                    <a:pt x="715" y="299"/>
                  </a:cubicBezTo>
                  <a:cubicBezTo>
                    <a:pt x="715" y="299"/>
                    <a:pt x="715" y="298"/>
                    <a:pt x="715" y="296"/>
                  </a:cubicBezTo>
                  <a:cubicBezTo>
                    <a:pt x="716" y="295"/>
                    <a:pt x="716" y="293"/>
                    <a:pt x="717" y="292"/>
                  </a:cubicBezTo>
                  <a:cubicBezTo>
                    <a:pt x="717" y="290"/>
                    <a:pt x="718" y="289"/>
                    <a:pt x="719" y="287"/>
                  </a:cubicBezTo>
                  <a:cubicBezTo>
                    <a:pt x="718" y="288"/>
                    <a:pt x="718" y="289"/>
                    <a:pt x="718" y="290"/>
                  </a:cubicBezTo>
                  <a:cubicBezTo>
                    <a:pt x="719" y="285"/>
                    <a:pt x="720" y="284"/>
                    <a:pt x="720" y="286"/>
                  </a:cubicBezTo>
                  <a:cubicBezTo>
                    <a:pt x="721" y="283"/>
                    <a:pt x="721" y="282"/>
                    <a:pt x="722" y="279"/>
                  </a:cubicBezTo>
                  <a:cubicBezTo>
                    <a:pt x="722" y="280"/>
                    <a:pt x="723" y="277"/>
                    <a:pt x="723" y="277"/>
                  </a:cubicBezTo>
                  <a:cubicBezTo>
                    <a:pt x="723" y="277"/>
                    <a:pt x="723" y="279"/>
                    <a:pt x="722" y="280"/>
                  </a:cubicBezTo>
                  <a:cubicBezTo>
                    <a:pt x="722" y="282"/>
                    <a:pt x="721" y="283"/>
                    <a:pt x="721" y="284"/>
                  </a:cubicBezTo>
                  <a:cubicBezTo>
                    <a:pt x="723" y="281"/>
                    <a:pt x="718" y="294"/>
                    <a:pt x="718" y="296"/>
                  </a:cubicBezTo>
                  <a:cubicBezTo>
                    <a:pt x="719" y="294"/>
                    <a:pt x="719" y="291"/>
                    <a:pt x="721" y="286"/>
                  </a:cubicBezTo>
                  <a:cubicBezTo>
                    <a:pt x="722" y="284"/>
                    <a:pt x="722" y="283"/>
                    <a:pt x="722" y="284"/>
                  </a:cubicBezTo>
                  <a:cubicBezTo>
                    <a:pt x="724" y="279"/>
                    <a:pt x="724" y="275"/>
                    <a:pt x="726" y="271"/>
                  </a:cubicBezTo>
                  <a:cubicBezTo>
                    <a:pt x="727" y="269"/>
                    <a:pt x="725" y="273"/>
                    <a:pt x="726" y="270"/>
                  </a:cubicBezTo>
                  <a:cubicBezTo>
                    <a:pt x="726" y="269"/>
                    <a:pt x="727" y="269"/>
                    <a:pt x="727" y="268"/>
                  </a:cubicBezTo>
                  <a:cubicBezTo>
                    <a:pt x="726" y="269"/>
                    <a:pt x="726" y="270"/>
                    <a:pt x="726" y="270"/>
                  </a:cubicBezTo>
                  <a:cubicBezTo>
                    <a:pt x="727" y="268"/>
                    <a:pt x="728" y="266"/>
                    <a:pt x="729" y="264"/>
                  </a:cubicBezTo>
                  <a:cubicBezTo>
                    <a:pt x="728" y="265"/>
                    <a:pt x="729" y="261"/>
                    <a:pt x="729" y="260"/>
                  </a:cubicBezTo>
                  <a:cubicBezTo>
                    <a:pt x="729" y="261"/>
                    <a:pt x="729" y="261"/>
                    <a:pt x="729" y="262"/>
                  </a:cubicBezTo>
                  <a:cubicBezTo>
                    <a:pt x="728" y="267"/>
                    <a:pt x="727" y="270"/>
                    <a:pt x="727" y="271"/>
                  </a:cubicBezTo>
                  <a:cubicBezTo>
                    <a:pt x="729" y="267"/>
                    <a:pt x="730" y="264"/>
                    <a:pt x="732" y="259"/>
                  </a:cubicBezTo>
                  <a:cubicBezTo>
                    <a:pt x="731" y="263"/>
                    <a:pt x="730" y="265"/>
                    <a:pt x="730" y="265"/>
                  </a:cubicBezTo>
                  <a:cubicBezTo>
                    <a:pt x="730" y="266"/>
                    <a:pt x="729" y="269"/>
                    <a:pt x="729" y="269"/>
                  </a:cubicBezTo>
                  <a:cubicBezTo>
                    <a:pt x="730" y="267"/>
                    <a:pt x="731" y="263"/>
                    <a:pt x="731" y="263"/>
                  </a:cubicBezTo>
                  <a:cubicBezTo>
                    <a:pt x="732" y="262"/>
                    <a:pt x="731" y="265"/>
                    <a:pt x="731" y="265"/>
                  </a:cubicBezTo>
                  <a:cubicBezTo>
                    <a:pt x="732" y="261"/>
                    <a:pt x="734" y="256"/>
                    <a:pt x="734" y="257"/>
                  </a:cubicBezTo>
                  <a:cubicBezTo>
                    <a:pt x="735" y="254"/>
                    <a:pt x="734" y="255"/>
                    <a:pt x="735" y="253"/>
                  </a:cubicBezTo>
                  <a:cubicBezTo>
                    <a:pt x="735" y="252"/>
                    <a:pt x="735" y="255"/>
                    <a:pt x="736" y="253"/>
                  </a:cubicBezTo>
                  <a:cubicBezTo>
                    <a:pt x="736" y="251"/>
                    <a:pt x="736" y="251"/>
                    <a:pt x="736" y="249"/>
                  </a:cubicBezTo>
                  <a:cubicBezTo>
                    <a:pt x="736" y="248"/>
                    <a:pt x="736" y="247"/>
                    <a:pt x="737" y="247"/>
                  </a:cubicBezTo>
                  <a:cubicBezTo>
                    <a:pt x="737" y="247"/>
                    <a:pt x="735" y="252"/>
                    <a:pt x="736" y="251"/>
                  </a:cubicBezTo>
                  <a:cubicBezTo>
                    <a:pt x="737" y="249"/>
                    <a:pt x="737" y="248"/>
                    <a:pt x="738" y="245"/>
                  </a:cubicBezTo>
                  <a:cubicBezTo>
                    <a:pt x="737" y="245"/>
                    <a:pt x="736" y="248"/>
                    <a:pt x="737" y="244"/>
                  </a:cubicBezTo>
                  <a:cubicBezTo>
                    <a:pt x="738" y="243"/>
                    <a:pt x="738" y="241"/>
                    <a:pt x="739" y="240"/>
                  </a:cubicBezTo>
                  <a:cubicBezTo>
                    <a:pt x="738" y="242"/>
                    <a:pt x="737" y="242"/>
                    <a:pt x="737" y="239"/>
                  </a:cubicBezTo>
                  <a:cubicBezTo>
                    <a:pt x="737" y="242"/>
                    <a:pt x="736" y="241"/>
                    <a:pt x="736" y="242"/>
                  </a:cubicBezTo>
                  <a:cubicBezTo>
                    <a:pt x="736" y="241"/>
                    <a:pt x="737" y="237"/>
                    <a:pt x="737" y="238"/>
                  </a:cubicBezTo>
                  <a:cubicBezTo>
                    <a:pt x="736" y="241"/>
                    <a:pt x="736" y="240"/>
                    <a:pt x="736" y="242"/>
                  </a:cubicBezTo>
                  <a:cubicBezTo>
                    <a:pt x="736" y="241"/>
                    <a:pt x="736" y="247"/>
                    <a:pt x="735" y="250"/>
                  </a:cubicBezTo>
                  <a:cubicBezTo>
                    <a:pt x="735" y="249"/>
                    <a:pt x="735" y="248"/>
                    <a:pt x="734" y="249"/>
                  </a:cubicBezTo>
                  <a:cubicBezTo>
                    <a:pt x="734" y="252"/>
                    <a:pt x="734" y="252"/>
                    <a:pt x="733" y="253"/>
                  </a:cubicBezTo>
                  <a:cubicBezTo>
                    <a:pt x="734" y="249"/>
                    <a:pt x="733" y="254"/>
                    <a:pt x="733" y="254"/>
                  </a:cubicBezTo>
                  <a:cubicBezTo>
                    <a:pt x="732" y="255"/>
                    <a:pt x="732" y="255"/>
                    <a:pt x="732" y="255"/>
                  </a:cubicBezTo>
                  <a:cubicBezTo>
                    <a:pt x="733" y="251"/>
                    <a:pt x="734" y="247"/>
                    <a:pt x="734" y="245"/>
                  </a:cubicBezTo>
                  <a:cubicBezTo>
                    <a:pt x="735" y="246"/>
                    <a:pt x="733" y="250"/>
                    <a:pt x="734" y="249"/>
                  </a:cubicBezTo>
                  <a:cubicBezTo>
                    <a:pt x="735" y="246"/>
                    <a:pt x="735" y="244"/>
                    <a:pt x="736" y="242"/>
                  </a:cubicBezTo>
                  <a:cubicBezTo>
                    <a:pt x="736" y="240"/>
                    <a:pt x="736" y="240"/>
                    <a:pt x="736" y="239"/>
                  </a:cubicBezTo>
                  <a:cubicBezTo>
                    <a:pt x="735" y="240"/>
                    <a:pt x="735" y="242"/>
                    <a:pt x="735" y="242"/>
                  </a:cubicBezTo>
                  <a:cubicBezTo>
                    <a:pt x="735" y="241"/>
                    <a:pt x="735" y="241"/>
                    <a:pt x="735" y="239"/>
                  </a:cubicBezTo>
                  <a:cubicBezTo>
                    <a:pt x="735" y="239"/>
                    <a:pt x="735" y="239"/>
                    <a:pt x="735" y="239"/>
                  </a:cubicBezTo>
                  <a:cubicBezTo>
                    <a:pt x="735" y="240"/>
                    <a:pt x="735" y="240"/>
                    <a:pt x="735" y="240"/>
                  </a:cubicBezTo>
                  <a:cubicBezTo>
                    <a:pt x="734" y="243"/>
                    <a:pt x="734" y="246"/>
                    <a:pt x="733" y="248"/>
                  </a:cubicBezTo>
                  <a:cubicBezTo>
                    <a:pt x="733" y="250"/>
                    <a:pt x="732" y="251"/>
                    <a:pt x="732" y="252"/>
                  </a:cubicBezTo>
                  <a:cubicBezTo>
                    <a:pt x="733" y="249"/>
                    <a:pt x="733" y="250"/>
                    <a:pt x="734" y="245"/>
                  </a:cubicBezTo>
                  <a:cubicBezTo>
                    <a:pt x="734" y="245"/>
                    <a:pt x="734" y="245"/>
                    <a:pt x="734" y="245"/>
                  </a:cubicBezTo>
                  <a:cubicBezTo>
                    <a:pt x="734" y="242"/>
                    <a:pt x="735" y="242"/>
                    <a:pt x="735" y="239"/>
                  </a:cubicBezTo>
                  <a:cubicBezTo>
                    <a:pt x="734" y="241"/>
                    <a:pt x="734" y="243"/>
                    <a:pt x="734" y="243"/>
                  </a:cubicBezTo>
                  <a:cubicBezTo>
                    <a:pt x="733" y="246"/>
                    <a:pt x="732" y="251"/>
                    <a:pt x="731" y="255"/>
                  </a:cubicBezTo>
                  <a:cubicBezTo>
                    <a:pt x="732" y="250"/>
                    <a:pt x="731" y="254"/>
                    <a:pt x="731" y="254"/>
                  </a:cubicBezTo>
                  <a:cubicBezTo>
                    <a:pt x="730" y="257"/>
                    <a:pt x="731" y="255"/>
                    <a:pt x="730" y="260"/>
                  </a:cubicBezTo>
                  <a:cubicBezTo>
                    <a:pt x="730" y="258"/>
                    <a:pt x="730" y="257"/>
                    <a:pt x="730" y="258"/>
                  </a:cubicBezTo>
                  <a:cubicBezTo>
                    <a:pt x="729" y="261"/>
                    <a:pt x="729" y="261"/>
                    <a:pt x="728" y="262"/>
                  </a:cubicBezTo>
                  <a:cubicBezTo>
                    <a:pt x="729" y="260"/>
                    <a:pt x="729" y="259"/>
                    <a:pt x="729" y="258"/>
                  </a:cubicBezTo>
                  <a:cubicBezTo>
                    <a:pt x="728" y="261"/>
                    <a:pt x="730" y="254"/>
                    <a:pt x="729" y="257"/>
                  </a:cubicBezTo>
                  <a:cubicBezTo>
                    <a:pt x="728" y="260"/>
                    <a:pt x="728" y="260"/>
                    <a:pt x="728" y="262"/>
                  </a:cubicBezTo>
                  <a:cubicBezTo>
                    <a:pt x="727" y="262"/>
                    <a:pt x="725" y="269"/>
                    <a:pt x="726" y="265"/>
                  </a:cubicBezTo>
                  <a:cubicBezTo>
                    <a:pt x="727" y="263"/>
                    <a:pt x="727" y="262"/>
                    <a:pt x="728" y="259"/>
                  </a:cubicBezTo>
                  <a:cubicBezTo>
                    <a:pt x="728" y="258"/>
                    <a:pt x="727" y="260"/>
                    <a:pt x="727" y="260"/>
                  </a:cubicBezTo>
                  <a:cubicBezTo>
                    <a:pt x="728" y="258"/>
                    <a:pt x="728" y="255"/>
                    <a:pt x="728" y="253"/>
                  </a:cubicBezTo>
                  <a:cubicBezTo>
                    <a:pt x="728" y="254"/>
                    <a:pt x="727" y="255"/>
                    <a:pt x="728" y="254"/>
                  </a:cubicBezTo>
                  <a:cubicBezTo>
                    <a:pt x="728" y="252"/>
                    <a:pt x="729" y="247"/>
                    <a:pt x="730" y="244"/>
                  </a:cubicBezTo>
                  <a:cubicBezTo>
                    <a:pt x="729" y="247"/>
                    <a:pt x="729" y="246"/>
                    <a:pt x="730" y="244"/>
                  </a:cubicBezTo>
                  <a:cubicBezTo>
                    <a:pt x="729" y="246"/>
                    <a:pt x="728" y="249"/>
                    <a:pt x="728" y="249"/>
                  </a:cubicBezTo>
                  <a:cubicBezTo>
                    <a:pt x="729" y="245"/>
                    <a:pt x="730" y="242"/>
                    <a:pt x="730" y="239"/>
                  </a:cubicBezTo>
                  <a:cubicBezTo>
                    <a:pt x="730" y="239"/>
                    <a:pt x="731" y="237"/>
                    <a:pt x="731" y="237"/>
                  </a:cubicBezTo>
                  <a:cubicBezTo>
                    <a:pt x="731" y="236"/>
                    <a:pt x="732" y="235"/>
                    <a:pt x="732" y="234"/>
                  </a:cubicBezTo>
                  <a:cubicBezTo>
                    <a:pt x="731" y="238"/>
                    <a:pt x="731" y="234"/>
                    <a:pt x="731" y="235"/>
                  </a:cubicBezTo>
                  <a:cubicBezTo>
                    <a:pt x="731" y="232"/>
                    <a:pt x="731" y="233"/>
                    <a:pt x="731" y="231"/>
                  </a:cubicBezTo>
                  <a:cubicBezTo>
                    <a:pt x="732" y="230"/>
                    <a:pt x="732" y="228"/>
                    <a:pt x="732" y="230"/>
                  </a:cubicBezTo>
                  <a:cubicBezTo>
                    <a:pt x="733" y="227"/>
                    <a:pt x="733" y="226"/>
                    <a:pt x="733" y="223"/>
                  </a:cubicBezTo>
                  <a:cubicBezTo>
                    <a:pt x="734" y="222"/>
                    <a:pt x="734" y="220"/>
                    <a:pt x="735" y="216"/>
                  </a:cubicBezTo>
                  <a:cubicBezTo>
                    <a:pt x="735" y="214"/>
                    <a:pt x="735" y="217"/>
                    <a:pt x="735" y="214"/>
                  </a:cubicBezTo>
                  <a:cubicBezTo>
                    <a:pt x="735" y="214"/>
                    <a:pt x="736" y="211"/>
                    <a:pt x="736" y="211"/>
                  </a:cubicBezTo>
                  <a:cubicBezTo>
                    <a:pt x="736" y="213"/>
                    <a:pt x="735" y="215"/>
                    <a:pt x="736" y="214"/>
                  </a:cubicBezTo>
                  <a:cubicBezTo>
                    <a:pt x="736" y="209"/>
                    <a:pt x="737" y="207"/>
                    <a:pt x="737" y="205"/>
                  </a:cubicBezTo>
                  <a:cubicBezTo>
                    <a:pt x="737" y="207"/>
                    <a:pt x="737" y="213"/>
                    <a:pt x="736" y="216"/>
                  </a:cubicBezTo>
                  <a:cubicBezTo>
                    <a:pt x="736" y="216"/>
                    <a:pt x="736" y="214"/>
                    <a:pt x="736" y="215"/>
                  </a:cubicBezTo>
                  <a:cubicBezTo>
                    <a:pt x="735" y="218"/>
                    <a:pt x="735" y="219"/>
                    <a:pt x="735" y="222"/>
                  </a:cubicBezTo>
                  <a:cubicBezTo>
                    <a:pt x="735" y="222"/>
                    <a:pt x="735" y="223"/>
                    <a:pt x="735" y="222"/>
                  </a:cubicBezTo>
                  <a:cubicBezTo>
                    <a:pt x="735" y="221"/>
                    <a:pt x="736" y="220"/>
                    <a:pt x="736" y="220"/>
                  </a:cubicBezTo>
                  <a:cubicBezTo>
                    <a:pt x="736" y="219"/>
                    <a:pt x="736" y="223"/>
                    <a:pt x="735" y="226"/>
                  </a:cubicBezTo>
                  <a:cubicBezTo>
                    <a:pt x="736" y="222"/>
                    <a:pt x="737" y="221"/>
                    <a:pt x="737" y="222"/>
                  </a:cubicBezTo>
                  <a:cubicBezTo>
                    <a:pt x="738" y="220"/>
                    <a:pt x="738" y="218"/>
                    <a:pt x="738" y="215"/>
                  </a:cubicBezTo>
                  <a:cubicBezTo>
                    <a:pt x="738" y="218"/>
                    <a:pt x="739" y="213"/>
                    <a:pt x="739" y="212"/>
                  </a:cubicBezTo>
                  <a:cubicBezTo>
                    <a:pt x="739" y="214"/>
                    <a:pt x="739" y="213"/>
                    <a:pt x="740" y="211"/>
                  </a:cubicBezTo>
                  <a:cubicBezTo>
                    <a:pt x="740" y="210"/>
                    <a:pt x="739" y="214"/>
                    <a:pt x="740" y="214"/>
                  </a:cubicBezTo>
                  <a:cubicBezTo>
                    <a:pt x="740" y="212"/>
                    <a:pt x="740" y="210"/>
                    <a:pt x="740" y="208"/>
                  </a:cubicBezTo>
                  <a:cubicBezTo>
                    <a:pt x="740" y="209"/>
                    <a:pt x="740" y="209"/>
                    <a:pt x="740" y="208"/>
                  </a:cubicBezTo>
                  <a:cubicBezTo>
                    <a:pt x="739" y="211"/>
                    <a:pt x="739" y="210"/>
                    <a:pt x="739" y="213"/>
                  </a:cubicBezTo>
                  <a:cubicBezTo>
                    <a:pt x="738" y="213"/>
                    <a:pt x="739" y="209"/>
                    <a:pt x="739" y="209"/>
                  </a:cubicBezTo>
                  <a:cubicBezTo>
                    <a:pt x="739" y="211"/>
                    <a:pt x="738" y="212"/>
                    <a:pt x="738" y="213"/>
                  </a:cubicBezTo>
                  <a:cubicBezTo>
                    <a:pt x="738" y="213"/>
                    <a:pt x="739" y="212"/>
                    <a:pt x="739" y="214"/>
                  </a:cubicBezTo>
                  <a:cubicBezTo>
                    <a:pt x="738" y="215"/>
                    <a:pt x="737" y="218"/>
                    <a:pt x="737" y="219"/>
                  </a:cubicBezTo>
                  <a:cubicBezTo>
                    <a:pt x="737" y="213"/>
                    <a:pt x="738" y="214"/>
                    <a:pt x="739" y="209"/>
                  </a:cubicBezTo>
                  <a:cubicBezTo>
                    <a:pt x="739" y="210"/>
                    <a:pt x="739" y="208"/>
                    <a:pt x="739" y="208"/>
                  </a:cubicBezTo>
                  <a:cubicBezTo>
                    <a:pt x="739" y="205"/>
                    <a:pt x="739" y="207"/>
                    <a:pt x="739" y="203"/>
                  </a:cubicBezTo>
                  <a:cubicBezTo>
                    <a:pt x="739" y="201"/>
                    <a:pt x="740" y="203"/>
                    <a:pt x="740" y="201"/>
                  </a:cubicBezTo>
                  <a:cubicBezTo>
                    <a:pt x="740" y="200"/>
                    <a:pt x="739" y="202"/>
                    <a:pt x="739" y="201"/>
                  </a:cubicBezTo>
                  <a:cubicBezTo>
                    <a:pt x="739" y="204"/>
                    <a:pt x="739" y="205"/>
                    <a:pt x="739" y="205"/>
                  </a:cubicBezTo>
                  <a:cubicBezTo>
                    <a:pt x="739" y="201"/>
                    <a:pt x="740" y="197"/>
                    <a:pt x="740" y="195"/>
                  </a:cubicBezTo>
                  <a:cubicBezTo>
                    <a:pt x="739" y="196"/>
                    <a:pt x="739" y="198"/>
                    <a:pt x="739" y="199"/>
                  </a:cubicBezTo>
                  <a:cubicBezTo>
                    <a:pt x="739" y="199"/>
                    <a:pt x="739" y="202"/>
                    <a:pt x="739" y="199"/>
                  </a:cubicBezTo>
                  <a:cubicBezTo>
                    <a:pt x="739" y="197"/>
                    <a:pt x="739" y="196"/>
                    <a:pt x="739" y="194"/>
                  </a:cubicBezTo>
                  <a:cubicBezTo>
                    <a:pt x="739" y="196"/>
                    <a:pt x="738" y="197"/>
                    <a:pt x="738" y="199"/>
                  </a:cubicBezTo>
                  <a:cubicBezTo>
                    <a:pt x="738" y="197"/>
                    <a:pt x="737" y="200"/>
                    <a:pt x="738" y="198"/>
                  </a:cubicBezTo>
                  <a:cubicBezTo>
                    <a:pt x="738" y="196"/>
                    <a:pt x="739" y="196"/>
                    <a:pt x="738" y="194"/>
                  </a:cubicBezTo>
                  <a:cubicBezTo>
                    <a:pt x="738" y="196"/>
                    <a:pt x="738" y="195"/>
                    <a:pt x="738" y="196"/>
                  </a:cubicBezTo>
                  <a:cubicBezTo>
                    <a:pt x="737" y="199"/>
                    <a:pt x="738" y="199"/>
                    <a:pt x="737" y="200"/>
                  </a:cubicBezTo>
                  <a:cubicBezTo>
                    <a:pt x="737" y="198"/>
                    <a:pt x="738" y="193"/>
                    <a:pt x="738" y="193"/>
                  </a:cubicBezTo>
                  <a:cubicBezTo>
                    <a:pt x="738" y="194"/>
                    <a:pt x="737" y="196"/>
                    <a:pt x="737" y="197"/>
                  </a:cubicBezTo>
                  <a:cubicBezTo>
                    <a:pt x="737" y="193"/>
                    <a:pt x="737" y="192"/>
                    <a:pt x="737" y="189"/>
                  </a:cubicBezTo>
                  <a:cubicBezTo>
                    <a:pt x="737" y="191"/>
                    <a:pt x="737" y="184"/>
                    <a:pt x="738" y="184"/>
                  </a:cubicBezTo>
                  <a:cubicBezTo>
                    <a:pt x="738" y="184"/>
                    <a:pt x="737" y="187"/>
                    <a:pt x="737" y="190"/>
                  </a:cubicBezTo>
                  <a:cubicBezTo>
                    <a:pt x="738" y="189"/>
                    <a:pt x="738" y="189"/>
                    <a:pt x="738" y="190"/>
                  </a:cubicBezTo>
                  <a:cubicBezTo>
                    <a:pt x="738" y="187"/>
                    <a:pt x="738" y="185"/>
                    <a:pt x="739" y="186"/>
                  </a:cubicBezTo>
                  <a:cubicBezTo>
                    <a:pt x="738" y="182"/>
                    <a:pt x="739" y="178"/>
                    <a:pt x="739" y="171"/>
                  </a:cubicBezTo>
                  <a:cubicBezTo>
                    <a:pt x="738" y="172"/>
                    <a:pt x="739" y="168"/>
                    <a:pt x="739" y="168"/>
                  </a:cubicBezTo>
                  <a:cubicBezTo>
                    <a:pt x="739" y="168"/>
                    <a:pt x="738" y="170"/>
                    <a:pt x="738" y="168"/>
                  </a:cubicBezTo>
                  <a:cubicBezTo>
                    <a:pt x="738" y="167"/>
                    <a:pt x="738" y="167"/>
                    <a:pt x="738" y="165"/>
                  </a:cubicBezTo>
                  <a:cubicBezTo>
                    <a:pt x="738" y="165"/>
                    <a:pt x="738" y="163"/>
                    <a:pt x="737" y="163"/>
                  </a:cubicBezTo>
                  <a:cubicBezTo>
                    <a:pt x="737" y="163"/>
                    <a:pt x="737" y="164"/>
                    <a:pt x="737" y="164"/>
                  </a:cubicBezTo>
                  <a:cubicBezTo>
                    <a:pt x="738" y="162"/>
                    <a:pt x="737" y="158"/>
                    <a:pt x="737" y="156"/>
                  </a:cubicBezTo>
                  <a:cubicBezTo>
                    <a:pt x="738" y="157"/>
                    <a:pt x="739" y="155"/>
                    <a:pt x="738" y="151"/>
                  </a:cubicBezTo>
                  <a:cubicBezTo>
                    <a:pt x="739" y="152"/>
                    <a:pt x="739" y="158"/>
                    <a:pt x="740" y="156"/>
                  </a:cubicBezTo>
                  <a:cubicBezTo>
                    <a:pt x="739" y="155"/>
                    <a:pt x="739" y="154"/>
                    <a:pt x="739" y="152"/>
                  </a:cubicBezTo>
                  <a:cubicBezTo>
                    <a:pt x="739" y="151"/>
                    <a:pt x="740" y="154"/>
                    <a:pt x="740" y="151"/>
                  </a:cubicBezTo>
                  <a:cubicBezTo>
                    <a:pt x="739" y="147"/>
                    <a:pt x="739" y="150"/>
                    <a:pt x="738" y="148"/>
                  </a:cubicBezTo>
                  <a:cubicBezTo>
                    <a:pt x="738" y="149"/>
                    <a:pt x="738" y="151"/>
                    <a:pt x="738" y="151"/>
                  </a:cubicBezTo>
                  <a:cubicBezTo>
                    <a:pt x="738" y="148"/>
                    <a:pt x="738" y="148"/>
                    <a:pt x="738" y="146"/>
                  </a:cubicBezTo>
                  <a:cubicBezTo>
                    <a:pt x="737" y="144"/>
                    <a:pt x="736" y="144"/>
                    <a:pt x="735" y="141"/>
                  </a:cubicBezTo>
                  <a:cubicBezTo>
                    <a:pt x="736" y="144"/>
                    <a:pt x="736" y="143"/>
                    <a:pt x="736" y="146"/>
                  </a:cubicBezTo>
                  <a:cubicBezTo>
                    <a:pt x="736" y="146"/>
                    <a:pt x="736" y="143"/>
                    <a:pt x="735" y="144"/>
                  </a:cubicBezTo>
                  <a:cubicBezTo>
                    <a:pt x="736" y="145"/>
                    <a:pt x="736" y="147"/>
                    <a:pt x="735" y="146"/>
                  </a:cubicBezTo>
                  <a:cubicBezTo>
                    <a:pt x="735" y="145"/>
                    <a:pt x="735" y="144"/>
                    <a:pt x="735" y="144"/>
                  </a:cubicBezTo>
                  <a:cubicBezTo>
                    <a:pt x="735" y="145"/>
                    <a:pt x="735" y="147"/>
                    <a:pt x="735" y="148"/>
                  </a:cubicBezTo>
                  <a:cubicBezTo>
                    <a:pt x="734" y="141"/>
                    <a:pt x="734" y="143"/>
                    <a:pt x="734" y="148"/>
                  </a:cubicBezTo>
                  <a:cubicBezTo>
                    <a:pt x="734" y="147"/>
                    <a:pt x="733" y="145"/>
                    <a:pt x="733" y="142"/>
                  </a:cubicBezTo>
                  <a:cubicBezTo>
                    <a:pt x="733" y="139"/>
                    <a:pt x="733" y="142"/>
                    <a:pt x="734" y="142"/>
                  </a:cubicBezTo>
                  <a:cubicBezTo>
                    <a:pt x="733" y="135"/>
                    <a:pt x="732" y="138"/>
                    <a:pt x="733" y="141"/>
                  </a:cubicBezTo>
                  <a:cubicBezTo>
                    <a:pt x="732" y="140"/>
                    <a:pt x="732" y="138"/>
                    <a:pt x="732" y="136"/>
                  </a:cubicBezTo>
                  <a:cubicBezTo>
                    <a:pt x="732" y="137"/>
                    <a:pt x="732" y="133"/>
                    <a:pt x="731" y="133"/>
                  </a:cubicBezTo>
                  <a:cubicBezTo>
                    <a:pt x="732" y="135"/>
                    <a:pt x="732" y="137"/>
                    <a:pt x="732" y="137"/>
                  </a:cubicBezTo>
                  <a:cubicBezTo>
                    <a:pt x="731" y="136"/>
                    <a:pt x="731" y="134"/>
                    <a:pt x="731" y="133"/>
                  </a:cubicBezTo>
                  <a:cubicBezTo>
                    <a:pt x="730" y="135"/>
                    <a:pt x="730" y="134"/>
                    <a:pt x="730" y="134"/>
                  </a:cubicBezTo>
                  <a:cubicBezTo>
                    <a:pt x="730" y="136"/>
                    <a:pt x="730" y="138"/>
                    <a:pt x="730" y="139"/>
                  </a:cubicBezTo>
                  <a:cubicBezTo>
                    <a:pt x="729" y="138"/>
                    <a:pt x="729" y="138"/>
                    <a:pt x="729" y="139"/>
                  </a:cubicBezTo>
                  <a:cubicBezTo>
                    <a:pt x="729" y="137"/>
                    <a:pt x="729" y="136"/>
                    <a:pt x="729" y="136"/>
                  </a:cubicBezTo>
                  <a:cubicBezTo>
                    <a:pt x="728" y="135"/>
                    <a:pt x="729" y="138"/>
                    <a:pt x="728" y="138"/>
                  </a:cubicBezTo>
                  <a:cubicBezTo>
                    <a:pt x="728" y="135"/>
                    <a:pt x="728" y="132"/>
                    <a:pt x="728" y="131"/>
                  </a:cubicBezTo>
                  <a:cubicBezTo>
                    <a:pt x="728" y="131"/>
                    <a:pt x="727" y="130"/>
                    <a:pt x="727" y="130"/>
                  </a:cubicBezTo>
                  <a:cubicBezTo>
                    <a:pt x="727" y="133"/>
                    <a:pt x="728" y="135"/>
                    <a:pt x="728" y="136"/>
                  </a:cubicBezTo>
                  <a:cubicBezTo>
                    <a:pt x="728" y="137"/>
                    <a:pt x="727" y="134"/>
                    <a:pt x="727" y="132"/>
                  </a:cubicBezTo>
                  <a:cubicBezTo>
                    <a:pt x="727" y="132"/>
                    <a:pt x="726" y="129"/>
                    <a:pt x="726" y="127"/>
                  </a:cubicBezTo>
                  <a:cubicBezTo>
                    <a:pt x="725" y="125"/>
                    <a:pt x="725" y="125"/>
                    <a:pt x="725" y="129"/>
                  </a:cubicBezTo>
                  <a:cubicBezTo>
                    <a:pt x="725" y="128"/>
                    <a:pt x="725" y="128"/>
                    <a:pt x="725" y="126"/>
                  </a:cubicBezTo>
                  <a:cubicBezTo>
                    <a:pt x="725" y="128"/>
                    <a:pt x="725" y="127"/>
                    <a:pt x="725" y="129"/>
                  </a:cubicBezTo>
                  <a:cubicBezTo>
                    <a:pt x="724" y="128"/>
                    <a:pt x="724" y="128"/>
                    <a:pt x="724" y="127"/>
                  </a:cubicBezTo>
                  <a:cubicBezTo>
                    <a:pt x="724" y="125"/>
                    <a:pt x="724" y="125"/>
                    <a:pt x="723" y="123"/>
                  </a:cubicBezTo>
                  <a:cubicBezTo>
                    <a:pt x="723" y="121"/>
                    <a:pt x="722" y="121"/>
                    <a:pt x="722" y="123"/>
                  </a:cubicBezTo>
                  <a:cubicBezTo>
                    <a:pt x="722" y="125"/>
                    <a:pt x="723" y="128"/>
                    <a:pt x="723" y="132"/>
                  </a:cubicBezTo>
                  <a:cubicBezTo>
                    <a:pt x="723" y="132"/>
                    <a:pt x="723" y="131"/>
                    <a:pt x="723" y="130"/>
                  </a:cubicBezTo>
                  <a:cubicBezTo>
                    <a:pt x="723" y="127"/>
                    <a:pt x="722" y="124"/>
                    <a:pt x="722" y="121"/>
                  </a:cubicBezTo>
                  <a:cubicBezTo>
                    <a:pt x="721" y="114"/>
                    <a:pt x="722" y="108"/>
                    <a:pt x="724" y="116"/>
                  </a:cubicBezTo>
                  <a:cubicBezTo>
                    <a:pt x="724" y="119"/>
                    <a:pt x="725" y="122"/>
                    <a:pt x="725" y="123"/>
                  </a:cubicBezTo>
                  <a:cubicBezTo>
                    <a:pt x="725" y="119"/>
                    <a:pt x="724" y="118"/>
                    <a:pt x="724" y="116"/>
                  </a:cubicBezTo>
                  <a:cubicBezTo>
                    <a:pt x="724" y="116"/>
                    <a:pt x="723" y="114"/>
                    <a:pt x="723" y="111"/>
                  </a:cubicBezTo>
                  <a:cubicBezTo>
                    <a:pt x="722" y="108"/>
                    <a:pt x="722" y="104"/>
                    <a:pt x="721" y="103"/>
                  </a:cubicBezTo>
                  <a:cubicBezTo>
                    <a:pt x="721" y="102"/>
                    <a:pt x="721" y="102"/>
                    <a:pt x="721" y="99"/>
                  </a:cubicBezTo>
                  <a:cubicBezTo>
                    <a:pt x="720" y="98"/>
                    <a:pt x="720" y="97"/>
                    <a:pt x="720" y="96"/>
                  </a:cubicBezTo>
                  <a:cubicBezTo>
                    <a:pt x="719" y="92"/>
                    <a:pt x="718" y="87"/>
                    <a:pt x="716" y="80"/>
                  </a:cubicBezTo>
                  <a:cubicBezTo>
                    <a:pt x="716" y="80"/>
                    <a:pt x="716" y="81"/>
                    <a:pt x="716" y="81"/>
                  </a:cubicBezTo>
                  <a:cubicBezTo>
                    <a:pt x="715" y="77"/>
                    <a:pt x="714" y="73"/>
                    <a:pt x="713" y="69"/>
                  </a:cubicBezTo>
                  <a:cubicBezTo>
                    <a:pt x="711" y="65"/>
                    <a:pt x="710" y="61"/>
                    <a:pt x="709" y="57"/>
                  </a:cubicBezTo>
                  <a:cubicBezTo>
                    <a:pt x="707" y="54"/>
                    <a:pt x="707" y="52"/>
                    <a:pt x="706" y="49"/>
                  </a:cubicBezTo>
                  <a:cubicBezTo>
                    <a:pt x="706" y="48"/>
                    <a:pt x="705" y="47"/>
                    <a:pt x="705" y="46"/>
                  </a:cubicBezTo>
                  <a:cubicBezTo>
                    <a:pt x="700" y="37"/>
                    <a:pt x="701" y="44"/>
                    <a:pt x="706" y="59"/>
                  </a:cubicBezTo>
                  <a:cubicBezTo>
                    <a:pt x="707" y="61"/>
                    <a:pt x="707" y="63"/>
                    <a:pt x="708" y="66"/>
                  </a:cubicBezTo>
                  <a:cubicBezTo>
                    <a:pt x="709" y="68"/>
                    <a:pt x="709" y="70"/>
                    <a:pt x="710" y="73"/>
                  </a:cubicBezTo>
                  <a:cubicBezTo>
                    <a:pt x="711" y="77"/>
                    <a:pt x="713" y="83"/>
                    <a:pt x="714" y="88"/>
                  </a:cubicBezTo>
                  <a:cubicBezTo>
                    <a:pt x="714" y="90"/>
                    <a:pt x="714" y="88"/>
                    <a:pt x="714" y="90"/>
                  </a:cubicBezTo>
                  <a:cubicBezTo>
                    <a:pt x="716" y="95"/>
                    <a:pt x="716" y="99"/>
                    <a:pt x="716" y="101"/>
                  </a:cubicBezTo>
                  <a:cubicBezTo>
                    <a:pt x="716" y="102"/>
                    <a:pt x="716" y="103"/>
                    <a:pt x="717" y="104"/>
                  </a:cubicBezTo>
                  <a:cubicBezTo>
                    <a:pt x="717" y="103"/>
                    <a:pt x="716" y="101"/>
                    <a:pt x="717" y="100"/>
                  </a:cubicBezTo>
                  <a:cubicBezTo>
                    <a:pt x="718" y="108"/>
                    <a:pt x="719" y="110"/>
                    <a:pt x="720" y="118"/>
                  </a:cubicBezTo>
                  <a:cubicBezTo>
                    <a:pt x="719" y="117"/>
                    <a:pt x="718" y="110"/>
                    <a:pt x="717" y="111"/>
                  </a:cubicBezTo>
                  <a:cubicBezTo>
                    <a:pt x="717" y="112"/>
                    <a:pt x="718" y="115"/>
                    <a:pt x="717" y="115"/>
                  </a:cubicBezTo>
                  <a:cubicBezTo>
                    <a:pt x="717" y="117"/>
                    <a:pt x="718" y="118"/>
                    <a:pt x="718" y="119"/>
                  </a:cubicBezTo>
                  <a:cubicBezTo>
                    <a:pt x="718" y="121"/>
                    <a:pt x="719" y="127"/>
                    <a:pt x="720" y="133"/>
                  </a:cubicBezTo>
                  <a:cubicBezTo>
                    <a:pt x="719" y="134"/>
                    <a:pt x="719" y="134"/>
                    <a:pt x="719" y="136"/>
                  </a:cubicBezTo>
                  <a:cubicBezTo>
                    <a:pt x="719" y="137"/>
                    <a:pt x="719" y="134"/>
                    <a:pt x="719" y="135"/>
                  </a:cubicBezTo>
                  <a:cubicBezTo>
                    <a:pt x="719" y="135"/>
                    <a:pt x="719" y="136"/>
                    <a:pt x="719" y="136"/>
                  </a:cubicBezTo>
                  <a:cubicBezTo>
                    <a:pt x="719" y="137"/>
                    <a:pt x="719" y="138"/>
                    <a:pt x="719" y="139"/>
                  </a:cubicBezTo>
                  <a:cubicBezTo>
                    <a:pt x="719" y="142"/>
                    <a:pt x="720" y="161"/>
                    <a:pt x="718" y="152"/>
                  </a:cubicBezTo>
                  <a:cubicBezTo>
                    <a:pt x="718" y="150"/>
                    <a:pt x="718" y="146"/>
                    <a:pt x="718" y="145"/>
                  </a:cubicBezTo>
                  <a:cubicBezTo>
                    <a:pt x="717" y="144"/>
                    <a:pt x="717" y="138"/>
                    <a:pt x="717" y="136"/>
                  </a:cubicBezTo>
                  <a:cubicBezTo>
                    <a:pt x="717" y="141"/>
                    <a:pt x="717" y="143"/>
                    <a:pt x="718" y="147"/>
                  </a:cubicBezTo>
                  <a:cubicBezTo>
                    <a:pt x="717" y="146"/>
                    <a:pt x="717" y="151"/>
                    <a:pt x="717" y="147"/>
                  </a:cubicBezTo>
                  <a:cubicBezTo>
                    <a:pt x="717" y="151"/>
                    <a:pt x="717" y="152"/>
                    <a:pt x="717" y="154"/>
                  </a:cubicBezTo>
                  <a:cubicBezTo>
                    <a:pt x="717" y="152"/>
                    <a:pt x="717" y="155"/>
                    <a:pt x="717" y="154"/>
                  </a:cubicBezTo>
                  <a:cubicBezTo>
                    <a:pt x="717" y="150"/>
                    <a:pt x="716" y="150"/>
                    <a:pt x="716" y="148"/>
                  </a:cubicBezTo>
                  <a:cubicBezTo>
                    <a:pt x="716" y="146"/>
                    <a:pt x="716" y="142"/>
                    <a:pt x="716" y="138"/>
                  </a:cubicBezTo>
                  <a:cubicBezTo>
                    <a:pt x="715" y="138"/>
                    <a:pt x="715" y="139"/>
                    <a:pt x="715" y="138"/>
                  </a:cubicBezTo>
                  <a:cubicBezTo>
                    <a:pt x="715" y="136"/>
                    <a:pt x="715" y="134"/>
                    <a:pt x="715" y="130"/>
                  </a:cubicBezTo>
                  <a:cubicBezTo>
                    <a:pt x="714" y="130"/>
                    <a:pt x="714" y="128"/>
                    <a:pt x="714" y="130"/>
                  </a:cubicBezTo>
                  <a:cubicBezTo>
                    <a:pt x="712" y="123"/>
                    <a:pt x="713" y="132"/>
                    <a:pt x="711" y="125"/>
                  </a:cubicBezTo>
                  <a:cubicBezTo>
                    <a:pt x="713" y="128"/>
                    <a:pt x="712" y="134"/>
                    <a:pt x="713" y="137"/>
                  </a:cubicBezTo>
                  <a:cubicBezTo>
                    <a:pt x="713" y="138"/>
                    <a:pt x="713" y="140"/>
                    <a:pt x="713" y="143"/>
                  </a:cubicBezTo>
                  <a:cubicBezTo>
                    <a:pt x="714" y="143"/>
                    <a:pt x="714" y="152"/>
                    <a:pt x="714" y="153"/>
                  </a:cubicBezTo>
                  <a:cubicBezTo>
                    <a:pt x="714" y="156"/>
                    <a:pt x="714" y="158"/>
                    <a:pt x="715" y="160"/>
                  </a:cubicBezTo>
                  <a:cubicBezTo>
                    <a:pt x="715" y="160"/>
                    <a:pt x="715" y="161"/>
                    <a:pt x="715" y="161"/>
                  </a:cubicBezTo>
                  <a:cubicBezTo>
                    <a:pt x="714" y="160"/>
                    <a:pt x="714" y="158"/>
                    <a:pt x="714" y="156"/>
                  </a:cubicBezTo>
                  <a:cubicBezTo>
                    <a:pt x="714" y="157"/>
                    <a:pt x="714" y="158"/>
                    <a:pt x="714" y="157"/>
                  </a:cubicBezTo>
                  <a:cubicBezTo>
                    <a:pt x="714" y="159"/>
                    <a:pt x="714" y="162"/>
                    <a:pt x="714" y="163"/>
                  </a:cubicBezTo>
                  <a:cubicBezTo>
                    <a:pt x="714" y="161"/>
                    <a:pt x="713" y="157"/>
                    <a:pt x="713" y="158"/>
                  </a:cubicBezTo>
                  <a:cubicBezTo>
                    <a:pt x="714" y="163"/>
                    <a:pt x="713" y="158"/>
                    <a:pt x="713" y="161"/>
                  </a:cubicBezTo>
                  <a:cubicBezTo>
                    <a:pt x="713" y="159"/>
                    <a:pt x="713" y="156"/>
                    <a:pt x="713" y="154"/>
                  </a:cubicBezTo>
                  <a:cubicBezTo>
                    <a:pt x="712" y="153"/>
                    <a:pt x="712" y="155"/>
                    <a:pt x="712" y="153"/>
                  </a:cubicBezTo>
                  <a:cubicBezTo>
                    <a:pt x="712" y="145"/>
                    <a:pt x="711" y="140"/>
                    <a:pt x="711" y="135"/>
                  </a:cubicBezTo>
                  <a:cubicBezTo>
                    <a:pt x="711" y="138"/>
                    <a:pt x="710" y="136"/>
                    <a:pt x="710" y="133"/>
                  </a:cubicBezTo>
                  <a:cubicBezTo>
                    <a:pt x="710" y="132"/>
                    <a:pt x="709" y="129"/>
                    <a:pt x="709" y="128"/>
                  </a:cubicBezTo>
                  <a:cubicBezTo>
                    <a:pt x="710" y="129"/>
                    <a:pt x="710" y="130"/>
                    <a:pt x="710" y="133"/>
                  </a:cubicBezTo>
                  <a:cubicBezTo>
                    <a:pt x="710" y="134"/>
                    <a:pt x="710" y="132"/>
                    <a:pt x="711" y="134"/>
                  </a:cubicBezTo>
                  <a:cubicBezTo>
                    <a:pt x="710" y="130"/>
                    <a:pt x="710" y="134"/>
                    <a:pt x="710" y="131"/>
                  </a:cubicBezTo>
                  <a:cubicBezTo>
                    <a:pt x="710" y="130"/>
                    <a:pt x="710" y="129"/>
                    <a:pt x="710" y="128"/>
                  </a:cubicBezTo>
                  <a:cubicBezTo>
                    <a:pt x="710" y="128"/>
                    <a:pt x="710" y="130"/>
                    <a:pt x="710" y="130"/>
                  </a:cubicBezTo>
                  <a:cubicBezTo>
                    <a:pt x="710" y="126"/>
                    <a:pt x="710" y="126"/>
                    <a:pt x="710" y="126"/>
                  </a:cubicBezTo>
                  <a:cubicBezTo>
                    <a:pt x="710" y="124"/>
                    <a:pt x="710" y="124"/>
                    <a:pt x="710" y="122"/>
                  </a:cubicBezTo>
                  <a:cubicBezTo>
                    <a:pt x="710" y="122"/>
                    <a:pt x="710" y="123"/>
                    <a:pt x="710" y="123"/>
                  </a:cubicBezTo>
                  <a:cubicBezTo>
                    <a:pt x="709" y="122"/>
                    <a:pt x="709" y="120"/>
                    <a:pt x="709" y="119"/>
                  </a:cubicBezTo>
                  <a:cubicBezTo>
                    <a:pt x="709" y="121"/>
                    <a:pt x="709" y="116"/>
                    <a:pt x="708" y="115"/>
                  </a:cubicBezTo>
                  <a:cubicBezTo>
                    <a:pt x="708" y="116"/>
                    <a:pt x="709" y="117"/>
                    <a:pt x="709" y="118"/>
                  </a:cubicBezTo>
                  <a:cubicBezTo>
                    <a:pt x="708" y="113"/>
                    <a:pt x="708" y="112"/>
                    <a:pt x="707" y="110"/>
                  </a:cubicBezTo>
                  <a:cubicBezTo>
                    <a:pt x="707" y="111"/>
                    <a:pt x="707" y="111"/>
                    <a:pt x="707" y="112"/>
                  </a:cubicBezTo>
                  <a:cubicBezTo>
                    <a:pt x="707" y="110"/>
                    <a:pt x="706" y="107"/>
                    <a:pt x="706" y="106"/>
                  </a:cubicBezTo>
                  <a:cubicBezTo>
                    <a:pt x="706" y="108"/>
                    <a:pt x="707" y="109"/>
                    <a:pt x="707" y="110"/>
                  </a:cubicBezTo>
                  <a:cubicBezTo>
                    <a:pt x="706" y="107"/>
                    <a:pt x="706" y="112"/>
                    <a:pt x="707" y="114"/>
                  </a:cubicBezTo>
                  <a:cubicBezTo>
                    <a:pt x="706" y="108"/>
                    <a:pt x="708" y="113"/>
                    <a:pt x="707" y="112"/>
                  </a:cubicBezTo>
                  <a:cubicBezTo>
                    <a:pt x="707" y="115"/>
                    <a:pt x="707" y="113"/>
                    <a:pt x="708" y="115"/>
                  </a:cubicBezTo>
                  <a:cubicBezTo>
                    <a:pt x="707" y="116"/>
                    <a:pt x="707" y="115"/>
                    <a:pt x="707" y="114"/>
                  </a:cubicBezTo>
                  <a:cubicBezTo>
                    <a:pt x="706" y="112"/>
                    <a:pt x="706" y="110"/>
                    <a:pt x="705" y="109"/>
                  </a:cubicBezTo>
                  <a:cubicBezTo>
                    <a:pt x="706" y="111"/>
                    <a:pt x="706" y="113"/>
                    <a:pt x="707" y="115"/>
                  </a:cubicBezTo>
                  <a:cubicBezTo>
                    <a:pt x="706" y="117"/>
                    <a:pt x="706" y="123"/>
                    <a:pt x="707" y="129"/>
                  </a:cubicBezTo>
                  <a:cubicBezTo>
                    <a:pt x="707" y="126"/>
                    <a:pt x="707" y="126"/>
                    <a:pt x="706" y="126"/>
                  </a:cubicBezTo>
                  <a:cubicBezTo>
                    <a:pt x="707" y="129"/>
                    <a:pt x="707" y="129"/>
                    <a:pt x="706" y="130"/>
                  </a:cubicBezTo>
                  <a:cubicBezTo>
                    <a:pt x="707" y="132"/>
                    <a:pt x="707" y="133"/>
                    <a:pt x="707" y="136"/>
                  </a:cubicBezTo>
                  <a:cubicBezTo>
                    <a:pt x="707" y="137"/>
                    <a:pt x="707" y="136"/>
                    <a:pt x="708" y="138"/>
                  </a:cubicBezTo>
                  <a:cubicBezTo>
                    <a:pt x="708" y="140"/>
                    <a:pt x="708" y="144"/>
                    <a:pt x="708" y="142"/>
                  </a:cubicBezTo>
                  <a:cubicBezTo>
                    <a:pt x="708" y="145"/>
                    <a:pt x="708" y="149"/>
                    <a:pt x="709" y="150"/>
                  </a:cubicBezTo>
                  <a:cubicBezTo>
                    <a:pt x="709" y="149"/>
                    <a:pt x="709" y="148"/>
                    <a:pt x="709" y="148"/>
                  </a:cubicBezTo>
                  <a:cubicBezTo>
                    <a:pt x="709" y="148"/>
                    <a:pt x="709" y="149"/>
                    <a:pt x="709" y="150"/>
                  </a:cubicBezTo>
                  <a:cubicBezTo>
                    <a:pt x="709" y="145"/>
                    <a:pt x="711" y="156"/>
                    <a:pt x="710" y="159"/>
                  </a:cubicBezTo>
                  <a:cubicBezTo>
                    <a:pt x="710" y="158"/>
                    <a:pt x="710" y="153"/>
                    <a:pt x="710" y="156"/>
                  </a:cubicBezTo>
                  <a:cubicBezTo>
                    <a:pt x="710" y="158"/>
                    <a:pt x="710" y="159"/>
                    <a:pt x="710" y="158"/>
                  </a:cubicBezTo>
                  <a:cubicBezTo>
                    <a:pt x="710" y="157"/>
                    <a:pt x="709" y="155"/>
                    <a:pt x="709" y="155"/>
                  </a:cubicBezTo>
                  <a:cubicBezTo>
                    <a:pt x="709" y="158"/>
                    <a:pt x="709" y="158"/>
                    <a:pt x="709" y="160"/>
                  </a:cubicBezTo>
                  <a:cubicBezTo>
                    <a:pt x="710" y="163"/>
                    <a:pt x="710" y="171"/>
                    <a:pt x="710" y="176"/>
                  </a:cubicBezTo>
                  <a:cubicBezTo>
                    <a:pt x="710" y="176"/>
                    <a:pt x="710" y="177"/>
                    <a:pt x="710" y="177"/>
                  </a:cubicBezTo>
                  <a:cubicBezTo>
                    <a:pt x="710" y="176"/>
                    <a:pt x="710" y="175"/>
                    <a:pt x="710" y="175"/>
                  </a:cubicBezTo>
                  <a:cubicBezTo>
                    <a:pt x="710" y="180"/>
                    <a:pt x="710" y="180"/>
                    <a:pt x="710" y="184"/>
                  </a:cubicBezTo>
                  <a:cubicBezTo>
                    <a:pt x="709" y="184"/>
                    <a:pt x="709" y="187"/>
                    <a:pt x="710" y="185"/>
                  </a:cubicBezTo>
                  <a:cubicBezTo>
                    <a:pt x="710" y="189"/>
                    <a:pt x="709" y="191"/>
                    <a:pt x="709" y="190"/>
                  </a:cubicBezTo>
                  <a:cubicBezTo>
                    <a:pt x="709" y="186"/>
                    <a:pt x="709" y="188"/>
                    <a:pt x="709" y="185"/>
                  </a:cubicBezTo>
                  <a:cubicBezTo>
                    <a:pt x="709" y="187"/>
                    <a:pt x="709" y="188"/>
                    <a:pt x="708" y="190"/>
                  </a:cubicBezTo>
                  <a:cubicBezTo>
                    <a:pt x="708" y="190"/>
                    <a:pt x="708" y="188"/>
                    <a:pt x="708" y="187"/>
                  </a:cubicBezTo>
                  <a:cubicBezTo>
                    <a:pt x="708" y="191"/>
                    <a:pt x="708" y="191"/>
                    <a:pt x="708" y="193"/>
                  </a:cubicBezTo>
                  <a:cubicBezTo>
                    <a:pt x="708" y="194"/>
                    <a:pt x="708" y="195"/>
                    <a:pt x="708" y="197"/>
                  </a:cubicBezTo>
                  <a:cubicBezTo>
                    <a:pt x="708" y="197"/>
                    <a:pt x="708" y="197"/>
                    <a:pt x="708" y="198"/>
                  </a:cubicBezTo>
                  <a:cubicBezTo>
                    <a:pt x="708" y="198"/>
                    <a:pt x="708" y="198"/>
                    <a:pt x="708" y="199"/>
                  </a:cubicBezTo>
                  <a:cubicBezTo>
                    <a:pt x="708" y="201"/>
                    <a:pt x="708" y="200"/>
                    <a:pt x="708" y="201"/>
                  </a:cubicBezTo>
                  <a:cubicBezTo>
                    <a:pt x="708" y="201"/>
                    <a:pt x="708" y="202"/>
                    <a:pt x="708" y="204"/>
                  </a:cubicBezTo>
                  <a:cubicBezTo>
                    <a:pt x="708" y="204"/>
                    <a:pt x="708" y="206"/>
                    <a:pt x="708" y="203"/>
                  </a:cubicBezTo>
                  <a:cubicBezTo>
                    <a:pt x="708" y="202"/>
                    <a:pt x="708" y="205"/>
                    <a:pt x="708" y="203"/>
                  </a:cubicBezTo>
                  <a:cubicBezTo>
                    <a:pt x="708" y="200"/>
                    <a:pt x="708" y="200"/>
                    <a:pt x="709" y="199"/>
                  </a:cubicBezTo>
                  <a:cubicBezTo>
                    <a:pt x="709" y="201"/>
                    <a:pt x="708" y="207"/>
                    <a:pt x="708" y="209"/>
                  </a:cubicBezTo>
                  <a:cubicBezTo>
                    <a:pt x="708" y="208"/>
                    <a:pt x="708" y="208"/>
                    <a:pt x="708" y="209"/>
                  </a:cubicBezTo>
                  <a:cubicBezTo>
                    <a:pt x="708" y="210"/>
                    <a:pt x="708" y="208"/>
                    <a:pt x="707" y="209"/>
                  </a:cubicBezTo>
                  <a:cubicBezTo>
                    <a:pt x="707" y="213"/>
                    <a:pt x="707" y="213"/>
                    <a:pt x="707" y="216"/>
                  </a:cubicBezTo>
                  <a:cubicBezTo>
                    <a:pt x="707" y="216"/>
                    <a:pt x="706" y="217"/>
                    <a:pt x="706" y="217"/>
                  </a:cubicBezTo>
                  <a:cubicBezTo>
                    <a:pt x="706" y="214"/>
                    <a:pt x="706" y="225"/>
                    <a:pt x="705" y="227"/>
                  </a:cubicBezTo>
                  <a:cubicBezTo>
                    <a:pt x="705" y="227"/>
                    <a:pt x="705" y="228"/>
                    <a:pt x="705" y="228"/>
                  </a:cubicBezTo>
                  <a:cubicBezTo>
                    <a:pt x="705" y="227"/>
                    <a:pt x="705" y="227"/>
                    <a:pt x="705" y="225"/>
                  </a:cubicBezTo>
                  <a:cubicBezTo>
                    <a:pt x="705" y="223"/>
                    <a:pt x="706" y="221"/>
                    <a:pt x="706" y="220"/>
                  </a:cubicBezTo>
                  <a:cubicBezTo>
                    <a:pt x="705" y="223"/>
                    <a:pt x="705" y="225"/>
                    <a:pt x="704" y="226"/>
                  </a:cubicBezTo>
                  <a:cubicBezTo>
                    <a:pt x="705" y="223"/>
                    <a:pt x="704" y="225"/>
                    <a:pt x="704" y="222"/>
                  </a:cubicBezTo>
                  <a:cubicBezTo>
                    <a:pt x="705" y="220"/>
                    <a:pt x="706" y="216"/>
                    <a:pt x="706" y="216"/>
                  </a:cubicBezTo>
                  <a:cubicBezTo>
                    <a:pt x="705" y="217"/>
                    <a:pt x="705" y="217"/>
                    <a:pt x="705" y="217"/>
                  </a:cubicBezTo>
                  <a:cubicBezTo>
                    <a:pt x="706" y="213"/>
                    <a:pt x="707" y="210"/>
                    <a:pt x="706" y="207"/>
                  </a:cubicBezTo>
                  <a:cubicBezTo>
                    <a:pt x="706" y="210"/>
                    <a:pt x="706" y="213"/>
                    <a:pt x="705" y="216"/>
                  </a:cubicBezTo>
                  <a:cubicBezTo>
                    <a:pt x="705" y="215"/>
                    <a:pt x="705" y="214"/>
                    <a:pt x="706" y="211"/>
                  </a:cubicBezTo>
                  <a:cubicBezTo>
                    <a:pt x="706" y="210"/>
                    <a:pt x="706" y="208"/>
                    <a:pt x="706" y="206"/>
                  </a:cubicBezTo>
                  <a:cubicBezTo>
                    <a:pt x="706" y="205"/>
                    <a:pt x="705" y="208"/>
                    <a:pt x="705" y="205"/>
                  </a:cubicBezTo>
                  <a:cubicBezTo>
                    <a:pt x="705" y="207"/>
                    <a:pt x="705" y="212"/>
                    <a:pt x="704" y="213"/>
                  </a:cubicBezTo>
                  <a:cubicBezTo>
                    <a:pt x="705" y="211"/>
                    <a:pt x="705" y="210"/>
                    <a:pt x="705" y="209"/>
                  </a:cubicBezTo>
                  <a:cubicBezTo>
                    <a:pt x="705" y="216"/>
                    <a:pt x="703" y="218"/>
                    <a:pt x="703" y="218"/>
                  </a:cubicBezTo>
                  <a:cubicBezTo>
                    <a:pt x="703" y="220"/>
                    <a:pt x="702" y="222"/>
                    <a:pt x="702" y="223"/>
                  </a:cubicBezTo>
                  <a:cubicBezTo>
                    <a:pt x="702" y="223"/>
                    <a:pt x="703" y="217"/>
                    <a:pt x="702" y="218"/>
                  </a:cubicBezTo>
                  <a:cubicBezTo>
                    <a:pt x="702" y="220"/>
                    <a:pt x="702" y="220"/>
                    <a:pt x="702" y="221"/>
                  </a:cubicBezTo>
                  <a:cubicBezTo>
                    <a:pt x="702" y="218"/>
                    <a:pt x="701" y="222"/>
                    <a:pt x="702" y="218"/>
                  </a:cubicBezTo>
                  <a:cubicBezTo>
                    <a:pt x="702" y="218"/>
                    <a:pt x="702" y="218"/>
                    <a:pt x="702" y="218"/>
                  </a:cubicBezTo>
                  <a:cubicBezTo>
                    <a:pt x="703" y="214"/>
                    <a:pt x="701" y="217"/>
                    <a:pt x="702" y="214"/>
                  </a:cubicBezTo>
                  <a:cubicBezTo>
                    <a:pt x="702" y="214"/>
                    <a:pt x="702" y="211"/>
                    <a:pt x="702" y="211"/>
                  </a:cubicBezTo>
                  <a:cubicBezTo>
                    <a:pt x="702" y="211"/>
                    <a:pt x="702" y="215"/>
                    <a:pt x="701" y="214"/>
                  </a:cubicBezTo>
                  <a:cubicBezTo>
                    <a:pt x="701" y="214"/>
                    <a:pt x="702" y="212"/>
                    <a:pt x="701" y="212"/>
                  </a:cubicBezTo>
                  <a:cubicBezTo>
                    <a:pt x="701" y="214"/>
                    <a:pt x="701" y="211"/>
                    <a:pt x="701" y="212"/>
                  </a:cubicBezTo>
                  <a:cubicBezTo>
                    <a:pt x="701" y="214"/>
                    <a:pt x="700" y="217"/>
                    <a:pt x="700" y="217"/>
                  </a:cubicBezTo>
                  <a:cubicBezTo>
                    <a:pt x="700" y="217"/>
                    <a:pt x="700" y="219"/>
                    <a:pt x="701" y="217"/>
                  </a:cubicBezTo>
                  <a:cubicBezTo>
                    <a:pt x="700" y="218"/>
                    <a:pt x="700" y="221"/>
                    <a:pt x="700" y="220"/>
                  </a:cubicBezTo>
                  <a:cubicBezTo>
                    <a:pt x="699" y="223"/>
                    <a:pt x="699" y="226"/>
                    <a:pt x="698" y="230"/>
                  </a:cubicBezTo>
                  <a:cubicBezTo>
                    <a:pt x="697" y="233"/>
                    <a:pt x="697" y="236"/>
                    <a:pt x="696" y="239"/>
                  </a:cubicBezTo>
                  <a:cubicBezTo>
                    <a:pt x="696" y="240"/>
                    <a:pt x="695" y="242"/>
                    <a:pt x="695" y="243"/>
                  </a:cubicBezTo>
                  <a:cubicBezTo>
                    <a:pt x="694" y="243"/>
                    <a:pt x="695" y="240"/>
                    <a:pt x="695" y="240"/>
                  </a:cubicBezTo>
                  <a:cubicBezTo>
                    <a:pt x="695" y="241"/>
                    <a:pt x="695" y="240"/>
                    <a:pt x="695" y="240"/>
                  </a:cubicBezTo>
                  <a:cubicBezTo>
                    <a:pt x="694" y="242"/>
                    <a:pt x="694" y="244"/>
                    <a:pt x="693" y="246"/>
                  </a:cubicBezTo>
                  <a:cubicBezTo>
                    <a:pt x="694" y="241"/>
                    <a:pt x="693" y="243"/>
                    <a:pt x="694" y="239"/>
                  </a:cubicBezTo>
                  <a:cubicBezTo>
                    <a:pt x="694" y="240"/>
                    <a:pt x="696" y="234"/>
                    <a:pt x="696" y="233"/>
                  </a:cubicBezTo>
                  <a:cubicBezTo>
                    <a:pt x="695" y="235"/>
                    <a:pt x="694" y="239"/>
                    <a:pt x="694" y="239"/>
                  </a:cubicBezTo>
                  <a:cubicBezTo>
                    <a:pt x="694" y="237"/>
                    <a:pt x="695" y="234"/>
                    <a:pt x="695" y="234"/>
                  </a:cubicBezTo>
                  <a:cubicBezTo>
                    <a:pt x="694" y="237"/>
                    <a:pt x="693" y="239"/>
                    <a:pt x="693" y="241"/>
                  </a:cubicBezTo>
                  <a:cubicBezTo>
                    <a:pt x="693" y="240"/>
                    <a:pt x="695" y="230"/>
                    <a:pt x="695" y="228"/>
                  </a:cubicBezTo>
                  <a:cubicBezTo>
                    <a:pt x="694" y="234"/>
                    <a:pt x="693" y="236"/>
                    <a:pt x="693" y="237"/>
                  </a:cubicBezTo>
                  <a:cubicBezTo>
                    <a:pt x="692" y="239"/>
                    <a:pt x="692" y="241"/>
                    <a:pt x="692" y="242"/>
                  </a:cubicBezTo>
                  <a:cubicBezTo>
                    <a:pt x="692" y="238"/>
                    <a:pt x="690" y="244"/>
                    <a:pt x="691" y="245"/>
                  </a:cubicBezTo>
                  <a:cubicBezTo>
                    <a:pt x="691" y="242"/>
                    <a:pt x="691" y="243"/>
                    <a:pt x="691" y="245"/>
                  </a:cubicBezTo>
                  <a:cubicBezTo>
                    <a:pt x="691" y="244"/>
                    <a:pt x="690" y="245"/>
                    <a:pt x="690" y="246"/>
                  </a:cubicBezTo>
                  <a:cubicBezTo>
                    <a:pt x="690" y="249"/>
                    <a:pt x="689" y="251"/>
                    <a:pt x="688" y="253"/>
                  </a:cubicBezTo>
                  <a:cubicBezTo>
                    <a:pt x="688" y="255"/>
                    <a:pt x="687" y="257"/>
                    <a:pt x="687" y="258"/>
                  </a:cubicBezTo>
                  <a:cubicBezTo>
                    <a:pt x="688" y="256"/>
                    <a:pt x="688" y="256"/>
                    <a:pt x="688" y="254"/>
                  </a:cubicBezTo>
                  <a:cubicBezTo>
                    <a:pt x="689" y="252"/>
                    <a:pt x="689" y="253"/>
                    <a:pt x="691" y="249"/>
                  </a:cubicBezTo>
                  <a:cubicBezTo>
                    <a:pt x="690" y="253"/>
                    <a:pt x="690" y="252"/>
                    <a:pt x="689" y="254"/>
                  </a:cubicBezTo>
                  <a:cubicBezTo>
                    <a:pt x="689" y="255"/>
                    <a:pt x="690" y="252"/>
                    <a:pt x="689" y="255"/>
                  </a:cubicBezTo>
                  <a:cubicBezTo>
                    <a:pt x="689" y="257"/>
                    <a:pt x="687" y="262"/>
                    <a:pt x="686" y="264"/>
                  </a:cubicBezTo>
                  <a:cubicBezTo>
                    <a:pt x="686" y="265"/>
                    <a:pt x="686" y="267"/>
                    <a:pt x="685" y="268"/>
                  </a:cubicBezTo>
                  <a:cubicBezTo>
                    <a:pt x="685" y="270"/>
                    <a:pt x="684" y="272"/>
                    <a:pt x="684" y="274"/>
                  </a:cubicBezTo>
                  <a:cubicBezTo>
                    <a:pt x="682" y="277"/>
                    <a:pt x="681" y="280"/>
                    <a:pt x="681" y="281"/>
                  </a:cubicBezTo>
                  <a:cubicBezTo>
                    <a:pt x="680" y="282"/>
                    <a:pt x="680" y="282"/>
                    <a:pt x="680" y="283"/>
                  </a:cubicBezTo>
                  <a:cubicBezTo>
                    <a:pt x="679" y="285"/>
                    <a:pt x="681" y="281"/>
                    <a:pt x="681" y="282"/>
                  </a:cubicBezTo>
                  <a:cubicBezTo>
                    <a:pt x="680" y="283"/>
                    <a:pt x="680" y="283"/>
                    <a:pt x="680" y="283"/>
                  </a:cubicBezTo>
                  <a:cubicBezTo>
                    <a:pt x="680" y="284"/>
                    <a:pt x="679" y="286"/>
                    <a:pt x="678" y="287"/>
                  </a:cubicBezTo>
                  <a:cubicBezTo>
                    <a:pt x="678" y="288"/>
                    <a:pt x="677" y="291"/>
                    <a:pt x="676" y="294"/>
                  </a:cubicBezTo>
                  <a:cubicBezTo>
                    <a:pt x="675" y="298"/>
                    <a:pt x="673" y="302"/>
                    <a:pt x="672" y="304"/>
                  </a:cubicBezTo>
                  <a:cubicBezTo>
                    <a:pt x="672" y="304"/>
                    <a:pt x="670" y="309"/>
                    <a:pt x="669" y="309"/>
                  </a:cubicBezTo>
                  <a:cubicBezTo>
                    <a:pt x="670" y="309"/>
                    <a:pt x="671" y="307"/>
                    <a:pt x="670" y="309"/>
                  </a:cubicBezTo>
                  <a:cubicBezTo>
                    <a:pt x="669" y="310"/>
                    <a:pt x="668" y="311"/>
                    <a:pt x="668" y="312"/>
                  </a:cubicBezTo>
                  <a:cubicBezTo>
                    <a:pt x="668" y="312"/>
                    <a:pt x="669" y="311"/>
                    <a:pt x="668" y="312"/>
                  </a:cubicBezTo>
                  <a:cubicBezTo>
                    <a:pt x="667" y="315"/>
                    <a:pt x="666" y="315"/>
                    <a:pt x="665" y="316"/>
                  </a:cubicBezTo>
                  <a:cubicBezTo>
                    <a:pt x="665" y="316"/>
                    <a:pt x="667" y="313"/>
                    <a:pt x="665" y="315"/>
                  </a:cubicBezTo>
                  <a:cubicBezTo>
                    <a:pt x="665" y="316"/>
                    <a:pt x="661" y="323"/>
                    <a:pt x="660" y="324"/>
                  </a:cubicBezTo>
                  <a:cubicBezTo>
                    <a:pt x="661" y="322"/>
                    <a:pt x="662" y="319"/>
                    <a:pt x="664" y="316"/>
                  </a:cubicBezTo>
                  <a:cubicBezTo>
                    <a:pt x="664" y="315"/>
                    <a:pt x="664" y="314"/>
                    <a:pt x="666" y="312"/>
                  </a:cubicBezTo>
                  <a:cubicBezTo>
                    <a:pt x="665" y="313"/>
                    <a:pt x="666" y="311"/>
                    <a:pt x="667" y="310"/>
                  </a:cubicBezTo>
                  <a:cubicBezTo>
                    <a:pt x="666" y="311"/>
                    <a:pt x="666" y="310"/>
                    <a:pt x="667" y="310"/>
                  </a:cubicBezTo>
                  <a:cubicBezTo>
                    <a:pt x="666" y="310"/>
                    <a:pt x="668" y="307"/>
                    <a:pt x="668" y="307"/>
                  </a:cubicBezTo>
                  <a:cubicBezTo>
                    <a:pt x="666" y="310"/>
                    <a:pt x="666" y="311"/>
                    <a:pt x="664" y="314"/>
                  </a:cubicBezTo>
                  <a:cubicBezTo>
                    <a:pt x="666" y="310"/>
                    <a:pt x="668" y="305"/>
                    <a:pt x="668" y="303"/>
                  </a:cubicBezTo>
                  <a:cubicBezTo>
                    <a:pt x="670" y="299"/>
                    <a:pt x="671" y="298"/>
                    <a:pt x="672" y="296"/>
                  </a:cubicBezTo>
                  <a:cubicBezTo>
                    <a:pt x="671" y="298"/>
                    <a:pt x="673" y="292"/>
                    <a:pt x="673" y="292"/>
                  </a:cubicBezTo>
                  <a:cubicBezTo>
                    <a:pt x="673" y="291"/>
                    <a:pt x="672" y="294"/>
                    <a:pt x="672" y="293"/>
                  </a:cubicBezTo>
                  <a:cubicBezTo>
                    <a:pt x="671" y="295"/>
                    <a:pt x="671" y="297"/>
                    <a:pt x="670" y="297"/>
                  </a:cubicBezTo>
                  <a:cubicBezTo>
                    <a:pt x="672" y="294"/>
                    <a:pt x="673" y="291"/>
                    <a:pt x="674" y="288"/>
                  </a:cubicBezTo>
                  <a:cubicBezTo>
                    <a:pt x="673" y="289"/>
                    <a:pt x="675" y="285"/>
                    <a:pt x="675" y="284"/>
                  </a:cubicBezTo>
                  <a:cubicBezTo>
                    <a:pt x="675" y="285"/>
                    <a:pt x="675" y="285"/>
                    <a:pt x="675" y="284"/>
                  </a:cubicBezTo>
                  <a:cubicBezTo>
                    <a:pt x="674" y="286"/>
                    <a:pt x="674" y="287"/>
                    <a:pt x="673" y="288"/>
                  </a:cubicBezTo>
                  <a:cubicBezTo>
                    <a:pt x="674" y="285"/>
                    <a:pt x="672" y="289"/>
                    <a:pt x="672" y="289"/>
                  </a:cubicBezTo>
                  <a:cubicBezTo>
                    <a:pt x="672" y="288"/>
                    <a:pt x="674" y="285"/>
                    <a:pt x="673" y="286"/>
                  </a:cubicBezTo>
                  <a:cubicBezTo>
                    <a:pt x="672" y="287"/>
                    <a:pt x="671" y="291"/>
                    <a:pt x="671" y="291"/>
                  </a:cubicBezTo>
                  <a:cubicBezTo>
                    <a:pt x="672" y="288"/>
                    <a:pt x="672" y="291"/>
                    <a:pt x="671" y="293"/>
                  </a:cubicBezTo>
                  <a:cubicBezTo>
                    <a:pt x="670" y="295"/>
                    <a:pt x="668" y="301"/>
                    <a:pt x="666" y="302"/>
                  </a:cubicBezTo>
                  <a:cubicBezTo>
                    <a:pt x="666" y="302"/>
                    <a:pt x="666" y="303"/>
                    <a:pt x="666" y="304"/>
                  </a:cubicBezTo>
                  <a:cubicBezTo>
                    <a:pt x="664" y="307"/>
                    <a:pt x="663" y="309"/>
                    <a:pt x="663" y="307"/>
                  </a:cubicBezTo>
                  <a:cubicBezTo>
                    <a:pt x="663" y="309"/>
                    <a:pt x="662" y="309"/>
                    <a:pt x="662" y="310"/>
                  </a:cubicBezTo>
                  <a:cubicBezTo>
                    <a:pt x="662" y="309"/>
                    <a:pt x="664" y="305"/>
                    <a:pt x="665" y="304"/>
                  </a:cubicBezTo>
                  <a:cubicBezTo>
                    <a:pt x="665" y="303"/>
                    <a:pt x="665" y="302"/>
                    <a:pt x="666" y="301"/>
                  </a:cubicBezTo>
                  <a:cubicBezTo>
                    <a:pt x="666" y="300"/>
                    <a:pt x="667" y="299"/>
                    <a:pt x="667" y="298"/>
                  </a:cubicBezTo>
                  <a:cubicBezTo>
                    <a:pt x="669" y="295"/>
                    <a:pt x="668" y="295"/>
                    <a:pt x="669" y="292"/>
                  </a:cubicBezTo>
                  <a:cubicBezTo>
                    <a:pt x="669" y="292"/>
                    <a:pt x="669" y="292"/>
                    <a:pt x="669" y="292"/>
                  </a:cubicBezTo>
                  <a:cubicBezTo>
                    <a:pt x="668" y="294"/>
                    <a:pt x="668" y="295"/>
                    <a:pt x="667" y="296"/>
                  </a:cubicBezTo>
                  <a:cubicBezTo>
                    <a:pt x="668" y="294"/>
                    <a:pt x="668" y="292"/>
                    <a:pt x="667" y="294"/>
                  </a:cubicBezTo>
                  <a:cubicBezTo>
                    <a:pt x="668" y="293"/>
                    <a:pt x="668" y="292"/>
                    <a:pt x="668" y="291"/>
                  </a:cubicBezTo>
                  <a:cubicBezTo>
                    <a:pt x="668" y="292"/>
                    <a:pt x="667" y="293"/>
                    <a:pt x="668" y="291"/>
                  </a:cubicBezTo>
                  <a:cubicBezTo>
                    <a:pt x="667" y="293"/>
                    <a:pt x="666" y="294"/>
                    <a:pt x="666" y="294"/>
                  </a:cubicBezTo>
                  <a:cubicBezTo>
                    <a:pt x="666" y="295"/>
                    <a:pt x="666" y="295"/>
                    <a:pt x="665" y="297"/>
                  </a:cubicBezTo>
                  <a:cubicBezTo>
                    <a:pt x="665" y="297"/>
                    <a:pt x="665" y="297"/>
                    <a:pt x="664" y="297"/>
                  </a:cubicBezTo>
                  <a:cubicBezTo>
                    <a:pt x="665" y="295"/>
                    <a:pt x="665" y="295"/>
                    <a:pt x="665" y="293"/>
                  </a:cubicBezTo>
                  <a:cubicBezTo>
                    <a:pt x="665" y="294"/>
                    <a:pt x="665" y="294"/>
                    <a:pt x="665" y="294"/>
                  </a:cubicBezTo>
                  <a:cubicBezTo>
                    <a:pt x="664" y="297"/>
                    <a:pt x="663" y="297"/>
                    <a:pt x="663" y="299"/>
                  </a:cubicBezTo>
                  <a:cubicBezTo>
                    <a:pt x="662" y="300"/>
                    <a:pt x="662" y="299"/>
                    <a:pt x="662" y="299"/>
                  </a:cubicBezTo>
                  <a:cubicBezTo>
                    <a:pt x="662" y="298"/>
                    <a:pt x="663" y="296"/>
                    <a:pt x="663" y="296"/>
                  </a:cubicBezTo>
                  <a:cubicBezTo>
                    <a:pt x="662" y="299"/>
                    <a:pt x="661" y="301"/>
                    <a:pt x="660" y="303"/>
                  </a:cubicBezTo>
                  <a:cubicBezTo>
                    <a:pt x="660" y="304"/>
                    <a:pt x="658" y="307"/>
                    <a:pt x="659" y="305"/>
                  </a:cubicBezTo>
                  <a:cubicBezTo>
                    <a:pt x="659" y="305"/>
                    <a:pt x="659" y="305"/>
                    <a:pt x="659" y="304"/>
                  </a:cubicBezTo>
                  <a:cubicBezTo>
                    <a:pt x="659" y="305"/>
                    <a:pt x="657" y="308"/>
                    <a:pt x="657" y="310"/>
                  </a:cubicBezTo>
                  <a:cubicBezTo>
                    <a:pt x="656" y="309"/>
                    <a:pt x="654" y="314"/>
                    <a:pt x="655" y="312"/>
                  </a:cubicBezTo>
                  <a:cubicBezTo>
                    <a:pt x="654" y="314"/>
                    <a:pt x="655" y="312"/>
                    <a:pt x="654" y="314"/>
                  </a:cubicBezTo>
                  <a:cubicBezTo>
                    <a:pt x="652" y="318"/>
                    <a:pt x="647" y="327"/>
                    <a:pt x="643" y="333"/>
                  </a:cubicBezTo>
                  <a:cubicBezTo>
                    <a:pt x="643" y="333"/>
                    <a:pt x="644" y="332"/>
                    <a:pt x="644" y="332"/>
                  </a:cubicBezTo>
                  <a:cubicBezTo>
                    <a:pt x="642" y="335"/>
                    <a:pt x="640" y="338"/>
                    <a:pt x="638" y="341"/>
                  </a:cubicBezTo>
                  <a:cubicBezTo>
                    <a:pt x="636" y="343"/>
                    <a:pt x="634" y="346"/>
                    <a:pt x="633" y="348"/>
                  </a:cubicBezTo>
                  <a:cubicBezTo>
                    <a:pt x="632" y="349"/>
                    <a:pt x="634" y="347"/>
                    <a:pt x="633" y="348"/>
                  </a:cubicBezTo>
                  <a:cubicBezTo>
                    <a:pt x="633" y="348"/>
                    <a:pt x="632" y="349"/>
                    <a:pt x="632" y="350"/>
                  </a:cubicBezTo>
                  <a:cubicBezTo>
                    <a:pt x="632" y="349"/>
                    <a:pt x="632" y="349"/>
                    <a:pt x="632" y="349"/>
                  </a:cubicBezTo>
                  <a:cubicBezTo>
                    <a:pt x="633" y="347"/>
                    <a:pt x="634" y="347"/>
                    <a:pt x="633" y="347"/>
                  </a:cubicBezTo>
                  <a:cubicBezTo>
                    <a:pt x="630" y="351"/>
                    <a:pt x="627" y="355"/>
                    <a:pt x="624" y="359"/>
                  </a:cubicBezTo>
                  <a:cubicBezTo>
                    <a:pt x="620" y="363"/>
                    <a:pt x="617" y="368"/>
                    <a:pt x="614" y="371"/>
                  </a:cubicBezTo>
                  <a:cubicBezTo>
                    <a:pt x="613" y="372"/>
                    <a:pt x="612" y="374"/>
                    <a:pt x="611" y="375"/>
                  </a:cubicBezTo>
                  <a:cubicBezTo>
                    <a:pt x="611" y="375"/>
                    <a:pt x="611" y="374"/>
                    <a:pt x="612" y="374"/>
                  </a:cubicBezTo>
                  <a:cubicBezTo>
                    <a:pt x="611" y="375"/>
                    <a:pt x="611" y="375"/>
                    <a:pt x="610" y="376"/>
                  </a:cubicBezTo>
                  <a:cubicBezTo>
                    <a:pt x="608" y="377"/>
                    <a:pt x="605" y="381"/>
                    <a:pt x="603" y="384"/>
                  </a:cubicBezTo>
                  <a:cubicBezTo>
                    <a:pt x="599" y="387"/>
                    <a:pt x="597" y="390"/>
                    <a:pt x="594" y="392"/>
                  </a:cubicBezTo>
                  <a:cubicBezTo>
                    <a:pt x="592" y="395"/>
                    <a:pt x="589" y="397"/>
                    <a:pt x="587" y="399"/>
                  </a:cubicBezTo>
                  <a:cubicBezTo>
                    <a:pt x="583" y="403"/>
                    <a:pt x="572" y="411"/>
                    <a:pt x="568" y="415"/>
                  </a:cubicBezTo>
                  <a:cubicBezTo>
                    <a:pt x="567" y="415"/>
                    <a:pt x="566" y="416"/>
                    <a:pt x="566" y="415"/>
                  </a:cubicBezTo>
                  <a:cubicBezTo>
                    <a:pt x="564" y="417"/>
                    <a:pt x="566" y="416"/>
                    <a:pt x="563" y="418"/>
                  </a:cubicBezTo>
                  <a:cubicBezTo>
                    <a:pt x="562" y="419"/>
                    <a:pt x="562" y="419"/>
                    <a:pt x="561" y="419"/>
                  </a:cubicBezTo>
                  <a:cubicBezTo>
                    <a:pt x="560" y="421"/>
                    <a:pt x="558" y="422"/>
                    <a:pt x="559" y="421"/>
                  </a:cubicBezTo>
                  <a:cubicBezTo>
                    <a:pt x="557" y="422"/>
                    <a:pt x="557" y="423"/>
                    <a:pt x="555" y="424"/>
                  </a:cubicBezTo>
                  <a:cubicBezTo>
                    <a:pt x="554" y="425"/>
                    <a:pt x="551" y="426"/>
                    <a:pt x="550" y="427"/>
                  </a:cubicBezTo>
                  <a:cubicBezTo>
                    <a:pt x="548" y="428"/>
                    <a:pt x="546" y="430"/>
                    <a:pt x="544" y="431"/>
                  </a:cubicBezTo>
                  <a:cubicBezTo>
                    <a:pt x="541" y="433"/>
                    <a:pt x="539" y="434"/>
                    <a:pt x="536" y="436"/>
                  </a:cubicBezTo>
                  <a:cubicBezTo>
                    <a:pt x="534" y="437"/>
                    <a:pt x="531" y="439"/>
                    <a:pt x="528" y="440"/>
                  </a:cubicBezTo>
                  <a:cubicBezTo>
                    <a:pt x="526" y="442"/>
                    <a:pt x="523" y="443"/>
                    <a:pt x="521" y="445"/>
                  </a:cubicBezTo>
                  <a:cubicBezTo>
                    <a:pt x="523" y="444"/>
                    <a:pt x="527" y="441"/>
                    <a:pt x="524" y="443"/>
                  </a:cubicBezTo>
                  <a:cubicBezTo>
                    <a:pt x="526" y="442"/>
                    <a:pt x="530" y="440"/>
                    <a:pt x="532" y="438"/>
                  </a:cubicBezTo>
                  <a:cubicBezTo>
                    <a:pt x="534" y="437"/>
                    <a:pt x="538" y="435"/>
                    <a:pt x="540" y="433"/>
                  </a:cubicBezTo>
                  <a:cubicBezTo>
                    <a:pt x="542" y="432"/>
                    <a:pt x="542" y="432"/>
                    <a:pt x="545" y="431"/>
                  </a:cubicBezTo>
                  <a:cubicBezTo>
                    <a:pt x="545" y="431"/>
                    <a:pt x="546" y="430"/>
                    <a:pt x="546" y="430"/>
                  </a:cubicBezTo>
                  <a:cubicBezTo>
                    <a:pt x="543" y="433"/>
                    <a:pt x="538" y="435"/>
                    <a:pt x="532" y="439"/>
                  </a:cubicBezTo>
                  <a:cubicBezTo>
                    <a:pt x="539" y="435"/>
                    <a:pt x="543" y="433"/>
                    <a:pt x="550" y="428"/>
                  </a:cubicBezTo>
                  <a:cubicBezTo>
                    <a:pt x="550" y="428"/>
                    <a:pt x="550" y="428"/>
                    <a:pt x="552" y="428"/>
                  </a:cubicBezTo>
                  <a:cubicBezTo>
                    <a:pt x="554" y="426"/>
                    <a:pt x="565" y="418"/>
                    <a:pt x="568" y="416"/>
                  </a:cubicBezTo>
                  <a:cubicBezTo>
                    <a:pt x="572" y="413"/>
                    <a:pt x="576" y="409"/>
                    <a:pt x="579" y="407"/>
                  </a:cubicBezTo>
                  <a:cubicBezTo>
                    <a:pt x="578" y="408"/>
                    <a:pt x="580" y="406"/>
                    <a:pt x="582" y="404"/>
                  </a:cubicBezTo>
                  <a:cubicBezTo>
                    <a:pt x="584" y="403"/>
                    <a:pt x="586" y="401"/>
                    <a:pt x="586" y="401"/>
                  </a:cubicBezTo>
                  <a:cubicBezTo>
                    <a:pt x="586" y="401"/>
                    <a:pt x="585" y="402"/>
                    <a:pt x="585" y="403"/>
                  </a:cubicBezTo>
                  <a:cubicBezTo>
                    <a:pt x="586" y="401"/>
                    <a:pt x="589" y="399"/>
                    <a:pt x="590" y="398"/>
                  </a:cubicBezTo>
                  <a:cubicBezTo>
                    <a:pt x="591" y="397"/>
                    <a:pt x="593" y="395"/>
                    <a:pt x="596" y="392"/>
                  </a:cubicBezTo>
                  <a:cubicBezTo>
                    <a:pt x="598" y="390"/>
                    <a:pt x="601" y="387"/>
                    <a:pt x="602" y="386"/>
                  </a:cubicBezTo>
                  <a:cubicBezTo>
                    <a:pt x="604" y="384"/>
                    <a:pt x="604" y="384"/>
                    <a:pt x="604" y="385"/>
                  </a:cubicBezTo>
                  <a:cubicBezTo>
                    <a:pt x="606" y="383"/>
                    <a:pt x="606" y="382"/>
                    <a:pt x="609" y="378"/>
                  </a:cubicBezTo>
                  <a:cubicBezTo>
                    <a:pt x="611" y="377"/>
                    <a:pt x="614" y="374"/>
                    <a:pt x="617" y="371"/>
                  </a:cubicBezTo>
                  <a:cubicBezTo>
                    <a:pt x="620" y="367"/>
                    <a:pt x="623" y="363"/>
                    <a:pt x="624" y="362"/>
                  </a:cubicBezTo>
                  <a:cubicBezTo>
                    <a:pt x="621" y="366"/>
                    <a:pt x="618" y="371"/>
                    <a:pt x="613" y="376"/>
                  </a:cubicBezTo>
                  <a:cubicBezTo>
                    <a:pt x="611" y="378"/>
                    <a:pt x="609" y="381"/>
                    <a:pt x="606" y="383"/>
                  </a:cubicBezTo>
                  <a:cubicBezTo>
                    <a:pt x="604" y="385"/>
                    <a:pt x="602" y="388"/>
                    <a:pt x="600" y="390"/>
                  </a:cubicBezTo>
                  <a:cubicBezTo>
                    <a:pt x="603" y="387"/>
                    <a:pt x="607" y="384"/>
                    <a:pt x="608" y="381"/>
                  </a:cubicBezTo>
                  <a:cubicBezTo>
                    <a:pt x="608" y="382"/>
                    <a:pt x="612" y="377"/>
                    <a:pt x="613" y="377"/>
                  </a:cubicBezTo>
                  <a:cubicBezTo>
                    <a:pt x="611" y="379"/>
                    <a:pt x="608" y="383"/>
                    <a:pt x="606" y="385"/>
                  </a:cubicBezTo>
                  <a:cubicBezTo>
                    <a:pt x="603" y="388"/>
                    <a:pt x="600" y="390"/>
                    <a:pt x="599" y="391"/>
                  </a:cubicBezTo>
                  <a:cubicBezTo>
                    <a:pt x="599" y="391"/>
                    <a:pt x="601" y="389"/>
                    <a:pt x="602" y="389"/>
                  </a:cubicBezTo>
                  <a:cubicBezTo>
                    <a:pt x="600" y="391"/>
                    <a:pt x="598" y="393"/>
                    <a:pt x="596" y="394"/>
                  </a:cubicBezTo>
                  <a:cubicBezTo>
                    <a:pt x="595" y="396"/>
                    <a:pt x="593" y="397"/>
                    <a:pt x="591" y="399"/>
                  </a:cubicBezTo>
                  <a:cubicBezTo>
                    <a:pt x="591" y="399"/>
                    <a:pt x="591" y="399"/>
                    <a:pt x="590" y="400"/>
                  </a:cubicBezTo>
                  <a:cubicBezTo>
                    <a:pt x="588" y="402"/>
                    <a:pt x="585" y="404"/>
                    <a:pt x="583" y="406"/>
                  </a:cubicBezTo>
                  <a:cubicBezTo>
                    <a:pt x="581" y="408"/>
                    <a:pt x="578" y="410"/>
                    <a:pt x="577" y="411"/>
                  </a:cubicBezTo>
                  <a:cubicBezTo>
                    <a:pt x="575" y="412"/>
                    <a:pt x="573" y="414"/>
                    <a:pt x="571" y="415"/>
                  </a:cubicBezTo>
                  <a:cubicBezTo>
                    <a:pt x="569" y="417"/>
                    <a:pt x="568" y="418"/>
                    <a:pt x="566" y="419"/>
                  </a:cubicBezTo>
                  <a:cubicBezTo>
                    <a:pt x="565" y="420"/>
                    <a:pt x="560" y="423"/>
                    <a:pt x="562" y="422"/>
                  </a:cubicBezTo>
                  <a:cubicBezTo>
                    <a:pt x="560" y="423"/>
                    <a:pt x="559" y="424"/>
                    <a:pt x="557" y="425"/>
                  </a:cubicBezTo>
                  <a:cubicBezTo>
                    <a:pt x="556" y="426"/>
                    <a:pt x="554" y="427"/>
                    <a:pt x="553" y="428"/>
                  </a:cubicBezTo>
                  <a:cubicBezTo>
                    <a:pt x="553" y="427"/>
                    <a:pt x="548" y="431"/>
                    <a:pt x="548" y="431"/>
                  </a:cubicBezTo>
                  <a:cubicBezTo>
                    <a:pt x="546" y="432"/>
                    <a:pt x="546" y="433"/>
                    <a:pt x="542" y="435"/>
                  </a:cubicBezTo>
                  <a:cubicBezTo>
                    <a:pt x="542" y="435"/>
                    <a:pt x="540" y="435"/>
                    <a:pt x="538" y="437"/>
                  </a:cubicBezTo>
                  <a:cubicBezTo>
                    <a:pt x="536" y="438"/>
                    <a:pt x="533" y="440"/>
                    <a:pt x="531" y="441"/>
                  </a:cubicBezTo>
                  <a:cubicBezTo>
                    <a:pt x="528" y="443"/>
                    <a:pt x="525" y="444"/>
                    <a:pt x="521" y="446"/>
                  </a:cubicBezTo>
                  <a:cubicBezTo>
                    <a:pt x="521" y="446"/>
                    <a:pt x="521" y="446"/>
                    <a:pt x="520" y="447"/>
                  </a:cubicBezTo>
                  <a:cubicBezTo>
                    <a:pt x="515" y="450"/>
                    <a:pt x="510" y="452"/>
                    <a:pt x="507" y="453"/>
                  </a:cubicBezTo>
                  <a:cubicBezTo>
                    <a:pt x="505" y="455"/>
                    <a:pt x="501" y="456"/>
                    <a:pt x="499" y="457"/>
                  </a:cubicBezTo>
                  <a:cubicBezTo>
                    <a:pt x="495" y="458"/>
                    <a:pt x="488" y="462"/>
                    <a:pt x="487" y="461"/>
                  </a:cubicBezTo>
                  <a:cubicBezTo>
                    <a:pt x="486" y="462"/>
                    <a:pt x="487" y="462"/>
                    <a:pt x="485" y="462"/>
                  </a:cubicBezTo>
                  <a:cubicBezTo>
                    <a:pt x="485" y="462"/>
                    <a:pt x="483" y="463"/>
                    <a:pt x="482" y="463"/>
                  </a:cubicBezTo>
                  <a:cubicBezTo>
                    <a:pt x="480" y="464"/>
                    <a:pt x="472" y="466"/>
                    <a:pt x="470" y="467"/>
                  </a:cubicBezTo>
                  <a:cubicBezTo>
                    <a:pt x="463" y="469"/>
                    <a:pt x="456" y="472"/>
                    <a:pt x="449" y="473"/>
                  </a:cubicBezTo>
                  <a:cubicBezTo>
                    <a:pt x="449" y="473"/>
                    <a:pt x="449" y="473"/>
                    <a:pt x="447" y="473"/>
                  </a:cubicBezTo>
                  <a:cubicBezTo>
                    <a:pt x="448" y="473"/>
                    <a:pt x="449" y="473"/>
                    <a:pt x="447" y="474"/>
                  </a:cubicBezTo>
                  <a:cubicBezTo>
                    <a:pt x="444" y="474"/>
                    <a:pt x="442" y="475"/>
                    <a:pt x="440" y="475"/>
                  </a:cubicBezTo>
                  <a:cubicBezTo>
                    <a:pt x="440" y="475"/>
                    <a:pt x="442" y="475"/>
                    <a:pt x="440" y="475"/>
                  </a:cubicBezTo>
                  <a:cubicBezTo>
                    <a:pt x="438" y="476"/>
                    <a:pt x="430" y="477"/>
                    <a:pt x="429" y="477"/>
                  </a:cubicBezTo>
                  <a:cubicBezTo>
                    <a:pt x="427" y="478"/>
                    <a:pt x="425" y="478"/>
                    <a:pt x="423" y="478"/>
                  </a:cubicBezTo>
                  <a:cubicBezTo>
                    <a:pt x="420" y="479"/>
                    <a:pt x="418" y="479"/>
                    <a:pt x="416" y="479"/>
                  </a:cubicBezTo>
                  <a:cubicBezTo>
                    <a:pt x="415" y="479"/>
                    <a:pt x="413" y="480"/>
                    <a:pt x="411" y="480"/>
                  </a:cubicBezTo>
                  <a:cubicBezTo>
                    <a:pt x="409" y="480"/>
                    <a:pt x="407" y="480"/>
                    <a:pt x="405" y="480"/>
                  </a:cubicBezTo>
                  <a:cubicBezTo>
                    <a:pt x="404" y="480"/>
                    <a:pt x="397" y="481"/>
                    <a:pt x="393" y="481"/>
                  </a:cubicBezTo>
                  <a:cubicBezTo>
                    <a:pt x="391" y="481"/>
                    <a:pt x="390" y="481"/>
                    <a:pt x="388" y="481"/>
                  </a:cubicBezTo>
                  <a:cubicBezTo>
                    <a:pt x="386" y="481"/>
                    <a:pt x="381" y="482"/>
                    <a:pt x="377" y="481"/>
                  </a:cubicBezTo>
                  <a:cubicBezTo>
                    <a:pt x="373" y="481"/>
                    <a:pt x="371" y="481"/>
                    <a:pt x="368" y="481"/>
                  </a:cubicBezTo>
                  <a:cubicBezTo>
                    <a:pt x="366" y="481"/>
                    <a:pt x="363" y="481"/>
                    <a:pt x="359" y="481"/>
                  </a:cubicBezTo>
                  <a:cubicBezTo>
                    <a:pt x="359" y="481"/>
                    <a:pt x="362" y="481"/>
                    <a:pt x="361" y="481"/>
                  </a:cubicBezTo>
                  <a:cubicBezTo>
                    <a:pt x="359" y="481"/>
                    <a:pt x="359" y="481"/>
                    <a:pt x="356" y="481"/>
                  </a:cubicBezTo>
                  <a:cubicBezTo>
                    <a:pt x="355" y="481"/>
                    <a:pt x="347" y="481"/>
                    <a:pt x="349" y="480"/>
                  </a:cubicBezTo>
                  <a:cubicBezTo>
                    <a:pt x="345" y="480"/>
                    <a:pt x="346" y="480"/>
                    <a:pt x="342" y="480"/>
                  </a:cubicBezTo>
                  <a:cubicBezTo>
                    <a:pt x="340" y="480"/>
                    <a:pt x="340" y="480"/>
                    <a:pt x="338" y="480"/>
                  </a:cubicBezTo>
                  <a:cubicBezTo>
                    <a:pt x="338" y="480"/>
                    <a:pt x="336" y="480"/>
                    <a:pt x="334" y="479"/>
                  </a:cubicBezTo>
                  <a:cubicBezTo>
                    <a:pt x="333" y="479"/>
                    <a:pt x="333" y="479"/>
                    <a:pt x="334" y="479"/>
                  </a:cubicBezTo>
                  <a:cubicBezTo>
                    <a:pt x="329" y="479"/>
                    <a:pt x="326" y="478"/>
                    <a:pt x="323" y="478"/>
                  </a:cubicBezTo>
                  <a:cubicBezTo>
                    <a:pt x="321" y="477"/>
                    <a:pt x="318" y="477"/>
                    <a:pt x="313" y="476"/>
                  </a:cubicBezTo>
                  <a:cubicBezTo>
                    <a:pt x="314" y="476"/>
                    <a:pt x="314" y="476"/>
                    <a:pt x="311" y="476"/>
                  </a:cubicBezTo>
                  <a:cubicBezTo>
                    <a:pt x="312" y="476"/>
                    <a:pt x="306" y="474"/>
                    <a:pt x="303" y="474"/>
                  </a:cubicBezTo>
                  <a:cubicBezTo>
                    <a:pt x="303" y="474"/>
                    <a:pt x="307" y="474"/>
                    <a:pt x="306" y="475"/>
                  </a:cubicBezTo>
                  <a:cubicBezTo>
                    <a:pt x="304" y="474"/>
                    <a:pt x="303" y="474"/>
                    <a:pt x="302" y="474"/>
                  </a:cubicBezTo>
                  <a:cubicBezTo>
                    <a:pt x="301" y="474"/>
                    <a:pt x="302" y="474"/>
                    <a:pt x="299" y="473"/>
                  </a:cubicBezTo>
                  <a:cubicBezTo>
                    <a:pt x="300" y="473"/>
                    <a:pt x="300" y="473"/>
                    <a:pt x="297" y="473"/>
                  </a:cubicBezTo>
                  <a:cubicBezTo>
                    <a:pt x="298" y="473"/>
                    <a:pt x="296" y="472"/>
                    <a:pt x="297" y="472"/>
                  </a:cubicBezTo>
                  <a:cubicBezTo>
                    <a:pt x="294" y="472"/>
                    <a:pt x="291" y="471"/>
                    <a:pt x="288" y="470"/>
                  </a:cubicBezTo>
                  <a:cubicBezTo>
                    <a:pt x="284" y="470"/>
                    <a:pt x="281" y="468"/>
                    <a:pt x="278" y="467"/>
                  </a:cubicBezTo>
                  <a:cubicBezTo>
                    <a:pt x="271" y="466"/>
                    <a:pt x="264" y="463"/>
                    <a:pt x="256" y="461"/>
                  </a:cubicBezTo>
                  <a:cubicBezTo>
                    <a:pt x="250" y="458"/>
                    <a:pt x="240" y="454"/>
                    <a:pt x="235" y="452"/>
                  </a:cubicBezTo>
                  <a:cubicBezTo>
                    <a:pt x="227" y="448"/>
                    <a:pt x="221" y="445"/>
                    <a:pt x="213" y="441"/>
                  </a:cubicBezTo>
                  <a:cubicBezTo>
                    <a:pt x="212" y="440"/>
                    <a:pt x="210" y="439"/>
                    <a:pt x="208" y="438"/>
                  </a:cubicBezTo>
                  <a:cubicBezTo>
                    <a:pt x="209" y="439"/>
                    <a:pt x="208" y="439"/>
                    <a:pt x="208" y="438"/>
                  </a:cubicBezTo>
                  <a:cubicBezTo>
                    <a:pt x="207" y="437"/>
                    <a:pt x="206" y="437"/>
                    <a:pt x="204" y="436"/>
                  </a:cubicBezTo>
                  <a:cubicBezTo>
                    <a:pt x="204" y="436"/>
                    <a:pt x="203" y="435"/>
                    <a:pt x="202" y="435"/>
                  </a:cubicBezTo>
                  <a:cubicBezTo>
                    <a:pt x="200" y="433"/>
                    <a:pt x="195" y="431"/>
                    <a:pt x="191" y="428"/>
                  </a:cubicBezTo>
                  <a:cubicBezTo>
                    <a:pt x="189" y="427"/>
                    <a:pt x="187" y="426"/>
                    <a:pt x="185" y="424"/>
                  </a:cubicBezTo>
                  <a:cubicBezTo>
                    <a:pt x="182" y="423"/>
                    <a:pt x="180" y="421"/>
                    <a:pt x="178" y="419"/>
                  </a:cubicBezTo>
                  <a:cubicBezTo>
                    <a:pt x="175" y="417"/>
                    <a:pt x="173" y="416"/>
                    <a:pt x="171" y="414"/>
                  </a:cubicBezTo>
                  <a:cubicBezTo>
                    <a:pt x="169" y="413"/>
                    <a:pt x="167" y="411"/>
                    <a:pt x="166" y="411"/>
                  </a:cubicBezTo>
                  <a:cubicBezTo>
                    <a:pt x="168" y="413"/>
                    <a:pt x="169" y="412"/>
                    <a:pt x="170" y="414"/>
                  </a:cubicBezTo>
                  <a:cubicBezTo>
                    <a:pt x="168" y="413"/>
                    <a:pt x="166" y="411"/>
                    <a:pt x="163" y="409"/>
                  </a:cubicBezTo>
                  <a:cubicBezTo>
                    <a:pt x="162" y="408"/>
                    <a:pt x="160" y="407"/>
                    <a:pt x="159" y="406"/>
                  </a:cubicBezTo>
                  <a:cubicBezTo>
                    <a:pt x="157" y="405"/>
                    <a:pt x="156" y="403"/>
                    <a:pt x="154" y="402"/>
                  </a:cubicBezTo>
                  <a:cubicBezTo>
                    <a:pt x="154" y="402"/>
                    <a:pt x="154" y="402"/>
                    <a:pt x="154" y="403"/>
                  </a:cubicBezTo>
                  <a:cubicBezTo>
                    <a:pt x="152" y="401"/>
                    <a:pt x="147" y="396"/>
                    <a:pt x="145" y="395"/>
                  </a:cubicBezTo>
                  <a:cubicBezTo>
                    <a:pt x="144" y="393"/>
                    <a:pt x="141" y="391"/>
                    <a:pt x="138" y="388"/>
                  </a:cubicBezTo>
                  <a:cubicBezTo>
                    <a:pt x="136" y="386"/>
                    <a:pt x="135" y="385"/>
                    <a:pt x="134" y="383"/>
                  </a:cubicBezTo>
                  <a:cubicBezTo>
                    <a:pt x="132" y="382"/>
                    <a:pt x="131" y="380"/>
                    <a:pt x="130" y="379"/>
                  </a:cubicBezTo>
                  <a:cubicBezTo>
                    <a:pt x="130" y="379"/>
                    <a:pt x="128" y="378"/>
                    <a:pt x="128" y="378"/>
                  </a:cubicBezTo>
                  <a:cubicBezTo>
                    <a:pt x="128" y="377"/>
                    <a:pt x="128" y="377"/>
                    <a:pt x="127" y="376"/>
                  </a:cubicBezTo>
                  <a:cubicBezTo>
                    <a:pt x="126" y="375"/>
                    <a:pt x="125" y="374"/>
                    <a:pt x="123" y="372"/>
                  </a:cubicBezTo>
                  <a:cubicBezTo>
                    <a:pt x="121" y="370"/>
                    <a:pt x="119" y="368"/>
                    <a:pt x="118" y="367"/>
                  </a:cubicBezTo>
                  <a:cubicBezTo>
                    <a:pt x="117" y="365"/>
                    <a:pt x="116" y="363"/>
                    <a:pt x="114" y="361"/>
                  </a:cubicBezTo>
                  <a:cubicBezTo>
                    <a:pt x="113" y="360"/>
                    <a:pt x="113" y="360"/>
                    <a:pt x="112" y="359"/>
                  </a:cubicBezTo>
                  <a:cubicBezTo>
                    <a:pt x="111" y="358"/>
                    <a:pt x="110" y="357"/>
                    <a:pt x="110" y="356"/>
                  </a:cubicBezTo>
                  <a:cubicBezTo>
                    <a:pt x="109" y="355"/>
                    <a:pt x="105" y="350"/>
                    <a:pt x="103" y="347"/>
                  </a:cubicBezTo>
                  <a:cubicBezTo>
                    <a:pt x="103" y="347"/>
                    <a:pt x="103" y="348"/>
                    <a:pt x="103" y="348"/>
                  </a:cubicBezTo>
                  <a:cubicBezTo>
                    <a:pt x="102" y="346"/>
                    <a:pt x="102" y="347"/>
                    <a:pt x="101" y="346"/>
                  </a:cubicBezTo>
                  <a:cubicBezTo>
                    <a:pt x="99" y="343"/>
                    <a:pt x="99" y="342"/>
                    <a:pt x="97" y="340"/>
                  </a:cubicBezTo>
                  <a:cubicBezTo>
                    <a:pt x="97" y="341"/>
                    <a:pt x="98" y="340"/>
                    <a:pt x="97" y="340"/>
                  </a:cubicBezTo>
                  <a:cubicBezTo>
                    <a:pt x="97" y="340"/>
                    <a:pt x="92" y="335"/>
                    <a:pt x="90" y="331"/>
                  </a:cubicBezTo>
                  <a:cubicBezTo>
                    <a:pt x="90" y="332"/>
                    <a:pt x="89" y="328"/>
                    <a:pt x="88" y="328"/>
                  </a:cubicBezTo>
                  <a:cubicBezTo>
                    <a:pt x="88" y="328"/>
                    <a:pt x="89" y="330"/>
                    <a:pt x="90" y="331"/>
                  </a:cubicBezTo>
                  <a:cubicBezTo>
                    <a:pt x="90" y="331"/>
                    <a:pt x="90" y="331"/>
                    <a:pt x="91" y="332"/>
                  </a:cubicBezTo>
                  <a:cubicBezTo>
                    <a:pt x="92" y="334"/>
                    <a:pt x="93" y="336"/>
                    <a:pt x="95" y="339"/>
                  </a:cubicBezTo>
                  <a:cubicBezTo>
                    <a:pt x="93" y="337"/>
                    <a:pt x="92" y="335"/>
                    <a:pt x="92" y="335"/>
                  </a:cubicBezTo>
                  <a:cubicBezTo>
                    <a:pt x="96" y="341"/>
                    <a:pt x="97" y="342"/>
                    <a:pt x="101" y="347"/>
                  </a:cubicBezTo>
                  <a:cubicBezTo>
                    <a:pt x="100" y="348"/>
                    <a:pt x="102" y="349"/>
                    <a:pt x="102" y="350"/>
                  </a:cubicBezTo>
                  <a:cubicBezTo>
                    <a:pt x="103" y="352"/>
                    <a:pt x="104" y="352"/>
                    <a:pt x="106" y="354"/>
                  </a:cubicBezTo>
                  <a:cubicBezTo>
                    <a:pt x="106" y="356"/>
                    <a:pt x="108" y="358"/>
                    <a:pt x="110" y="360"/>
                  </a:cubicBezTo>
                  <a:cubicBezTo>
                    <a:pt x="112" y="362"/>
                    <a:pt x="114" y="365"/>
                    <a:pt x="115" y="367"/>
                  </a:cubicBezTo>
                  <a:cubicBezTo>
                    <a:pt x="117" y="369"/>
                    <a:pt x="120" y="371"/>
                    <a:pt x="121" y="373"/>
                  </a:cubicBezTo>
                  <a:cubicBezTo>
                    <a:pt x="122" y="375"/>
                    <a:pt x="122" y="374"/>
                    <a:pt x="123" y="375"/>
                  </a:cubicBezTo>
                  <a:cubicBezTo>
                    <a:pt x="124" y="377"/>
                    <a:pt x="123" y="376"/>
                    <a:pt x="124" y="377"/>
                  </a:cubicBezTo>
                  <a:cubicBezTo>
                    <a:pt x="124" y="377"/>
                    <a:pt x="126" y="379"/>
                    <a:pt x="127" y="379"/>
                  </a:cubicBezTo>
                  <a:cubicBezTo>
                    <a:pt x="128" y="381"/>
                    <a:pt x="130" y="384"/>
                    <a:pt x="131" y="385"/>
                  </a:cubicBezTo>
                  <a:cubicBezTo>
                    <a:pt x="129" y="383"/>
                    <a:pt x="125" y="379"/>
                    <a:pt x="127" y="382"/>
                  </a:cubicBezTo>
                  <a:cubicBezTo>
                    <a:pt x="130" y="384"/>
                    <a:pt x="139" y="392"/>
                    <a:pt x="140" y="395"/>
                  </a:cubicBezTo>
                  <a:cubicBezTo>
                    <a:pt x="142" y="396"/>
                    <a:pt x="139" y="393"/>
                    <a:pt x="141" y="395"/>
                  </a:cubicBezTo>
                  <a:cubicBezTo>
                    <a:pt x="142" y="397"/>
                    <a:pt x="143" y="398"/>
                    <a:pt x="143" y="398"/>
                  </a:cubicBezTo>
                  <a:cubicBezTo>
                    <a:pt x="142" y="398"/>
                    <a:pt x="142" y="397"/>
                    <a:pt x="141" y="396"/>
                  </a:cubicBezTo>
                  <a:cubicBezTo>
                    <a:pt x="141" y="396"/>
                    <a:pt x="141" y="397"/>
                    <a:pt x="143" y="399"/>
                  </a:cubicBezTo>
                  <a:cubicBezTo>
                    <a:pt x="144" y="400"/>
                    <a:pt x="146" y="402"/>
                    <a:pt x="148" y="403"/>
                  </a:cubicBezTo>
                  <a:cubicBezTo>
                    <a:pt x="147" y="403"/>
                    <a:pt x="145" y="401"/>
                    <a:pt x="143" y="400"/>
                  </a:cubicBezTo>
                  <a:cubicBezTo>
                    <a:pt x="141" y="398"/>
                    <a:pt x="138" y="395"/>
                    <a:pt x="136" y="393"/>
                  </a:cubicBezTo>
                  <a:cubicBezTo>
                    <a:pt x="135" y="392"/>
                    <a:pt x="136" y="393"/>
                    <a:pt x="137" y="394"/>
                  </a:cubicBezTo>
                  <a:cubicBezTo>
                    <a:pt x="135" y="393"/>
                    <a:pt x="132" y="390"/>
                    <a:pt x="130" y="388"/>
                  </a:cubicBezTo>
                  <a:cubicBezTo>
                    <a:pt x="128" y="386"/>
                    <a:pt x="126" y="383"/>
                    <a:pt x="124" y="382"/>
                  </a:cubicBezTo>
                  <a:cubicBezTo>
                    <a:pt x="126" y="383"/>
                    <a:pt x="127" y="385"/>
                    <a:pt x="129" y="387"/>
                  </a:cubicBezTo>
                  <a:cubicBezTo>
                    <a:pt x="124" y="382"/>
                    <a:pt x="121" y="378"/>
                    <a:pt x="117" y="375"/>
                  </a:cubicBezTo>
                  <a:cubicBezTo>
                    <a:pt x="114" y="371"/>
                    <a:pt x="111" y="367"/>
                    <a:pt x="106" y="362"/>
                  </a:cubicBezTo>
                  <a:cubicBezTo>
                    <a:pt x="106" y="362"/>
                    <a:pt x="107" y="363"/>
                    <a:pt x="107" y="363"/>
                  </a:cubicBezTo>
                  <a:cubicBezTo>
                    <a:pt x="105" y="360"/>
                    <a:pt x="105" y="360"/>
                    <a:pt x="103" y="357"/>
                  </a:cubicBezTo>
                  <a:cubicBezTo>
                    <a:pt x="102" y="357"/>
                    <a:pt x="103" y="357"/>
                    <a:pt x="102" y="356"/>
                  </a:cubicBezTo>
                  <a:cubicBezTo>
                    <a:pt x="102" y="356"/>
                    <a:pt x="101" y="355"/>
                    <a:pt x="101" y="354"/>
                  </a:cubicBezTo>
                  <a:cubicBezTo>
                    <a:pt x="100" y="354"/>
                    <a:pt x="102" y="356"/>
                    <a:pt x="102" y="356"/>
                  </a:cubicBezTo>
                  <a:cubicBezTo>
                    <a:pt x="100" y="355"/>
                    <a:pt x="99" y="353"/>
                    <a:pt x="97" y="350"/>
                  </a:cubicBezTo>
                  <a:cubicBezTo>
                    <a:pt x="95" y="348"/>
                    <a:pt x="94" y="346"/>
                    <a:pt x="92" y="343"/>
                  </a:cubicBezTo>
                  <a:cubicBezTo>
                    <a:pt x="91" y="342"/>
                    <a:pt x="89" y="339"/>
                    <a:pt x="88" y="337"/>
                  </a:cubicBezTo>
                  <a:cubicBezTo>
                    <a:pt x="87" y="337"/>
                    <a:pt x="88" y="338"/>
                    <a:pt x="86" y="336"/>
                  </a:cubicBezTo>
                  <a:cubicBezTo>
                    <a:pt x="86" y="334"/>
                    <a:pt x="84" y="331"/>
                    <a:pt x="87" y="335"/>
                  </a:cubicBezTo>
                  <a:cubicBezTo>
                    <a:pt x="86" y="334"/>
                    <a:pt x="87" y="334"/>
                    <a:pt x="86" y="333"/>
                  </a:cubicBezTo>
                  <a:cubicBezTo>
                    <a:pt x="86" y="334"/>
                    <a:pt x="84" y="330"/>
                    <a:pt x="82" y="326"/>
                  </a:cubicBezTo>
                  <a:cubicBezTo>
                    <a:pt x="82" y="327"/>
                    <a:pt x="79" y="323"/>
                    <a:pt x="79" y="322"/>
                  </a:cubicBezTo>
                  <a:cubicBezTo>
                    <a:pt x="78" y="322"/>
                    <a:pt x="78" y="321"/>
                    <a:pt x="76" y="318"/>
                  </a:cubicBezTo>
                  <a:cubicBezTo>
                    <a:pt x="75" y="315"/>
                    <a:pt x="77" y="320"/>
                    <a:pt x="78" y="320"/>
                  </a:cubicBezTo>
                  <a:cubicBezTo>
                    <a:pt x="77" y="318"/>
                    <a:pt x="75" y="314"/>
                    <a:pt x="74" y="314"/>
                  </a:cubicBezTo>
                  <a:cubicBezTo>
                    <a:pt x="76" y="318"/>
                    <a:pt x="72" y="310"/>
                    <a:pt x="74" y="314"/>
                  </a:cubicBezTo>
                  <a:cubicBezTo>
                    <a:pt x="75" y="316"/>
                    <a:pt x="74" y="315"/>
                    <a:pt x="76" y="317"/>
                  </a:cubicBezTo>
                  <a:cubicBezTo>
                    <a:pt x="76" y="317"/>
                    <a:pt x="75" y="316"/>
                    <a:pt x="74" y="314"/>
                  </a:cubicBezTo>
                  <a:cubicBezTo>
                    <a:pt x="73" y="312"/>
                    <a:pt x="73" y="311"/>
                    <a:pt x="73" y="311"/>
                  </a:cubicBezTo>
                  <a:cubicBezTo>
                    <a:pt x="72" y="309"/>
                    <a:pt x="70" y="306"/>
                    <a:pt x="69" y="304"/>
                  </a:cubicBezTo>
                  <a:cubicBezTo>
                    <a:pt x="71" y="308"/>
                    <a:pt x="73" y="312"/>
                    <a:pt x="72" y="311"/>
                  </a:cubicBezTo>
                  <a:cubicBezTo>
                    <a:pt x="70" y="308"/>
                    <a:pt x="72" y="310"/>
                    <a:pt x="71" y="309"/>
                  </a:cubicBezTo>
                  <a:cubicBezTo>
                    <a:pt x="70" y="307"/>
                    <a:pt x="68" y="303"/>
                    <a:pt x="69" y="304"/>
                  </a:cubicBezTo>
                  <a:cubicBezTo>
                    <a:pt x="67" y="301"/>
                    <a:pt x="67" y="301"/>
                    <a:pt x="68" y="303"/>
                  </a:cubicBezTo>
                  <a:cubicBezTo>
                    <a:pt x="66" y="300"/>
                    <a:pt x="66" y="300"/>
                    <a:pt x="67" y="301"/>
                  </a:cubicBezTo>
                  <a:cubicBezTo>
                    <a:pt x="66" y="299"/>
                    <a:pt x="67" y="299"/>
                    <a:pt x="66" y="298"/>
                  </a:cubicBezTo>
                  <a:cubicBezTo>
                    <a:pt x="65" y="297"/>
                    <a:pt x="66" y="300"/>
                    <a:pt x="66" y="299"/>
                  </a:cubicBezTo>
                  <a:cubicBezTo>
                    <a:pt x="65" y="297"/>
                    <a:pt x="65" y="297"/>
                    <a:pt x="65" y="296"/>
                  </a:cubicBezTo>
                  <a:cubicBezTo>
                    <a:pt x="64" y="294"/>
                    <a:pt x="63" y="293"/>
                    <a:pt x="61" y="290"/>
                  </a:cubicBezTo>
                  <a:cubicBezTo>
                    <a:pt x="61" y="288"/>
                    <a:pt x="59" y="285"/>
                    <a:pt x="59" y="282"/>
                  </a:cubicBezTo>
                  <a:cubicBezTo>
                    <a:pt x="59" y="282"/>
                    <a:pt x="59" y="284"/>
                    <a:pt x="58" y="282"/>
                  </a:cubicBezTo>
                  <a:cubicBezTo>
                    <a:pt x="57" y="280"/>
                    <a:pt x="58" y="281"/>
                    <a:pt x="57" y="279"/>
                  </a:cubicBezTo>
                  <a:cubicBezTo>
                    <a:pt x="57" y="280"/>
                    <a:pt x="57" y="280"/>
                    <a:pt x="57" y="278"/>
                  </a:cubicBezTo>
                  <a:cubicBezTo>
                    <a:pt x="57" y="278"/>
                    <a:pt x="57" y="278"/>
                    <a:pt x="56" y="277"/>
                  </a:cubicBezTo>
                  <a:cubicBezTo>
                    <a:pt x="56" y="277"/>
                    <a:pt x="57" y="279"/>
                    <a:pt x="57" y="279"/>
                  </a:cubicBezTo>
                  <a:cubicBezTo>
                    <a:pt x="53" y="270"/>
                    <a:pt x="53" y="268"/>
                    <a:pt x="51" y="262"/>
                  </a:cubicBezTo>
                  <a:cubicBezTo>
                    <a:pt x="50" y="261"/>
                    <a:pt x="49" y="257"/>
                    <a:pt x="49" y="255"/>
                  </a:cubicBezTo>
                  <a:cubicBezTo>
                    <a:pt x="49" y="255"/>
                    <a:pt x="48" y="254"/>
                    <a:pt x="48" y="253"/>
                  </a:cubicBezTo>
                  <a:cubicBezTo>
                    <a:pt x="49" y="257"/>
                    <a:pt x="48" y="255"/>
                    <a:pt x="48" y="255"/>
                  </a:cubicBezTo>
                  <a:cubicBezTo>
                    <a:pt x="49" y="258"/>
                    <a:pt x="49" y="259"/>
                    <a:pt x="50" y="262"/>
                  </a:cubicBezTo>
                  <a:cubicBezTo>
                    <a:pt x="50" y="262"/>
                    <a:pt x="51" y="265"/>
                    <a:pt x="52" y="265"/>
                  </a:cubicBezTo>
                  <a:cubicBezTo>
                    <a:pt x="52" y="266"/>
                    <a:pt x="52" y="268"/>
                    <a:pt x="52" y="269"/>
                  </a:cubicBezTo>
                  <a:cubicBezTo>
                    <a:pt x="53" y="269"/>
                    <a:pt x="55" y="274"/>
                    <a:pt x="55" y="274"/>
                  </a:cubicBezTo>
                  <a:cubicBezTo>
                    <a:pt x="54" y="274"/>
                    <a:pt x="53" y="269"/>
                    <a:pt x="53" y="270"/>
                  </a:cubicBezTo>
                  <a:cubicBezTo>
                    <a:pt x="54" y="273"/>
                    <a:pt x="54" y="273"/>
                    <a:pt x="53" y="271"/>
                  </a:cubicBezTo>
                  <a:cubicBezTo>
                    <a:pt x="56" y="281"/>
                    <a:pt x="56" y="280"/>
                    <a:pt x="60" y="288"/>
                  </a:cubicBezTo>
                  <a:cubicBezTo>
                    <a:pt x="60" y="288"/>
                    <a:pt x="59" y="286"/>
                    <a:pt x="59" y="288"/>
                  </a:cubicBezTo>
                  <a:cubicBezTo>
                    <a:pt x="60" y="288"/>
                    <a:pt x="61" y="294"/>
                    <a:pt x="63" y="297"/>
                  </a:cubicBezTo>
                  <a:cubicBezTo>
                    <a:pt x="62" y="296"/>
                    <a:pt x="62" y="294"/>
                    <a:pt x="61" y="294"/>
                  </a:cubicBezTo>
                  <a:cubicBezTo>
                    <a:pt x="62" y="295"/>
                    <a:pt x="62" y="296"/>
                    <a:pt x="63" y="297"/>
                  </a:cubicBezTo>
                  <a:cubicBezTo>
                    <a:pt x="62" y="296"/>
                    <a:pt x="63" y="297"/>
                    <a:pt x="63" y="298"/>
                  </a:cubicBezTo>
                  <a:cubicBezTo>
                    <a:pt x="64" y="299"/>
                    <a:pt x="63" y="298"/>
                    <a:pt x="64" y="299"/>
                  </a:cubicBezTo>
                  <a:cubicBezTo>
                    <a:pt x="65" y="302"/>
                    <a:pt x="67" y="306"/>
                    <a:pt x="69" y="309"/>
                  </a:cubicBezTo>
                  <a:cubicBezTo>
                    <a:pt x="71" y="313"/>
                    <a:pt x="72" y="316"/>
                    <a:pt x="72" y="317"/>
                  </a:cubicBezTo>
                  <a:cubicBezTo>
                    <a:pt x="71" y="314"/>
                    <a:pt x="69" y="312"/>
                    <a:pt x="67" y="308"/>
                  </a:cubicBezTo>
                  <a:cubicBezTo>
                    <a:pt x="67" y="309"/>
                    <a:pt x="67" y="307"/>
                    <a:pt x="67" y="308"/>
                  </a:cubicBezTo>
                  <a:cubicBezTo>
                    <a:pt x="69" y="312"/>
                    <a:pt x="71" y="315"/>
                    <a:pt x="73" y="320"/>
                  </a:cubicBezTo>
                  <a:cubicBezTo>
                    <a:pt x="73" y="319"/>
                    <a:pt x="72" y="319"/>
                    <a:pt x="73" y="321"/>
                  </a:cubicBezTo>
                  <a:cubicBezTo>
                    <a:pt x="73" y="321"/>
                    <a:pt x="73" y="321"/>
                    <a:pt x="74" y="322"/>
                  </a:cubicBezTo>
                  <a:cubicBezTo>
                    <a:pt x="74" y="321"/>
                    <a:pt x="74" y="322"/>
                    <a:pt x="74" y="323"/>
                  </a:cubicBezTo>
                  <a:cubicBezTo>
                    <a:pt x="74" y="323"/>
                    <a:pt x="76" y="326"/>
                    <a:pt x="76" y="326"/>
                  </a:cubicBezTo>
                  <a:cubicBezTo>
                    <a:pt x="74" y="322"/>
                    <a:pt x="76" y="326"/>
                    <a:pt x="74" y="324"/>
                  </a:cubicBezTo>
                  <a:cubicBezTo>
                    <a:pt x="72" y="320"/>
                    <a:pt x="73" y="321"/>
                    <a:pt x="72" y="320"/>
                  </a:cubicBezTo>
                  <a:cubicBezTo>
                    <a:pt x="73" y="321"/>
                    <a:pt x="72" y="320"/>
                    <a:pt x="73" y="322"/>
                  </a:cubicBezTo>
                  <a:cubicBezTo>
                    <a:pt x="72" y="321"/>
                    <a:pt x="71" y="318"/>
                    <a:pt x="70" y="317"/>
                  </a:cubicBezTo>
                  <a:cubicBezTo>
                    <a:pt x="71" y="318"/>
                    <a:pt x="71" y="317"/>
                    <a:pt x="70" y="315"/>
                  </a:cubicBezTo>
                  <a:cubicBezTo>
                    <a:pt x="70" y="317"/>
                    <a:pt x="70" y="316"/>
                    <a:pt x="69" y="316"/>
                  </a:cubicBezTo>
                  <a:cubicBezTo>
                    <a:pt x="68" y="313"/>
                    <a:pt x="65" y="309"/>
                    <a:pt x="65" y="308"/>
                  </a:cubicBezTo>
                  <a:cubicBezTo>
                    <a:pt x="66" y="309"/>
                    <a:pt x="66" y="309"/>
                    <a:pt x="66" y="309"/>
                  </a:cubicBezTo>
                  <a:cubicBezTo>
                    <a:pt x="65" y="306"/>
                    <a:pt x="66" y="309"/>
                    <a:pt x="65" y="307"/>
                  </a:cubicBezTo>
                  <a:cubicBezTo>
                    <a:pt x="64" y="306"/>
                    <a:pt x="64" y="305"/>
                    <a:pt x="64" y="304"/>
                  </a:cubicBezTo>
                  <a:cubicBezTo>
                    <a:pt x="64" y="306"/>
                    <a:pt x="65" y="307"/>
                    <a:pt x="65" y="308"/>
                  </a:cubicBezTo>
                  <a:cubicBezTo>
                    <a:pt x="64" y="306"/>
                    <a:pt x="64" y="306"/>
                    <a:pt x="63" y="303"/>
                  </a:cubicBezTo>
                  <a:cubicBezTo>
                    <a:pt x="63" y="303"/>
                    <a:pt x="62" y="301"/>
                    <a:pt x="62" y="301"/>
                  </a:cubicBezTo>
                  <a:cubicBezTo>
                    <a:pt x="63" y="304"/>
                    <a:pt x="63" y="302"/>
                    <a:pt x="63" y="302"/>
                  </a:cubicBezTo>
                  <a:cubicBezTo>
                    <a:pt x="63" y="302"/>
                    <a:pt x="60" y="297"/>
                    <a:pt x="62" y="300"/>
                  </a:cubicBezTo>
                  <a:cubicBezTo>
                    <a:pt x="62" y="300"/>
                    <a:pt x="62" y="301"/>
                    <a:pt x="62" y="301"/>
                  </a:cubicBezTo>
                  <a:cubicBezTo>
                    <a:pt x="62" y="300"/>
                    <a:pt x="62" y="301"/>
                    <a:pt x="62" y="300"/>
                  </a:cubicBezTo>
                  <a:cubicBezTo>
                    <a:pt x="61" y="299"/>
                    <a:pt x="60" y="297"/>
                    <a:pt x="60" y="296"/>
                  </a:cubicBezTo>
                  <a:cubicBezTo>
                    <a:pt x="60" y="296"/>
                    <a:pt x="61" y="298"/>
                    <a:pt x="61" y="298"/>
                  </a:cubicBezTo>
                  <a:cubicBezTo>
                    <a:pt x="61" y="297"/>
                    <a:pt x="60" y="296"/>
                    <a:pt x="59" y="295"/>
                  </a:cubicBezTo>
                  <a:cubicBezTo>
                    <a:pt x="58" y="293"/>
                    <a:pt x="58" y="292"/>
                    <a:pt x="58" y="291"/>
                  </a:cubicBezTo>
                  <a:cubicBezTo>
                    <a:pt x="58" y="292"/>
                    <a:pt x="59" y="295"/>
                    <a:pt x="60" y="295"/>
                  </a:cubicBezTo>
                  <a:cubicBezTo>
                    <a:pt x="59" y="292"/>
                    <a:pt x="57" y="290"/>
                    <a:pt x="56" y="287"/>
                  </a:cubicBezTo>
                  <a:cubicBezTo>
                    <a:pt x="56" y="287"/>
                    <a:pt x="56" y="287"/>
                    <a:pt x="55" y="285"/>
                  </a:cubicBezTo>
                  <a:cubicBezTo>
                    <a:pt x="56" y="285"/>
                    <a:pt x="54" y="282"/>
                    <a:pt x="54" y="281"/>
                  </a:cubicBezTo>
                  <a:cubicBezTo>
                    <a:pt x="53" y="279"/>
                    <a:pt x="54" y="281"/>
                    <a:pt x="54" y="280"/>
                  </a:cubicBezTo>
                  <a:cubicBezTo>
                    <a:pt x="53" y="280"/>
                    <a:pt x="52" y="276"/>
                    <a:pt x="52" y="276"/>
                  </a:cubicBezTo>
                  <a:cubicBezTo>
                    <a:pt x="52" y="277"/>
                    <a:pt x="52" y="278"/>
                    <a:pt x="52" y="277"/>
                  </a:cubicBezTo>
                  <a:cubicBezTo>
                    <a:pt x="52" y="276"/>
                    <a:pt x="52" y="275"/>
                    <a:pt x="51" y="273"/>
                  </a:cubicBezTo>
                  <a:cubicBezTo>
                    <a:pt x="50" y="273"/>
                    <a:pt x="52" y="276"/>
                    <a:pt x="52" y="277"/>
                  </a:cubicBezTo>
                  <a:cubicBezTo>
                    <a:pt x="50" y="273"/>
                    <a:pt x="51" y="277"/>
                    <a:pt x="51" y="277"/>
                  </a:cubicBezTo>
                  <a:cubicBezTo>
                    <a:pt x="50" y="275"/>
                    <a:pt x="50" y="272"/>
                    <a:pt x="50" y="272"/>
                  </a:cubicBezTo>
                  <a:cubicBezTo>
                    <a:pt x="50" y="273"/>
                    <a:pt x="49" y="270"/>
                    <a:pt x="50" y="273"/>
                  </a:cubicBezTo>
                  <a:cubicBezTo>
                    <a:pt x="50" y="274"/>
                    <a:pt x="51" y="276"/>
                    <a:pt x="52" y="278"/>
                  </a:cubicBezTo>
                  <a:cubicBezTo>
                    <a:pt x="51" y="278"/>
                    <a:pt x="51" y="279"/>
                    <a:pt x="52" y="280"/>
                  </a:cubicBezTo>
                  <a:cubicBezTo>
                    <a:pt x="53" y="282"/>
                    <a:pt x="52" y="278"/>
                    <a:pt x="53" y="281"/>
                  </a:cubicBezTo>
                  <a:cubicBezTo>
                    <a:pt x="55" y="287"/>
                    <a:pt x="53" y="284"/>
                    <a:pt x="51" y="279"/>
                  </a:cubicBezTo>
                  <a:cubicBezTo>
                    <a:pt x="52" y="281"/>
                    <a:pt x="52" y="281"/>
                    <a:pt x="53" y="283"/>
                  </a:cubicBezTo>
                  <a:cubicBezTo>
                    <a:pt x="52" y="281"/>
                    <a:pt x="53" y="285"/>
                    <a:pt x="54" y="286"/>
                  </a:cubicBezTo>
                  <a:cubicBezTo>
                    <a:pt x="53" y="284"/>
                    <a:pt x="50" y="278"/>
                    <a:pt x="50" y="278"/>
                  </a:cubicBezTo>
                  <a:cubicBezTo>
                    <a:pt x="52" y="283"/>
                    <a:pt x="54" y="287"/>
                    <a:pt x="55" y="289"/>
                  </a:cubicBezTo>
                  <a:cubicBezTo>
                    <a:pt x="53" y="287"/>
                    <a:pt x="51" y="281"/>
                    <a:pt x="49" y="276"/>
                  </a:cubicBezTo>
                  <a:cubicBezTo>
                    <a:pt x="49" y="276"/>
                    <a:pt x="49" y="275"/>
                    <a:pt x="48" y="274"/>
                  </a:cubicBezTo>
                  <a:cubicBezTo>
                    <a:pt x="48" y="272"/>
                    <a:pt x="46" y="268"/>
                    <a:pt x="45" y="267"/>
                  </a:cubicBezTo>
                  <a:cubicBezTo>
                    <a:pt x="45" y="266"/>
                    <a:pt x="44" y="262"/>
                    <a:pt x="43" y="261"/>
                  </a:cubicBezTo>
                  <a:cubicBezTo>
                    <a:pt x="44" y="261"/>
                    <a:pt x="43" y="261"/>
                    <a:pt x="44" y="263"/>
                  </a:cubicBezTo>
                  <a:cubicBezTo>
                    <a:pt x="43" y="262"/>
                    <a:pt x="44" y="263"/>
                    <a:pt x="44" y="264"/>
                  </a:cubicBezTo>
                  <a:cubicBezTo>
                    <a:pt x="45" y="265"/>
                    <a:pt x="45" y="265"/>
                    <a:pt x="45" y="266"/>
                  </a:cubicBezTo>
                  <a:cubicBezTo>
                    <a:pt x="45" y="267"/>
                    <a:pt x="47" y="270"/>
                    <a:pt x="47" y="271"/>
                  </a:cubicBezTo>
                  <a:cubicBezTo>
                    <a:pt x="47" y="271"/>
                    <a:pt x="47" y="270"/>
                    <a:pt x="47" y="270"/>
                  </a:cubicBezTo>
                  <a:cubicBezTo>
                    <a:pt x="49" y="278"/>
                    <a:pt x="50" y="280"/>
                    <a:pt x="52" y="285"/>
                  </a:cubicBezTo>
                  <a:cubicBezTo>
                    <a:pt x="54" y="289"/>
                    <a:pt x="57" y="297"/>
                    <a:pt x="59" y="300"/>
                  </a:cubicBezTo>
                  <a:cubicBezTo>
                    <a:pt x="59" y="300"/>
                    <a:pt x="59" y="299"/>
                    <a:pt x="59" y="300"/>
                  </a:cubicBezTo>
                  <a:cubicBezTo>
                    <a:pt x="60" y="302"/>
                    <a:pt x="61" y="304"/>
                    <a:pt x="62" y="307"/>
                  </a:cubicBezTo>
                  <a:cubicBezTo>
                    <a:pt x="62" y="307"/>
                    <a:pt x="62" y="307"/>
                    <a:pt x="63" y="309"/>
                  </a:cubicBezTo>
                  <a:cubicBezTo>
                    <a:pt x="63" y="308"/>
                    <a:pt x="65" y="312"/>
                    <a:pt x="65" y="312"/>
                  </a:cubicBezTo>
                  <a:cubicBezTo>
                    <a:pt x="65" y="312"/>
                    <a:pt x="65" y="312"/>
                    <a:pt x="65" y="313"/>
                  </a:cubicBezTo>
                  <a:cubicBezTo>
                    <a:pt x="66" y="314"/>
                    <a:pt x="63" y="310"/>
                    <a:pt x="64" y="312"/>
                  </a:cubicBezTo>
                  <a:cubicBezTo>
                    <a:pt x="65" y="312"/>
                    <a:pt x="66" y="315"/>
                    <a:pt x="66" y="314"/>
                  </a:cubicBezTo>
                  <a:cubicBezTo>
                    <a:pt x="66" y="313"/>
                    <a:pt x="66" y="313"/>
                    <a:pt x="66" y="313"/>
                  </a:cubicBezTo>
                  <a:cubicBezTo>
                    <a:pt x="67" y="315"/>
                    <a:pt x="68" y="316"/>
                    <a:pt x="69" y="318"/>
                  </a:cubicBezTo>
                  <a:cubicBezTo>
                    <a:pt x="68" y="317"/>
                    <a:pt x="69" y="318"/>
                    <a:pt x="68" y="315"/>
                  </a:cubicBezTo>
                  <a:cubicBezTo>
                    <a:pt x="68" y="315"/>
                    <a:pt x="68" y="317"/>
                    <a:pt x="68" y="317"/>
                  </a:cubicBezTo>
                  <a:cubicBezTo>
                    <a:pt x="67" y="315"/>
                    <a:pt x="65" y="311"/>
                    <a:pt x="65" y="311"/>
                  </a:cubicBezTo>
                  <a:cubicBezTo>
                    <a:pt x="65" y="311"/>
                    <a:pt x="61" y="303"/>
                    <a:pt x="63" y="306"/>
                  </a:cubicBezTo>
                  <a:cubicBezTo>
                    <a:pt x="62" y="305"/>
                    <a:pt x="61" y="304"/>
                    <a:pt x="61" y="303"/>
                  </a:cubicBezTo>
                  <a:cubicBezTo>
                    <a:pt x="61" y="302"/>
                    <a:pt x="62" y="303"/>
                    <a:pt x="62" y="303"/>
                  </a:cubicBezTo>
                  <a:cubicBezTo>
                    <a:pt x="61" y="301"/>
                    <a:pt x="61" y="300"/>
                    <a:pt x="60" y="299"/>
                  </a:cubicBezTo>
                  <a:cubicBezTo>
                    <a:pt x="61" y="300"/>
                    <a:pt x="60" y="299"/>
                    <a:pt x="61" y="300"/>
                  </a:cubicBezTo>
                  <a:cubicBezTo>
                    <a:pt x="62" y="302"/>
                    <a:pt x="63" y="303"/>
                    <a:pt x="63" y="303"/>
                  </a:cubicBezTo>
                  <a:cubicBezTo>
                    <a:pt x="63" y="304"/>
                    <a:pt x="61" y="301"/>
                    <a:pt x="61" y="302"/>
                  </a:cubicBezTo>
                  <a:cubicBezTo>
                    <a:pt x="63" y="304"/>
                    <a:pt x="62" y="304"/>
                    <a:pt x="64" y="307"/>
                  </a:cubicBezTo>
                  <a:cubicBezTo>
                    <a:pt x="65" y="308"/>
                    <a:pt x="70" y="317"/>
                    <a:pt x="69" y="316"/>
                  </a:cubicBezTo>
                  <a:cubicBezTo>
                    <a:pt x="71" y="319"/>
                    <a:pt x="72" y="321"/>
                    <a:pt x="70" y="318"/>
                  </a:cubicBezTo>
                  <a:cubicBezTo>
                    <a:pt x="72" y="321"/>
                    <a:pt x="74" y="325"/>
                    <a:pt x="74" y="324"/>
                  </a:cubicBezTo>
                  <a:cubicBezTo>
                    <a:pt x="74" y="324"/>
                    <a:pt x="75" y="326"/>
                    <a:pt x="75" y="326"/>
                  </a:cubicBezTo>
                  <a:cubicBezTo>
                    <a:pt x="75" y="326"/>
                    <a:pt x="74" y="325"/>
                    <a:pt x="74" y="324"/>
                  </a:cubicBezTo>
                  <a:cubicBezTo>
                    <a:pt x="73" y="323"/>
                    <a:pt x="73" y="323"/>
                    <a:pt x="73" y="323"/>
                  </a:cubicBezTo>
                  <a:cubicBezTo>
                    <a:pt x="73" y="323"/>
                    <a:pt x="76" y="328"/>
                    <a:pt x="76" y="328"/>
                  </a:cubicBezTo>
                  <a:cubicBezTo>
                    <a:pt x="74" y="326"/>
                    <a:pt x="75" y="328"/>
                    <a:pt x="74" y="326"/>
                  </a:cubicBezTo>
                  <a:cubicBezTo>
                    <a:pt x="75" y="327"/>
                    <a:pt x="73" y="324"/>
                    <a:pt x="72" y="323"/>
                  </a:cubicBezTo>
                  <a:cubicBezTo>
                    <a:pt x="73" y="324"/>
                    <a:pt x="72" y="322"/>
                    <a:pt x="71" y="320"/>
                  </a:cubicBezTo>
                  <a:cubicBezTo>
                    <a:pt x="72" y="322"/>
                    <a:pt x="72" y="322"/>
                    <a:pt x="70" y="319"/>
                  </a:cubicBezTo>
                  <a:cubicBezTo>
                    <a:pt x="71" y="322"/>
                    <a:pt x="72" y="324"/>
                    <a:pt x="74" y="326"/>
                  </a:cubicBezTo>
                  <a:cubicBezTo>
                    <a:pt x="75" y="327"/>
                    <a:pt x="76" y="329"/>
                    <a:pt x="77" y="331"/>
                  </a:cubicBezTo>
                  <a:cubicBezTo>
                    <a:pt x="76" y="330"/>
                    <a:pt x="78" y="333"/>
                    <a:pt x="78" y="333"/>
                  </a:cubicBezTo>
                  <a:cubicBezTo>
                    <a:pt x="80" y="335"/>
                    <a:pt x="81" y="337"/>
                    <a:pt x="82" y="338"/>
                  </a:cubicBezTo>
                  <a:cubicBezTo>
                    <a:pt x="83" y="340"/>
                    <a:pt x="84" y="342"/>
                    <a:pt x="86" y="344"/>
                  </a:cubicBezTo>
                  <a:cubicBezTo>
                    <a:pt x="84" y="342"/>
                    <a:pt x="86" y="346"/>
                    <a:pt x="85" y="344"/>
                  </a:cubicBezTo>
                  <a:cubicBezTo>
                    <a:pt x="85" y="344"/>
                    <a:pt x="82" y="339"/>
                    <a:pt x="81" y="339"/>
                  </a:cubicBezTo>
                  <a:cubicBezTo>
                    <a:pt x="82" y="339"/>
                    <a:pt x="82" y="339"/>
                    <a:pt x="81" y="339"/>
                  </a:cubicBezTo>
                  <a:cubicBezTo>
                    <a:pt x="86" y="345"/>
                    <a:pt x="86" y="347"/>
                    <a:pt x="82" y="341"/>
                  </a:cubicBezTo>
                  <a:cubicBezTo>
                    <a:pt x="82" y="341"/>
                    <a:pt x="82" y="340"/>
                    <a:pt x="82" y="340"/>
                  </a:cubicBezTo>
                  <a:cubicBezTo>
                    <a:pt x="81" y="338"/>
                    <a:pt x="79" y="335"/>
                    <a:pt x="79" y="336"/>
                  </a:cubicBezTo>
                  <a:cubicBezTo>
                    <a:pt x="82" y="341"/>
                    <a:pt x="80" y="338"/>
                    <a:pt x="82" y="342"/>
                  </a:cubicBezTo>
                  <a:cubicBezTo>
                    <a:pt x="83" y="343"/>
                    <a:pt x="82" y="341"/>
                    <a:pt x="84" y="343"/>
                  </a:cubicBezTo>
                  <a:cubicBezTo>
                    <a:pt x="85" y="345"/>
                    <a:pt x="83" y="343"/>
                    <a:pt x="84" y="345"/>
                  </a:cubicBezTo>
                  <a:cubicBezTo>
                    <a:pt x="86" y="347"/>
                    <a:pt x="85" y="345"/>
                    <a:pt x="85" y="346"/>
                  </a:cubicBezTo>
                  <a:cubicBezTo>
                    <a:pt x="87" y="349"/>
                    <a:pt x="88" y="351"/>
                    <a:pt x="86" y="348"/>
                  </a:cubicBezTo>
                  <a:cubicBezTo>
                    <a:pt x="87" y="349"/>
                    <a:pt x="88" y="351"/>
                    <a:pt x="88" y="351"/>
                  </a:cubicBezTo>
                  <a:cubicBezTo>
                    <a:pt x="88" y="350"/>
                    <a:pt x="88" y="351"/>
                    <a:pt x="87" y="350"/>
                  </a:cubicBezTo>
                  <a:cubicBezTo>
                    <a:pt x="85" y="347"/>
                    <a:pt x="83" y="344"/>
                    <a:pt x="81" y="341"/>
                  </a:cubicBezTo>
                  <a:cubicBezTo>
                    <a:pt x="80" y="339"/>
                    <a:pt x="78" y="336"/>
                    <a:pt x="77" y="334"/>
                  </a:cubicBezTo>
                  <a:cubicBezTo>
                    <a:pt x="78" y="335"/>
                    <a:pt x="79" y="337"/>
                    <a:pt x="78" y="336"/>
                  </a:cubicBezTo>
                  <a:cubicBezTo>
                    <a:pt x="77" y="334"/>
                    <a:pt x="76" y="332"/>
                    <a:pt x="75" y="331"/>
                  </a:cubicBezTo>
                  <a:cubicBezTo>
                    <a:pt x="75" y="332"/>
                    <a:pt x="75" y="331"/>
                    <a:pt x="74" y="330"/>
                  </a:cubicBezTo>
                  <a:cubicBezTo>
                    <a:pt x="74" y="330"/>
                    <a:pt x="74" y="331"/>
                    <a:pt x="74" y="331"/>
                  </a:cubicBezTo>
                  <a:cubicBezTo>
                    <a:pt x="73" y="329"/>
                    <a:pt x="72" y="327"/>
                    <a:pt x="71" y="325"/>
                  </a:cubicBezTo>
                  <a:cubicBezTo>
                    <a:pt x="70" y="324"/>
                    <a:pt x="69" y="322"/>
                    <a:pt x="69" y="321"/>
                  </a:cubicBezTo>
                  <a:cubicBezTo>
                    <a:pt x="70" y="323"/>
                    <a:pt x="69" y="320"/>
                    <a:pt x="68" y="319"/>
                  </a:cubicBezTo>
                  <a:cubicBezTo>
                    <a:pt x="70" y="321"/>
                    <a:pt x="71" y="324"/>
                    <a:pt x="73" y="327"/>
                  </a:cubicBezTo>
                  <a:cubicBezTo>
                    <a:pt x="74" y="329"/>
                    <a:pt x="76" y="332"/>
                    <a:pt x="77" y="333"/>
                  </a:cubicBezTo>
                  <a:cubicBezTo>
                    <a:pt x="76" y="332"/>
                    <a:pt x="74" y="329"/>
                    <a:pt x="74" y="327"/>
                  </a:cubicBezTo>
                  <a:cubicBezTo>
                    <a:pt x="77" y="332"/>
                    <a:pt x="77" y="334"/>
                    <a:pt x="79" y="337"/>
                  </a:cubicBezTo>
                  <a:cubicBezTo>
                    <a:pt x="79" y="337"/>
                    <a:pt x="77" y="333"/>
                    <a:pt x="76" y="331"/>
                  </a:cubicBezTo>
                  <a:cubicBezTo>
                    <a:pt x="76" y="330"/>
                    <a:pt x="80" y="337"/>
                    <a:pt x="81" y="338"/>
                  </a:cubicBezTo>
                  <a:cubicBezTo>
                    <a:pt x="79" y="334"/>
                    <a:pt x="76" y="331"/>
                    <a:pt x="75" y="328"/>
                  </a:cubicBezTo>
                  <a:cubicBezTo>
                    <a:pt x="74" y="327"/>
                    <a:pt x="73" y="326"/>
                    <a:pt x="72" y="324"/>
                  </a:cubicBezTo>
                  <a:cubicBezTo>
                    <a:pt x="72" y="323"/>
                    <a:pt x="71" y="321"/>
                    <a:pt x="70" y="319"/>
                  </a:cubicBezTo>
                  <a:cubicBezTo>
                    <a:pt x="70" y="321"/>
                    <a:pt x="71" y="321"/>
                    <a:pt x="70" y="320"/>
                  </a:cubicBezTo>
                  <a:cubicBezTo>
                    <a:pt x="71" y="322"/>
                    <a:pt x="71" y="323"/>
                    <a:pt x="71" y="323"/>
                  </a:cubicBezTo>
                  <a:cubicBezTo>
                    <a:pt x="71" y="323"/>
                    <a:pt x="69" y="320"/>
                    <a:pt x="69" y="319"/>
                  </a:cubicBezTo>
                  <a:cubicBezTo>
                    <a:pt x="68" y="318"/>
                    <a:pt x="68" y="317"/>
                    <a:pt x="67" y="315"/>
                  </a:cubicBezTo>
                  <a:cubicBezTo>
                    <a:pt x="66" y="315"/>
                    <a:pt x="69" y="319"/>
                    <a:pt x="67" y="317"/>
                  </a:cubicBezTo>
                  <a:cubicBezTo>
                    <a:pt x="66" y="314"/>
                    <a:pt x="66" y="316"/>
                    <a:pt x="65" y="313"/>
                  </a:cubicBezTo>
                  <a:cubicBezTo>
                    <a:pt x="63" y="311"/>
                    <a:pt x="65" y="313"/>
                    <a:pt x="63" y="310"/>
                  </a:cubicBezTo>
                  <a:cubicBezTo>
                    <a:pt x="63" y="311"/>
                    <a:pt x="61" y="307"/>
                    <a:pt x="61" y="305"/>
                  </a:cubicBezTo>
                  <a:cubicBezTo>
                    <a:pt x="61" y="306"/>
                    <a:pt x="62" y="307"/>
                    <a:pt x="61" y="306"/>
                  </a:cubicBezTo>
                  <a:cubicBezTo>
                    <a:pt x="60" y="304"/>
                    <a:pt x="59" y="301"/>
                    <a:pt x="59" y="301"/>
                  </a:cubicBezTo>
                  <a:cubicBezTo>
                    <a:pt x="57" y="298"/>
                    <a:pt x="56" y="297"/>
                    <a:pt x="55" y="293"/>
                  </a:cubicBezTo>
                  <a:cubicBezTo>
                    <a:pt x="54" y="292"/>
                    <a:pt x="55" y="294"/>
                    <a:pt x="54" y="293"/>
                  </a:cubicBezTo>
                  <a:cubicBezTo>
                    <a:pt x="54" y="291"/>
                    <a:pt x="52" y="289"/>
                    <a:pt x="52" y="287"/>
                  </a:cubicBezTo>
                  <a:cubicBezTo>
                    <a:pt x="52" y="288"/>
                    <a:pt x="53" y="289"/>
                    <a:pt x="53" y="289"/>
                  </a:cubicBezTo>
                  <a:cubicBezTo>
                    <a:pt x="51" y="285"/>
                    <a:pt x="53" y="289"/>
                    <a:pt x="52" y="286"/>
                  </a:cubicBezTo>
                  <a:cubicBezTo>
                    <a:pt x="51" y="285"/>
                    <a:pt x="50" y="282"/>
                    <a:pt x="49" y="280"/>
                  </a:cubicBezTo>
                  <a:cubicBezTo>
                    <a:pt x="48" y="277"/>
                    <a:pt x="47" y="275"/>
                    <a:pt x="48" y="276"/>
                  </a:cubicBezTo>
                  <a:cubicBezTo>
                    <a:pt x="49" y="278"/>
                    <a:pt x="50" y="281"/>
                    <a:pt x="49" y="278"/>
                  </a:cubicBezTo>
                  <a:cubicBezTo>
                    <a:pt x="49" y="278"/>
                    <a:pt x="48" y="276"/>
                    <a:pt x="48" y="275"/>
                  </a:cubicBezTo>
                  <a:cubicBezTo>
                    <a:pt x="47" y="274"/>
                    <a:pt x="46" y="273"/>
                    <a:pt x="45" y="270"/>
                  </a:cubicBezTo>
                  <a:cubicBezTo>
                    <a:pt x="46" y="270"/>
                    <a:pt x="47" y="272"/>
                    <a:pt x="46" y="270"/>
                  </a:cubicBezTo>
                  <a:cubicBezTo>
                    <a:pt x="46" y="270"/>
                    <a:pt x="45" y="267"/>
                    <a:pt x="45" y="266"/>
                  </a:cubicBezTo>
                  <a:cubicBezTo>
                    <a:pt x="45" y="267"/>
                    <a:pt x="44" y="265"/>
                    <a:pt x="43" y="264"/>
                  </a:cubicBezTo>
                  <a:cubicBezTo>
                    <a:pt x="43" y="264"/>
                    <a:pt x="44" y="268"/>
                    <a:pt x="44" y="266"/>
                  </a:cubicBezTo>
                  <a:cubicBezTo>
                    <a:pt x="43" y="265"/>
                    <a:pt x="43" y="264"/>
                    <a:pt x="43" y="263"/>
                  </a:cubicBezTo>
                  <a:cubicBezTo>
                    <a:pt x="43" y="262"/>
                    <a:pt x="43" y="262"/>
                    <a:pt x="43" y="262"/>
                  </a:cubicBezTo>
                  <a:cubicBezTo>
                    <a:pt x="42" y="260"/>
                    <a:pt x="41" y="257"/>
                    <a:pt x="40" y="255"/>
                  </a:cubicBezTo>
                  <a:cubicBezTo>
                    <a:pt x="39" y="252"/>
                    <a:pt x="39" y="250"/>
                    <a:pt x="38" y="247"/>
                  </a:cubicBezTo>
                  <a:cubicBezTo>
                    <a:pt x="37" y="246"/>
                    <a:pt x="37" y="244"/>
                    <a:pt x="37" y="243"/>
                  </a:cubicBezTo>
                  <a:cubicBezTo>
                    <a:pt x="37" y="244"/>
                    <a:pt x="37" y="247"/>
                    <a:pt x="37" y="245"/>
                  </a:cubicBezTo>
                  <a:cubicBezTo>
                    <a:pt x="36" y="241"/>
                    <a:pt x="36" y="240"/>
                    <a:pt x="35" y="238"/>
                  </a:cubicBezTo>
                  <a:cubicBezTo>
                    <a:pt x="36" y="238"/>
                    <a:pt x="36" y="237"/>
                    <a:pt x="35" y="236"/>
                  </a:cubicBezTo>
                  <a:cubicBezTo>
                    <a:pt x="35" y="236"/>
                    <a:pt x="34" y="232"/>
                    <a:pt x="34" y="235"/>
                  </a:cubicBezTo>
                  <a:cubicBezTo>
                    <a:pt x="34" y="233"/>
                    <a:pt x="34" y="232"/>
                    <a:pt x="33" y="230"/>
                  </a:cubicBezTo>
                  <a:cubicBezTo>
                    <a:pt x="33" y="228"/>
                    <a:pt x="34" y="231"/>
                    <a:pt x="34" y="229"/>
                  </a:cubicBezTo>
                  <a:cubicBezTo>
                    <a:pt x="33" y="228"/>
                    <a:pt x="32" y="221"/>
                    <a:pt x="31" y="219"/>
                  </a:cubicBezTo>
                  <a:cubicBezTo>
                    <a:pt x="31" y="218"/>
                    <a:pt x="31" y="220"/>
                    <a:pt x="31" y="218"/>
                  </a:cubicBezTo>
                  <a:cubicBezTo>
                    <a:pt x="30" y="216"/>
                    <a:pt x="30" y="210"/>
                    <a:pt x="29" y="205"/>
                  </a:cubicBezTo>
                  <a:cubicBezTo>
                    <a:pt x="29" y="208"/>
                    <a:pt x="30" y="212"/>
                    <a:pt x="30" y="216"/>
                  </a:cubicBezTo>
                  <a:cubicBezTo>
                    <a:pt x="31" y="220"/>
                    <a:pt x="32" y="223"/>
                    <a:pt x="33" y="226"/>
                  </a:cubicBezTo>
                  <a:cubicBezTo>
                    <a:pt x="33" y="229"/>
                    <a:pt x="34" y="233"/>
                    <a:pt x="34" y="236"/>
                  </a:cubicBezTo>
                  <a:cubicBezTo>
                    <a:pt x="35" y="239"/>
                    <a:pt x="36" y="242"/>
                    <a:pt x="37" y="245"/>
                  </a:cubicBezTo>
                  <a:cubicBezTo>
                    <a:pt x="37" y="247"/>
                    <a:pt x="38" y="248"/>
                    <a:pt x="38" y="250"/>
                  </a:cubicBezTo>
                  <a:cubicBezTo>
                    <a:pt x="39" y="252"/>
                    <a:pt x="39" y="253"/>
                    <a:pt x="40" y="255"/>
                  </a:cubicBezTo>
                  <a:cubicBezTo>
                    <a:pt x="41" y="258"/>
                    <a:pt x="42" y="261"/>
                    <a:pt x="43" y="265"/>
                  </a:cubicBezTo>
                  <a:cubicBezTo>
                    <a:pt x="43" y="265"/>
                    <a:pt x="42" y="263"/>
                    <a:pt x="43" y="265"/>
                  </a:cubicBezTo>
                  <a:cubicBezTo>
                    <a:pt x="44" y="268"/>
                    <a:pt x="44" y="270"/>
                    <a:pt x="46" y="273"/>
                  </a:cubicBezTo>
                  <a:cubicBezTo>
                    <a:pt x="46" y="273"/>
                    <a:pt x="45" y="271"/>
                    <a:pt x="45" y="270"/>
                  </a:cubicBezTo>
                  <a:cubicBezTo>
                    <a:pt x="46" y="273"/>
                    <a:pt x="47" y="276"/>
                    <a:pt x="48" y="279"/>
                  </a:cubicBezTo>
                  <a:cubicBezTo>
                    <a:pt x="48" y="279"/>
                    <a:pt x="48" y="280"/>
                    <a:pt x="49" y="281"/>
                  </a:cubicBezTo>
                  <a:cubicBezTo>
                    <a:pt x="49" y="282"/>
                    <a:pt x="50" y="283"/>
                    <a:pt x="50" y="284"/>
                  </a:cubicBezTo>
                  <a:cubicBezTo>
                    <a:pt x="49" y="282"/>
                    <a:pt x="50" y="284"/>
                    <a:pt x="50" y="284"/>
                  </a:cubicBezTo>
                  <a:cubicBezTo>
                    <a:pt x="51" y="287"/>
                    <a:pt x="52" y="288"/>
                    <a:pt x="52" y="290"/>
                  </a:cubicBezTo>
                  <a:cubicBezTo>
                    <a:pt x="51" y="287"/>
                    <a:pt x="50" y="284"/>
                    <a:pt x="50" y="285"/>
                  </a:cubicBezTo>
                  <a:cubicBezTo>
                    <a:pt x="52" y="289"/>
                    <a:pt x="53" y="292"/>
                    <a:pt x="54" y="294"/>
                  </a:cubicBezTo>
                  <a:cubicBezTo>
                    <a:pt x="54" y="293"/>
                    <a:pt x="54" y="294"/>
                    <a:pt x="55" y="296"/>
                  </a:cubicBezTo>
                  <a:cubicBezTo>
                    <a:pt x="56" y="299"/>
                    <a:pt x="59" y="303"/>
                    <a:pt x="60" y="305"/>
                  </a:cubicBezTo>
                  <a:cubicBezTo>
                    <a:pt x="60" y="307"/>
                    <a:pt x="61" y="308"/>
                    <a:pt x="62" y="310"/>
                  </a:cubicBezTo>
                  <a:cubicBezTo>
                    <a:pt x="62" y="310"/>
                    <a:pt x="61" y="309"/>
                    <a:pt x="62" y="310"/>
                  </a:cubicBezTo>
                  <a:cubicBezTo>
                    <a:pt x="63" y="312"/>
                    <a:pt x="63" y="313"/>
                    <a:pt x="64" y="314"/>
                  </a:cubicBezTo>
                  <a:cubicBezTo>
                    <a:pt x="64" y="314"/>
                    <a:pt x="65" y="317"/>
                    <a:pt x="67" y="320"/>
                  </a:cubicBezTo>
                  <a:cubicBezTo>
                    <a:pt x="67" y="320"/>
                    <a:pt x="66" y="319"/>
                    <a:pt x="66" y="319"/>
                  </a:cubicBezTo>
                  <a:cubicBezTo>
                    <a:pt x="67" y="321"/>
                    <a:pt x="70" y="325"/>
                    <a:pt x="70" y="326"/>
                  </a:cubicBezTo>
                  <a:cubicBezTo>
                    <a:pt x="70" y="327"/>
                    <a:pt x="70" y="325"/>
                    <a:pt x="69" y="325"/>
                  </a:cubicBezTo>
                  <a:cubicBezTo>
                    <a:pt x="70" y="326"/>
                    <a:pt x="71" y="328"/>
                    <a:pt x="71" y="327"/>
                  </a:cubicBezTo>
                  <a:cubicBezTo>
                    <a:pt x="71" y="329"/>
                    <a:pt x="73" y="331"/>
                    <a:pt x="73" y="331"/>
                  </a:cubicBezTo>
                  <a:cubicBezTo>
                    <a:pt x="72" y="330"/>
                    <a:pt x="71" y="327"/>
                    <a:pt x="71" y="327"/>
                  </a:cubicBezTo>
                  <a:cubicBezTo>
                    <a:pt x="72" y="329"/>
                    <a:pt x="72" y="328"/>
                    <a:pt x="73" y="329"/>
                  </a:cubicBezTo>
                  <a:cubicBezTo>
                    <a:pt x="73" y="330"/>
                    <a:pt x="75" y="333"/>
                    <a:pt x="73" y="330"/>
                  </a:cubicBezTo>
                  <a:cubicBezTo>
                    <a:pt x="74" y="332"/>
                    <a:pt x="75" y="334"/>
                    <a:pt x="75" y="335"/>
                  </a:cubicBezTo>
                  <a:cubicBezTo>
                    <a:pt x="74" y="333"/>
                    <a:pt x="73" y="332"/>
                    <a:pt x="72" y="330"/>
                  </a:cubicBezTo>
                  <a:cubicBezTo>
                    <a:pt x="73" y="332"/>
                    <a:pt x="72" y="330"/>
                    <a:pt x="71" y="329"/>
                  </a:cubicBezTo>
                  <a:cubicBezTo>
                    <a:pt x="72" y="331"/>
                    <a:pt x="73" y="332"/>
                    <a:pt x="74" y="333"/>
                  </a:cubicBezTo>
                  <a:cubicBezTo>
                    <a:pt x="73" y="332"/>
                    <a:pt x="73" y="332"/>
                    <a:pt x="73" y="332"/>
                  </a:cubicBezTo>
                  <a:cubicBezTo>
                    <a:pt x="74" y="334"/>
                    <a:pt x="75" y="334"/>
                    <a:pt x="75" y="336"/>
                  </a:cubicBezTo>
                  <a:cubicBezTo>
                    <a:pt x="76" y="336"/>
                    <a:pt x="75" y="335"/>
                    <a:pt x="76" y="336"/>
                  </a:cubicBezTo>
                  <a:cubicBezTo>
                    <a:pt x="76" y="337"/>
                    <a:pt x="77" y="338"/>
                    <a:pt x="77" y="338"/>
                  </a:cubicBezTo>
                  <a:cubicBezTo>
                    <a:pt x="76" y="337"/>
                    <a:pt x="74" y="334"/>
                    <a:pt x="71" y="330"/>
                  </a:cubicBezTo>
                  <a:cubicBezTo>
                    <a:pt x="71" y="329"/>
                    <a:pt x="71" y="331"/>
                    <a:pt x="70" y="329"/>
                  </a:cubicBezTo>
                  <a:cubicBezTo>
                    <a:pt x="70" y="329"/>
                    <a:pt x="70" y="328"/>
                    <a:pt x="70" y="328"/>
                  </a:cubicBezTo>
                  <a:cubicBezTo>
                    <a:pt x="69" y="327"/>
                    <a:pt x="71" y="329"/>
                    <a:pt x="69" y="327"/>
                  </a:cubicBezTo>
                  <a:cubicBezTo>
                    <a:pt x="68" y="327"/>
                    <a:pt x="63" y="317"/>
                    <a:pt x="62" y="314"/>
                  </a:cubicBezTo>
                  <a:cubicBezTo>
                    <a:pt x="61" y="312"/>
                    <a:pt x="63" y="316"/>
                    <a:pt x="61" y="313"/>
                  </a:cubicBezTo>
                  <a:cubicBezTo>
                    <a:pt x="60" y="310"/>
                    <a:pt x="58" y="307"/>
                    <a:pt x="57" y="305"/>
                  </a:cubicBezTo>
                  <a:cubicBezTo>
                    <a:pt x="57" y="305"/>
                    <a:pt x="57" y="305"/>
                    <a:pt x="57" y="304"/>
                  </a:cubicBezTo>
                  <a:cubicBezTo>
                    <a:pt x="56" y="303"/>
                    <a:pt x="55" y="300"/>
                    <a:pt x="53" y="297"/>
                  </a:cubicBezTo>
                  <a:cubicBezTo>
                    <a:pt x="52" y="293"/>
                    <a:pt x="51" y="290"/>
                    <a:pt x="50" y="289"/>
                  </a:cubicBezTo>
                  <a:cubicBezTo>
                    <a:pt x="50" y="289"/>
                    <a:pt x="51" y="291"/>
                    <a:pt x="50" y="290"/>
                  </a:cubicBezTo>
                  <a:cubicBezTo>
                    <a:pt x="49" y="287"/>
                    <a:pt x="50" y="288"/>
                    <a:pt x="49" y="285"/>
                  </a:cubicBezTo>
                  <a:cubicBezTo>
                    <a:pt x="48" y="285"/>
                    <a:pt x="50" y="288"/>
                    <a:pt x="49" y="287"/>
                  </a:cubicBezTo>
                  <a:cubicBezTo>
                    <a:pt x="48" y="285"/>
                    <a:pt x="48" y="286"/>
                    <a:pt x="48" y="284"/>
                  </a:cubicBezTo>
                  <a:cubicBezTo>
                    <a:pt x="47" y="282"/>
                    <a:pt x="46" y="280"/>
                    <a:pt x="46" y="280"/>
                  </a:cubicBezTo>
                  <a:cubicBezTo>
                    <a:pt x="45" y="277"/>
                    <a:pt x="44" y="274"/>
                    <a:pt x="43" y="271"/>
                  </a:cubicBezTo>
                  <a:cubicBezTo>
                    <a:pt x="42" y="268"/>
                    <a:pt x="41" y="266"/>
                    <a:pt x="40" y="263"/>
                  </a:cubicBezTo>
                  <a:cubicBezTo>
                    <a:pt x="41" y="263"/>
                    <a:pt x="40" y="260"/>
                    <a:pt x="39" y="258"/>
                  </a:cubicBezTo>
                  <a:cubicBezTo>
                    <a:pt x="39" y="258"/>
                    <a:pt x="40" y="261"/>
                    <a:pt x="40" y="262"/>
                  </a:cubicBezTo>
                  <a:cubicBezTo>
                    <a:pt x="39" y="258"/>
                    <a:pt x="37" y="254"/>
                    <a:pt x="36" y="250"/>
                  </a:cubicBezTo>
                  <a:cubicBezTo>
                    <a:pt x="35" y="246"/>
                    <a:pt x="34" y="242"/>
                    <a:pt x="33" y="239"/>
                  </a:cubicBezTo>
                  <a:cubicBezTo>
                    <a:pt x="33" y="238"/>
                    <a:pt x="33" y="240"/>
                    <a:pt x="33" y="240"/>
                  </a:cubicBezTo>
                  <a:cubicBezTo>
                    <a:pt x="33" y="237"/>
                    <a:pt x="33" y="238"/>
                    <a:pt x="32" y="236"/>
                  </a:cubicBezTo>
                  <a:cubicBezTo>
                    <a:pt x="31" y="232"/>
                    <a:pt x="31" y="227"/>
                    <a:pt x="30" y="224"/>
                  </a:cubicBezTo>
                  <a:cubicBezTo>
                    <a:pt x="30" y="225"/>
                    <a:pt x="30" y="226"/>
                    <a:pt x="30" y="227"/>
                  </a:cubicBezTo>
                  <a:cubicBezTo>
                    <a:pt x="30" y="225"/>
                    <a:pt x="28" y="219"/>
                    <a:pt x="28" y="216"/>
                  </a:cubicBezTo>
                  <a:cubicBezTo>
                    <a:pt x="28" y="216"/>
                    <a:pt x="28" y="216"/>
                    <a:pt x="29" y="218"/>
                  </a:cubicBezTo>
                  <a:cubicBezTo>
                    <a:pt x="29" y="218"/>
                    <a:pt x="29" y="220"/>
                    <a:pt x="29" y="221"/>
                  </a:cubicBezTo>
                  <a:cubicBezTo>
                    <a:pt x="29" y="220"/>
                    <a:pt x="30" y="223"/>
                    <a:pt x="30" y="223"/>
                  </a:cubicBezTo>
                  <a:cubicBezTo>
                    <a:pt x="30" y="220"/>
                    <a:pt x="30" y="222"/>
                    <a:pt x="29" y="219"/>
                  </a:cubicBezTo>
                  <a:cubicBezTo>
                    <a:pt x="29" y="219"/>
                    <a:pt x="29" y="220"/>
                    <a:pt x="29" y="219"/>
                  </a:cubicBezTo>
                  <a:cubicBezTo>
                    <a:pt x="29" y="218"/>
                    <a:pt x="28" y="213"/>
                    <a:pt x="28" y="215"/>
                  </a:cubicBezTo>
                  <a:cubicBezTo>
                    <a:pt x="28" y="212"/>
                    <a:pt x="27" y="207"/>
                    <a:pt x="27" y="204"/>
                  </a:cubicBezTo>
                  <a:cubicBezTo>
                    <a:pt x="27" y="204"/>
                    <a:pt x="27" y="208"/>
                    <a:pt x="27" y="207"/>
                  </a:cubicBezTo>
                  <a:cubicBezTo>
                    <a:pt x="27" y="206"/>
                    <a:pt x="27" y="203"/>
                    <a:pt x="27" y="201"/>
                  </a:cubicBezTo>
                  <a:cubicBezTo>
                    <a:pt x="26" y="201"/>
                    <a:pt x="27" y="203"/>
                    <a:pt x="27" y="203"/>
                  </a:cubicBezTo>
                  <a:cubicBezTo>
                    <a:pt x="26" y="204"/>
                    <a:pt x="25" y="195"/>
                    <a:pt x="25" y="198"/>
                  </a:cubicBezTo>
                  <a:cubicBezTo>
                    <a:pt x="26" y="202"/>
                    <a:pt x="27" y="209"/>
                    <a:pt x="27" y="209"/>
                  </a:cubicBezTo>
                  <a:cubicBezTo>
                    <a:pt x="27" y="211"/>
                    <a:pt x="28" y="215"/>
                    <a:pt x="28" y="216"/>
                  </a:cubicBezTo>
                  <a:cubicBezTo>
                    <a:pt x="27" y="213"/>
                    <a:pt x="27" y="214"/>
                    <a:pt x="27" y="209"/>
                  </a:cubicBezTo>
                  <a:cubicBezTo>
                    <a:pt x="27" y="208"/>
                    <a:pt x="26" y="202"/>
                    <a:pt x="26" y="203"/>
                  </a:cubicBezTo>
                  <a:cubicBezTo>
                    <a:pt x="26" y="205"/>
                    <a:pt x="26" y="206"/>
                    <a:pt x="26" y="207"/>
                  </a:cubicBezTo>
                  <a:cubicBezTo>
                    <a:pt x="26" y="204"/>
                    <a:pt x="25" y="203"/>
                    <a:pt x="25" y="200"/>
                  </a:cubicBezTo>
                  <a:cubicBezTo>
                    <a:pt x="25" y="201"/>
                    <a:pt x="26" y="207"/>
                    <a:pt x="26" y="208"/>
                  </a:cubicBezTo>
                  <a:cubicBezTo>
                    <a:pt x="26" y="208"/>
                    <a:pt x="26" y="207"/>
                    <a:pt x="26" y="208"/>
                  </a:cubicBezTo>
                  <a:cubicBezTo>
                    <a:pt x="27" y="213"/>
                    <a:pt x="27" y="217"/>
                    <a:pt x="28" y="221"/>
                  </a:cubicBezTo>
                  <a:cubicBezTo>
                    <a:pt x="29" y="224"/>
                    <a:pt x="29" y="228"/>
                    <a:pt x="30" y="232"/>
                  </a:cubicBezTo>
                  <a:cubicBezTo>
                    <a:pt x="31" y="232"/>
                    <a:pt x="29" y="227"/>
                    <a:pt x="30" y="226"/>
                  </a:cubicBezTo>
                  <a:cubicBezTo>
                    <a:pt x="30" y="227"/>
                    <a:pt x="30" y="227"/>
                    <a:pt x="30" y="228"/>
                  </a:cubicBezTo>
                  <a:cubicBezTo>
                    <a:pt x="30" y="228"/>
                    <a:pt x="30" y="231"/>
                    <a:pt x="31" y="233"/>
                  </a:cubicBezTo>
                  <a:cubicBezTo>
                    <a:pt x="31" y="233"/>
                    <a:pt x="31" y="235"/>
                    <a:pt x="31" y="236"/>
                  </a:cubicBezTo>
                  <a:cubicBezTo>
                    <a:pt x="32" y="239"/>
                    <a:pt x="34" y="246"/>
                    <a:pt x="35" y="251"/>
                  </a:cubicBezTo>
                  <a:cubicBezTo>
                    <a:pt x="35" y="251"/>
                    <a:pt x="34" y="250"/>
                    <a:pt x="34" y="250"/>
                  </a:cubicBezTo>
                  <a:cubicBezTo>
                    <a:pt x="36" y="254"/>
                    <a:pt x="37" y="257"/>
                    <a:pt x="37" y="258"/>
                  </a:cubicBezTo>
                  <a:cubicBezTo>
                    <a:pt x="37" y="258"/>
                    <a:pt x="39" y="262"/>
                    <a:pt x="39" y="263"/>
                  </a:cubicBezTo>
                  <a:cubicBezTo>
                    <a:pt x="39" y="263"/>
                    <a:pt x="38" y="260"/>
                    <a:pt x="38" y="263"/>
                  </a:cubicBezTo>
                  <a:cubicBezTo>
                    <a:pt x="39" y="264"/>
                    <a:pt x="40" y="267"/>
                    <a:pt x="41" y="271"/>
                  </a:cubicBezTo>
                  <a:cubicBezTo>
                    <a:pt x="41" y="271"/>
                    <a:pt x="41" y="272"/>
                    <a:pt x="42" y="273"/>
                  </a:cubicBezTo>
                  <a:cubicBezTo>
                    <a:pt x="43" y="275"/>
                    <a:pt x="42" y="271"/>
                    <a:pt x="42" y="274"/>
                  </a:cubicBezTo>
                  <a:cubicBezTo>
                    <a:pt x="43" y="276"/>
                    <a:pt x="45" y="280"/>
                    <a:pt x="46" y="283"/>
                  </a:cubicBezTo>
                  <a:cubicBezTo>
                    <a:pt x="45" y="282"/>
                    <a:pt x="46" y="283"/>
                    <a:pt x="47" y="285"/>
                  </a:cubicBezTo>
                  <a:cubicBezTo>
                    <a:pt x="46" y="285"/>
                    <a:pt x="46" y="284"/>
                    <a:pt x="46" y="285"/>
                  </a:cubicBezTo>
                  <a:cubicBezTo>
                    <a:pt x="46" y="284"/>
                    <a:pt x="49" y="291"/>
                    <a:pt x="49" y="291"/>
                  </a:cubicBezTo>
                  <a:cubicBezTo>
                    <a:pt x="46" y="285"/>
                    <a:pt x="47" y="289"/>
                    <a:pt x="45" y="284"/>
                  </a:cubicBezTo>
                  <a:cubicBezTo>
                    <a:pt x="45" y="284"/>
                    <a:pt x="45" y="283"/>
                    <a:pt x="45" y="283"/>
                  </a:cubicBezTo>
                  <a:cubicBezTo>
                    <a:pt x="45" y="283"/>
                    <a:pt x="46" y="285"/>
                    <a:pt x="46" y="284"/>
                  </a:cubicBezTo>
                  <a:cubicBezTo>
                    <a:pt x="44" y="281"/>
                    <a:pt x="45" y="280"/>
                    <a:pt x="43" y="278"/>
                  </a:cubicBezTo>
                  <a:cubicBezTo>
                    <a:pt x="43" y="277"/>
                    <a:pt x="43" y="275"/>
                    <a:pt x="43" y="276"/>
                  </a:cubicBezTo>
                  <a:cubicBezTo>
                    <a:pt x="42" y="273"/>
                    <a:pt x="42" y="275"/>
                    <a:pt x="41" y="273"/>
                  </a:cubicBezTo>
                  <a:cubicBezTo>
                    <a:pt x="41" y="271"/>
                    <a:pt x="41" y="270"/>
                    <a:pt x="40" y="268"/>
                  </a:cubicBezTo>
                  <a:cubicBezTo>
                    <a:pt x="40" y="268"/>
                    <a:pt x="40" y="268"/>
                    <a:pt x="40" y="268"/>
                  </a:cubicBezTo>
                  <a:cubicBezTo>
                    <a:pt x="38" y="264"/>
                    <a:pt x="39" y="266"/>
                    <a:pt x="38" y="263"/>
                  </a:cubicBezTo>
                  <a:cubicBezTo>
                    <a:pt x="37" y="260"/>
                    <a:pt x="37" y="259"/>
                    <a:pt x="37" y="259"/>
                  </a:cubicBezTo>
                  <a:cubicBezTo>
                    <a:pt x="37" y="257"/>
                    <a:pt x="37" y="259"/>
                    <a:pt x="36" y="258"/>
                  </a:cubicBezTo>
                  <a:cubicBezTo>
                    <a:pt x="35" y="253"/>
                    <a:pt x="34" y="252"/>
                    <a:pt x="34" y="248"/>
                  </a:cubicBezTo>
                  <a:cubicBezTo>
                    <a:pt x="34" y="248"/>
                    <a:pt x="34" y="250"/>
                    <a:pt x="34" y="250"/>
                  </a:cubicBezTo>
                  <a:cubicBezTo>
                    <a:pt x="34" y="249"/>
                    <a:pt x="34" y="248"/>
                    <a:pt x="34" y="247"/>
                  </a:cubicBezTo>
                  <a:cubicBezTo>
                    <a:pt x="33" y="247"/>
                    <a:pt x="34" y="249"/>
                    <a:pt x="33" y="248"/>
                  </a:cubicBezTo>
                  <a:cubicBezTo>
                    <a:pt x="34" y="252"/>
                    <a:pt x="36" y="256"/>
                    <a:pt x="37" y="259"/>
                  </a:cubicBezTo>
                  <a:cubicBezTo>
                    <a:pt x="38" y="263"/>
                    <a:pt x="39" y="266"/>
                    <a:pt x="40" y="270"/>
                  </a:cubicBezTo>
                  <a:cubicBezTo>
                    <a:pt x="40" y="271"/>
                    <a:pt x="40" y="271"/>
                    <a:pt x="40" y="271"/>
                  </a:cubicBezTo>
                  <a:cubicBezTo>
                    <a:pt x="42" y="275"/>
                    <a:pt x="43" y="278"/>
                    <a:pt x="41" y="273"/>
                  </a:cubicBezTo>
                  <a:cubicBezTo>
                    <a:pt x="42" y="274"/>
                    <a:pt x="42" y="275"/>
                    <a:pt x="43" y="276"/>
                  </a:cubicBezTo>
                  <a:cubicBezTo>
                    <a:pt x="42" y="276"/>
                    <a:pt x="44" y="280"/>
                    <a:pt x="44" y="280"/>
                  </a:cubicBezTo>
                  <a:cubicBezTo>
                    <a:pt x="44" y="280"/>
                    <a:pt x="45" y="282"/>
                    <a:pt x="45" y="282"/>
                  </a:cubicBezTo>
                  <a:cubicBezTo>
                    <a:pt x="45" y="283"/>
                    <a:pt x="43" y="278"/>
                    <a:pt x="42" y="276"/>
                  </a:cubicBezTo>
                  <a:cubicBezTo>
                    <a:pt x="42" y="278"/>
                    <a:pt x="43" y="280"/>
                    <a:pt x="44" y="282"/>
                  </a:cubicBezTo>
                  <a:cubicBezTo>
                    <a:pt x="45" y="284"/>
                    <a:pt x="46" y="286"/>
                    <a:pt x="47" y="287"/>
                  </a:cubicBezTo>
                  <a:cubicBezTo>
                    <a:pt x="45" y="285"/>
                    <a:pt x="49" y="293"/>
                    <a:pt x="49" y="294"/>
                  </a:cubicBezTo>
                  <a:cubicBezTo>
                    <a:pt x="49" y="294"/>
                    <a:pt x="47" y="289"/>
                    <a:pt x="48" y="292"/>
                  </a:cubicBezTo>
                  <a:cubicBezTo>
                    <a:pt x="49" y="294"/>
                    <a:pt x="51" y="298"/>
                    <a:pt x="52" y="300"/>
                  </a:cubicBezTo>
                  <a:cubicBezTo>
                    <a:pt x="53" y="302"/>
                    <a:pt x="55" y="305"/>
                    <a:pt x="56" y="309"/>
                  </a:cubicBezTo>
                  <a:cubicBezTo>
                    <a:pt x="57" y="310"/>
                    <a:pt x="58" y="312"/>
                    <a:pt x="59" y="313"/>
                  </a:cubicBezTo>
                  <a:cubicBezTo>
                    <a:pt x="60" y="315"/>
                    <a:pt x="60" y="317"/>
                    <a:pt x="61" y="318"/>
                  </a:cubicBezTo>
                  <a:cubicBezTo>
                    <a:pt x="62" y="319"/>
                    <a:pt x="64" y="323"/>
                    <a:pt x="65" y="324"/>
                  </a:cubicBezTo>
                  <a:cubicBezTo>
                    <a:pt x="64" y="324"/>
                    <a:pt x="62" y="320"/>
                    <a:pt x="63" y="322"/>
                  </a:cubicBezTo>
                  <a:cubicBezTo>
                    <a:pt x="64" y="324"/>
                    <a:pt x="65" y="326"/>
                    <a:pt x="66" y="326"/>
                  </a:cubicBezTo>
                  <a:cubicBezTo>
                    <a:pt x="66" y="328"/>
                    <a:pt x="66" y="328"/>
                    <a:pt x="67" y="330"/>
                  </a:cubicBezTo>
                  <a:cubicBezTo>
                    <a:pt x="67" y="329"/>
                    <a:pt x="69" y="333"/>
                    <a:pt x="69" y="333"/>
                  </a:cubicBezTo>
                  <a:cubicBezTo>
                    <a:pt x="69" y="333"/>
                    <a:pt x="69" y="332"/>
                    <a:pt x="68" y="331"/>
                  </a:cubicBezTo>
                  <a:cubicBezTo>
                    <a:pt x="68" y="331"/>
                    <a:pt x="69" y="332"/>
                    <a:pt x="69" y="333"/>
                  </a:cubicBezTo>
                  <a:cubicBezTo>
                    <a:pt x="69" y="333"/>
                    <a:pt x="69" y="333"/>
                    <a:pt x="70" y="333"/>
                  </a:cubicBezTo>
                  <a:cubicBezTo>
                    <a:pt x="70" y="335"/>
                    <a:pt x="73" y="339"/>
                    <a:pt x="75" y="343"/>
                  </a:cubicBezTo>
                  <a:cubicBezTo>
                    <a:pt x="75" y="343"/>
                    <a:pt x="77" y="347"/>
                    <a:pt x="77" y="346"/>
                  </a:cubicBezTo>
                  <a:cubicBezTo>
                    <a:pt x="76" y="344"/>
                    <a:pt x="73" y="340"/>
                    <a:pt x="75" y="343"/>
                  </a:cubicBezTo>
                  <a:cubicBezTo>
                    <a:pt x="74" y="341"/>
                    <a:pt x="72" y="339"/>
                    <a:pt x="72" y="337"/>
                  </a:cubicBezTo>
                  <a:cubicBezTo>
                    <a:pt x="72" y="337"/>
                    <a:pt x="72" y="337"/>
                    <a:pt x="72" y="337"/>
                  </a:cubicBezTo>
                  <a:cubicBezTo>
                    <a:pt x="74" y="341"/>
                    <a:pt x="75" y="344"/>
                    <a:pt x="78" y="347"/>
                  </a:cubicBezTo>
                  <a:cubicBezTo>
                    <a:pt x="77" y="346"/>
                    <a:pt x="77" y="345"/>
                    <a:pt x="76" y="345"/>
                  </a:cubicBezTo>
                  <a:cubicBezTo>
                    <a:pt x="77" y="345"/>
                    <a:pt x="77" y="345"/>
                    <a:pt x="77" y="346"/>
                  </a:cubicBezTo>
                  <a:cubicBezTo>
                    <a:pt x="78" y="347"/>
                    <a:pt x="78" y="347"/>
                    <a:pt x="79" y="349"/>
                  </a:cubicBezTo>
                  <a:cubicBezTo>
                    <a:pt x="78" y="346"/>
                    <a:pt x="84" y="356"/>
                    <a:pt x="84" y="355"/>
                  </a:cubicBezTo>
                  <a:cubicBezTo>
                    <a:pt x="85" y="356"/>
                    <a:pt x="85" y="356"/>
                    <a:pt x="87" y="358"/>
                  </a:cubicBezTo>
                  <a:cubicBezTo>
                    <a:pt x="87" y="359"/>
                    <a:pt x="87" y="359"/>
                    <a:pt x="87" y="359"/>
                  </a:cubicBezTo>
                  <a:cubicBezTo>
                    <a:pt x="87" y="360"/>
                    <a:pt x="85" y="356"/>
                    <a:pt x="86" y="359"/>
                  </a:cubicBezTo>
                  <a:cubicBezTo>
                    <a:pt x="86" y="359"/>
                    <a:pt x="89" y="363"/>
                    <a:pt x="89" y="362"/>
                  </a:cubicBezTo>
                  <a:cubicBezTo>
                    <a:pt x="88" y="361"/>
                    <a:pt x="87" y="359"/>
                    <a:pt x="88" y="361"/>
                  </a:cubicBezTo>
                  <a:cubicBezTo>
                    <a:pt x="90" y="363"/>
                    <a:pt x="90" y="364"/>
                    <a:pt x="92" y="366"/>
                  </a:cubicBezTo>
                  <a:cubicBezTo>
                    <a:pt x="92" y="365"/>
                    <a:pt x="91" y="364"/>
                    <a:pt x="92" y="365"/>
                  </a:cubicBezTo>
                  <a:cubicBezTo>
                    <a:pt x="94" y="368"/>
                    <a:pt x="95" y="370"/>
                    <a:pt x="98" y="373"/>
                  </a:cubicBezTo>
                  <a:cubicBezTo>
                    <a:pt x="97" y="372"/>
                    <a:pt x="95" y="369"/>
                    <a:pt x="94" y="369"/>
                  </a:cubicBezTo>
                  <a:cubicBezTo>
                    <a:pt x="96" y="371"/>
                    <a:pt x="97" y="373"/>
                    <a:pt x="98" y="374"/>
                  </a:cubicBezTo>
                  <a:cubicBezTo>
                    <a:pt x="98" y="374"/>
                    <a:pt x="97" y="372"/>
                    <a:pt x="99" y="374"/>
                  </a:cubicBezTo>
                  <a:cubicBezTo>
                    <a:pt x="99" y="375"/>
                    <a:pt x="101" y="377"/>
                    <a:pt x="102" y="378"/>
                  </a:cubicBezTo>
                  <a:cubicBezTo>
                    <a:pt x="101" y="377"/>
                    <a:pt x="104" y="380"/>
                    <a:pt x="102" y="378"/>
                  </a:cubicBezTo>
                  <a:cubicBezTo>
                    <a:pt x="101" y="377"/>
                    <a:pt x="102" y="377"/>
                    <a:pt x="101" y="377"/>
                  </a:cubicBezTo>
                  <a:cubicBezTo>
                    <a:pt x="102" y="377"/>
                    <a:pt x="98" y="374"/>
                    <a:pt x="99" y="374"/>
                  </a:cubicBezTo>
                  <a:cubicBezTo>
                    <a:pt x="100" y="375"/>
                    <a:pt x="103" y="378"/>
                    <a:pt x="101" y="376"/>
                  </a:cubicBezTo>
                  <a:cubicBezTo>
                    <a:pt x="101" y="377"/>
                    <a:pt x="100" y="374"/>
                    <a:pt x="100" y="374"/>
                  </a:cubicBezTo>
                  <a:cubicBezTo>
                    <a:pt x="101" y="375"/>
                    <a:pt x="101" y="376"/>
                    <a:pt x="103" y="378"/>
                  </a:cubicBezTo>
                  <a:cubicBezTo>
                    <a:pt x="104" y="378"/>
                    <a:pt x="102" y="376"/>
                    <a:pt x="103" y="378"/>
                  </a:cubicBezTo>
                  <a:cubicBezTo>
                    <a:pt x="106" y="381"/>
                    <a:pt x="108" y="384"/>
                    <a:pt x="113" y="389"/>
                  </a:cubicBezTo>
                  <a:cubicBezTo>
                    <a:pt x="111" y="387"/>
                    <a:pt x="115" y="392"/>
                    <a:pt x="114" y="390"/>
                  </a:cubicBezTo>
                  <a:cubicBezTo>
                    <a:pt x="112" y="389"/>
                    <a:pt x="109" y="385"/>
                    <a:pt x="108" y="385"/>
                  </a:cubicBezTo>
                  <a:cubicBezTo>
                    <a:pt x="111" y="387"/>
                    <a:pt x="116" y="392"/>
                    <a:pt x="117" y="395"/>
                  </a:cubicBezTo>
                  <a:cubicBezTo>
                    <a:pt x="114" y="391"/>
                    <a:pt x="113" y="390"/>
                    <a:pt x="111" y="388"/>
                  </a:cubicBezTo>
                  <a:cubicBezTo>
                    <a:pt x="111" y="388"/>
                    <a:pt x="110" y="387"/>
                    <a:pt x="109" y="387"/>
                  </a:cubicBezTo>
                  <a:cubicBezTo>
                    <a:pt x="111" y="389"/>
                    <a:pt x="113" y="391"/>
                    <a:pt x="112" y="390"/>
                  </a:cubicBezTo>
                  <a:cubicBezTo>
                    <a:pt x="111" y="389"/>
                    <a:pt x="110" y="389"/>
                    <a:pt x="110" y="388"/>
                  </a:cubicBezTo>
                  <a:cubicBezTo>
                    <a:pt x="110" y="388"/>
                    <a:pt x="111" y="389"/>
                    <a:pt x="113" y="390"/>
                  </a:cubicBezTo>
                  <a:cubicBezTo>
                    <a:pt x="114" y="392"/>
                    <a:pt x="115" y="393"/>
                    <a:pt x="117" y="395"/>
                  </a:cubicBezTo>
                  <a:cubicBezTo>
                    <a:pt x="116" y="395"/>
                    <a:pt x="119" y="397"/>
                    <a:pt x="119" y="397"/>
                  </a:cubicBezTo>
                  <a:cubicBezTo>
                    <a:pt x="118" y="396"/>
                    <a:pt x="117" y="396"/>
                    <a:pt x="116" y="394"/>
                  </a:cubicBezTo>
                  <a:cubicBezTo>
                    <a:pt x="116" y="396"/>
                    <a:pt x="118" y="397"/>
                    <a:pt x="120" y="399"/>
                  </a:cubicBezTo>
                  <a:cubicBezTo>
                    <a:pt x="120" y="399"/>
                    <a:pt x="120" y="399"/>
                    <a:pt x="119" y="398"/>
                  </a:cubicBezTo>
                  <a:cubicBezTo>
                    <a:pt x="120" y="399"/>
                    <a:pt x="121" y="400"/>
                    <a:pt x="122" y="400"/>
                  </a:cubicBezTo>
                  <a:cubicBezTo>
                    <a:pt x="119" y="398"/>
                    <a:pt x="122" y="400"/>
                    <a:pt x="125" y="403"/>
                  </a:cubicBezTo>
                  <a:cubicBezTo>
                    <a:pt x="126" y="404"/>
                    <a:pt x="126" y="404"/>
                    <a:pt x="126" y="404"/>
                  </a:cubicBezTo>
                  <a:cubicBezTo>
                    <a:pt x="127" y="405"/>
                    <a:pt x="127" y="405"/>
                    <a:pt x="128" y="406"/>
                  </a:cubicBezTo>
                  <a:cubicBezTo>
                    <a:pt x="128" y="406"/>
                    <a:pt x="130" y="409"/>
                    <a:pt x="130" y="409"/>
                  </a:cubicBezTo>
                  <a:cubicBezTo>
                    <a:pt x="133" y="411"/>
                    <a:pt x="133" y="412"/>
                    <a:pt x="134" y="412"/>
                  </a:cubicBezTo>
                  <a:cubicBezTo>
                    <a:pt x="133" y="411"/>
                    <a:pt x="132" y="410"/>
                    <a:pt x="132" y="410"/>
                  </a:cubicBezTo>
                  <a:cubicBezTo>
                    <a:pt x="132" y="410"/>
                    <a:pt x="135" y="412"/>
                    <a:pt x="135" y="413"/>
                  </a:cubicBezTo>
                  <a:cubicBezTo>
                    <a:pt x="135" y="413"/>
                    <a:pt x="134" y="412"/>
                    <a:pt x="136" y="414"/>
                  </a:cubicBezTo>
                  <a:cubicBezTo>
                    <a:pt x="135" y="413"/>
                    <a:pt x="137" y="415"/>
                    <a:pt x="138" y="416"/>
                  </a:cubicBezTo>
                  <a:cubicBezTo>
                    <a:pt x="137" y="415"/>
                    <a:pt x="136" y="413"/>
                    <a:pt x="137" y="413"/>
                  </a:cubicBezTo>
                  <a:cubicBezTo>
                    <a:pt x="140" y="416"/>
                    <a:pt x="141" y="418"/>
                    <a:pt x="143" y="419"/>
                  </a:cubicBezTo>
                  <a:cubicBezTo>
                    <a:pt x="142" y="418"/>
                    <a:pt x="139" y="416"/>
                    <a:pt x="138" y="415"/>
                  </a:cubicBezTo>
                  <a:cubicBezTo>
                    <a:pt x="141" y="418"/>
                    <a:pt x="145" y="421"/>
                    <a:pt x="147" y="423"/>
                  </a:cubicBezTo>
                  <a:cubicBezTo>
                    <a:pt x="145" y="421"/>
                    <a:pt x="145" y="422"/>
                    <a:pt x="143" y="420"/>
                  </a:cubicBezTo>
                  <a:cubicBezTo>
                    <a:pt x="142" y="420"/>
                    <a:pt x="142" y="419"/>
                    <a:pt x="141" y="418"/>
                  </a:cubicBezTo>
                  <a:cubicBezTo>
                    <a:pt x="140" y="418"/>
                    <a:pt x="140" y="417"/>
                    <a:pt x="138" y="416"/>
                  </a:cubicBezTo>
                  <a:cubicBezTo>
                    <a:pt x="138" y="416"/>
                    <a:pt x="138" y="416"/>
                    <a:pt x="136" y="415"/>
                  </a:cubicBezTo>
                  <a:cubicBezTo>
                    <a:pt x="135" y="413"/>
                    <a:pt x="135" y="414"/>
                    <a:pt x="133" y="412"/>
                  </a:cubicBezTo>
                  <a:cubicBezTo>
                    <a:pt x="134" y="412"/>
                    <a:pt x="136" y="414"/>
                    <a:pt x="137" y="416"/>
                  </a:cubicBezTo>
                  <a:cubicBezTo>
                    <a:pt x="136" y="415"/>
                    <a:pt x="138" y="416"/>
                    <a:pt x="139" y="417"/>
                  </a:cubicBezTo>
                  <a:cubicBezTo>
                    <a:pt x="140" y="418"/>
                    <a:pt x="140" y="418"/>
                    <a:pt x="141" y="419"/>
                  </a:cubicBezTo>
                  <a:cubicBezTo>
                    <a:pt x="141" y="419"/>
                    <a:pt x="141" y="419"/>
                    <a:pt x="143" y="420"/>
                  </a:cubicBezTo>
                  <a:cubicBezTo>
                    <a:pt x="144" y="422"/>
                    <a:pt x="142" y="420"/>
                    <a:pt x="144" y="421"/>
                  </a:cubicBezTo>
                  <a:cubicBezTo>
                    <a:pt x="143" y="421"/>
                    <a:pt x="145" y="422"/>
                    <a:pt x="145" y="422"/>
                  </a:cubicBezTo>
                  <a:cubicBezTo>
                    <a:pt x="146" y="423"/>
                    <a:pt x="149" y="426"/>
                    <a:pt x="148" y="425"/>
                  </a:cubicBezTo>
                  <a:cubicBezTo>
                    <a:pt x="151" y="427"/>
                    <a:pt x="155" y="430"/>
                    <a:pt x="158" y="433"/>
                  </a:cubicBezTo>
                  <a:cubicBezTo>
                    <a:pt x="157" y="432"/>
                    <a:pt x="156" y="431"/>
                    <a:pt x="155" y="431"/>
                  </a:cubicBezTo>
                  <a:cubicBezTo>
                    <a:pt x="156" y="431"/>
                    <a:pt x="156" y="432"/>
                    <a:pt x="155" y="431"/>
                  </a:cubicBezTo>
                  <a:cubicBezTo>
                    <a:pt x="154" y="430"/>
                    <a:pt x="156" y="431"/>
                    <a:pt x="154" y="429"/>
                  </a:cubicBezTo>
                  <a:cubicBezTo>
                    <a:pt x="153" y="429"/>
                    <a:pt x="148" y="425"/>
                    <a:pt x="145" y="424"/>
                  </a:cubicBezTo>
                  <a:cubicBezTo>
                    <a:pt x="146" y="424"/>
                    <a:pt x="144" y="422"/>
                    <a:pt x="143" y="422"/>
                  </a:cubicBezTo>
                  <a:cubicBezTo>
                    <a:pt x="144" y="423"/>
                    <a:pt x="141" y="420"/>
                    <a:pt x="143" y="422"/>
                  </a:cubicBezTo>
                  <a:cubicBezTo>
                    <a:pt x="144" y="422"/>
                    <a:pt x="144" y="423"/>
                    <a:pt x="146" y="424"/>
                  </a:cubicBezTo>
                  <a:cubicBezTo>
                    <a:pt x="147" y="424"/>
                    <a:pt x="150" y="428"/>
                    <a:pt x="153" y="430"/>
                  </a:cubicBezTo>
                  <a:cubicBezTo>
                    <a:pt x="153" y="430"/>
                    <a:pt x="153" y="430"/>
                    <a:pt x="152" y="429"/>
                  </a:cubicBezTo>
                  <a:cubicBezTo>
                    <a:pt x="152" y="429"/>
                    <a:pt x="150" y="427"/>
                    <a:pt x="150" y="427"/>
                  </a:cubicBezTo>
                  <a:cubicBezTo>
                    <a:pt x="151" y="429"/>
                    <a:pt x="152" y="430"/>
                    <a:pt x="154" y="431"/>
                  </a:cubicBezTo>
                  <a:cubicBezTo>
                    <a:pt x="154" y="431"/>
                    <a:pt x="155" y="431"/>
                    <a:pt x="156" y="432"/>
                  </a:cubicBezTo>
                  <a:cubicBezTo>
                    <a:pt x="155" y="431"/>
                    <a:pt x="156" y="432"/>
                    <a:pt x="157" y="433"/>
                  </a:cubicBezTo>
                  <a:cubicBezTo>
                    <a:pt x="158" y="433"/>
                    <a:pt x="156" y="432"/>
                    <a:pt x="158" y="434"/>
                  </a:cubicBezTo>
                  <a:cubicBezTo>
                    <a:pt x="159" y="434"/>
                    <a:pt x="161" y="435"/>
                    <a:pt x="163" y="436"/>
                  </a:cubicBezTo>
                  <a:cubicBezTo>
                    <a:pt x="162" y="436"/>
                    <a:pt x="164" y="437"/>
                    <a:pt x="164" y="437"/>
                  </a:cubicBezTo>
                  <a:cubicBezTo>
                    <a:pt x="163" y="437"/>
                    <a:pt x="163" y="436"/>
                    <a:pt x="163" y="437"/>
                  </a:cubicBezTo>
                  <a:cubicBezTo>
                    <a:pt x="166" y="439"/>
                    <a:pt x="162" y="436"/>
                    <a:pt x="164" y="438"/>
                  </a:cubicBezTo>
                  <a:cubicBezTo>
                    <a:pt x="165" y="438"/>
                    <a:pt x="166" y="439"/>
                    <a:pt x="169" y="440"/>
                  </a:cubicBezTo>
                  <a:cubicBezTo>
                    <a:pt x="168" y="440"/>
                    <a:pt x="168" y="440"/>
                    <a:pt x="169" y="441"/>
                  </a:cubicBezTo>
                  <a:cubicBezTo>
                    <a:pt x="166" y="439"/>
                    <a:pt x="169" y="441"/>
                    <a:pt x="169" y="441"/>
                  </a:cubicBezTo>
                  <a:cubicBezTo>
                    <a:pt x="168" y="441"/>
                    <a:pt x="168" y="441"/>
                    <a:pt x="167" y="440"/>
                  </a:cubicBezTo>
                  <a:cubicBezTo>
                    <a:pt x="168" y="441"/>
                    <a:pt x="164" y="438"/>
                    <a:pt x="165" y="438"/>
                  </a:cubicBezTo>
                  <a:cubicBezTo>
                    <a:pt x="166" y="440"/>
                    <a:pt x="165" y="439"/>
                    <a:pt x="165" y="439"/>
                  </a:cubicBezTo>
                  <a:cubicBezTo>
                    <a:pt x="167" y="441"/>
                    <a:pt x="169" y="442"/>
                    <a:pt x="170" y="443"/>
                  </a:cubicBezTo>
                  <a:cubicBezTo>
                    <a:pt x="173" y="445"/>
                    <a:pt x="176" y="447"/>
                    <a:pt x="175" y="446"/>
                  </a:cubicBezTo>
                  <a:cubicBezTo>
                    <a:pt x="173" y="445"/>
                    <a:pt x="174" y="445"/>
                    <a:pt x="172" y="444"/>
                  </a:cubicBezTo>
                  <a:cubicBezTo>
                    <a:pt x="170" y="443"/>
                    <a:pt x="167" y="441"/>
                    <a:pt x="165" y="440"/>
                  </a:cubicBezTo>
                  <a:cubicBezTo>
                    <a:pt x="167" y="441"/>
                    <a:pt x="167" y="442"/>
                    <a:pt x="166" y="441"/>
                  </a:cubicBezTo>
                  <a:cubicBezTo>
                    <a:pt x="164" y="439"/>
                    <a:pt x="161" y="437"/>
                    <a:pt x="161" y="437"/>
                  </a:cubicBezTo>
                  <a:cubicBezTo>
                    <a:pt x="161" y="437"/>
                    <a:pt x="159" y="436"/>
                    <a:pt x="158" y="435"/>
                  </a:cubicBezTo>
                  <a:cubicBezTo>
                    <a:pt x="157" y="434"/>
                    <a:pt x="156" y="433"/>
                    <a:pt x="155" y="432"/>
                  </a:cubicBezTo>
                  <a:cubicBezTo>
                    <a:pt x="153" y="430"/>
                    <a:pt x="153" y="431"/>
                    <a:pt x="152" y="430"/>
                  </a:cubicBezTo>
                  <a:cubicBezTo>
                    <a:pt x="152" y="430"/>
                    <a:pt x="150" y="428"/>
                    <a:pt x="149" y="427"/>
                  </a:cubicBezTo>
                  <a:cubicBezTo>
                    <a:pt x="150" y="428"/>
                    <a:pt x="149" y="427"/>
                    <a:pt x="148" y="426"/>
                  </a:cubicBezTo>
                  <a:cubicBezTo>
                    <a:pt x="148" y="426"/>
                    <a:pt x="143" y="422"/>
                    <a:pt x="145" y="424"/>
                  </a:cubicBezTo>
                  <a:cubicBezTo>
                    <a:pt x="146" y="425"/>
                    <a:pt x="147" y="425"/>
                    <a:pt x="147" y="426"/>
                  </a:cubicBezTo>
                  <a:cubicBezTo>
                    <a:pt x="145" y="424"/>
                    <a:pt x="145" y="424"/>
                    <a:pt x="143" y="423"/>
                  </a:cubicBezTo>
                  <a:cubicBezTo>
                    <a:pt x="143" y="423"/>
                    <a:pt x="146" y="425"/>
                    <a:pt x="145" y="425"/>
                  </a:cubicBezTo>
                  <a:cubicBezTo>
                    <a:pt x="144" y="424"/>
                    <a:pt x="143" y="423"/>
                    <a:pt x="142" y="422"/>
                  </a:cubicBezTo>
                  <a:cubicBezTo>
                    <a:pt x="144" y="424"/>
                    <a:pt x="140" y="421"/>
                    <a:pt x="141" y="421"/>
                  </a:cubicBezTo>
                  <a:cubicBezTo>
                    <a:pt x="138" y="419"/>
                    <a:pt x="138" y="418"/>
                    <a:pt x="135" y="416"/>
                  </a:cubicBezTo>
                  <a:cubicBezTo>
                    <a:pt x="135" y="416"/>
                    <a:pt x="137" y="418"/>
                    <a:pt x="140" y="421"/>
                  </a:cubicBezTo>
                  <a:cubicBezTo>
                    <a:pt x="140" y="421"/>
                    <a:pt x="141" y="422"/>
                    <a:pt x="143" y="424"/>
                  </a:cubicBezTo>
                  <a:cubicBezTo>
                    <a:pt x="144" y="425"/>
                    <a:pt x="146" y="426"/>
                    <a:pt x="146" y="427"/>
                  </a:cubicBezTo>
                  <a:cubicBezTo>
                    <a:pt x="148" y="429"/>
                    <a:pt x="148" y="428"/>
                    <a:pt x="150" y="430"/>
                  </a:cubicBezTo>
                  <a:cubicBezTo>
                    <a:pt x="150" y="429"/>
                    <a:pt x="150" y="429"/>
                    <a:pt x="150" y="429"/>
                  </a:cubicBezTo>
                  <a:cubicBezTo>
                    <a:pt x="148" y="428"/>
                    <a:pt x="149" y="429"/>
                    <a:pt x="146" y="427"/>
                  </a:cubicBezTo>
                  <a:cubicBezTo>
                    <a:pt x="146" y="426"/>
                    <a:pt x="144" y="425"/>
                    <a:pt x="144" y="424"/>
                  </a:cubicBezTo>
                  <a:cubicBezTo>
                    <a:pt x="146" y="426"/>
                    <a:pt x="146" y="426"/>
                    <a:pt x="149" y="428"/>
                  </a:cubicBezTo>
                  <a:cubicBezTo>
                    <a:pt x="149" y="428"/>
                    <a:pt x="152" y="431"/>
                    <a:pt x="152" y="431"/>
                  </a:cubicBezTo>
                  <a:cubicBezTo>
                    <a:pt x="151" y="430"/>
                    <a:pt x="147" y="426"/>
                    <a:pt x="145" y="424"/>
                  </a:cubicBezTo>
                  <a:cubicBezTo>
                    <a:pt x="148" y="427"/>
                    <a:pt x="152" y="430"/>
                    <a:pt x="155" y="433"/>
                  </a:cubicBezTo>
                  <a:cubicBezTo>
                    <a:pt x="156" y="434"/>
                    <a:pt x="155" y="433"/>
                    <a:pt x="156" y="434"/>
                  </a:cubicBezTo>
                  <a:cubicBezTo>
                    <a:pt x="156" y="434"/>
                    <a:pt x="157" y="435"/>
                    <a:pt x="157" y="435"/>
                  </a:cubicBezTo>
                  <a:cubicBezTo>
                    <a:pt x="156" y="434"/>
                    <a:pt x="154" y="432"/>
                    <a:pt x="155" y="433"/>
                  </a:cubicBezTo>
                  <a:cubicBezTo>
                    <a:pt x="157" y="434"/>
                    <a:pt x="159" y="436"/>
                    <a:pt x="161" y="437"/>
                  </a:cubicBezTo>
                  <a:cubicBezTo>
                    <a:pt x="160" y="437"/>
                    <a:pt x="158" y="436"/>
                    <a:pt x="158" y="436"/>
                  </a:cubicBezTo>
                  <a:cubicBezTo>
                    <a:pt x="159" y="436"/>
                    <a:pt x="160" y="437"/>
                    <a:pt x="160" y="438"/>
                  </a:cubicBezTo>
                  <a:cubicBezTo>
                    <a:pt x="161" y="438"/>
                    <a:pt x="162" y="438"/>
                    <a:pt x="164" y="440"/>
                  </a:cubicBezTo>
                  <a:cubicBezTo>
                    <a:pt x="160" y="437"/>
                    <a:pt x="170" y="444"/>
                    <a:pt x="168" y="443"/>
                  </a:cubicBezTo>
                  <a:cubicBezTo>
                    <a:pt x="169" y="444"/>
                    <a:pt x="170" y="444"/>
                    <a:pt x="172" y="446"/>
                  </a:cubicBezTo>
                  <a:cubicBezTo>
                    <a:pt x="171" y="446"/>
                    <a:pt x="173" y="447"/>
                    <a:pt x="174" y="448"/>
                  </a:cubicBezTo>
                  <a:cubicBezTo>
                    <a:pt x="171" y="446"/>
                    <a:pt x="166" y="443"/>
                    <a:pt x="163" y="440"/>
                  </a:cubicBezTo>
                  <a:cubicBezTo>
                    <a:pt x="159" y="437"/>
                    <a:pt x="156" y="435"/>
                    <a:pt x="155" y="434"/>
                  </a:cubicBezTo>
                  <a:cubicBezTo>
                    <a:pt x="150" y="430"/>
                    <a:pt x="149" y="429"/>
                    <a:pt x="146" y="427"/>
                  </a:cubicBezTo>
                  <a:cubicBezTo>
                    <a:pt x="146" y="427"/>
                    <a:pt x="146" y="427"/>
                    <a:pt x="146" y="427"/>
                  </a:cubicBezTo>
                  <a:cubicBezTo>
                    <a:pt x="148" y="429"/>
                    <a:pt x="147" y="429"/>
                    <a:pt x="149" y="430"/>
                  </a:cubicBezTo>
                  <a:cubicBezTo>
                    <a:pt x="148" y="429"/>
                    <a:pt x="148" y="429"/>
                    <a:pt x="149" y="429"/>
                  </a:cubicBezTo>
                  <a:cubicBezTo>
                    <a:pt x="150" y="431"/>
                    <a:pt x="152" y="432"/>
                    <a:pt x="153" y="433"/>
                  </a:cubicBezTo>
                  <a:cubicBezTo>
                    <a:pt x="153" y="432"/>
                    <a:pt x="151" y="431"/>
                    <a:pt x="149" y="430"/>
                  </a:cubicBezTo>
                  <a:cubicBezTo>
                    <a:pt x="150" y="431"/>
                    <a:pt x="154" y="434"/>
                    <a:pt x="156" y="436"/>
                  </a:cubicBezTo>
                  <a:cubicBezTo>
                    <a:pt x="155" y="435"/>
                    <a:pt x="153" y="434"/>
                    <a:pt x="153" y="433"/>
                  </a:cubicBezTo>
                  <a:cubicBezTo>
                    <a:pt x="154" y="434"/>
                    <a:pt x="155" y="435"/>
                    <a:pt x="156" y="436"/>
                  </a:cubicBezTo>
                  <a:cubicBezTo>
                    <a:pt x="158" y="437"/>
                    <a:pt x="159" y="437"/>
                    <a:pt x="160" y="438"/>
                  </a:cubicBezTo>
                  <a:cubicBezTo>
                    <a:pt x="162" y="440"/>
                    <a:pt x="164" y="441"/>
                    <a:pt x="166" y="443"/>
                  </a:cubicBezTo>
                  <a:cubicBezTo>
                    <a:pt x="168" y="444"/>
                    <a:pt x="170" y="445"/>
                    <a:pt x="171" y="446"/>
                  </a:cubicBezTo>
                  <a:cubicBezTo>
                    <a:pt x="172" y="447"/>
                    <a:pt x="173" y="448"/>
                    <a:pt x="173" y="448"/>
                  </a:cubicBezTo>
                  <a:cubicBezTo>
                    <a:pt x="174" y="449"/>
                    <a:pt x="176" y="451"/>
                    <a:pt x="178" y="451"/>
                  </a:cubicBezTo>
                  <a:cubicBezTo>
                    <a:pt x="177" y="451"/>
                    <a:pt x="175" y="450"/>
                    <a:pt x="176" y="450"/>
                  </a:cubicBezTo>
                  <a:cubicBezTo>
                    <a:pt x="179" y="452"/>
                    <a:pt x="175" y="449"/>
                    <a:pt x="176" y="450"/>
                  </a:cubicBezTo>
                  <a:cubicBezTo>
                    <a:pt x="180" y="452"/>
                    <a:pt x="180" y="452"/>
                    <a:pt x="180" y="452"/>
                  </a:cubicBezTo>
                  <a:cubicBezTo>
                    <a:pt x="180" y="452"/>
                    <a:pt x="177" y="450"/>
                    <a:pt x="177" y="449"/>
                  </a:cubicBezTo>
                  <a:cubicBezTo>
                    <a:pt x="179" y="451"/>
                    <a:pt x="182" y="453"/>
                    <a:pt x="185" y="455"/>
                  </a:cubicBezTo>
                  <a:cubicBezTo>
                    <a:pt x="188" y="457"/>
                    <a:pt x="190" y="458"/>
                    <a:pt x="190" y="458"/>
                  </a:cubicBezTo>
                  <a:cubicBezTo>
                    <a:pt x="192" y="459"/>
                    <a:pt x="192" y="459"/>
                    <a:pt x="192" y="459"/>
                  </a:cubicBezTo>
                  <a:cubicBezTo>
                    <a:pt x="193" y="460"/>
                    <a:pt x="190" y="458"/>
                    <a:pt x="192" y="460"/>
                  </a:cubicBezTo>
                  <a:cubicBezTo>
                    <a:pt x="192" y="460"/>
                    <a:pt x="193" y="460"/>
                    <a:pt x="195" y="461"/>
                  </a:cubicBezTo>
                  <a:cubicBezTo>
                    <a:pt x="195" y="461"/>
                    <a:pt x="198" y="463"/>
                    <a:pt x="200" y="464"/>
                  </a:cubicBezTo>
                  <a:cubicBezTo>
                    <a:pt x="197" y="463"/>
                    <a:pt x="191" y="459"/>
                    <a:pt x="186" y="457"/>
                  </a:cubicBezTo>
                  <a:cubicBezTo>
                    <a:pt x="186" y="457"/>
                    <a:pt x="185" y="456"/>
                    <a:pt x="185" y="456"/>
                  </a:cubicBezTo>
                  <a:cubicBezTo>
                    <a:pt x="183" y="456"/>
                    <a:pt x="188" y="458"/>
                    <a:pt x="186" y="457"/>
                  </a:cubicBezTo>
                  <a:cubicBezTo>
                    <a:pt x="184" y="456"/>
                    <a:pt x="185" y="457"/>
                    <a:pt x="183" y="456"/>
                  </a:cubicBezTo>
                  <a:cubicBezTo>
                    <a:pt x="183" y="455"/>
                    <a:pt x="181" y="454"/>
                    <a:pt x="178" y="452"/>
                  </a:cubicBezTo>
                  <a:cubicBezTo>
                    <a:pt x="178" y="452"/>
                    <a:pt x="180" y="453"/>
                    <a:pt x="181" y="454"/>
                  </a:cubicBezTo>
                  <a:cubicBezTo>
                    <a:pt x="178" y="452"/>
                    <a:pt x="175" y="451"/>
                    <a:pt x="173" y="449"/>
                  </a:cubicBezTo>
                  <a:cubicBezTo>
                    <a:pt x="171" y="448"/>
                    <a:pt x="168" y="446"/>
                    <a:pt x="165" y="444"/>
                  </a:cubicBezTo>
                  <a:cubicBezTo>
                    <a:pt x="164" y="444"/>
                    <a:pt x="161" y="441"/>
                    <a:pt x="162" y="442"/>
                  </a:cubicBezTo>
                  <a:cubicBezTo>
                    <a:pt x="161" y="441"/>
                    <a:pt x="159" y="439"/>
                    <a:pt x="162" y="441"/>
                  </a:cubicBezTo>
                  <a:cubicBezTo>
                    <a:pt x="159" y="440"/>
                    <a:pt x="157" y="438"/>
                    <a:pt x="158" y="439"/>
                  </a:cubicBezTo>
                  <a:cubicBezTo>
                    <a:pt x="159" y="440"/>
                    <a:pt x="157" y="439"/>
                    <a:pt x="160" y="441"/>
                  </a:cubicBezTo>
                  <a:cubicBezTo>
                    <a:pt x="159" y="441"/>
                    <a:pt x="158" y="440"/>
                    <a:pt x="156" y="439"/>
                  </a:cubicBezTo>
                  <a:cubicBezTo>
                    <a:pt x="155" y="437"/>
                    <a:pt x="157" y="439"/>
                    <a:pt x="156" y="438"/>
                  </a:cubicBezTo>
                  <a:cubicBezTo>
                    <a:pt x="154" y="436"/>
                    <a:pt x="154" y="437"/>
                    <a:pt x="152" y="435"/>
                  </a:cubicBezTo>
                  <a:cubicBezTo>
                    <a:pt x="150" y="433"/>
                    <a:pt x="153" y="436"/>
                    <a:pt x="151" y="435"/>
                  </a:cubicBezTo>
                  <a:cubicBezTo>
                    <a:pt x="150" y="433"/>
                    <a:pt x="148" y="432"/>
                    <a:pt x="147" y="431"/>
                  </a:cubicBezTo>
                  <a:cubicBezTo>
                    <a:pt x="145" y="430"/>
                    <a:pt x="143" y="428"/>
                    <a:pt x="141" y="426"/>
                  </a:cubicBezTo>
                  <a:cubicBezTo>
                    <a:pt x="138" y="424"/>
                    <a:pt x="136" y="422"/>
                    <a:pt x="134" y="420"/>
                  </a:cubicBezTo>
                  <a:cubicBezTo>
                    <a:pt x="134" y="420"/>
                    <a:pt x="133" y="419"/>
                    <a:pt x="132" y="418"/>
                  </a:cubicBezTo>
                  <a:cubicBezTo>
                    <a:pt x="133" y="419"/>
                    <a:pt x="134" y="420"/>
                    <a:pt x="134" y="421"/>
                  </a:cubicBezTo>
                  <a:cubicBezTo>
                    <a:pt x="132" y="418"/>
                    <a:pt x="131" y="418"/>
                    <a:pt x="129" y="416"/>
                  </a:cubicBezTo>
                  <a:cubicBezTo>
                    <a:pt x="129" y="416"/>
                    <a:pt x="126" y="413"/>
                    <a:pt x="125" y="412"/>
                  </a:cubicBezTo>
                  <a:cubicBezTo>
                    <a:pt x="125" y="412"/>
                    <a:pt x="126" y="413"/>
                    <a:pt x="124" y="412"/>
                  </a:cubicBezTo>
                  <a:cubicBezTo>
                    <a:pt x="123" y="411"/>
                    <a:pt x="123" y="411"/>
                    <a:pt x="123" y="411"/>
                  </a:cubicBezTo>
                  <a:cubicBezTo>
                    <a:pt x="123" y="410"/>
                    <a:pt x="124" y="411"/>
                    <a:pt x="124" y="411"/>
                  </a:cubicBezTo>
                  <a:cubicBezTo>
                    <a:pt x="122" y="409"/>
                    <a:pt x="124" y="411"/>
                    <a:pt x="122" y="409"/>
                  </a:cubicBezTo>
                  <a:cubicBezTo>
                    <a:pt x="121" y="409"/>
                    <a:pt x="123" y="410"/>
                    <a:pt x="122" y="410"/>
                  </a:cubicBezTo>
                  <a:cubicBezTo>
                    <a:pt x="120" y="408"/>
                    <a:pt x="117" y="405"/>
                    <a:pt x="114" y="402"/>
                  </a:cubicBezTo>
                  <a:cubicBezTo>
                    <a:pt x="114" y="402"/>
                    <a:pt x="112" y="400"/>
                    <a:pt x="111" y="399"/>
                  </a:cubicBezTo>
                  <a:cubicBezTo>
                    <a:pt x="110" y="398"/>
                    <a:pt x="111" y="398"/>
                    <a:pt x="109" y="397"/>
                  </a:cubicBezTo>
                  <a:cubicBezTo>
                    <a:pt x="109" y="397"/>
                    <a:pt x="109" y="396"/>
                    <a:pt x="109" y="396"/>
                  </a:cubicBezTo>
                  <a:cubicBezTo>
                    <a:pt x="109" y="397"/>
                    <a:pt x="110" y="398"/>
                    <a:pt x="110" y="398"/>
                  </a:cubicBezTo>
                  <a:cubicBezTo>
                    <a:pt x="109" y="397"/>
                    <a:pt x="107" y="395"/>
                    <a:pt x="105" y="393"/>
                  </a:cubicBezTo>
                  <a:cubicBezTo>
                    <a:pt x="103" y="391"/>
                    <a:pt x="101" y="389"/>
                    <a:pt x="100" y="387"/>
                  </a:cubicBezTo>
                  <a:cubicBezTo>
                    <a:pt x="99" y="386"/>
                    <a:pt x="94" y="382"/>
                    <a:pt x="96" y="383"/>
                  </a:cubicBezTo>
                  <a:cubicBezTo>
                    <a:pt x="95" y="382"/>
                    <a:pt x="93" y="379"/>
                    <a:pt x="93" y="379"/>
                  </a:cubicBezTo>
                  <a:cubicBezTo>
                    <a:pt x="94" y="381"/>
                    <a:pt x="95" y="381"/>
                    <a:pt x="97" y="383"/>
                  </a:cubicBezTo>
                  <a:cubicBezTo>
                    <a:pt x="97" y="383"/>
                    <a:pt x="98" y="384"/>
                    <a:pt x="98" y="384"/>
                  </a:cubicBezTo>
                  <a:cubicBezTo>
                    <a:pt x="96" y="382"/>
                    <a:pt x="99" y="385"/>
                    <a:pt x="97" y="382"/>
                  </a:cubicBezTo>
                  <a:cubicBezTo>
                    <a:pt x="95" y="380"/>
                    <a:pt x="98" y="384"/>
                    <a:pt x="96" y="382"/>
                  </a:cubicBezTo>
                  <a:cubicBezTo>
                    <a:pt x="95" y="381"/>
                    <a:pt x="94" y="380"/>
                    <a:pt x="94" y="380"/>
                  </a:cubicBezTo>
                  <a:cubicBezTo>
                    <a:pt x="95" y="380"/>
                    <a:pt x="95" y="380"/>
                    <a:pt x="95" y="380"/>
                  </a:cubicBezTo>
                  <a:cubicBezTo>
                    <a:pt x="94" y="379"/>
                    <a:pt x="91" y="376"/>
                    <a:pt x="91" y="375"/>
                  </a:cubicBezTo>
                  <a:cubicBezTo>
                    <a:pt x="91" y="376"/>
                    <a:pt x="93" y="378"/>
                    <a:pt x="94" y="379"/>
                  </a:cubicBezTo>
                  <a:cubicBezTo>
                    <a:pt x="94" y="379"/>
                    <a:pt x="92" y="378"/>
                    <a:pt x="93" y="378"/>
                  </a:cubicBezTo>
                  <a:cubicBezTo>
                    <a:pt x="91" y="376"/>
                    <a:pt x="92" y="378"/>
                    <a:pt x="90" y="375"/>
                  </a:cubicBezTo>
                  <a:cubicBezTo>
                    <a:pt x="90" y="375"/>
                    <a:pt x="90" y="376"/>
                    <a:pt x="90" y="375"/>
                  </a:cubicBezTo>
                  <a:cubicBezTo>
                    <a:pt x="88" y="373"/>
                    <a:pt x="90" y="375"/>
                    <a:pt x="88" y="373"/>
                  </a:cubicBezTo>
                  <a:cubicBezTo>
                    <a:pt x="87" y="371"/>
                    <a:pt x="87" y="371"/>
                    <a:pt x="87" y="371"/>
                  </a:cubicBezTo>
                  <a:cubicBezTo>
                    <a:pt x="85" y="369"/>
                    <a:pt x="81" y="363"/>
                    <a:pt x="83" y="367"/>
                  </a:cubicBezTo>
                  <a:cubicBezTo>
                    <a:pt x="82" y="365"/>
                    <a:pt x="81" y="364"/>
                    <a:pt x="81" y="363"/>
                  </a:cubicBezTo>
                  <a:cubicBezTo>
                    <a:pt x="82" y="365"/>
                    <a:pt x="81" y="364"/>
                    <a:pt x="81" y="363"/>
                  </a:cubicBezTo>
                  <a:cubicBezTo>
                    <a:pt x="78" y="360"/>
                    <a:pt x="77" y="357"/>
                    <a:pt x="75" y="355"/>
                  </a:cubicBezTo>
                  <a:cubicBezTo>
                    <a:pt x="74" y="354"/>
                    <a:pt x="76" y="357"/>
                    <a:pt x="75" y="355"/>
                  </a:cubicBezTo>
                  <a:cubicBezTo>
                    <a:pt x="75" y="355"/>
                    <a:pt x="74" y="354"/>
                    <a:pt x="73" y="352"/>
                  </a:cubicBezTo>
                  <a:cubicBezTo>
                    <a:pt x="73" y="352"/>
                    <a:pt x="73" y="352"/>
                    <a:pt x="73" y="351"/>
                  </a:cubicBezTo>
                  <a:cubicBezTo>
                    <a:pt x="72" y="350"/>
                    <a:pt x="71" y="348"/>
                    <a:pt x="70" y="347"/>
                  </a:cubicBezTo>
                  <a:cubicBezTo>
                    <a:pt x="69" y="346"/>
                    <a:pt x="69" y="345"/>
                    <a:pt x="68" y="344"/>
                  </a:cubicBezTo>
                  <a:cubicBezTo>
                    <a:pt x="69" y="345"/>
                    <a:pt x="71" y="348"/>
                    <a:pt x="71" y="348"/>
                  </a:cubicBezTo>
                  <a:cubicBezTo>
                    <a:pt x="69" y="345"/>
                    <a:pt x="68" y="343"/>
                    <a:pt x="66" y="341"/>
                  </a:cubicBezTo>
                  <a:cubicBezTo>
                    <a:pt x="66" y="341"/>
                    <a:pt x="66" y="341"/>
                    <a:pt x="66" y="341"/>
                  </a:cubicBezTo>
                  <a:cubicBezTo>
                    <a:pt x="64" y="338"/>
                    <a:pt x="63" y="336"/>
                    <a:pt x="63" y="335"/>
                  </a:cubicBezTo>
                  <a:cubicBezTo>
                    <a:pt x="64" y="338"/>
                    <a:pt x="66" y="341"/>
                    <a:pt x="66" y="339"/>
                  </a:cubicBezTo>
                  <a:cubicBezTo>
                    <a:pt x="64" y="337"/>
                    <a:pt x="63" y="334"/>
                    <a:pt x="62" y="333"/>
                  </a:cubicBezTo>
                  <a:cubicBezTo>
                    <a:pt x="61" y="332"/>
                    <a:pt x="63" y="335"/>
                    <a:pt x="62" y="333"/>
                  </a:cubicBezTo>
                  <a:cubicBezTo>
                    <a:pt x="60" y="330"/>
                    <a:pt x="56" y="324"/>
                    <a:pt x="55" y="321"/>
                  </a:cubicBezTo>
                  <a:cubicBezTo>
                    <a:pt x="55" y="322"/>
                    <a:pt x="57" y="325"/>
                    <a:pt x="57" y="325"/>
                  </a:cubicBezTo>
                  <a:cubicBezTo>
                    <a:pt x="55" y="322"/>
                    <a:pt x="54" y="320"/>
                    <a:pt x="52" y="317"/>
                  </a:cubicBezTo>
                  <a:cubicBezTo>
                    <a:pt x="51" y="314"/>
                    <a:pt x="50" y="312"/>
                    <a:pt x="49" y="310"/>
                  </a:cubicBezTo>
                  <a:cubicBezTo>
                    <a:pt x="49" y="311"/>
                    <a:pt x="50" y="313"/>
                    <a:pt x="51" y="314"/>
                  </a:cubicBezTo>
                  <a:cubicBezTo>
                    <a:pt x="49" y="311"/>
                    <a:pt x="47" y="307"/>
                    <a:pt x="45" y="302"/>
                  </a:cubicBezTo>
                  <a:cubicBezTo>
                    <a:pt x="46" y="303"/>
                    <a:pt x="46" y="303"/>
                    <a:pt x="46" y="303"/>
                  </a:cubicBezTo>
                  <a:cubicBezTo>
                    <a:pt x="44" y="300"/>
                    <a:pt x="44" y="300"/>
                    <a:pt x="43" y="298"/>
                  </a:cubicBezTo>
                  <a:cubicBezTo>
                    <a:pt x="44" y="300"/>
                    <a:pt x="45" y="301"/>
                    <a:pt x="45" y="302"/>
                  </a:cubicBezTo>
                  <a:cubicBezTo>
                    <a:pt x="44" y="301"/>
                    <a:pt x="45" y="302"/>
                    <a:pt x="44" y="301"/>
                  </a:cubicBezTo>
                  <a:cubicBezTo>
                    <a:pt x="43" y="298"/>
                    <a:pt x="41" y="293"/>
                    <a:pt x="41" y="292"/>
                  </a:cubicBezTo>
                  <a:cubicBezTo>
                    <a:pt x="40" y="292"/>
                    <a:pt x="42" y="296"/>
                    <a:pt x="43" y="298"/>
                  </a:cubicBezTo>
                  <a:cubicBezTo>
                    <a:pt x="41" y="294"/>
                    <a:pt x="41" y="293"/>
                    <a:pt x="39" y="290"/>
                  </a:cubicBezTo>
                  <a:cubicBezTo>
                    <a:pt x="39" y="290"/>
                    <a:pt x="41" y="293"/>
                    <a:pt x="40" y="293"/>
                  </a:cubicBezTo>
                  <a:cubicBezTo>
                    <a:pt x="42" y="296"/>
                    <a:pt x="43" y="299"/>
                    <a:pt x="45" y="302"/>
                  </a:cubicBezTo>
                  <a:cubicBezTo>
                    <a:pt x="46" y="305"/>
                    <a:pt x="47" y="308"/>
                    <a:pt x="48" y="310"/>
                  </a:cubicBezTo>
                  <a:cubicBezTo>
                    <a:pt x="46" y="305"/>
                    <a:pt x="47" y="308"/>
                    <a:pt x="46" y="306"/>
                  </a:cubicBezTo>
                  <a:cubicBezTo>
                    <a:pt x="45" y="304"/>
                    <a:pt x="43" y="300"/>
                    <a:pt x="43" y="299"/>
                  </a:cubicBezTo>
                  <a:cubicBezTo>
                    <a:pt x="43" y="300"/>
                    <a:pt x="43" y="300"/>
                    <a:pt x="43" y="300"/>
                  </a:cubicBezTo>
                  <a:cubicBezTo>
                    <a:pt x="42" y="298"/>
                    <a:pt x="40" y="293"/>
                    <a:pt x="40" y="294"/>
                  </a:cubicBezTo>
                  <a:cubicBezTo>
                    <a:pt x="41" y="295"/>
                    <a:pt x="41" y="296"/>
                    <a:pt x="41" y="297"/>
                  </a:cubicBezTo>
                  <a:cubicBezTo>
                    <a:pt x="38" y="290"/>
                    <a:pt x="37" y="286"/>
                    <a:pt x="35" y="282"/>
                  </a:cubicBezTo>
                  <a:cubicBezTo>
                    <a:pt x="35" y="281"/>
                    <a:pt x="31" y="271"/>
                    <a:pt x="31" y="270"/>
                  </a:cubicBezTo>
                  <a:cubicBezTo>
                    <a:pt x="34" y="277"/>
                    <a:pt x="35" y="281"/>
                    <a:pt x="37" y="286"/>
                  </a:cubicBezTo>
                  <a:cubicBezTo>
                    <a:pt x="37" y="285"/>
                    <a:pt x="38" y="289"/>
                    <a:pt x="39" y="290"/>
                  </a:cubicBezTo>
                  <a:cubicBezTo>
                    <a:pt x="38" y="286"/>
                    <a:pt x="35" y="280"/>
                    <a:pt x="34" y="276"/>
                  </a:cubicBezTo>
                  <a:cubicBezTo>
                    <a:pt x="34" y="276"/>
                    <a:pt x="33" y="275"/>
                    <a:pt x="34" y="275"/>
                  </a:cubicBezTo>
                  <a:cubicBezTo>
                    <a:pt x="35" y="278"/>
                    <a:pt x="35" y="278"/>
                    <a:pt x="36" y="281"/>
                  </a:cubicBezTo>
                  <a:cubicBezTo>
                    <a:pt x="36" y="280"/>
                    <a:pt x="36" y="281"/>
                    <a:pt x="35" y="279"/>
                  </a:cubicBezTo>
                  <a:cubicBezTo>
                    <a:pt x="35" y="279"/>
                    <a:pt x="36" y="280"/>
                    <a:pt x="35" y="280"/>
                  </a:cubicBezTo>
                  <a:cubicBezTo>
                    <a:pt x="35" y="278"/>
                    <a:pt x="34" y="276"/>
                    <a:pt x="33" y="274"/>
                  </a:cubicBezTo>
                  <a:cubicBezTo>
                    <a:pt x="33" y="272"/>
                    <a:pt x="34" y="273"/>
                    <a:pt x="34" y="273"/>
                  </a:cubicBezTo>
                  <a:cubicBezTo>
                    <a:pt x="35" y="274"/>
                    <a:pt x="34" y="274"/>
                    <a:pt x="35" y="276"/>
                  </a:cubicBezTo>
                  <a:cubicBezTo>
                    <a:pt x="35" y="275"/>
                    <a:pt x="37" y="279"/>
                    <a:pt x="38" y="282"/>
                  </a:cubicBezTo>
                  <a:cubicBezTo>
                    <a:pt x="37" y="279"/>
                    <a:pt x="37" y="279"/>
                    <a:pt x="36" y="275"/>
                  </a:cubicBezTo>
                  <a:cubicBezTo>
                    <a:pt x="36" y="275"/>
                    <a:pt x="36" y="276"/>
                    <a:pt x="36" y="275"/>
                  </a:cubicBezTo>
                  <a:cubicBezTo>
                    <a:pt x="36" y="275"/>
                    <a:pt x="34" y="271"/>
                    <a:pt x="34" y="272"/>
                  </a:cubicBezTo>
                  <a:cubicBezTo>
                    <a:pt x="35" y="274"/>
                    <a:pt x="36" y="275"/>
                    <a:pt x="36" y="276"/>
                  </a:cubicBezTo>
                  <a:cubicBezTo>
                    <a:pt x="35" y="275"/>
                    <a:pt x="35" y="275"/>
                    <a:pt x="35" y="275"/>
                  </a:cubicBezTo>
                  <a:cubicBezTo>
                    <a:pt x="34" y="272"/>
                    <a:pt x="34" y="272"/>
                    <a:pt x="34" y="271"/>
                  </a:cubicBezTo>
                  <a:cubicBezTo>
                    <a:pt x="34" y="270"/>
                    <a:pt x="34" y="271"/>
                    <a:pt x="33" y="270"/>
                  </a:cubicBezTo>
                  <a:cubicBezTo>
                    <a:pt x="33" y="270"/>
                    <a:pt x="34" y="273"/>
                    <a:pt x="34" y="273"/>
                  </a:cubicBezTo>
                  <a:cubicBezTo>
                    <a:pt x="33" y="271"/>
                    <a:pt x="33" y="271"/>
                    <a:pt x="32" y="271"/>
                  </a:cubicBezTo>
                  <a:cubicBezTo>
                    <a:pt x="32" y="270"/>
                    <a:pt x="31" y="269"/>
                    <a:pt x="30" y="266"/>
                  </a:cubicBezTo>
                  <a:cubicBezTo>
                    <a:pt x="30" y="264"/>
                    <a:pt x="29" y="260"/>
                    <a:pt x="28" y="256"/>
                  </a:cubicBezTo>
                  <a:cubicBezTo>
                    <a:pt x="28" y="256"/>
                    <a:pt x="28" y="256"/>
                    <a:pt x="28" y="257"/>
                  </a:cubicBezTo>
                  <a:cubicBezTo>
                    <a:pt x="27" y="255"/>
                    <a:pt x="26" y="248"/>
                    <a:pt x="25" y="248"/>
                  </a:cubicBezTo>
                  <a:cubicBezTo>
                    <a:pt x="25" y="249"/>
                    <a:pt x="26" y="250"/>
                    <a:pt x="27" y="252"/>
                  </a:cubicBezTo>
                  <a:cubicBezTo>
                    <a:pt x="26" y="252"/>
                    <a:pt x="27" y="255"/>
                    <a:pt x="27" y="255"/>
                  </a:cubicBezTo>
                  <a:cubicBezTo>
                    <a:pt x="25" y="248"/>
                    <a:pt x="25" y="247"/>
                    <a:pt x="25" y="246"/>
                  </a:cubicBezTo>
                  <a:cubicBezTo>
                    <a:pt x="24" y="242"/>
                    <a:pt x="23" y="239"/>
                    <a:pt x="23" y="236"/>
                  </a:cubicBezTo>
                  <a:cubicBezTo>
                    <a:pt x="22" y="233"/>
                    <a:pt x="21" y="229"/>
                    <a:pt x="20" y="224"/>
                  </a:cubicBezTo>
                  <a:cubicBezTo>
                    <a:pt x="20" y="223"/>
                    <a:pt x="20" y="226"/>
                    <a:pt x="20" y="224"/>
                  </a:cubicBezTo>
                  <a:cubicBezTo>
                    <a:pt x="19" y="221"/>
                    <a:pt x="19" y="221"/>
                    <a:pt x="19" y="217"/>
                  </a:cubicBezTo>
                  <a:cubicBezTo>
                    <a:pt x="19" y="218"/>
                    <a:pt x="19" y="218"/>
                    <a:pt x="19" y="216"/>
                  </a:cubicBezTo>
                  <a:cubicBezTo>
                    <a:pt x="18" y="214"/>
                    <a:pt x="18" y="212"/>
                    <a:pt x="18" y="211"/>
                  </a:cubicBezTo>
                  <a:cubicBezTo>
                    <a:pt x="17" y="209"/>
                    <a:pt x="18" y="209"/>
                    <a:pt x="18" y="208"/>
                  </a:cubicBezTo>
                  <a:cubicBezTo>
                    <a:pt x="17" y="207"/>
                    <a:pt x="17" y="207"/>
                    <a:pt x="17" y="206"/>
                  </a:cubicBezTo>
                  <a:cubicBezTo>
                    <a:pt x="17" y="210"/>
                    <a:pt x="18" y="214"/>
                    <a:pt x="18" y="213"/>
                  </a:cubicBezTo>
                  <a:cubicBezTo>
                    <a:pt x="18" y="215"/>
                    <a:pt x="19" y="220"/>
                    <a:pt x="19" y="221"/>
                  </a:cubicBezTo>
                  <a:cubicBezTo>
                    <a:pt x="18" y="219"/>
                    <a:pt x="15" y="200"/>
                    <a:pt x="17" y="206"/>
                  </a:cubicBezTo>
                  <a:cubicBezTo>
                    <a:pt x="17" y="205"/>
                    <a:pt x="16" y="203"/>
                    <a:pt x="16" y="202"/>
                  </a:cubicBezTo>
                  <a:cubicBezTo>
                    <a:pt x="16" y="202"/>
                    <a:pt x="16" y="202"/>
                    <a:pt x="16" y="201"/>
                  </a:cubicBezTo>
                  <a:cubicBezTo>
                    <a:pt x="16" y="204"/>
                    <a:pt x="16" y="204"/>
                    <a:pt x="16" y="205"/>
                  </a:cubicBezTo>
                  <a:cubicBezTo>
                    <a:pt x="16" y="208"/>
                    <a:pt x="17" y="208"/>
                    <a:pt x="17" y="210"/>
                  </a:cubicBezTo>
                  <a:cubicBezTo>
                    <a:pt x="17" y="210"/>
                    <a:pt x="17" y="210"/>
                    <a:pt x="17" y="210"/>
                  </a:cubicBezTo>
                  <a:cubicBezTo>
                    <a:pt x="16" y="208"/>
                    <a:pt x="16" y="207"/>
                    <a:pt x="16" y="206"/>
                  </a:cubicBezTo>
                  <a:cubicBezTo>
                    <a:pt x="16" y="210"/>
                    <a:pt x="17" y="212"/>
                    <a:pt x="18" y="218"/>
                  </a:cubicBezTo>
                  <a:cubicBezTo>
                    <a:pt x="17" y="213"/>
                    <a:pt x="18" y="217"/>
                    <a:pt x="17" y="216"/>
                  </a:cubicBezTo>
                  <a:cubicBezTo>
                    <a:pt x="18" y="220"/>
                    <a:pt x="19" y="232"/>
                    <a:pt x="17" y="222"/>
                  </a:cubicBezTo>
                  <a:cubicBezTo>
                    <a:pt x="17" y="222"/>
                    <a:pt x="17" y="224"/>
                    <a:pt x="18" y="225"/>
                  </a:cubicBezTo>
                  <a:cubicBezTo>
                    <a:pt x="18" y="225"/>
                    <a:pt x="18" y="225"/>
                    <a:pt x="18" y="228"/>
                  </a:cubicBezTo>
                  <a:cubicBezTo>
                    <a:pt x="19" y="228"/>
                    <a:pt x="19" y="226"/>
                    <a:pt x="19" y="228"/>
                  </a:cubicBezTo>
                  <a:cubicBezTo>
                    <a:pt x="19" y="230"/>
                    <a:pt x="20" y="233"/>
                    <a:pt x="21" y="234"/>
                  </a:cubicBezTo>
                  <a:cubicBezTo>
                    <a:pt x="21" y="238"/>
                    <a:pt x="22" y="241"/>
                    <a:pt x="23" y="245"/>
                  </a:cubicBezTo>
                  <a:cubicBezTo>
                    <a:pt x="24" y="248"/>
                    <a:pt x="25" y="252"/>
                    <a:pt x="26" y="256"/>
                  </a:cubicBezTo>
                  <a:cubicBezTo>
                    <a:pt x="28" y="263"/>
                    <a:pt x="30" y="270"/>
                    <a:pt x="33" y="277"/>
                  </a:cubicBezTo>
                  <a:cubicBezTo>
                    <a:pt x="32" y="274"/>
                    <a:pt x="32" y="274"/>
                    <a:pt x="31" y="271"/>
                  </a:cubicBezTo>
                  <a:cubicBezTo>
                    <a:pt x="30" y="272"/>
                    <a:pt x="29" y="267"/>
                    <a:pt x="29" y="267"/>
                  </a:cubicBezTo>
                  <a:cubicBezTo>
                    <a:pt x="30" y="269"/>
                    <a:pt x="28" y="264"/>
                    <a:pt x="29" y="267"/>
                  </a:cubicBezTo>
                  <a:cubicBezTo>
                    <a:pt x="27" y="261"/>
                    <a:pt x="25" y="256"/>
                    <a:pt x="24" y="252"/>
                  </a:cubicBezTo>
                  <a:cubicBezTo>
                    <a:pt x="26" y="258"/>
                    <a:pt x="23" y="250"/>
                    <a:pt x="24" y="254"/>
                  </a:cubicBezTo>
                  <a:cubicBezTo>
                    <a:pt x="25" y="257"/>
                    <a:pt x="27" y="262"/>
                    <a:pt x="28" y="267"/>
                  </a:cubicBezTo>
                  <a:cubicBezTo>
                    <a:pt x="28" y="267"/>
                    <a:pt x="28" y="266"/>
                    <a:pt x="28" y="267"/>
                  </a:cubicBezTo>
                  <a:cubicBezTo>
                    <a:pt x="29" y="270"/>
                    <a:pt x="27" y="264"/>
                    <a:pt x="27" y="263"/>
                  </a:cubicBezTo>
                  <a:cubicBezTo>
                    <a:pt x="27" y="266"/>
                    <a:pt x="28" y="269"/>
                    <a:pt x="29" y="272"/>
                  </a:cubicBezTo>
                  <a:cubicBezTo>
                    <a:pt x="29" y="271"/>
                    <a:pt x="28" y="271"/>
                    <a:pt x="28" y="269"/>
                  </a:cubicBezTo>
                  <a:cubicBezTo>
                    <a:pt x="27" y="266"/>
                    <a:pt x="27" y="267"/>
                    <a:pt x="26" y="263"/>
                  </a:cubicBezTo>
                  <a:cubicBezTo>
                    <a:pt x="26" y="263"/>
                    <a:pt x="26" y="264"/>
                    <a:pt x="27" y="264"/>
                  </a:cubicBezTo>
                  <a:cubicBezTo>
                    <a:pt x="26" y="262"/>
                    <a:pt x="26" y="262"/>
                    <a:pt x="25" y="259"/>
                  </a:cubicBezTo>
                  <a:cubicBezTo>
                    <a:pt x="25" y="259"/>
                    <a:pt x="25" y="259"/>
                    <a:pt x="25" y="259"/>
                  </a:cubicBezTo>
                  <a:cubicBezTo>
                    <a:pt x="24" y="257"/>
                    <a:pt x="23" y="254"/>
                    <a:pt x="22" y="250"/>
                  </a:cubicBezTo>
                  <a:cubicBezTo>
                    <a:pt x="22" y="251"/>
                    <a:pt x="23" y="253"/>
                    <a:pt x="23" y="254"/>
                  </a:cubicBezTo>
                  <a:cubicBezTo>
                    <a:pt x="23" y="256"/>
                    <a:pt x="24" y="257"/>
                    <a:pt x="24" y="258"/>
                  </a:cubicBezTo>
                  <a:cubicBezTo>
                    <a:pt x="25" y="261"/>
                    <a:pt x="25" y="264"/>
                    <a:pt x="26" y="266"/>
                  </a:cubicBezTo>
                  <a:cubicBezTo>
                    <a:pt x="26" y="266"/>
                    <a:pt x="26" y="269"/>
                    <a:pt x="26" y="267"/>
                  </a:cubicBezTo>
                  <a:cubicBezTo>
                    <a:pt x="25" y="264"/>
                    <a:pt x="25" y="264"/>
                    <a:pt x="24" y="260"/>
                  </a:cubicBezTo>
                  <a:cubicBezTo>
                    <a:pt x="24" y="260"/>
                    <a:pt x="24" y="261"/>
                    <a:pt x="24" y="260"/>
                  </a:cubicBezTo>
                  <a:cubicBezTo>
                    <a:pt x="22" y="254"/>
                    <a:pt x="24" y="257"/>
                    <a:pt x="22" y="250"/>
                  </a:cubicBezTo>
                  <a:cubicBezTo>
                    <a:pt x="21" y="249"/>
                    <a:pt x="21" y="249"/>
                    <a:pt x="20" y="247"/>
                  </a:cubicBezTo>
                  <a:cubicBezTo>
                    <a:pt x="21" y="249"/>
                    <a:pt x="20" y="247"/>
                    <a:pt x="20" y="246"/>
                  </a:cubicBezTo>
                  <a:cubicBezTo>
                    <a:pt x="20" y="245"/>
                    <a:pt x="19" y="243"/>
                    <a:pt x="19" y="245"/>
                  </a:cubicBezTo>
                  <a:cubicBezTo>
                    <a:pt x="19" y="243"/>
                    <a:pt x="18" y="241"/>
                    <a:pt x="18" y="239"/>
                  </a:cubicBezTo>
                  <a:cubicBezTo>
                    <a:pt x="17" y="236"/>
                    <a:pt x="17" y="234"/>
                    <a:pt x="17" y="233"/>
                  </a:cubicBezTo>
                  <a:cubicBezTo>
                    <a:pt x="17" y="233"/>
                    <a:pt x="17" y="234"/>
                    <a:pt x="18" y="233"/>
                  </a:cubicBezTo>
                  <a:cubicBezTo>
                    <a:pt x="18" y="238"/>
                    <a:pt x="20" y="245"/>
                    <a:pt x="22" y="250"/>
                  </a:cubicBezTo>
                  <a:cubicBezTo>
                    <a:pt x="22" y="250"/>
                    <a:pt x="22" y="249"/>
                    <a:pt x="22" y="248"/>
                  </a:cubicBezTo>
                  <a:cubicBezTo>
                    <a:pt x="22" y="249"/>
                    <a:pt x="21" y="248"/>
                    <a:pt x="21" y="246"/>
                  </a:cubicBezTo>
                  <a:cubicBezTo>
                    <a:pt x="21" y="245"/>
                    <a:pt x="21" y="245"/>
                    <a:pt x="21" y="246"/>
                  </a:cubicBezTo>
                  <a:cubicBezTo>
                    <a:pt x="21" y="244"/>
                    <a:pt x="20" y="242"/>
                    <a:pt x="20" y="242"/>
                  </a:cubicBezTo>
                  <a:cubicBezTo>
                    <a:pt x="21" y="243"/>
                    <a:pt x="21" y="244"/>
                    <a:pt x="21" y="245"/>
                  </a:cubicBezTo>
                  <a:cubicBezTo>
                    <a:pt x="22" y="245"/>
                    <a:pt x="20" y="238"/>
                    <a:pt x="20" y="236"/>
                  </a:cubicBezTo>
                  <a:cubicBezTo>
                    <a:pt x="20" y="238"/>
                    <a:pt x="20" y="238"/>
                    <a:pt x="20" y="239"/>
                  </a:cubicBezTo>
                  <a:cubicBezTo>
                    <a:pt x="20" y="238"/>
                    <a:pt x="19" y="238"/>
                    <a:pt x="19" y="237"/>
                  </a:cubicBezTo>
                  <a:cubicBezTo>
                    <a:pt x="19" y="234"/>
                    <a:pt x="19" y="235"/>
                    <a:pt x="19" y="234"/>
                  </a:cubicBezTo>
                  <a:cubicBezTo>
                    <a:pt x="18" y="232"/>
                    <a:pt x="19" y="233"/>
                    <a:pt x="19" y="232"/>
                  </a:cubicBezTo>
                  <a:cubicBezTo>
                    <a:pt x="19" y="232"/>
                    <a:pt x="18" y="231"/>
                    <a:pt x="18" y="229"/>
                  </a:cubicBezTo>
                  <a:cubicBezTo>
                    <a:pt x="18" y="229"/>
                    <a:pt x="18" y="229"/>
                    <a:pt x="18" y="228"/>
                  </a:cubicBezTo>
                  <a:cubicBezTo>
                    <a:pt x="16" y="221"/>
                    <a:pt x="16" y="215"/>
                    <a:pt x="14" y="206"/>
                  </a:cubicBezTo>
                  <a:cubicBezTo>
                    <a:pt x="14" y="206"/>
                    <a:pt x="14" y="204"/>
                    <a:pt x="14" y="202"/>
                  </a:cubicBezTo>
                  <a:cubicBezTo>
                    <a:pt x="14" y="202"/>
                    <a:pt x="14" y="204"/>
                    <a:pt x="13" y="205"/>
                  </a:cubicBezTo>
                  <a:cubicBezTo>
                    <a:pt x="14" y="209"/>
                    <a:pt x="15" y="216"/>
                    <a:pt x="15" y="218"/>
                  </a:cubicBezTo>
                  <a:cubicBezTo>
                    <a:pt x="15" y="217"/>
                    <a:pt x="14" y="213"/>
                    <a:pt x="14" y="212"/>
                  </a:cubicBezTo>
                  <a:cubicBezTo>
                    <a:pt x="14" y="212"/>
                    <a:pt x="14" y="212"/>
                    <a:pt x="14" y="211"/>
                  </a:cubicBezTo>
                  <a:cubicBezTo>
                    <a:pt x="13" y="209"/>
                    <a:pt x="13" y="206"/>
                    <a:pt x="13" y="204"/>
                  </a:cubicBezTo>
                  <a:cubicBezTo>
                    <a:pt x="12" y="201"/>
                    <a:pt x="12" y="199"/>
                    <a:pt x="12" y="196"/>
                  </a:cubicBezTo>
                  <a:cubicBezTo>
                    <a:pt x="11" y="194"/>
                    <a:pt x="11" y="191"/>
                    <a:pt x="11" y="189"/>
                  </a:cubicBezTo>
                  <a:cubicBezTo>
                    <a:pt x="11" y="186"/>
                    <a:pt x="11" y="184"/>
                    <a:pt x="11" y="182"/>
                  </a:cubicBezTo>
                  <a:cubicBezTo>
                    <a:pt x="11" y="184"/>
                    <a:pt x="10" y="183"/>
                    <a:pt x="10" y="184"/>
                  </a:cubicBezTo>
                  <a:cubicBezTo>
                    <a:pt x="11" y="187"/>
                    <a:pt x="11" y="191"/>
                    <a:pt x="11" y="194"/>
                  </a:cubicBezTo>
                  <a:cubicBezTo>
                    <a:pt x="12" y="197"/>
                    <a:pt x="12" y="200"/>
                    <a:pt x="12" y="204"/>
                  </a:cubicBezTo>
                  <a:cubicBezTo>
                    <a:pt x="13" y="208"/>
                    <a:pt x="14" y="211"/>
                    <a:pt x="14" y="214"/>
                  </a:cubicBezTo>
                  <a:cubicBezTo>
                    <a:pt x="14" y="214"/>
                    <a:pt x="15" y="222"/>
                    <a:pt x="14" y="221"/>
                  </a:cubicBezTo>
                  <a:cubicBezTo>
                    <a:pt x="15" y="223"/>
                    <a:pt x="16" y="227"/>
                    <a:pt x="16" y="229"/>
                  </a:cubicBezTo>
                  <a:cubicBezTo>
                    <a:pt x="15" y="226"/>
                    <a:pt x="15" y="226"/>
                    <a:pt x="14" y="225"/>
                  </a:cubicBezTo>
                  <a:cubicBezTo>
                    <a:pt x="15" y="227"/>
                    <a:pt x="15" y="228"/>
                    <a:pt x="16" y="231"/>
                  </a:cubicBezTo>
                  <a:cubicBezTo>
                    <a:pt x="15" y="231"/>
                    <a:pt x="15" y="230"/>
                    <a:pt x="16" y="233"/>
                  </a:cubicBezTo>
                  <a:cubicBezTo>
                    <a:pt x="17" y="239"/>
                    <a:pt x="19" y="247"/>
                    <a:pt x="20" y="254"/>
                  </a:cubicBezTo>
                  <a:cubicBezTo>
                    <a:pt x="20" y="253"/>
                    <a:pt x="18" y="247"/>
                    <a:pt x="18" y="245"/>
                  </a:cubicBezTo>
                  <a:cubicBezTo>
                    <a:pt x="18" y="248"/>
                    <a:pt x="17" y="241"/>
                    <a:pt x="17" y="241"/>
                  </a:cubicBezTo>
                  <a:cubicBezTo>
                    <a:pt x="17" y="244"/>
                    <a:pt x="17" y="244"/>
                    <a:pt x="16" y="242"/>
                  </a:cubicBezTo>
                  <a:cubicBezTo>
                    <a:pt x="16" y="240"/>
                    <a:pt x="16" y="239"/>
                    <a:pt x="16" y="239"/>
                  </a:cubicBezTo>
                  <a:cubicBezTo>
                    <a:pt x="15" y="237"/>
                    <a:pt x="15" y="235"/>
                    <a:pt x="15" y="235"/>
                  </a:cubicBezTo>
                  <a:cubicBezTo>
                    <a:pt x="16" y="240"/>
                    <a:pt x="15" y="237"/>
                    <a:pt x="15" y="238"/>
                  </a:cubicBezTo>
                  <a:cubicBezTo>
                    <a:pt x="15" y="238"/>
                    <a:pt x="15" y="239"/>
                    <a:pt x="16" y="240"/>
                  </a:cubicBezTo>
                  <a:cubicBezTo>
                    <a:pt x="15" y="241"/>
                    <a:pt x="17" y="245"/>
                    <a:pt x="17" y="246"/>
                  </a:cubicBezTo>
                  <a:cubicBezTo>
                    <a:pt x="18" y="249"/>
                    <a:pt x="21" y="257"/>
                    <a:pt x="21" y="261"/>
                  </a:cubicBezTo>
                  <a:cubicBezTo>
                    <a:pt x="21" y="259"/>
                    <a:pt x="20" y="257"/>
                    <a:pt x="19" y="255"/>
                  </a:cubicBezTo>
                  <a:cubicBezTo>
                    <a:pt x="19" y="255"/>
                    <a:pt x="18" y="252"/>
                    <a:pt x="17" y="249"/>
                  </a:cubicBezTo>
                  <a:cubicBezTo>
                    <a:pt x="17" y="247"/>
                    <a:pt x="17" y="249"/>
                    <a:pt x="18" y="250"/>
                  </a:cubicBezTo>
                  <a:cubicBezTo>
                    <a:pt x="17" y="247"/>
                    <a:pt x="16" y="245"/>
                    <a:pt x="16" y="243"/>
                  </a:cubicBezTo>
                  <a:cubicBezTo>
                    <a:pt x="16" y="244"/>
                    <a:pt x="17" y="247"/>
                    <a:pt x="17" y="246"/>
                  </a:cubicBezTo>
                  <a:cubicBezTo>
                    <a:pt x="16" y="243"/>
                    <a:pt x="15" y="241"/>
                    <a:pt x="15" y="239"/>
                  </a:cubicBezTo>
                  <a:cubicBezTo>
                    <a:pt x="14" y="237"/>
                    <a:pt x="13" y="235"/>
                    <a:pt x="13" y="233"/>
                  </a:cubicBezTo>
                  <a:cubicBezTo>
                    <a:pt x="13" y="233"/>
                    <a:pt x="13" y="234"/>
                    <a:pt x="13" y="234"/>
                  </a:cubicBezTo>
                  <a:cubicBezTo>
                    <a:pt x="12" y="231"/>
                    <a:pt x="11" y="227"/>
                    <a:pt x="10" y="224"/>
                  </a:cubicBezTo>
                  <a:cubicBezTo>
                    <a:pt x="9" y="220"/>
                    <a:pt x="9" y="217"/>
                    <a:pt x="9" y="215"/>
                  </a:cubicBezTo>
                  <a:cubicBezTo>
                    <a:pt x="9" y="213"/>
                    <a:pt x="8" y="208"/>
                    <a:pt x="7" y="206"/>
                  </a:cubicBezTo>
                  <a:cubicBezTo>
                    <a:pt x="8" y="209"/>
                    <a:pt x="8" y="210"/>
                    <a:pt x="8" y="212"/>
                  </a:cubicBezTo>
                  <a:cubicBezTo>
                    <a:pt x="7" y="209"/>
                    <a:pt x="7" y="207"/>
                    <a:pt x="6" y="206"/>
                  </a:cubicBezTo>
                  <a:cubicBezTo>
                    <a:pt x="6" y="204"/>
                    <a:pt x="6" y="199"/>
                    <a:pt x="6" y="198"/>
                  </a:cubicBezTo>
                  <a:cubicBezTo>
                    <a:pt x="6" y="197"/>
                    <a:pt x="6" y="202"/>
                    <a:pt x="6" y="201"/>
                  </a:cubicBezTo>
                  <a:cubicBezTo>
                    <a:pt x="6" y="199"/>
                    <a:pt x="6" y="196"/>
                    <a:pt x="6" y="193"/>
                  </a:cubicBezTo>
                  <a:cubicBezTo>
                    <a:pt x="5" y="190"/>
                    <a:pt x="5" y="187"/>
                    <a:pt x="5" y="184"/>
                  </a:cubicBezTo>
                  <a:cubicBezTo>
                    <a:pt x="5" y="181"/>
                    <a:pt x="5" y="178"/>
                    <a:pt x="4" y="175"/>
                  </a:cubicBezTo>
                  <a:cubicBezTo>
                    <a:pt x="4" y="174"/>
                    <a:pt x="4" y="173"/>
                    <a:pt x="4" y="171"/>
                  </a:cubicBezTo>
                  <a:cubicBezTo>
                    <a:pt x="4" y="170"/>
                    <a:pt x="4" y="169"/>
                    <a:pt x="4" y="168"/>
                  </a:cubicBezTo>
                  <a:cubicBezTo>
                    <a:pt x="5" y="169"/>
                    <a:pt x="4" y="175"/>
                    <a:pt x="5" y="176"/>
                  </a:cubicBezTo>
                  <a:cubicBezTo>
                    <a:pt x="5" y="174"/>
                    <a:pt x="5" y="172"/>
                    <a:pt x="5" y="170"/>
                  </a:cubicBezTo>
                  <a:cubicBezTo>
                    <a:pt x="5" y="168"/>
                    <a:pt x="5" y="166"/>
                    <a:pt x="5" y="164"/>
                  </a:cubicBezTo>
                  <a:cubicBezTo>
                    <a:pt x="5" y="163"/>
                    <a:pt x="5" y="165"/>
                    <a:pt x="5" y="168"/>
                  </a:cubicBezTo>
                  <a:cubicBezTo>
                    <a:pt x="5" y="168"/>
                    <a:pt x="6" y="179"/>
                    <a:pt x="5" y="176"/>
                  </a:cubicBezTo>
                  <a:cubicBezTo>
                    <a:pt x="5" y="180"/>
                    <a:pt x="6" y="185"/>
                    <a:pt x="5" y="188"/>
                  </a:cubicBezTo>
                  <a:cubicBezTo>
                    <a:pt x="6" y="190"/>
                    <a:pt x="6" y="188"/>
                    <a:pt x="6" y="191"/>
                  </a:cubicBezTo>
                  <a:cubicBezTo>
                    <a:pt x="6" y="191"/>
                    <a:pt x="6" y="190"/>
                    <a:pt x="6" y="190"/>
                  </a:cubicBezTo>
                  <a:cubicBezTo>
                    <a:pt x="6" y="192"/>
                    <a:pt x="7" y="197"/>
                    <a:pt x="7" y="202"/>
                  </a:cubicBezTo>
                  <a:cubicBezTo>
                    <a:pt x="7" y="204"/>
                    <a:pt x="8" y="207"/>
                    <a:pt x="8" y="209"/>
                  </a:cubicBezTo>
                  <a:cubicBezTo>
                    <a:pt x="9" y="212"/>
                    <a:pt x="9" y="214"/>
                    <a:pt x="9" y="215"/>
                  </a:cubicBezTo>
                  <a:cubicBezTo>
                    <a:pt x="9" y="215"/>
                    <a:pt x="9" y="216"/>
                    <a:pt x="9" y="217"/>
                  </a:cubicBezTo>
                  <a:cubicBezTo>
                    <a:pt x="10" y="217"/>
                    <a:pt x="10" y="220"/>
                    <a:pt x="10" y="220"/>
                  </a:cubicBezTo>
                  <a:cubicBezTo>
                    <a:pt x="10" y="217"/>
                    <a:pt x="10" y="217"/>
                    <a:pt x="10" y="216"/>
                  </a:cubicBezTo>
                  <a:cubicBezTo>
                    <a:pt x="10" y="215"/>
                    <a:pt x="9" y="212"/>
                    <a:pt x="9" y="211"/>
                  </a:cubicBezTo>
                  <a:cubicBezTo>
                    <a:pt x="9" y="210"/>
                    <a:pt x="9" y="213"/>
                    <a:pt x="10" y="213"/>
                  </a:cubicBezTo>
                  <a:cubicBezTo>
                    <a:pt x="10" y="212"/>
                    <a:pt x="9" y="211"/>
                    <a:pt x="9" y="211"/>
                  </a:cubicBezTo>
                  <a:cubicBezTo>
                    <a:pt x="10" y="212"/>
                    <a:pt x="10" y="213"/>
                    <a:pt x="10" y="213"/>
                  </a:cubicBezTo>
                  <a:cubicBezTo>
                    <a:pt x="9" y="209"/>
                    <a:pt x="8" y="205"/>
                    <a:pt x="8" y="202"/>
                  </a:cubicBezTo>
                  <a:cubicBezTo>
                    <a:pt x="8" y="205"/>
                    <a:pt x="9" y="204"/>
                    <a:pt x="9" y="205"/>
                  </a:cubicBezTo>
                  <a:cubicBezTo>
                    <a:pt x="9" y="209"/>
                    <a:pt x="11" y="215"/>
                    <a:pt x="11" y="217"/>
                  </a:cubicBezTo>
                  <a:cubicBezTo>
                    <a:pt x="10" y="211"/>
                    <a:pt x="11" y="212"/>
                    <a:pt x="10" y="209"/>
                  </a:cubicBezTo>
                  <a:cubicBezTo>
                    <a:pt x="11" y="212"/>
                    <a:pt x="10" y="210"/>
                    <a:pt x="11" y="213"/>
                  </a:cubicBezTo>
                  <a:cubicBezTo>
                    <a:pt x="11" y="213"/>
                    <a:pt x="11" y="211"/>
                    <a:pt x="11" y="208"/>
                  </a:cubicBezTo>
                  <a:cubicBezTo>
                    <a:pt x="11" y="210"/>
                    <a:pt x="11" y="210"/>
                    <a:pt x="11" y="210"/>
                  </a:cubicBezTo>
                  <a:cubicBezTo>
                    <a:pt x="11" y="208"/>
                    <a:pt x="10" y="204"/>
                    <a:pt x="11" y="206"/>
                  </a:cubicBezTo>
                  <a:cubicBezTo>
                    <a:pt x="11" y="203"/>
                    <a:pt x="10" y="200"/>
                    <a:pt x="11" y="199"/>
                  </a:cubicBezTo>
                  <a:cubicBezTo>
                    <a:pt x="11" y="201"/>
                    <a:pt x="11" y="206"/>
                    <a:pt x="12" y="205"/>
                  </a:cubicBezTo>
                  <a:cubicBezTo>
                    <a:pt x="10" y="199"/>
                    <a:pt x="10" y="193"/>
                    <a:pt x="10" y="188"/>
                  </a:cubicBezTo>
                  <a:cubicBezTo>
                    <a:pt x="10" y="183"/>
                    <a:pt x="10" y="178"/>
                    <a:pt x="9" y="171"/>
                  </a:cubicBezTo>
                  <a:cubicBezTo>
                    <a:pt x="10" y="172"/>
                    <a:pt x="10" y="169"/>
                    <a:pt x="10" y="167"/>
                  </a:cubicBezTo>
                  <a:cubicBezTo>
                    <a:pt x="10" y="169"/>
                    <a:pt x="10" y="171"/>
                    <a:pt x="11" y="173"/>
                  </a:cubicBezTo>
                  <a:cubicBezTo>
                    <a:pt x="11" y="174"/>
                    <a:pt x="11" y="175"/>
                    <a:pt x="11" y="177"/>
                  </a:cubicBezTo>
                  <a:cubicBezTo>
                    <a:pt x="11" y="179"/>
                    <a:pt x="11" y="177"/>
                    <a:pt x="11" y="180"/>
                  </a:cubicBezTo>
                  <a:cubicBezTo>
                    <a:pt x="11" y="179"/>
                    <a:pt x="11" y="179"/>
                    <a:pt x="11" y="178"/>
                  </a:cubicBezTo>
                  <a:cubicBezTo>
                    <a:pt x="11" y="182"/>
                    <a:pt x="11" y="184"/>
                    <a:pt x="12" y="189"/>
                  </a:cubicBezTo>
                  <a:cubicBezTo>
                    <a:pt x="12" y="190"/>
                    <a:pt x="12" y="193"/>
                    <a:pt x="13" y="191"/>
                  </a:cubicBezTo>
                  <a:cubicBezTo>
                    <a:pt x="12" y="189"/>
                    <a:pt x="12" y="187"/>
                    <a:pt x="12" y="185"/>
                  </a:cubicBezTo>
                  <a:cubicBezTo>
                    <a:pt x="12" y="183"/>
                    <a:pt x="12" y="181"/>
                    <a:pt x="11" y="178"/>
                  </a:cubicBezTo>
                  <a:cubicBezTo>
                    <a:pt x="12" y="180"/>
                    <a:pt x="12" y="175"/>
                    <a:pt x="11" y="174"/>
                  </a:cubicBezTo>
                  <a:cubicBezTo>
                    <a:pt x="12" y="175"/>
                    <a:pt x="12" y="177"/>
                    <a:pt x="12" y="177"/>
                  </a:cubicBezTo>
                  <a:cubicBezTo>
                    <a:pt x="11" y="177"/>
                    <a:pt x="11" y="178"/>
                    <a:pt x="11" y="177"/>
                  </a:cubicBezTo>
                  <a:cubicBezTo>
                    <a:pt x="11" y="173"/>
                    <a:pt x="11" y="171"/>
                    <a:pt x="11" y="171"/>
                  </a:cubicBezTo>
                  <a:cubicBezTo>
                    <a:pt x="11" y="172"/>
                    <a:pt x="11" y="174"/>
                    <a:pt x="11" y="174"/>
                  </a:cubicBezTo>
                  <a:cubicBezTo>
                    <a:pt x="11" y="171"/>
                    <a:pt x="11" y="174"/>
                    <a:pt x="11" y="171"/>
                  </a:cubicBezTo>
                  <a:cubicBezTo>
                    <a:pt x="11" y="169"/>
                    <a:pt x="11" y="163"/>
                    <a:pt x="11" y="161"/>
                  </a:cubicBezTo>
                  <a:cubicBezTo>
                    <a:pt x="12" y="160"/>
                    <a:pt x="12" y="160"/>
                    <a:pt x="12" y="160"/>
                  </a:cubicBezTo>
                  <a:cubicBezTo>
                    <a:pt x="11" y="164"/>
                    <a:pt x="12" y="166"/>
                    <a:pt x="12" y="164"/>
                  </a:cubicBezTo>
                  <a:cubicBezTo>
                    <a:pt x="12" y="158"/>
                    <a:pt x="11" y="156"/>
                    <a:pt x="11" y="155"/>
                  </a:cubicBezTo>
                  <a:cubicBezTo>
                    <a:pt x="11" y="153"/>
                    <a:pt x="11" y="154"/>
                    <a:pt x="11" y="152"/>
                  </a:cubicBezTo>
                  <a:cubicBezTo>
                    <a:pt x="11" y="152"/>
                    <a:pt x="11" y="148"/>
                    <a:pt x="11" y="146"/>
                  </a:cubicBezTo>
                  <a:cubicBezTo>
                    <a:pt x="11" y="147"/>
                    <a:pt x="10" y="149"/>
                    <a:pt x="10" y="147"/>
                  </a:cubicBezTo>
                  <a:cubicBezTo>
                    <a:pt x="11" y="145"/>
                    <a:pt x="11" y="141"/>
                    <a:pt x="11" y="137"/>
                  </a:cubicBezTo>
                  <a:cubicBezTo>
                    <a:pt x="11" y="134"/>
                    <a:pt x="12" y="130"/>
                    <a:pt x="12" y="128"/>
                  </a:cubicBezTo>
                  <a:cubicBezTo>
                    <a:pt x="12" y="129"/>
                    <a:pt x="12" y="131"/>
                    <a:pt x="12" y="128"/>
                  </a:cubicBezTo>
                  <a:cubicBezTo>
                    <a:pt x="12" y="128"/>
                    <a:pt x="13" y="121"/>
                    <a:pt x="13" y="119"/>
                  </a:cubicBezTo>
                  <a:cubicBezTo>
                    <a:pt x="13" y="118"/>
                    <a:pt x="13" y="122"/>
                    <a:pt x="12" y="122"/>
                  </a:cubicBezTo>
                  <a:cubicBezTo>
                    <a:pt x="13" y="117"/>
                    <a:pt x="12" y="119"/>
                    <a:pt x="13" y="116"/>
                  </a:cubicBezTo>
                  <a:cubicBezTo>
                    <a:pt x="13" y="112"/>
                    <a:pt x="15" y="102"/>
                    <a:pt x="15" y="99"/>
                  </a:cubicBezTo>
                  <a:cubicBezTo>
                    <a:pt x="15" y="100"/>
                    <a:pt x="15" y="103"/>
                    <a:pt x="14" y="105"/>
                  </a:cubicBezTo>
                  <a:cubicBezTo>
                    <a:pt x="14" y="103"/>
                    <a:pt x="13" y="104"/>
                    <a:pt x="14" y="103"/>
                  </a:cubicBezTo>
                  <a:cubicBezTo>
                    <a:pt x="14" y="101"/>
                    <a:pt x="15" y="97"/>
                    <a:pt x="15" y="95"/>
                  </a:cubicBezTo>
                  <a:cubicBezTo>
                    <a:pt x="14" y="98"/>
                    <a:pt x="14" y="99"/>
                    <a:pt x="14" y="96"/>
                  </a:cubicBezTo>
                  <a:cubicBezTo>
                    <a:pt x="13" y="100"/>
                    <a:pt x="13" y="102"/>
                    <a:pt x="13" y="105"/>
                  </a:cubicBezTo>
                  <a:cubicBezTo>
                    <a:pt x="12" y="108"/>
                    <a:pt x="12" y="111"/>
                    <a:pt x="11" y="114"/>
                  </a:cubicBezTo>
                  <a:cubicBezTo>
                    <a:pt x="12" y="114"/>
                    <a:pt x="12" y="115"/>
                    <a:pt x="12" y="116"/>
                  </a:cubicBezTo>
                  <a:cubicBezTo>
                    <a:pt x="11" y="116"/>
                    <a:pt x="11" y="120"/>
                    <a:pt x="11" y="120"/>
                  </a:cubicBezTo>
                  <a:cubicBezTo>
                    <a:pt x="10" y="120"/>
                    <a:pt x="11" y="115"/>
                    <a:pt x="11" y="115"/>
                  </a:cubicBezTo>
                  <a:cubicBezTo>
                    <a:pt x="11" y="116"/>
                    <a:pt x="10" y="119"/>
                    <a:pt x="10" y="121"/>
                  </a:cubicBezTo>
                  <a:cubicBezTo>
                    <a:pt x="10" y="123"/>
                    <a:pt x="10" y="125"/>
                    <a:pt x="10" y="124"/>
                  </a:cubicBezTo>
                  <a:cubicBezTo>
                    <a:pt x="10" y="126"/>
                    <a:pt x="9" y="127"/>
                    <a:pt x="9" y="129"/>
                  </a:cubicBezTo>
                  <a:cubicBezTo>
                    <a:pt x="10" y="128"/>
                    <a:pt x="9" y="139"/>
                    <a:pt x="9" y="136"/>
                  </a:cubicBezTo>
                  <a:cubicBezTo>
                    <a:pt x="8" y="140"/>
                    <a:pt x="8" y="146"/>
                    <a:pt x="8" y="146"/>
                  </a:cubicBezTo>
                  <a:cubicBezTo>
                    <a:pt x="8" y="141"/>
                    <a:pt x="8" y="137"/>
                    <a:pt x="8" y="133"/>
                  </a:cubicBezTo>
                  <a:cubicBezTo>
                    <a:pt x="8" y="135"/>
                    <a:pt x="8" y="135"/>
                    <a:pt x="8" y="137"/>
                  </a:cubicBezTo>
                  <a:cubicBezTo>
                    <a:pt x="8" y="137"/>
                    <a:pt x="8" y="139"/>
                    <a:pt x="8" y="140"/>
                  </a:cubicBezTo>
                  <a:cubicBezTo>
                    <a:pt x="8" y="140"/>
                    <a:pt x="8" y="143"/>
                    <a:pt x="7" y="144"/>
                  </a:cubicBezTo>
                  <a:cubicBezTo>
                    <a:pt x="7" y="144"/>
                    <a:pt x="7" y="146"/>
                    <a:pt x="7" y="146"/>
                  </a:cubicBezTo>
                  <a:cubicBezTo>
                    <a:pt x="7" y="142"/>
                    <a:pt x="7" y="138"/>
                    <a:pt x="8" y="134"/>
                  </a:cubicBezTo>
                  <a:cubicBezTo>
                    <a:pt x="7" y="134"/>
                    <a:pt x="7" y="139"/>
                    <a:pt x="7" y="139"/>
                  </a:cubicBezTo>
                  <a:cubicBezTo>
                    <a:pt x="7" y="140"/>
                    <a:pt x="7" y="137"/>
                    <a:pt x="7" y="137"/>
                  </a:cubicBezTo>
                  <a:cubicBezTo>
                    <a:pt x="7" y="138"/>
                    <a:pt x="7" y="143"/>
                    <a:pt x="7" y="144"/>
                  </a:cubicBezTo>
                  <a:cubicBezTo>
                    <a:pt x="6" y="142"/>
                    <a:pt x="7" y="138"/>
                    <a:pt x="6" y="138"/>
                  </a:cubicBezTo>
                  <a:cubicBezTo>
                    <a:pt x="7" y="135"/>
                    <a:pt x="7" y="133"/>
                    <a:pt x="7" y="130"/>
                  </a:cubicBezTo>
                  <a:cubicBezTo>
                    <a:pt x="7" y="132"/>
                    <a:pt x="7" y="127"/>
                    <a:pt x="7" y="126"/>
                  </a:cubicBezTo>
                  <a:cubicBezTo>
                    <a:pt x="7" y="130"/>
                    <a:pt x="7" y="135"/>
                    <a:pt x="6" y="139"/>
                  </a:cubicBezTo>
                  <a:cubicBezTo>
                    <a:pt x="6" y="143"/>
                    <a:pt x="6" y="150"/>
                    <a:pt x="5" y="153"/>
                  </a:cubicBezTo>
                  <a:cubicBezTo>
                    <a:pt x="5" y="151"/>
                    <a:pt x="5" y="149"/>
                    <a:pt x="5" y="148"/>
                  </a:cubicBezTo>
                  <a:cubicBezTo>
                    <a:pt x="5" y="150"/>
                    <a:pt x="5" y="155"/>
                    <a:pt x="5" y="157"/>
                  </a:cubicBezTo>
                  <a:cubicBezTo>
                    <a:pt x="5" y="156"/>
                    <a:pt x="5" y="155"/>
                    <a:pt x="5" y="156"/>
                  </a:cubicBezTo>
                  <a:cubicBezTo>
                    <a:pt x="5" y="158"/>
                    <a:pt x="5" y="159"/>
                    <a:pt x="5" y="160"/>
                  </a:cubicBezTo>
                  <a:cubicBezTo>
                    <a:pt x="5" y="161"/>
                    <a:pt x="5" y="164"/>
                    <a:pt x="4" y="162"/>
                  </a:cubicBezTo>
                  <a:cubicBezTo>
                    <a:pt x="4" y="159"/>
                    <a:pt x="4" y="157"/>
                    <a:pt x="4" y="154"/>
                  </a:cubicBezTo>
                  <a:cubicBezTo>
                    <a:pt x="5" y="152"/>
                    <a:pt x="5" y="149"/>
                    <a:pt x="5" y="147"/>
                  </a:cubicBezTo>
                  <a:cubicBezTo>
                    <a:pt x="5" y="142"/>
                    <a:pt x="5" y="137"/>
                    <a:pt x="6" y="131"/>
                  </a:cubicBezTo>
                  <a:cubicBezTo>
                    <a:pt x="5" y="138"/>
                    <a:pt x="5" y="145"/>
                    <a:pt x="5" y="148"/>
                  </a:cubicBezTo>
                  <a:cubicBezTo>
                    <a:pt x="5" y="144"/>
                    <a:pt x="6" y="142"/>
                    <a:pt x="5" y="140"/>
                  </a:cubicBezTo>
                  <a:cubicBezTo>
                    <a:pt x="6" y="137"/>
                    <a:pt x="6" y="136"/>
                    <a:pt x="6" y="133"/>
                  </a:cubicBezTo>
                  <a:cubicBezTo>
                    <a:pt x="6" y="136"/>
                    <a:pt x="6" y="134"/>
                    <a:pt x="6" y="133"/>
                  </a:cubicBezTo>
                  <a:cubicBezTo>
                    <a:pt x="6" y="130"/>
                    <a:pt x="6" y="130"/>
                    <a:pt x="7" y="127"/>
                  </a:cubicBezTo>
                  <a:cubicBezTo>
                    <a:pt x="6" y="127"/>
                    <a:pt x="7" y="119"/>
                    <a:pt x="7" y="119"/>
                  </a:cubicBezTo>
                  <a:cubicBezTo>
                    <a:pt x="6" y="123"/>
                    <a:pt x="6" y="127"/>
                    <a:pt x="6" y="131"/>
                  </a:cubicBezTo>
                  <a:cubicBezTo>
                    <a:pt x="5" y="133"/>
                    <a:pt x="5" y="135"/>
                    <a:pt x="5" y="137"/>
                  </a:cubicBezTo>
                  <a:cubicBezTo>
                    <a:pt x="5" y="139"/>
                    <a:pt x="4" y="141"/>
                    <a:pt x="4" y="143"/>
                  </a:cubicBezTo>
                  <a:cubicBezTo>
                    <a:pt x="4" y="145"/>
                    <a:pt x="5" y="141"/>
                    <a:pt x="5" y="143"/>
                  </a:cubicBezTo>
                  <a:cubicBezTo>
                    <a:pt x="5" y="145"/>
                    <a:pt x="5" y="145"/>
                    <a:pt x="4" y="146"/>
                  </a:cubicBezTo>
                  <a:cubicBezTo>
                    <a:pt x="4" y="144"/>
                    <a:pt x="4" y="147"/>
                    <a:pt x="3" y="149"/>
                  </a:cubicBezTo>
                  <a:cubicBezTo>
                    <a:pt x="3" y="144"/>
                    <a:pt x="4" y="146"/>
                    <a:pt x="4" y="143"/>
                  </a:cubicBezTo>
                  <a:cubicBezTo>
                    <a:pt x="4" y="141"/>
                    <a:pt x="4" y="138"/>
                    <a:pt x="4" y="136"/>
                  </a:cubicBezTo>
                  <a:cubicBezTo>
                    <a:pt x="4" y="136"/>
                    <a:pt x="4" y="138"/>
                    <a:pt x="4" y="138"/>
                  </a:cubicBezTo>
                  <a:cubicBezTo>
                    <a:pt x="4" y="137"/>
                    <a:pt x="5" y="136"/>
                    <a:pt x="5" y="134"/>
                  </a:cubicBezTo>
                  <a:cubicBezTo>
                    <a:pt x="4" y="135"/>
                    <a:pt x="4" y="134"/>
                    <a:pt x="4" y="133"/>
                  </a:cubicBezTo>
                  <a:cubicBezTo>
                    <a:pt x="5" y="132"/>
                    <a:pt x="5" y="130"/>
                    <a:pt x="6" y="126"/>
                  </a:cubicBezTo>
                  <a:cubicBezTo>
                    <a:pt x="6" y="125"/>
                    <a:pt x="5" y="127"/>
                    <a:pt x="6" y="126"/>
                  </a:cubicBezTo>
                  <a:cubicBezTo>
                    <a:pt x="6" y="124"/>
                    <a:pt x="6" y="122"/>
                    <a:pt x="6" y="121"/>
                  </a:cubicBezTo>
                  <a:cubicBezTo>
                    <a:pt x="6" y="119"/>
                    <a:pt x="7" y="117"/>
                    <a:pt x="7" y="116"/>
                  </a:cubicBezTo>
                  <a:cubicBezTo>
                    <a:pt x="7" y="114"/>
                    <a:pt x="8" y="112"/>
                    <a:pt x="8" y="109"/>
                  </a:cubicBezTo>
                  <a:cubicBezTo>
                    <a:pt x="8" y="109"/>
                    <a:pt x="9" y="102"/>
                    <a:pt x="9" y="101"/>
                  </a:cubicBezTo>
                  <a:cubicBezTo>
                    <a:pt x="9" y="101"/>
                    <a:pt x="9" y="101"/>
                    <a:pt x="10" y="100"/>
                  </a:cubicBezTo>
                  <a:cubicBezTo>
                    <a:pt x="9" y="99"/>
                    <a:pt x="8" y="102"/>
                    <a:pt x="8" y="105"/>
                  </a:cubicBezTo>
                  <a:cubicBezTo>
                    <a:pt x="8" y="109"/>
                    <a:pt x="7" y="112"/>
                    <a:pt x="7" y="113"/>
                  </a:cubicBezTo>
                  <a:cubicBezTo>
                    <a:pt x="7" y="109"/>
                    <a:pt x="7" y="110"/>
                    <a:pt x="6" y="113"/>
                  </a:cubicBezTo>
                  <a:cubicBezTo>
                    <a:pt x="7" y="110"/>
                    <a:pt x="7" y="106"/>
                    <a:pt x="8" y="103"/>
                  </a:cubicBezTo>
                  <a:cubicBezTo>
                    <a:pt x="9" y="101"/>
                    <a:pt x="9" y="99"/>
                    <a:pt x="9" y="99"/>
                  </a:cubicBezTo>
                  <a:cubicBezTo>
                    <a:pt x="9" y="96"/>
                    <a:pt x="11" y="91"/>
                    <a:pt x="10" y="92"/>
                  </a:cubicBezTo>
                  <a:cubicBezTo>
                    <a:pt x="9" y="96"/>
                    <a:pt x="10" y="93"/>
                    <a:pt x="10" y="93"/>
                  </a:cubicBezTo>
                  <a:cubicBezTo>
                    <a:pt x="9" y="94"/>
                    <a:pt x="9" y="98"/>
                    <a:pt x="8" y="99"/>
                  </a:cubicBezTo>
                  <a:cubicBezTo>
                    <a:pt x="8" y="99"/>
                    <a:pt x="9" y="94"/>
                    <a:pt x="9" y="96"/>
                  </a:cubicBezTo>
                  <a:cubicBezTo>
                    <a:pt x="8" y="100"/>
                    <a:pt x="8" y="100"/>
                    <a:pt x="8" y="102"/>
                  </a:cubicBezTo>
                  <a:cubicBezTo>
                    <a:pt x="8" y="103"/>
                    <a:pt x="7" y="103"/>
                    <a:pt x="7" y="105"/>
                  </a:cubicBezTo>
                  <a:cubicBezTo>
                    <a:pt x="7" y="106"/>
                    <a:pt x="8" y="104"/>
                    <a:pt x="7" y="107"/>
                  </a:cubicBezTo>
                  <a:cubicBezTo>
                    <a:pt x="6" y="108"/>
                    <a:pt x="6" y="111"/>
                    <a:pt x="5" y="114"/>
                  </a:cubicBezTo>
                  <a:cubicBezTo>
                    <a:pt x="5" y="116"/>
                    <a:pt x="5" y="118"/>
                    <a:pt x="5" y="120"/>
                  </a:cubicBezTo>
                  <a:cubicBezTo>
                    <a:pt x="4" y="121"/>
                    <a:pt x="4" y="123"/>
                    <a:pt x="4" y="124"/>
                  </a:cubicBezTo>
                  <a:cubicBezTo>
                    <a:pt x="5" y="113"/>
                    <a:pt x="7" y="101"/>
                    <a:pt x="9" y="93"/>
                  </a:cubicBezTo>
                  <a:cubicBezTo>
                    <a:pt x="8" y="94"/>
                    <a:pt x="8" y="94"/>
                    <a:pt x="8" y="93"/>
                  </a:cubicBezTo>
                  <a:cubicBezTo>
                    <a:pt x="9" y="91"/>
                    <a:pt x="9" y="91"/>
                    <a:pt x="9" y="91"/>
                  </a:cubicBezTo>
                  <a:cubicBezTo>
                    <a:pt x="9" y="91"/>
                    <a:pt x="9" y="91"/>
                    <a:pt x="9" y="90"/>
                  </a:cubicBezTo>
                  <a:cubicBezTo>
                    <a:pt x="10" y="87"/>
                    <a:pt x="10" y="86"/>
                    <a:pt x="11" y="83"/>
                  </a:cubicBezTo>
                  <a:cubicBezTo>
                    <a:pt x="12" y="80"/>
                    <a:pt x="13" y="74"/>
                    <a:pt x="14" y="69"/>
                  </a:cubicBezTo>
                  <a:cubicBezTo>
                    <a:pt x="16" y="64"/>
                    <a:pt x="18" y="59"/>
                    <a:pt x="19" y="56"/>
                  </a:cubicBezTo>
                  <a:cubicBezTo>
                    <a:pt x="19" y="54"/>
                    <a:pt x="21" y="50"/>
                    <a:pt x="22" y="45"/>
                  </a:cubicBezTo>
                  <a:cubicBezTo>
                    <a:pt x="24" y="41"/>
                    <a:pt x="25" y="36"/>
                    <a:pt x="27" y="34"/>
                  </a:cubicBezTo>
                  <a:cubicBezTo>
                    <a:pt x="26" y="34"/>
                    <a:pt x="26" y="35"/>
                    <a:pt x="26" y="34"/>
                  </a:cubicBezTo>
                  <a:cubicBezTo>
                    <a:pt x="27" y="32"/>
                    <a:pt x="29" y="28"/>
                    <a:pt x="31" y="24"/>
                  </a:cubicBezTo>
                  <a:cubicBezTo>
                    <a:pt x="31" y="22"/>
                    <a:pt x="32" y="21"/>
                    <a:pt x="33" y="20"/>
                  </a:cubicBezTo>
                  <a:cubicBezTo>
                    <a:pt x="33" y="19"/>
                    <a:pt x="33" y="18"/>
                    <a:pt x="33" y="18"/>
                  </a:cubicBezTo>
                  <a:cubicBezTo>
                    <a:pt x="34" y="17"/>
                    <a:pt x="33" y="18"/>
                    <a:pt x="33" y="17"/>
                  </a:cubicBezTo>
                  <a:cubicBezTo>
                    <a:pt x="34" y="16"/>
                    <a:pt x="35" y="15"/>
                    <a:pt x="35" y="14"/>
                  </a:cubicBezTo>
                  <a:cubicBezTo>
                    <a:pt x="37" y="10"/>
                    <a:pt x="40" y="5"/>
                    <a:pt x="42" y="0"/>
                  </a:cubicBezTo>
                  <a:cubicBezTo>
                    <a:pt x="41" y="1"/>
                    <a:pt x="40" y="4"/>
                    <a:pt x="40" y="3"/>
                  </a:cubicBezTo>
                  <a:close/>
                  <a:moveTo>
                    <a:pt x="6" y="194"/>
                  </a:moveTo>
                  <a:cubicBezTo>
                    <a:pt x="5" y="196"/>
                    <a:pt x="5" y="187"/>
                    <a:pt x="5" y="190"/>
                  </a:cubicBezTo>
                  <a:cubicBezTo>
                    <a:pt x="4" y="189"/>
                    <a:pt x="5" y="189"/>
                    <a:pt x="5" y="188"/>
                  </a:cubicBezTo>
                  <a:cubicBezTo>
                    <a:pt x="5" y="188"/>
                    <a:pt x="5" y="192"/>
                    <a:pt x="6" y="194"/>
                  </a:cubicBezTo>
                  <a:close/>
                  <a:moveTo>
                    <a:pt x="32" y="279"/>
                  </a:moveTo>
                  <a:cubicBezTo>
                    <a:pt x="33" y="281"/>
                    <a:pt x="34" y="283"/>
                    <a:pt x="34" y="284"/>
                  </a:cubicBezTo>
                  <a:cubicBezTo>
                    <a:pt x="34" y="285"/>
                    <a:pt x="32" y="281"/>
                    <a:pt x="31" y="278"/>
                  </a:cubicBezTo>
                  <a:cubicBezTo>
                    <a:pt x="32" y="281"/>
                    <a:pt x="35" y="288"/>
                    <a:pt x="37" y="291"/>
                  </a:cubicBezTo>
                  <a:cubicBezTo>
                    <a:pt x="37" y="292"/>
                    <a:pt x="36" y="291"/>
                    <a:pt x="37" y="292"/>
                  </a:cubicBezTo>
                  <a:cubicBezTo>
                    <a:pt x="36" y="292"/>
                    <a:pt x="36" y="289"/>
                    <a:pt x="36" y="290"/>
                  </a:cubicBezTo>
                  <a:cubicBezTo>
                    <a:pt x="35" y="289"/>
                    <a:pt x="32" y="281"/>
                    <a:pt x="32" y="282"/>
                  </a:cubicBezTo>
                  <a:cubicBezTo>
                    <a:pt x="31" y="280"/>
                    <a:pt x="31" y="277"/>
                    <a:pt x="30" y="275"/>
                  </a:cubicBezTo>
                  <a:cubicBezTo>
                    <a:pt x="29" y="274"/>
                    <a:pt x="27" y="270"/>
                    <a:pt x="27" y="268"/>
                  </a:cubicBezTo>
                  <a:cubicBezTo>
                    <a:pt x="28" y="271"/>
                    <a:pt x="30" y="275"/>
                    <a:pt x="32" y="279"/>
                  </a:cubicBezTo>
                  <a:close/>
                  <a:moveTo>
                    <a:pt x="19" y="221"/>
                  </a:moveTo>
                  <a:cubicBezTo>
                    <a:pt x="19" y="224"/>
                    <a:pt x="19" y="224"/>
                    <a:pt x="20" y="229"/>
                  </a:cubicBezTo>
                  <a:cubicBezTo>
                    <a:pt x="20" y="227"/>
                    <a:pt x="20" y="226"/>
                    <a:pt x="20" y="229"/>
                  </a:cubicBezTo>
                  <a:cubicBezTo>
                    <a:pt x="19" y="228"/>
                    <a:pt x="19" y="228"/>
                    <a:pt x="19" y="225"/>
                  </a:cubicBezTo>
                  <a:cubicBezTo>
                    <a:pt x="19" y="224"/>
                    <a:pt x="19" y="224"/>
                    <a:pt x="18" y="220"/>
                  </a:cubicBezTo>
                  <a:cubicBezTo>
                    <a:pt x="18" y="220"/>
                    <a:pt x="18" y="221"/>
                    <a:pt x="19" y="221"/>
                  </a:cubicBezTo>
                  <a:close/>
                  <a:moveTo>
                    <a:pt x="45" y="305"/>
                  </a:moveTo>
                  <a:cubicBezTo>
                    <a:pt x="43" y="302"/>
                    <a:pt x="43" y="301"/>
                    <a:pt x="41" y="297"/>
                  </a:cubicBezTo>
                  <a:cubicBezTo>
                    <a:pt x="42" y="297"/>
                    <a:pt x="43" y="299"/>
                    <a:pt x="43" y="301"/>
                  </a:cubicBezTo>
                  <a:cubicBezTo>
                    <a:pt x="44" y="303"/>
                    <a:pt x="45" y="304"/>
                    <a:pt x="45" y="305"/>
                  </a:cubicBezTo>
                  <a:close/>
                  <a:moveTo>
                    <a:pt x="174" y="450"/>
                  </a:moveTo>
                  <a:cubicBezTo>
                    <a:pt x="174" y="450"/>
                    <a:pt x="173" y="449"/>
                    <a:pt x="170" y="448"/>
                  </a:cubicBezTo>
                  <a:cubicBezTo>
                    <a:pt x="170" y="448"/>
                    <a:pt x="170" y="448"/>
                    <a:pt x="170" y="448"/>
                  </a:cubicBezTo>
                  <a:cubicBezTo>
                    <a:pt x="172" y="449"/>
                    <a:pt x="173" y="449"/>
                    <a:pt x="174" y="450"/>
                  </a:cubicBezTo>
                  <a:close/>
                  <a:moveTo>
                    <a:pt x="192" y="459"/>
                  </a:moveTo>
                  <a:cubicBezTo>
                    <a:pt x="193" y="459"/>
                    <a:pt x="193" y="459"/>
                    <a:pt x="195" y="460"/>
                  </a:cubicBezTo>
                  <a:cubicBezTo>
                    <a:pt x="196" y="461"/>
                    <a:pt x="199" y="463"/>
                    <a:pt x="202" y="464"/>
                  </a:cubicBezTo>
                  <a:cubicBezTo>
                    <a:pt x="200" y="464"/>
                    <a:pt x="197" y="462"/>
                    <a:pt x="193" y="460"/>
                  </a:cubicBezTo>
                  <a:cubicBezTo>
                    <a:pt x="192" y="459"/>
                    <a:pt x="192" y="459"/>
                    <a:pt x="192" y="459"/>
                  </a:cubicBezTo>
                  <a:close/>
                  <a:moveTo>
                    <a:pt x="165" y="440"/>
                  </a:moveTo>
                  <a:cubicBezTo>
                    <a:pt x="168" y="443"/>
                    <a:pt x="167" y="442"/>
                    <a:pt x="170" y="444"/>
                  </a:cubicBezTo>
                  <a:cubicBezTo>
                    <a:pt x="168" y="443"/>
                    <a:pt x="165" y="441"/>
                    <a:pt x="165" y="440"/>
                  </a:cubicBezTo>
                  <a:close/>
                  <a:moveTo>
                    <a:pt x="93" y="367"/>
                  </a:moveTo>
                  <a:cubicBezTo>
                    <a:pt x="93" y="367"/>
                    <a:pt x="95" y="369"/>
                    <a:pt x="96" y="370"/>
                  </a:cubicBezTo>
                  <a:cubicBezTo>
                    <a:pt x="97" y="371"/>
                    <a:pt x="95" y="369"/>
                    <a:pt x="96" y="371"/>
                  </a:cubicBezTo>
                  <a:cubicBezTo>
                    <a:pt x="95" y="369"/>
                    <a:pt x="95" y="369"/>
                    <a:pt x="93" y="367"/>
                  </a:cubicBezTo>
                  <a:close/>
                  <a:moveTo>
                    <a:pt x="85" y="346"/>
                  </a:moveTo>
                  <a:cubicBezTo>
                    <a:pt x="85" y="347"/>
                    <a:pt x="87" y="349"/>
                    <a:pt x="85" y="348"/>
                  </a:cubicBezTo>
                  <a:cubicBezTo>
                    <a:pt x="87" y="350"/>
                    <a:pt x="88" y="351"/>
                    <a:pt x="88" y="352"/>
                  </a:cubicBezTo>
                  <a:cubicBezTo>
                    <a:pt x="89" y="353"/>
                    <a:pt x="89" y="352"/>
                    <a:pt x="89" y="352"/>
                  </a:cubicBezTo>
                  <a:cubicBezTo>
                    <a:pt x="90" y="354"/>
                    <a:pt x="90" y="354"/>
                    <a:pt x="91" y="356"/>
                  </a:cubicBezTo>
                  <a:cubicBezTo>
                    <a:pt x="91" y="356"/>
                    <a:pt x="90" y="356"/>
                    <a:pt x="89" y="354"/>
                  </a:cubicBezTo>
                  <a:cubicBezTo>
                    <a:pt x="91" y="356"/>
                    <a:pt x="92" y="358"/>
                    <a:pt x="94" y="361"/>
                  </a:cubicBezTo>
                  <a:cubicBezTo>
                    <a:pt x="95" y="362"/>
                    <a:pt x="93" y="360"/>
                    <a:pt x="95" y="361"/>
                  </a:cubicBezTo>
                  <a:cubicBezTo>
                    <a:pt x="96" y="363"/>
                    <a:pt x="96" y="364"/>
                    <a:pt x="97" y="365"/>
                  </a:cubicBezTo>
                  <a:cubicBezTo>
                    <a:pt x="96" y="363"/>
                    <a:pt x="93" y="361"/>
                    <a:pt x="93" y="359"/>
                  </a:cubicBezTo>
                  <a:cubicBezTo>
                    <a:pt x="91" y="357"/>
                    <a:pt x="91" y="357"/>
                    <a:pt x="90" y="356"/>
                  </a:cubicBezTo>
                  <a:cubicBezTo>
                    <a:pt x="90" y="356"/>
                    <a:pt x="86" y="350"/>
                    <a:pt x="87" y="352"/>
                  </a:cubicBezTo>
                  <a:cubicBezTo>
                    <a:pt x="88" y="354"/>
                    <a:pt x="86" y="350"/>
                    <a:pt x="88" y="353"/>
                  </a:cubicBezTo>
                  <a:cubicBezTo>
                    <a:pt x="87" y="353"/>
                    <a:pt x="88" y="354"/>
                    <a:pt x="88" y="355"/>
                  </a:cubicBezTo>
                  <a:cubicBezTo>
                    <a:pt x="91" y="358"/>
                    <a:pt x="94" y="363"/>
                    <a:pt x="96" y="366"/>
                  </a:cubicBezTo>
                  <a:cubicBezTo>
                    <a:pt x="97" y="367"/>
                    <a:pt x="97" y="366"/>
                    <a:pt x="97" y="366"/>
                  </a:cubicBezTo>
                  <a:cubicBezTo>
                    <a:pt x="99" y="370"/>
                    <a:pt x="102" y="372"/>
                    <a:pt x="104" y="374"/>
                  </a:cubicBezTo>
                  <a:cubicBezTo>
                    <a:pt x="106" y="377"/>
                    <a:pt x="107" y="379"/>
                    <a:pt x="109" y="381"/>
                  </a:cubicBezTo>
                  <a:cubicBezTo>
                    <a:pt x="110" y="382"/>
                    <a:pt x="107" y="379"/>
                    <a:pt x="106" y="379"/>
                  </a:cubicBezTo>
                  <a:cubicBezTo>
                    <a:pt x="105" y="377"/>
                    <a:pt x="108" y="380"/>
                    <a:pt x="109" y="381"/>
                  </a:cubicBezTo>
                  <a:cubicBezTo>
                    <a:pt x="107" y="379"/>
                    <a:pt x="104" y="376"/>
                    <a:pt x="104" y="376"/>
                  </a:cubicBezTo>
                  <a:cubicBezTo>
                    <a:pt x="103" y="374"/>
                    <a:pt x="103" y="375"/>
                    <a:pt x="102" y="373"/>
                  </a:cubicBezTo>
                  <a:cubicBezTo>
                    <a:pt x="101" y="371"/>
                    <a:pt x="103" y="374"/>
                    <a:pt x="102" y="373"/>
                  </a:cubicBezTo>
                  <a:cubicBezTo>
                    <a:pt x="100" y="371"/>
                    <a:pt x="99" y="370"/>
                    <a:pt x="96" y="366"/>
                  </a:cubicBezTo>
                  <a:cubicBezTo>
                    <a:pt x="96" y="367"/>
                    <a:pt x="98" y="368"/>
                    <a:pt x="99" y="370"/>
                  </a:cubicBezTo>
                  <a:cubicBezTo>
                    <a:pt x="97" y="369"/>
                    <a:pt x="95" y="366"/>
                    <a:pt x="95" y="365"/>
                  </a:cubicBezTo>
                  <a:cubicBezTo>
                    <a:pt x="94" y="363"/>
                    <a:pt x="95" y="366"/>
                    <a:pt x="94" y="364"/>
                  </a:cubicBezTo>
                  <a:cubicBezTo>
                    <a:pt x="92" y="362"/>
                    <a:pt x="91" y="360"/>
                    <a:pt x="89" y="357"/>
                  </a:cubicBezTo>
                  <a:cubicBezTo>
                    <a:pt x="87" y="355"/>
                    <a:pt x="90" y="359"/>
                    <a:pt x="90" y="359"/>
                  </a:cubicBezTo>
                  <a:cubicBezTo>
                    <a:pt x="89" y="358"/>
                    <a:pt x="89" y="357"/>
                    <a:pt x="87" y="355"/>
                  </a:cubicBezTo>
                  <a:cubicBezTo>
                    <a:pt x="87" y="355"/>
                    <a:pt x="88" y="356"/>
                    <a:pt x="88" y="356"/>
                  </a:cubicBezTo>
                  <a:cubicBezTo>
                    <a:pt x="87" y="355"/>
                    <a:pt x="86" y="354"/>
                    <a:pt x="85" y="352"/>
                  </a:cubicBezTo>
                  <a:cubicBezTo>
                    <a:pt x="86" y="353"/>
                    <a:pt x="88" y="355"/>
                    <a:pt x="90" y="357"/>
                  </a:cubicBezTo>
                  <a:cubicBezTo>
                    <a:pt x="88" y="355"/>
                    <a:pt x="87" y="354"/>
                    <a:pt x="85" y="351"/>
                  </a:cubicBezTo>
                  <a:cubicBezTo>
                    <a:pt x="85" y="351"/>
                    <a:pt x="86" y="353"/>
                    <a:pt x="84" y="350"/>
                  </a:cubicBezTo>
                  <a:cubicBezTo>
                    <a:pt x="84" y="350"/>
                    <a:pt x="84" y="351"/>
                    <a:pt x="85" y="352"/>
                  </a:cubicBezTo>
                  <a:cubicBezTo>
                    <a:pt x="83" y="349"/>
                    <a:pt x="81" y="346"/>
                    <a:pt x="79" y="343"/>
                  </a:cubicBezTo>
                  <a:cubicBezTo>
                    <a:pt x="80" y="344"/>
                    <a:pt x="82" y="348"/>
                    <a:pt x="83" y="349"/>
                  </a:cubicBezTo>
                  <a:cubicBezTo>
                    <a:pt x="83" y="348"/>
                    <a:pt x="81" y="346"/>
                    <a:pt x="81" y="346"/>
                  </a:cubicBezTo>
                  <a:cubicBezTo>
                    <a:pt x="81" y="345"/>
                    <a:pt x="81" y="345"/>
                    <a:pt x="81" y="345"/>
                  </a:cubicBezTo>
                  <a:cubicBezTo>
                    <a:pt x="81" y="345"/>
                    <a:pt x="81" y="345"/>
                    <a:pt x="80" y="344"/>
                  </a:cubicBezTo>
                  <a:cubicBezTo>
                    <a:pt x="81" y="345"/>
                    <a:pt x="82" y="347"/>
                    <a:pt x="84" y="349"/>
                  </a:cubicBezTo>
                  <a:cubicBezTo>
                    <a:pt x="84" y="349"/>
                    <a:pt x="83" y="348"/>
                    <a:pt x="83" y="347"/>
                  </a:cubicBezTo>
                  <a:cubicBezTo>
                    <a:pt x="82" y="347"/>
                    <a:pt x="80" y="344"/>
                    <a:pt x="78" y="340"/>
                  </a:cubicBezTo>
                  <a:cubicBezTo>
                    <a:pt x="77" y="341"/>
                    <a:pt x="80" y="344"/>
                    <a:pt x="79" y="343"/>
                  </a:cubicBezTo>
                  <a:cubicBezTo>
                    <a:pt x="78" y="342"/>
                    <a:pt x="78" y="342"/>
                    <a:pt x="77" y="340"/>
                  </a:cubicBezTo>
                  <a:cubicBezTo>
                    <a:pt x="77" y="340"/>
                    <a:pt x="79" y="343"/>
                    <a:pt x="78" y="342"/>
                  </a:cubicBezTo>
                  <a:cubicBezTo>
                    <a:pt x="77" y="341"/>
                    <a:pt x="77" y="340"/>
                    <a:pt x="76" y="339"/>
                  </a:cubicBezTo>
                  <a:cubicBezTo>
                    <a:pt x="76" y="339"/>
                    <a:pt x="77" y="340"/>
                    <a:pt x="77" y="339"/>
                  </a:cubicBezTo>
                  <a:cubicBezTo>
                    <a:pt x="76" y="337"/>
                    <a:pt x="76" y="338"/>
                    <a:pt x="76" y="338"/>
                  </a:cubicBezTo>
                  <a:cubicBezTo>
                    <a:pt x="74" y="336"/>
                    <a:pt x="74" y="336"/>
                    <a:pt x="73" y="334"/>
                  </a:cubicBezTo>
                  <a:cubicBezTo>
                    <a:pt x="73" y="334"/>
                    <a:pt x="74" y="335"/>
                    <a:pt x="73" y="334"/>
                  </a:cubicBezTo>
                  <a:cubicBezTo>
                    <a:pt x="73" y="334"/>
                    <a:pt x="75" y="336"/>
                    <a:pt x="75" y="337"/>
                  </a:cubicBezTo>
                  <a:cubicBezTo>
                    <a:pt x="75" y="336"/>
                    <a:pt x="75" y="336"/>
                    <a:pt x="75" y="335"/>
                  </a:cubicBezTo>
                  <a:cubicBezTo>
                    <a:pt x="77" y="339"/>
                    <a:pt x="78" y="340"/>
                    <a:pt x="78" y="340"/>
                  </a:cubicBezTo>
                  <a:cubicBezTo>
                    <a:pt x="79" y="341"/>
                    <a:pt x="79" y="342"/>
                    <a:pt x="80" y="343"/>
                  </a:cubicBezTo>
                  <a:cubicBezTo>
                    <a:pt x="82" y="347"/>
                    <a:pt x="82" y="345"/>
                    <a:pt x="84" y="349"/>
                  </a:cubicBezTo>
                  <a:cubicBezTo>
                    <a:pt x="84" y="348"/>
                    <a:pt x="84" y="348"/>
                    <a:pt x="83" y="346"/>
                  </a:cubicBezTo>
                  <a:cubicBezTo>
                    <a:pt x="85" y="348"/>
                    <a:pt x="85" y="350"/>
                    <a:pt x="87" y="353"/>
                  </a:cubicBezTo>
                  <a:cubicBezTo>
                    <a:pt x="86" y="351"/>
                    <a:pt x="83" y="345"/>
                    <a:pt x="80" y="342"/>
                  </a:cubicBezTo>
                  <a:cubicBezTo>
                    <a:pt x="79" y="340"/>
                    <a:pt x="78" y="338"/>
                    <a:pt x="78" y="337"/>
                  </a:cubicBezTo>
                  <a:cubicBezTo>
                    <a:pt x="79" y="340"/>
                    <a:pt x="81" y="342"/>
                    <a:pt x="82" y="344"/>
                  </a:cubicBezTo>
                  <a:cubicBezTo>
                    <a:pt x="84" y="346"/>
                    <a:pt x="85" y="347"/>
                    <a:pt x="85" y="347"/>
                  </a:cubicBezTo>
                  <a:cubicBezTo>
                    <a:pt x="86" y="349"/>
                    <a:pt x="87" y="351"/>
                    <a:pt x="89" y="354"/>
                  </a:cubicBezTo>
                  <a:cubicBezTo>
                    <a:pt x="88" y="352"/>
                    <a:pt x="86" y="349"/>
                    <a:pt x="85" y="346"/>
                  </a:cubicBezTo>
                  <a:close/>
                  <a:moveTo>
                    <a:pt x="105" y="378"/>
                  </a:moveTo>
                  <a:cubicBezTo>
                    <a:pt x="105" y="377"/>
                    <a:pt x="104" y="376"/>
                    <a:pt x="103" y="375"/>
                  </a:cubicBezTo>
                  <a:cubicBezTo>
                    <a:pt x="104" y="376"/>
                    <a:pt x="103" y="375"/>
                    <a:pt x="103" y="375"/>
                  </a:cubicBezTo>
                  <a:cubicBezTo>
                    <a:pt x="105" y="377"/>
                    <a:pt x="105" y="377"/>
                    <a:pt x="105" y="378"/>
                  </a:cubicBezTo>
                  <a:close/>
                  <a:moveTo>
                    <a:pt x="44" y="266"/>
                  </a:moveTo>
                  <a:cubicBezTo>
                    <a:pt x="44" y="266"/>
                    <a:pt x="44" y="266"/>
                    <a:pt x="44" y="265"/>
                  </a:cubicBezTo>
                  <a:cubicBezTo>
                    <a:pt x="44" y="266"/>
                    <a:pt x="44" y="267"/>
                    <a:pt x="44" y="267"/>
                  </a:cubicBezTo>
                  <a:cubicBezTo>
                    <a:pt x="45" y="269"/>
                    <a:pt x="45" y="269"/>
                    <a:pt x="44" y="266"/>
                  </a:cubicBezTo>
                  <a:close/>
                  <a:moveTo>
                    <a:pt x="661" y="302"/>
                  </a:moveTo>
                  <a:cubicBezTo>
                    <a:pt x="661" y="303"/>
                    <a:pt x="660" y="304"/>
                    <a:pt x="660" y="306"/>
                  </a:cubicBezTo>
                  <a:cubicBezTo>
                    <a:pt x="659" y="306"/>
                    <a:pt x="661" y="303"/>
                    <a:pt x="660" y="304"/>
                  </a:cubicBezTo>
                  <a:cubicBezTo>
                    <a:pt x="660" y="303"/>
                    <a:pt x="660" y="303"/>
                    <a:pt x="661" y="302"/>
                  </a:cubicBezTo>
                  <a:close/>
                  <a:moveTo>
                    <a:pt x="694" y="237"/>
                  </a:moveTo>
                  <a:cubicBezTo>
                    <a:pt x="694" y="237"/>
                    <a:pt x="692" y="245"/>
                    <a:pt x="693" y="242"/>
                  </a:cubicBezTo>
                  <a:cubicBezTo>
                    <a:pt x="693" y="243"/>
                    <a:pt x="692" y="245"/>
                    <a:pt x="692" y="246"/>
                  </a:cubicBezTo>
                  <a:cubicBezTo>
                    <a:pt x="692" y="245"/>
                    <a:pt x="693" y="242"/>
                    <a:pt x="693" y="242"/>
                  </a:cubicBezTo>
                  <a:cubicBezTo>
                    <a:pt x="693" y="241"/>
                    <a:pt x="693" y="241"/>
                    <a:pt x="693" y="241"/>
                  </a:cubicBezTo>
                  <a:cubicBezTo>
                    <a:pt x="693" y="239"/>
                    <a:pt x="694" y="239"/>
                    <a:pt x="694" y="237"/>
                  </a:cubicBezTo>
                  <a:close/>
                  <a:moveTo>
                    <a:pt x="696" y="240"/>
                  </a:moveTo>
                  <a:cubicBezTo>
                    <a:pt x="696" y="241"/>
                    <a:pt x="695" y="245"/>
                    <a:pt x="695" y="244"/>
                  </a:cubicBezTo>
                  <a:cubicBezTo>
                    <a:pt x="695" y="242"/>
                    <a:pt x="695" y="242"/>
                    <a:pt x="696" y="240"/>
                  </a:cubicBezTo>
                  <a:close/>
                  <a:moveTo>
                    <a:pt x="709" y="190"/>
                  </a:moveTo>
                  <a:cubicBezTo>
                    <a:pt x="709" y="192"/>
                    <a:pt x="709" y="192"/>
                    <a:pt x="709" y="194"/>
                  </a:cubicBezTo>
                  <a:cubicBezTo>
                    <a:pt x="709" y="194"/>
                    <a:pt x="709" y="193"/>
                    <a:pt x="709" y="192"/>
                  </a:cubicBezTo>
                  <a:cubicBezTo>
                    <a:pt x="709" y="192"/>
                    <a:pt x="709" y="192"/>
                    <a:pt x="709" y="193"/>
                  </a:cubicBezTo>
                  <a:cubicBezTo>
                    <a:pt x="709" y="193"/>
                    <a:pt x="709" y="192"/>
                    <a:pt x="709" y="192"/>
                  </a:cubicBezTo>
                  <a:cubicBezTo>
                    <a:pt x="709" y="190"/>
                    <a:pt x="709" y="190"/>
                    <a:pt x="709" y="190"/>
                  </a:cubicBezTo>
                  <a:cubicBezTo>
                    <a:pt x="709" y="192"/>
                    <a:pt x="709" y="190"/>
                    <a:pt x="709" y="190"/>
                  </a:cubicBezTo>
                  <a:close/>
                  <a:moveTo>
                    <a:pt x="731" y="233"/>
                  </a:moveTo>
                  <a:cubicBezTo>
                    <a:pt x="730" y="236"/>
                    <a:pt x="730" y="238"/>
                    <a:pt x="729" y="242"/>
                  </a:cubicBezTo>
                  <a:cubicBezTo>
                    <a:pt x="729" y="242"/>
                    <a:pt x="728" y="246"/>
                    <a:pt x="728" y="243"/>
                  </a:cubicBezTo>
                  <a:cubicBezTo>
                    <a:pt x="729" y="240"/>
                    <a:pt x="729" y="240"/>
                    <a:pt x="729" y="239"/>
                  </a:cubicBezTo>
                  <a:cubicBezTo>
                    <a:pt x="730" y="237"/>
                    <a:pt x="730" y="236"/>
                    <a:pt x="730" y="234"/>
                  </a:cubicBezTo>
                  <a:cubicBezTo>
                    <a:pt x="730" y="234"/>
                    <a:pt x="731" y="233"/>
                    <a:pt x="731" y="233"/>
                  </a:cubicBezTo>
                  <a:close/>
                  <a:moveTo>
                    <a:pt x="637" y="434"/>
                  </a:moveTo>
                  <a:cubicBezTo>
                    <a:pt x="634" y="436"/>
                    <a:pt x="634" y="436"/>
                    <a:pt x="634" y="436"/>
                  </a:cubicBezTo>
                  <a:cubicBezTo>
                    <a:pt x="634" y="436"/>
                    <a:pt x="632" y="438"/>
                    <a:pt x="631" y="438"/>
                  </a:cubicBezTo>
                  <a:cubicBezTo>
                    <a:pt x="633" y="436"/>
                    <a:pt x="632" y="437"/>
                    <a:pt x="635" y="434"/>
                  </a:cubicBezTo>
                  <a:cubicBezTo>
                    <a:pt x="635" y="435"/>
                    <a:pt x="636" y="434"/>
                    <a:pt x="637" y="434"/>
                  </a:cubicBezTo>
                  <a:close/>
                  <a:moveTo>
                    <a:pt x="23" y="285"/>
                  </a:moveTo>
                  <a:cubicBezTo>
                    <a:pt x="22" y="284"/>
                    <a:pt x="21" y="280"/>
                    <a:pt x="22" y="281"/>
                  </a:cubicBezTo>
                  <a:cubicBezTo>
                    <a:pt x="23" y="284"/>
                    <a:pt x="22" y="283"/>
                    <a:pt x="23" y="285"/>
                  </a:cubicBezTo>
                  <a:close/>
                  <a:moveTo>
                    <a:pt x="20" y="49"/>
                  </a:moveTo>
                  <a:cubicBezTo>
                    <a:pt x="20" y="49"/>
                    <a:pt x="19" y="52"/>
                    <a:pt x="19" y="54"/>
                  </a:cubicBezTo>
                  <a:cubicBezTo>
                    <a:pt x="18" y="54"/>
                    <a:pt x="19" y="51"/>
                    <a:pt x="20" y="49"/>
                  </a:cubicBezTo>
                  <a:close/>
                  <a:moveTo>
                    <a:pt x="11" y="80"/>
                  </a:moveTo>
                  <a:cubicBezTo>
                    <a:pt x="11" y="83"/>
                    <a:pt x="10" y="84"/>
                    <a:pt x="9" y="87"/>
                  </a:cubicBezTo>
                  <a:cubicBezTo>
                    <a:pt x="9" y="87"/>
                    <a:pt x="9" y="87"/>
                    <a:pt x="9" y="87"/>
                  </a:cubicBezTo>
                  <a:cubicBezTo>
                    <a:pt x="10" y="84"/>
                    <a:pt x="10" y="82"/>
                    <a:pt x="11" y="80"/>
                  </a:cubicBezTo>
                  <a:close/>
                  <a:moveTo>
                    <a:pt x="7" y="115"/>
                  </a:moveTo>
                  <a:cubicBezTo>
                    <a:pt x="6" y="119"/>
                    <a:pt x="6" y="117"/>
                    <a:pt x="6" y="122"/>
                  </a:cubicBezTo>
                  <a:cubicBezTo>
                    <a:pt x="6" y="123"/>
                    <a:pt x="6" y="119"/>
                    <a:pt x="6" y="119"/>
                  </a:cubicBezTo>
                  <a:cubicBezTo>
                    <a:pt x="6" y="119"/>
                    <a:pt x="6" y="125"/>
                    <a:pt x="5" y="124"/>
                  </a:cubicBezTo>
                  <a:cubicBezTo>
                    <a:pt x="6" y="120"/>
                    <a:pt x="6" y="118"/>
                    <a:pt x="6" y="115"/>
                  </a:cubicBezTo>
                  <a:cubicBezTo>
                    <a:pt x="7" y="113"/>
                    <a:pt x="7" y="115"/>
                    <a:pt x="7" y="115"/>
                  </a:cubicBezTo>
                  <a:close/>
                  <a:moveTo>
                    <a:pt x="5" y="126"/>
                  </a:moveTo>
                  <a:cubicBezTo>
                    <a:pt x="5" y="127"/>
                    <a:pt x="5" y="129"/>
                    <a:pt x="5" y="131"/>
                  </a:cubicBezTo>
                  <a:cubicBezTo>
                    <a:pt x="5" y="131"/>
                    <a:pt x="5" y="125"/>
                    <a:pt x="5" y="126"/>
                  </a:cubicBezTo>
                  <a:close/>
                  <a:moveTo>
                    <a:pt x="3" y="133"/>
                  </a:moveTo>
                  <a:cubicBezTo>
                    <a:pt x="3" y="132"/>
                    <a:pt x="3" y="138"/>
                    <a:pt x="3" y="138"/>
                  </a:cubicBezTo>
                  <a:cubicBezTo>
                    <a:pt x="2" y="139"/>
                    <a:pt x="3" y="135"/>
                    <a:pt x="3" y="133"/>
                  </a:cubicBezTo>
                  <a:close/>
                  <a:moveTo>
                    <a:pt x="1" y="147"/>
                  </a:moveTo>
                  <a:cubicBezTo>
                    <a:pt x="2" y="148"/>
                    <a:pt x="1" y="153"/>
                    <a:pt x="1" y="155"/>
                  </a:cubicBezTo>
                  <a:cubicBezTo>
                    <a:pt x="1" y="155"/>
                    <a:pt x="1" y="148"/>
                    <a:pt x="1" y="147"/>
                  </a:cubicBezTo>
                  <a:close/>
                  <a:moveTo>
                    <a:pt x="6" y="147"/>
                  </a:moveTo>
                  <a:cubicBezTo>
                    <a:pt x="6" y="148"/>
                    <a:pt x="6" y="153"/>
                    <a:pt x="6" y="153"/>
                  </a:cubicBezTo>
                  <a:cubicBezTo>
                    <a:pt x="6" y="151"/>
                    <a:pt x="6" y="148"/>
                    <a:pt x="6" y="147"/>
                  </a:cubicBezTo>
                  <a:close/>
                  <a:moveTo>
                    <a:pt x="10" y="154"/>
                  </a:moveTo>
                  <a:cubicBezTo>
                    <a:pt x="10" y="156"/>
                    <a:pt x="10" y="155"/>
                    <a:pt x="10" y="154"/>
                  </a:cubicBezTo>
                  <a:cubicBezTo>
                    <a:pt x="11" y="159"/>
                    <a:pt x="10" y="160"/>
                    <a:pt x="11" y="162"/>
                  </a:cubicBezTo>
                  <a:cubicBezTo>
                    <a:pt x="11" y="165"/>
                    <a:pt x="10" y="169"/>
                    <a:pt x="10" y="163"/>
                  </a:cubicBezTo>
                  <a:cubicBezTo>
                    <a:pt x="10" y="164"/>
                    <a:pt x="10" y="156"/>
                    <a:pt x="10" y="154"/>
                  </a:cubicBezTo>
                  <a:close/>
                  <a:moveTo>
                    <a:pt x="6" y="161"/>
                  </a:moveTo>
                  <a:cubicBezTo>
                    <a:pt x="6" y="161"/>
                    <a:pt x="6" y="165"/>
                    <a:pt x="6" y="167"/>
                  </a:cubicBezTo>
                  <a:cubicBezTo>
                    <a:pt x="6" y="167"/>
                    <a:pt x="6" y="162"/>
                    <a:pt x="6" y="161"/>
                  </a:cubicBezTo>
                  <a:close/>
                  <a:moveTo>
                    <a:pt x="9" y="159"/>
                  </a:moveTo>
                  <a:cubicBezTo>
                    <a:pt x="9" y="158"/>
                    <a:pt x="9" y="163"/>
                    <a:pt x="9" y="161"/>
                  </a:cubicBezTo>
                  <a:cubicBezTo>
                    <a:pt x="9" y="162"/>
                    <a:pt x="9" y="163"/>
                    <a:pt x="9" y="165"/>
                  </a:cubicBezTo>
                  <a:cubicBezTo>
                    <a:pt x="9" y="167"/>
                    <a:pt x="9" y="160"/>
                    <a:pt x="9" y="159"/>
                  </a:cubicBezTo>
                  <a:close/>
                  <a:moveTo>
                    <a:pt x="4" y="168"/>
                  </a:moveTo>
                  <a:cubicBezTo>
                    <a:pt x="4" y="166"/>
                    <a:pt x="4" y="173"/>
                    <a:pt x="4" y="170"/>
                  </a:cubicBezTo>
                  <a:cubicBezTo>
                    <a:pt x="4" y="173"/>
                    <a:pt x="4" y="174"/>
                    <a:pt x="4" y="177"/>
                  </a:cubicBezTo>
                  <a:cubicBezTo>
                    <a:pt x="4" y="177"/>
                    <a:pt x="4" y="177"/>
                    <a:pt x="4" y="177"/>
                  </a:cubicBezTo>
                  <a:cubicBezTo>
                    <a:pt x="4" y="180"/>
                    <a:pt x="4" y="181"/>
                    <a:pt x="4" y="184"/>
                  </a:cubicBezTo>
                  <a:cubicBezTo>
                    <a:pt x="4" y="185"/>
                    <a:pt x="5" y="185"/>
                    <a:pt x="5" y="185"/>
                  </a:cubicBezTo>
                  <a:cubicBezTo>
                    <a:pt x="5" y="188"/>
                    <a:pt x="4" y="184"/>
                    <a:pt x="4" y="185"/>
                  </a:cubicBezTo>
                  <a:cubicBezTo>
                    <a:pt x="4" y="181"/>
                    <a:pt x="4" y="177"/>
                    <a:pt x="4" y="174"/>
                  </a:cubicBezTo>
                  <a:cubicBezTo>
                    <a:pt x="4" y="174"/>
                    <a:pt x="4" y="171"/>
                    <a:pt x="4" y="168"/>
                  </a:cubicBezTo>
                  <a:close/>
                  <a:moveTo>
                    <a:pt x="6" y="169"/>
                  </a:moveTo>
                  <a:cubicBezTo>
                    <a:pt x="6" y="171"/>
                    <a:pt x="6" y="172"/>
                    <a:pt x="6" y="173"/>
                  </a:cubicBezTo>
                  <a:cubicBezTo>
                    <a:pt x="6" y="174"/>
                    <a:pt x="6" y="172"/>
                    <a:pt x="6" y="170"/>
                  </a:cubicBezTo>
                  <a:cubicBezTo>
                    <a:pt x="6" y="170"/>
                    <a:pt x="6" y="169"/>
                    <a:pt x="6" y="169"/>
                  </a:cubicBezTo>
                  <a:close/>
                  <a:moveTo>
                    <a:pt x="6" y="176"/>
                  </a:moveTo>
                  <a:cubicBezTo>
                    <a:pt x="7" y="179"/>
                    <a:pt x="7" y="189"/>
                    <a:pt x="8" y="193"/>
                  </a:cubicBezTo>
                  <a:cubicBezTo>
                    <a:pt x="8" y="196"/>
                    <a:pt x="8" y="196"/>
                    <a:pt x="8" y="200"/>
                  </a:cubicBezTo>
                  <a:cubicBezTo>
                    <a:pt x="8" y="199"/>
                    <a:pt x="8" y="196"/>
                    <a:pt x="8" y="195"/>
                  </a:cubicBezTo>
                  <a:cubicBezTo>
                    <a:pt x="7" y="193"/>
                    <a:pt x="7" y="191"/>
                    <a:pt x="7" y="189"/>
                  </a:cubicBezTo>
                  <a:cubicBezTo>
                    <a:pt x="6" y="186"/>
                    <a:pt x="6" y="184"/>
                    <a:pt x="6" y="181"/>
                  </a:cubicBezTo>
                  <a:cubicBezTo>
                    <a:pt x="7" y="180"/>
                    <a:pt x="6" y="178"/>
                    <a:pt x="6" y="176"/>
                  </a:cubicBezTo>
                  <a:close/>
                  <a:moveTo>
                    <a:pt x="7" y="188"/>
                  </a:moveTo>
                  <a:cubicBezTo>
                    <a:pt x="8" y="187"/>
                    <a:pt x="8" y="194"/>
                    <a:pt x="8" y="195"/>
                  </a:cubicBezTo>
                  <a:cubicBezTo>
                    <a:pt x="8" y="194"/>
                    <a:pt x="8" y="191"/>
                    <a:pt x="7" y="188"/>
                  </a:cubicBezTo>
                  <a:close/>
                  <a:moveTo>
                    <a:pt x="10" y="198"/>
                  </a:moveTo>
                  <a:cubicBezTo>
                    <a:pt x="11" y="202"/>
                    <a:pt x="10" y="199"/>
                    <a:pt x="10" y="202"/>
                  </a:cubicBezTo>
                  <a:cubicBezTo>
                    <a:pt x="10" y="200"/>
                    <a:pt x="10" y="198"/>
                    <a:pt x="10" y="196"/>
                  </a:cubicBezTo>
                  <a:cubicBezTo>
                    <a:pt x="10" y="197"/>
                    <a:pt x="10" y="198"/>
                    <a:pt x="10" y="198"/>
                  </a:cubicBezTo>
                  <a:cubicBezTo>
                    <a:pt x="10" y="199"/>
                    <a:pt x="10" y="199"/>
                    <a:pt x="10" y="198"/>
                  </a:cubicBezTo>
                  <a:close/>
                  <a:moveTo>
                    <a:pt x="10" y="202"/>
                  </a:moveTo>
                  <a:cubicBezTo>
                    <a:pt x="10" y="201"/>
                    <a:pt x="10" y="205"/>
                    <a:pt x="10" y="206"/>
                  </a:cubicBezTo>
                  <a:cubicBezTo>
                    <a:pt x="10" y="206"/>
                    <a:pt x="10" y="206"/>
                    <a:pt x="10" y="205"/>
                  </a:cubicBezTo>
                  <a:cubicBezTo>
                    <a:pt x="11" y="209"/>
                    <a:pt x="10" y="205"/>
                    <a:pt x="10" y="202"/>
                  </a:cubicBezTo>
                  <a:close/>
                  <a:moveTo>
                    <a:pt x="10" y="210"/>
                  </a:moveTo>
                  <a:cubicBezTo>
                    <a:pt x="10" y="213"/>
                    <a:pt x="9" y="206"/>
                    <a:pt x="10" y="209"/>
                  </a:cubicBezTo>
                  <a:cubicBezTo>
                    <a:pt x="9" y="208"/>
                    <a:pt x="9" y="205"/>
                    <a:pt x="9" y="203"/>
                  </a:cubicBezTo>
                  <a:cubicBezTo>
                    <a:pt x="9" y="203"/>
                    <a:pt x="9" y="205"/>
                    <a:pt x="9" y="206"/>
                  </a:cubicBezTo>
                  <a:cubicBezTo>
                    <a:pt x="10" y="207"/>
                    <a:pt x="10" y="206"/>
                    <a:pt x="10" y="207"/>
                  </a:cubicBezTo>
                  <a:cubicBezTo>
                    <a:pt x="10" y="208"/>
                    <a:pt x="9" y="207"/>
                    <a:pt x="10" y="210"/>
                  </a:cubicBezTo>
                  <a:close/>
                  <a:moveTo>
                    <a:pt x="7" y="211"/>
                  </a:moveTo>
                  <a:cubicBezTo>
                    <a:pt x="7" y="210"/>
                    <a:pt x="7" y="211"/>
                    <a:pt x="8" y="212"/>
                  </a:cubicBezTo>
                  <a:cubicBezTo>
                    <a:pt x="8" y="214"/>
                    <a:pt x="8" y="216"/>
                    <a:pt x="8" y="216"/>
                  </a:cubicBezTo>
                  <a:cubicBezTo>
                    <a:pt x="8" y="215"/>
                    <a:pt x="7" y="213"/>
                    <a:pt x="7" y="211"/>
                  </a:cubicBezTo>
                  <a:close/>
                  <a:moveTo>
                    <a:pt x="9" y="216"/>
                  </a:moveTo>
                  <a:cubicBezTo>
                    <a:pt x="9" y="221"/>
                    <a:pt x="10" y="228"/>
                    <a:pt x="11" y="234"/>
                  </a:cubicBezTo>
                  <a:cubicBezTo>
                    <a:pt x="10" y="229"/>
                    <a:pt x="9" y="222"/>
                    <a:pt x="8" y="218"/>
                  </a:cubicBezTo>
                  <a:cubicBezTo>
                    <a:pt x="9" y="220"/>
                    <a:pt x="8" y="215"/>
                    <a:pt x="9" y="216"/>
                  </a:cubicBezTo>
                  <a:close/>
                  <a:moveTo>
                    <a:pt x="19" y="222"/>
                  </a:moveTo>
                  <a:cubicBezTo>
                    <a:pt x="19" y="223"/>
                    <a:pt x="19" y="223"/>
                    <a:pt x="19" y="223"/>
                  </a:cubicBezTo>
                  <a:cubicBezTo>
                    <a:pt x="20" y="226"/>
                    <a:pt x="20" y="227"/>
                    <a:pt x="20" y="227"/>
                  </a:cubicBezTo>
                  <a:cubicBezTo>
                    <a:pt x="20" y="226"/>
                    <a:pt x="19" y="224"/>
                    <a:pt x="19" y="222"/>
                  </a:cubicBezTo>
                  <a:close/>
                  <a:moveTo>
                    <a:pt x="12" y="235"/>
                  </a:moveTo>
                  <a:cubicBezTo>
                    <a:pt x="12" y="238"/>
                    <a:pt x="12" y="237"/>
                    <a:pt x="13" y="240"/>
                  </a:cubicBezTo>
                  <a:cubicBezTo>
                    <a:pt x="13" y="241"/>
                    <a:pt x="12" y="235"/>
                    <a:pt x="12" y="235"/>
                  </a:cubicBezTo>
                  <a:close/>
                  <a:moveTo>
                    <a:pt x="13" y="235"/>
                  </a:moveTo>
                  <a:cubicBezTo>
                    <a:pt x="13" y="235"/>
                    <a:pt x="14" y="239"/>
                    <a:pt x="14" y="240"/>
                  </a:cubicBezTo>
                  <a:cubicBezTo>
                    <a:pt x="14" y="239"/>
                    <a:pt x="13" y="238"/>
                    <a:pt x="13" y="235"/>
                  </a:cubicBezTo>
                  <a:close/>
                  <a:moveTo>
                    <a:pt x="20" y="228"/>
                  </a:moveTo>
                  <a:cubicBezTo>
                    <a:pt x="21" y="231"/>
                    <a:pt x="21" y="232"/>
                    <a:pt x="22" y="234"/>
                  </a:cubicBezTo>
                  <a:cubicBezTo>
                    <a:pt x="21" y="234"/>
                    <a:pt x="21" y="233"/>
                    <a:pt x="21" y="233"/>
                  </a:cubicBezTo>
                  <a:cubicBezTo>
                    <a:pt x="21" y="234"/>
                    <a:pt x="22" y="236"/>
                    <a:pt x="22" y="237"/>
                  </a:cubicBezTo>
                  <a:cubicBezTo>
                    <a:pt x="22" y="239"/>
                    <a:pt x="22" y="240"/>
                    <a:pt x="22" y="239"/>
                  </a:cubicBezTo>
                  <a:cubicBezTo>
                    <a:pt x="21" y="237"/>
                    <a:pt x="22" y="237"/>
                    <a:pt x="22" y="236"/>
                  </a:cubicBezTo>
                  <a:cubicBezTo>
                    <a:pt x="21" y="234"/>
                    <a:pt x="21" y="233"/>
                    <a:pt x="20" y="230"/>
                  </a:cubicBezTo>
                  <a:cubicBezTo>
                    <a:pt x="20" y="229"/>
                    <a:pt x="21" y="231"/>
                    <a:pt x="21" y="232"/>
                  </a:cubicBezTo>
                  <a:cubicBezTo>
                    <a:pt x="21" y="232"/>
                    <a:pt x="20" y="227"/>
                    <a:pt x="20" y="228"/>
                  </a:cubicBezTo>
                  <a:close/>
                  <a:moveTo>
                    <a:pt x="21" y="231"/>
                  </a:moveTo>
                  <a:cubicBezTo>
                    <a:pt x="21" y="231"/>
                    <a:pt x="21" y="231"/>
                    <a:pt x="22" y="232"/>
                  </a:cubicBezTo>
                  <a:cubicBezTo>
                    <a:pt x="23" y="236"/>
                    <a:pt x="22" y="236"/>
                    <a:pt x="23" y="240"/>
                  </a:cubicBezTo>
                  <a:cubicBezTo>
                    <a:pt x="23" y="240"/>
                    <a:pt x="22" y="238"/>
                    <a:pt x="22" y="238"/>
                  </a:cubicBezTo>
                  <a:cubicBezTo>
                    <a:pt x="21" y="234"/>
                    <a:pt x="22" y="237"/>
                    <a:pt x="21" y="231"/>
                  </a:cubicBezTo>
                  <a:close/>
                  <a:moveTo>
                    <a:pt x="30" y="227"/>
                  </a:moveTo>
                  <a:cubicBezTo>
                    <a:pt x="30" y="227"/>
                    <a:pt x="31" y="229"/>
                    <a:pt x="31" y="227"/>
                  </a:cubicBezTo>
                  <a:cubicBezTo>
                    <a:pt x="31" y="228"/>
                    <a:pt x="31" y="228"/>
                    <a:pt x="31" y="229"/>
                  </a:cubicBezTo>
                  <a:cubicBezTo>
                    <a:pt x="31" y="229"/>
                    <a:pt x="31" y="229"/>
                    <a:pt x="31" y="230"/>
                  </a:cubicBezTo>
                  <a:cubicBezTo>
                    <a:pt x="31" y="229"/>
                    <a:pt x="30" y="229"/>
                    <a:pt x="30" y="227"/>
                  </a:cubicBezTo>
                  <a:close/>
                  <a:moveTo>
                    <a:pt x="23" y="242"/>
                  </a:moveTo>
                  <a:cubicBezTo>
                    <a:pt x="24" y="244"/>
                    <a:pt x="25" y="252"/>
                    <a:pt x="26" y="255"/>
                  </a:cubicBezTo>
                  <a:cubicBezTo>
                    <a:pt x="25" y="252"/>
                    <a:pt x="24" y="247"/>
                    <a:pt x="23" y="242"/>
                  </a:cubicBezTo>
                  <a:close/>
                  <a:moveTo>
                    <a:pt x="18" y="253"/>
                  </a:moveTo>
                  <a:cubicBezTo>
                    <a:pt x="19" y="253"/>
                    <a:pt x="21" y="262"/>
                    <a:pt x="23" y="267"/>
                  </a:cubicBezTo>
                  <a:cubicBezTo>
                    <a:pt x="22" y="267"/>
                    <a:pt x="22" y="264"/>
                    <a:pt x="21" y="263"/>
                  </a:cubicBezTo>
                  <a:cubicBezTo>
                    <a:pt x="20" y="258"/>
                    <a:pt x="19" y="256"/>
                    <a:pt x="18" y="253"/>
                  </a:cubicBezTo>
                  <a:close/>
                  <a:moveTo>
                    <a:pt x="32" y="239"/>
                  </a:moveTo>
                  <a:cubicBezTo>
                    <a:pt x="33" y="240"/>
                    <a:pt x="35" y="248"/>
                    <a:pt x="35" y="250"/>
                  </a:cubicBezTo>
                  <a:cubicBezTo>
                    <a:pt x="35" y="248"/>
                    <a:pt x="33" y="240"/>
                    <a:pt x="32" y="239"/>
                  </a:cubicBezTo>
                  <a:close/>
                  <a:moveTo>
                    <a:pt x="27" y="258"/>
                  </a:moveTo>
                  <a:cubicBezTo>
                    <a:pt x="27" y="258"/>
                    <a:pt x="27" y="257"/>
                    <a:pt x="26" y="255"/>
                  </a:cubicBezTo>
                  <a:cubicBezTo>
                    <a:pt x="27" y="256"/>
                    <a:pt x="28" y="259"/>
                    <a:pt x="28" y="261"/>
                  </a:cubicBezTo>
                  <a:cubicBezTo>
                    <a:pt x="29" y="262"/>
                    <a:pt x="28" y="260"/>
                    <a:pt x="27" y="258"/>
                  </a:cubicBezTo>
                  <a:close/>
                  <a:moveTo>
                    <a:pt x="23" y="268"/>
                  </a:moveTo>
                  <a:cubicBezTo>
                    <a:pt x="23" y="267"/>
                    <a:pt x="23" y="267"/>
                    <a:pt x="23" y="267"/>
                  </a:cubicBezTo>
                  <a:cubicBezTo>
                    <a:pt x="24" y="270"/>
                    <a:pt x="24" y="270"/>
                    <a:pt x="24" y="271"/>
                  </a:cubicBezTo>
                  <a:cubicBezTo>
                    <a:pt x="23" y="270"/>
                    <a:pt x="23" y="269"/>
                    <a:pt x="23" y="268"/>
                  </a:cubicBezTo>
                  <a:close/>
                  <a:moveTo>
                    <a:pt x="28" y="262"/>
                  </a:moveTo>
                  <a:cubicBezTo>
                    <a:pt x="29" y="263"/>
                    <a:pt x="30" y="267"/>
                    <a:pt x="31" y="269"/>
                  </a:cubicBezTo>
                  <a:cubicBezTo>
                    <a:pt x="30" y="267"/>
                    <a:pt x="30" y="265"/>
                    <a:pt x="28" y="262"/>
                  </a:cubicBezTo>
                  <a:close/>
                  <a:moveTo>
                    <a:pt x="36" y="254"/>
                  </a:moveTo>
                  <a:cubicBezTo>
                    <a:pt x="36" y="254"/>
                    <a:pt x="37" y="256"/>
                    <a:pt x="38" y="258"/>
                  </a:cubicBezTo>
                  <a:cubicBezTo>
                    <a:pt x="38" y="259"/>
                    <a:pt x="37" y="255"/>
                    <a:pt x="36" y="254"/>
                  </a:cubicBezTo>
                  <a:close/>
                  <a:moveTo>
                    <a:pt x="27" y="269"/>
                  </a:moveTo>
                  <a:cubicBezTo>
                    <a:pt x="27" y="269"/>
                    <a:pt x="27" y="269"/>
                    <a:pt x="28" y="271"/>
                  </a:cubicBezTo>
                  <a:cubicBezTo>
                    <a:pt x="29" y="274"/>
                    <a:pt x="28" y="274"/>
                    <a:pt x="27" y="269"/>
                  </a:cubicBezTo>
                  <a:close/>
                  <a:moveTo>
                    <a:pt x="33" y="280"/>
                  </a:moveTo>
                  <a:cubicBezTo>
                    <a:pt x="32" y="278"/>
                    <a:pt x="30" y="275"/>
                    <a:pt x="30" y="273"/>
                  </a:cubicBezTo>
                  <a:cubicBezTo>
                    <a:pt x="29" y="271"/>
                    <a:pt x="30" y="272"/>
                    <a:pt x="29" y="269"/>
                  </a:cubicBezTo>
                  <a:cubicBezTo>
                    <a:pt x="30" y="271"/>
                    <a:pt x="31" y="275"/>
                    <a:pt x="32" y="275"/>
                  </a:cubicBezTo>
                  <a:cubicBezTo>
                    <a:pt x="31" y="272"/>
                    <a:pt x="30" y="272"/>
                    <a:pt x="29" y="267"/>
                  </a:cubicBezTo>
                  <a:cubicBezTo>
                    <a:pt x="29" y="267"/>
                    <a:pt x="29" y="268"/>
                    <a:pt x="29" y="268"/>
                  </a:cubicBezTo>
                  <a:cubicBezTo>
                    <a:pt x="30" y="270"/>
                    <a:pt x="30" y="270"/>
                    <a:pt x="31" y="272"/>
                  </a:cubicBezTo>
                  <a:cubicBezTo>
                    <a:pt x="30" y="269"/>
                    <a:pt x="34" y="279"/>
                    <a:pt x="34" y="282"/>
                  </a:cubicBezTo>
                  <a:cubicBezTo>
                    <a:pt x="34" y="282"/>
                    <a:pt x="33" y="280"/>
                    <a:pt x="33" y="278"/>
                  </a:cubicBezTo>
                  <a:cubicBezTo>
                    <a:pt x="32" y="277"/>
                    <a:pt x="32" y="278"/>
                    <a:pt x="32" y="276"/>
                  </a:cubicBezTo>
                  <a:cubicBezTo>
                    <a:pt x="32" y="277"/>
                    <a:pt x="33" y="280"/>
                    <a:pt x="33" y="281"/>
                  </a:cubicBezTo>
                  <a:cubicBezTo>
                    <a:pt x="34" y="283"/>
                    <a:pt x="33" y="281"/>
                    <a:pt x="34" y="284"/>
                  </a:cubicBezTo>
                  <a:cubicBezTo>
                    <a:pt x="34" y="284"/>
                    <a:pt x="33" y="280"/>
                    <a:pt x="33" y="280"/>
                  </a:cubicBezTo>
                  <a:close/>
                  <a:moveTo>
                    <a:pt x="49" y="257"/>
                  </a:moveTo>
                  <a:cubicBezTo>
                    <a:pt x="49" y="258"/>
                    <a:pt x="50" y="259"/>
                    <a:pt x="49" y="258"/>
                  </a:cubicBezTo>
                  <a:cubicBezTo>
                    <a:pt x="50" y="259"/>
                    <a:pt x="50" y="261"/>
                    <a:pt x="51" y="262"/>
                  </a:cubicBezTo>
                  <a:cubicBezTo>
                    <a:pt x="51" y="264"/>
                    <a:pt x="49" y="258"/>
                    <a:pt x="50" y="260"/>
                  </a:cubicBezTo>
                  <a:cubicBezTo>
                    <a:pt x="50" y="260"/>
                    <a:pt x="49" y="258"/>
                    <a:pt x="49" y="257"/>
                  </a:cubicBezTo>
                  <a:close/>
                  <a:moveTo>
                    <a:pt x="36" y="286"/>
                  </a:moveTo>
                  <a:cubicBezTo>
                    <a:pt x="36" y="285"/>
                    <a:pt x="36" y="285"/>
                    <a:pt x="35" y="284"/>
                  </a:cubicBezTo>
                  <a:cubicBezTo>
                    <a:pt x="35" y="285"/>
                    <a:pt x="36" y="287"/>
                    <a:pt x="36" y="286"/>
                  </a:cubicBezTo>
                  <a:cubicBezTo>
                    <a:pt x="34" y="282"/>
                    <a:pt x="35" y="283"/>
                    <a:pt x="33" y="279"/>
                  </a:cubicBezTo>
                  <a:cubicBezTo>
                    <a:pt x="36" y="286"/>
                    <a:pt x="40" y="295"/>
                    <a:pt x="44" y="303"/>
                  </a:cubicBezTo>
                  <a:cubicBezTo>
                    <a:pt x="44" y="303"/>
                    <a:pt x="44" y="304"/>
                    <a:pt x="44" y="305"/>
                  </a:cubicBezTo>
                  <a:cubicBezTo>
                    <a:pt x="43" y="303"/>
                    <a:pt x="43" y="302"/>
                    <a:pt x="43" y="302"/>
                  </a:cubicBezTo>
                  <a:cubicBezTo>
                    <a:pt x="42" y="301"/>
                    <a:pt x="42" y="301"/>
                    <a:pt x="42" y="300"/>
                  </a:cubicBezTo>
                  <a:cubicBezTo>
                    <a:pt x="41" y="299"/>
                    <a:pt x="41" y="298"/>
                    <a:pt x="40" y="295"/>
                  </a:cubicBezTo>
                  <a:cubicBezTo>
                    <a:pt x="39" y="293"/>
                    <a:pt x="36" y="288"/>
                    <a:pt x="36" y="286"/>
                  </a:cubicBezTo>
                  <a:close/>
                  <a:moveTo>
                    <a:pt x="35" y="286"/>
                  </a:moveTo>
                  <a:cubicBezTo>
                    <a:pt x="35" y="287"/>
                    <a:pt x="35" y="286"/>
                    <a:pt x="35" y="286"/>
                  </a:cubicBezTo>
                  <a:cubicBezTo>
                    <a:pt x="36" y="289"/>
                    <a:pt x="40" y="298"/>
                    <a:pt x="41" y="300"/>
                  </a:cubicBezTo>
                  <a:cubicBezTo>
                    <a:pt x="39" y="296"/>
                    <a:pt x="36" y="289"/>
                    <a:pt x="35" y="286"/>
                  </a:cubicBezTo>
                  <a:close/>
                  <a:moveTo>
                    <a:pt x="36" y="295"/>
                  </a:moveTo>
                  <a:cubicBezTo>
                    <a:pt x="36" y="294"/>
                    <a:pt x="37" y="298"/>
                    <a:pt x="39" y="301"/>
                  </a:cubicBezTo>
                  <a:cubicBezTo>
                    <a:pt x="38" y="301"/>
                    <a:pt x="37" y="297"/>
                    <a:pt x="36" y="295"/>
                  </a:cubicBezTo>
                  <a:close/>
                  <a:moveTo>
                    <a:pt x="37" y="293"/>
                  </a:moveTo>
                  <a:cubicBezTo>
                    <a:pt x="37" y="293"/>
                    <a:pt x="37" y="293"/>
                    <a:pt x="37" y="293"/>
                  </a:cubicBezTo>
                  <a:cubicBezTo>
                    <a:pt x="39" y="297"/>
                    <a:pt x="39" y="298"/>
                    <a:pt x="37" y="293"/>
                  </a:cubicBezTo>
                  <a:close/>
                  <a:moveTo>
                    <a:pt x="54" y="274"/>
                  </a:moveTo>
                  <a:cubicBezTo>
                    <a:pt x="55" y="275"/>
                    <a:pt x="55" y="276"/>
                    <a:pt x="56" y="278"/>
                  </a:cubicBezTo>
                  <a:cubicBezTo>
                    <a:pt x="57" y="280"/>
                    <a:pt x="56" y="279"/>
                    <a:pt x="56" y="278"/>
                  </a:cubicBezTo>
                  <a:cubicBezTo>
                    <a:pt x="55" y="277"/>
                    <a:pt x="55" y="275"/>
                    <a:pt x="54" y="274"/>
                  </a:cubicBezTo>
                  <a:close/>
                  <a:moveTo>
                    <a:pt x="41" y="300"/>
                  </a:moveTo>
                  <a:cubicBezTo>
                    <a:pt x="40" y="298"/>
                    <a:pt x="41" y="301"/>
                    <a:pt x="40" y="300"/>
                  </a:cubicBezTo>
                  <a:cubicBezTo>
                    <a:pt x="39" y="298"/>
                    <a:pt x="39" y="296"/>
                    <a:pt x="41" y="300"/>
                  </a:cubicBezTo>
                  <a:close/>
                  <a:moveTo>
                    <a:pt x="39" y="302"/>
                  </a:moveTo>
                  <a:cubicBezTo>
                    <a:pt x="39" y="302"/>
                    <a:pt x="41" y="307"/>
                    <a:pt x="41" y="306"/>
                  </a:cubicBezTo>
                  <a:cubicBezTo>
                    <a:pt x="40" y="305"/>
                    <a:pt x="39" y="303"/>
                    <a:pt x="39" y="302"/>
                  </a:cubicBezTo>
                  <a:close/>
                  <a:moveTo>
                    <a:pt x="57" y="282"/>
                  </a:moveTo>
                  <a:cubicBezTo>
                    <a:pt x="57" y="280"/>
                    <a:pt x="58" y="283"/>
                    <a:pt x="57" y="281"/>
                  </a:cubicBezTo>
                  <a:cubicBezTo>
                    <a:pt x="57" y="280"/>
                    <a:pt x="59" y="285"/>
                    <a:pt x="59" y="284"/>
                  </a:cubicBezTo>
                  <a:cubicBezTo>
                    <a:pt x="60" y="286"/>
                    <a:pt x="59" y="286"/>
                    <a:pt x="60" y="287"/>
                  </a:cubicBezTo>
                  <a:cubicBezTo>
                    <a:pt x="61" y="289"/>
                    <a:pt x="60" y="286"/>
                    <a:pt x="60" y="288"/>
                  </a:cubicBezTo>
                  <a:cubicBezTo>
                    <a:pt x="61" y="288"/>
                    <a:pt x="61" y="289"/>
                    <a:pt x="61" y="290"/>
                  </a:cubicBezTo>
                  <a:cubicBezTo>
                    <a:pt x="61" y="289"/>
                    <a:pt x="61" y="289"/>
                    <a:pt x="61" y="290"/>
                  </a:cubicBezTo>
                  <a:cubicBezTo>
                    <a:pt x="62" y="292"/>
                    <a:pt x="61" y="290"/>
                    <a:pt x="63" y="294"/>
                  </a:cubicBezTo>
                  <a:cubicBezTo>
                    <a:pt x="63" y="295"/>
                    <a:pt x="62" y="292"/>
                    <a:pt x="61" y="290"/>
                  </a:cubicBezTo>
                  <a:cubicBezTo>
                    <a:pt x="61" y="291"/>
                    <a:pt x="61" y="292"/>
                    <a:pt x="62" y="293"/>
                  </a:cubicBezTo>
                  <a:cubicBezTo>
                    <a:pt x="61" y="291"/>
                    <a:pt x="61" y="289"/>
                    <a:pt x="59" y="286"/>
                  </a:cubicBezTo>
                  <a:cubicBezTo>
                    <a:pt x="60" y="287"/>
                    <a:pt x="58" y="284"/>
                    <a:pt x="57" y="282"/>
                  </a:cubicBezTo>
                  <a:close/>
                  <a:moveTo>
                    <a:pt x="50" y="294"/>
                  </a:moveTo>
                  <a:cubicBezTo>
                    <a:pt x="51" y="294"/>
                    <a:pt x="51" y="296"/>
                    <a:pt x="52" y="298"/>
                  </a:cubicBezTo>
                  <a:cubicBezTo>
                    <a:pt x="52" y="299"/>
                    <a:pt x="51" y="295"/>
                    <a:pt x="50" y="294"/>
                  </a:cubicBezTo>
                  <a:close/>
                  <a:moveTo>
                    <a:pt x="44" y="305"/>
                  </a:moveTo>
                  <a:cubicBezTo>
                    <a:pt x="44" y="304"/>
                    <a:pt x="45" y="308"/>
                    <a:pt x="46" y="309"/>
                  </a:cubicBezTo>
                  <a:cubicBezTo>
                    <a:pt x="46" y="309"/>
                    <a:pt x="44" y="307"/>
                    <a:pt x="44" y="305"/>
                  </a:cubicBezTo>
                  <a:close/>
                  <a:moveTo>
                    <a:pt x="46" y="306"/>
                  </a:moveTo>
                  <a:cubicBezTo>
                    <a:pt x="47" y="308"/>
                    <a:pt x="47" y="308"/>
                    <a:pt x="48" y="312"/>
                  </a:cubicBezTo>
                  <a:cubicBezTo>
                    <a:pt x="48" y="312"/>
                    <a:pt x="45" y="306"/>
                    <a:pt x="46" y="306"/>
                  </a:cubicBezTo>
                  <a:close/>
                  <a:moveTo>
                    <a:pt x="54" y="293"/>
                  </a:moveTo>
                  <a:cubicBezTo>
                    <a:pt x="54" y="293"/>
                    <a:pt x="55" y="294"/>
                    <a:pt x="55" y="295"/>
                  </a:cubicBezTo>
                  <a:cubicBezTo>
                    <a:pt x="55" y="295"/>
                    <a:pt x="55" y="294"/>
                    <a:pt x="55" y="294"/>
                  </a:cubicBezTo>
                  <a:cubicBezTo>
                    <a:pt x="55" y="294"/>
                    <a:pt x="56" y="296"/>
                    <a:pt x="56" y="297"/>
                  </a:cubicBezTo>
                  <a:cubicBezTo>
                    <a:pt x="55" y="296"/>
                    <a:pt x="55" y="294"/>
                    <a:pt x="54" y="293"/>
                  </a:cubicBezTo>
                  <a:close/>
                  <a:moveTo>
                    <a:pt x="57" y="338"/>
                  </a:moveTo>
                  <a:cubicBezTo>
                    <a:pt x="55" y="336"/>
                    <a:pt x="61" y="344"/>
                    <a:pt x="58" y="340"/>
                  </a:cubicBezTo>
                  <a:cubicBezTo>
                    <a:pt x="59" y="342"/>
                    <a:pt x="59" y="342"/>
                    <a:pt x="60" y="343"/>
                  </a:cubicBezTo>
                  <a:cubicBezTo>
                    <a:pt x="60" y="343"/>
                    <a:pt x="59" y="342"/>
                    <a:pt x="60" y="342"/>
                  </a:cubicBezTo>
                  <a:cubicBezTo>
                    <a:pt x="61" y="345"/>
                    <a:pt x="63" y="348"/>
                    <a:pt x="63" y="348"/>
                  </a:cubicBezTo>
                  <a:cubicBezTo>
                    <a:pt x="64" y="349"/>
                    <a:pt x="65" y="350"/>
                    <a:pt x="66" y="352"/>
                  </a:cubicBezTo>
                  <a:cubicBezTo>
                    <a:pt x="67" y="353"/>
                    <a:pt x="64" y="349"/>
                    <a:pt x="63" y="349"/>
                  </a:cubicBezTo>
                  <a:cubicBezTo>
                    <a:pt x="64" y="351"/>
                    <a:pt x="66" y="352"/>
                    <a:pt x="67" y="354"/>
                  </a:cubicBezTo>
                  <a:cubicBezTo>
                    <a:pt x="68" y="355"/>
                    <a:pt x="66" y="352"/>
                    <a:pt x="66" y="353"/>
                  </a:cubicBezTo>
                  <a:cubicBezTo>
                    <a:pt x="68" y="355"/>
                    <a:pt x="68" y="356"/>
                    <a:pt x="70" y="358"/>
                  </a:cubicBezTo>
                  <a:cubicBezTo>
                    <a:pt x="71" y="360"/>
                    <a:pt x="68" y="356"/>
                    <a:pt x="68" y="357"/>
                  </a:cubicBezTo>
                  <a:cubicBezTo>
                    <a:pt x="69" y="358"/>
                    <a:pt x="70" y="359"/>
                    <a:pt x="71" y="360"/>
                  </a:cubicBezTo>
                  <a:cubicBezTo>
                    <a:pt x="72" y="362"/>
                    <a:pt x="69" y="358"/>
                    <a:pt x="71" y="360"/>
                  </a:cubicBezTo>
                  <a:cubicBezTo>
                    <a:pt x="72" y="362"/>
                    <a:pt x="72" y="362"/>
                    <a:pt x="75" y="365"/>
                  </a:cubicBezTo>
                  <a:cubicBezTo>
                    <a:pt x="74" y="365"/>
                    <a:pt x="74" y="365"/>
                    <a:pt x="74" y="365"/>
                  </a:cubicBezTo>
                  <a:cubicBezTo>
                    <a:pt x="76" y="367"/>
                    <a:pt x="75" y="366"/>
                    <a:pt x="76" y="367"/>
                  </a:cubicBezTo>
                  <a:cubicBezTo>
                    <a:pt x="80" y="374"/>
                    <a:pt x="86" y="380"/>
                    <a:pt x="91" y="387"/>
                  </a:cubicBezTo>
                  <a:cubicBezTo>
                    <a:pt x="92" y="387"/>
                    <a:pt x="96" y="392"/>
                    <a:pt x="95" y="392"/>
                  </a:cubicBezTo>
                  <a:cubicBezTo>
                    <a:pt x="97" y="394"/>
                    <a:pt x="97" y="393"/>
                    <a:pt x="99" y="396"/>
                  </a:cubicBezTo>
                  <a:cubicBezTo>
                    <a:pt x="100" y="397"/>
                    <a:pt x="103" y="401"/>
                    <a:pt x="107" y="404"/>
                  </a:cubicBezTo>
                  <a:cubicBezTo>
                    <a:pt x="110" y="408"/>
                    <a:pt x="114" y="411"/>
                    <a:pt x="116" y="414"/>
                  </a:cubicBezTo>
                  <a:cubicBezTo>
                    <a:pt x="116" y="414"/>
                    <a:pt x="115" y="413"/>
                    <a:pt x="114" y="412"/>
                  </a:cubicBezTo>
                  <a:cubicBezTo>
                    <a:pt x="114" y="412"/>
                    <a:pt x="115" y="413"/>
                    <a:pt x="115" y="413"/>
                  </a:cubicBezTo>
                  <a:cubicBezTo>
                    <a:pt x="117" y="414"/>
                    <a:pt x="123" y="420"/>
                    <a:pt x="125" y="423"/>
                  </a:cubicBezTo>
                  <a:cubicBezTo>
                    <a:pt x="129" y="425"/>
                    <a:pt x="131" y="428"/>
                    <a:pt x="135" y="431"/>
                  </a:cubicBezTo>
                  <a:cubicBezTo>
                    <a:pt x="135" y="431"/>
                    <a:pt x="134" y="430"/>
                    <a:pt x="133" y="430"/>
                  </a:cubicBezTo>
                  <a:cubicBezTo>
                    <a:pt x="133" y="429"/>
                    <a:pt x="131" y="427"/>
                    <a:pt x="130" y="427"/>
                  </a:cubicBezTo>
                  <a:cubicBezTo>
                    <a:pt x="130" y="427"/>
                    <a:pt x="131" y="428"/>
                    <a:pt x="132" y="429"/>
                  </a:cubicBezTo>
                  <a:cubicBezTo>
                    <a:pt x="130" y="427"/>
                    <a:pt x="126" y="424"/>
                    <a:pt x="122" y="420"/>
                  </a:cubicBezTo>
                  <a:cubicBezTo>
                    <a:pt x="123" y="421"/>
                    <a:pt x="122" y="421"/>
                    <a:pt x="122" y="420"/>
                  </a:cubicBezTo>
                  <a:cubicBezTo>
                    <a:pt x="121" y="419"/>
                    <a:pt x="120" y="418"/>
                    <a:pt x="119" y="417"/>
                  </a:cubicBezTo>
                  <a:cubicBezTo>
                    <a:pt x="118" y="416"/>
                    <a:pt x="114" y="412"/>
                    <a:pt x="111" y="410"/>
                  </a:cubicBezTo>
                  <a:cubicBezTo>
                    <a:pt x="108" y="407"/>
                    <a:pt x="105" y="404"/>
                    <a:pt x="106" y="405"/>
                  </a:cubicBezTo>
                  <a:cubicBezTo>
                    <a:pt x="101" y="401"/>
                    <a:pt x="100" y="399"/>
                    <a:pt x="95" y="395"/>
                  </a:cubicBezTo>
                  <a:cubicBezTo>
                    <a:pt x="95" y="394"/>
                    <a:pt x="93" y="392"/>
                    <a:pt x="93" y="391"/>
                  </a:cubicBezTo>
                  <a:cubicBezTo>
                    <a:pt x="92" y="390"/>
                    <a:pt x="86" y="384"/>
                    <a:pt x="83" y="380"/>
                  </a:cubicBezTo>
                  <a:cubicBezTo>
                    <a:pt x="82" y="378"/>
                    <a:pt x="82" y="378"/>
                    <a:pt x="81" y="377"/>
                  </a:cubicBezTo>
                  <a:cubicBezTo>
                    <a:pt x="79" y="374"/>
                    <a:pt x="76" y="371"/>
                    <a:pt x="73" y="367"/>
                  </a:cubicBezTo>
                  <a:cubicBezTo>
                    <a:pt x="71" y="364"/>
                    <a:pt x="69" y="360"/>
                    <a:pt x="67" y="357"/>
                  </a:cubicBezTo>
                  <a:cubicBezTo>
                    <a:pt x="67" y="357"/>
                    <a:pt x="64" y="353"/>
                    <a:pt x="62" y="349"/>
                  </a:cubicBezTo>
                  <a:cubicBezTo>
                    <a:pt x="60" y="347"/>
                    <a:pt x="54" y="337"/>
                    <a:pt x="52" y="334"/>
                  </a:cubicBezTo>
                  <a:cubicBezTo>
                    <a:pt x="50" y="331"/>
                    <a:pt x="52" y="334"/>
                    <a:pt x="52" y="332"/>
                  </a:cubicBezTo>
                  <a:cubicBezTo>
                    <a:pt x="50" y="330"/>
                    <a:pt x="47" y="324"/>
                    <a:pt x="46" y="322"/>
                  </a:cubicBezTo>
                  <a:cubicBezTo>
                    <a:pt x="47" y="323"/>
                    <a:pt x="46" y="322"/>
                    <a:pt x="45" y="320"/>
                  </a:cubicBezTo>
                  <a:cubicBezTo>
                    <a:pt x="45" y="318"/>
                    <a:pt x="43" y="316"/>
                    <a:pt x="43" y="314"/>
                  </a:cubicBezTo>
                  <a:cubicBezTo>
                    <a:pt x="44" y="317"/>
                    <a:pt x="46" y="321"/>
                    <a:pt x="47" y="323"/>
                  </a:cubicBezTo>
                  <a:cubicBezTo>
                    <a:pt x="48" y="324"/>
                    <a:pt x="48" y="324"/>
                    <a:pt x="49" y="327"/>
                  </a:cubicBezTo>
                  <a:cubicBezTo>
                    <a:pt x="49" y="327"/>
                    <a:pt x="49" y="326"/>
                    <a:pt x="49" y="326"/>
                  </a:cubicBezTo>
                  <a:cubicBezTo>
                    <a:pt x="52" y="331"/>
                    <a:pt x="55" y="336"/>
                    <a:pt x="58" y="341"/>
                  </a:cubicBezTo>
                  <a:cubicBezTo>
                    <a:pt x="61" y="345"/>
                    <a:pt x="63" y="350"/>
                    <a:pt x="66" y="354"/>
                  </a:cubicBezTo>
                  <a:cubicBezTo>
                    <a:pt x="67" y="356"/>
                    <a:pt x="70" y="360"/>
                    <a:pt x="71" y="360"/>
                  </a:cubicBezTo>
                  <a:cubicBezTo>
                    <a:pt x="69" y="357"/>
                    <a:pt x="66" y="354"/>
                    <a:pt x="64" y="350"/>
                  </a:cubicBezTo>
                  <a:cubicBezTo>
                    <a:pt x="62" y="347"/>
                    <a:pt x="59" y="343"/>
                    <a:pt x="57" y="340"/>
                  </a:cubicBezTo>
                  <a:cubicBezTo>
                    <a:pt x="58" y="341"/>
                    <a:pt x="58" y="341"/>
                    <a:pt x="58" y="341"/>
                  </a:cubicBezTo>
                  <a:cubicBezTo>
                    <a:pt x="58" y="340"/>
                    <a:pt x="53" y="334"/>
                    <a:pt x="55" y="335"/>
                  </a:cubicBezTo>
                  <a:cubicBezTo>
                    <a:pt x="53" y="332"/>
                    <a:pt x="52" y="330"/>
                    <a:pt x="51" y="329"/>
                  </a:cubicBezTo>
                  <a:cubicBezTo>
                    <a:pt x="49" y="325"/>
                    <a:pt x="47" y="322"/>
                    <a:pt x="47" y="322"/>
                  </a:cubicBezTo>
                  <a:cubicBezTo>
                    <a:pt x="48" y="324"/>
                    <a:pt x="49" y="325"/>
                    <a:pt x="50" y="326"/>
                  </a:cubicBezTo>
                  <a:cubicBezTo>
                    <a:pt x="48" y="324"/>
                    <a:pt x="48" y="322"/>
                    <a:pt x="47" y="320"/>
                  </a:cubicBezTo>
                  <a:cubicBezTo>
                    <a:pt x="47" y="320"/>
                    <a:pt x="47" y="321"/>
                    <a:pt x="46" y="320"/>
                  </a:cubicBezTo>
                  <a:cubicBezTo>
                    <a:pt x="44" y="316"/>
                    <a:pt x="44" y="315"/>
                    <a:pt x="43" y="312"/>
                  </a:cubicBezTo>
                  <a:cubicBezTo>
                    <a:pt x="44" y="314"/>
                    <a:pt x="45" y="317"/>
                    <a:pt x="46" y="318"/>
                  </a:cubicBezTo>
                  <a:cubicBezTo>
                    <a:pt x="47" y="319"/>
                    <a:pt x="47" y="319"/>
                    <a:pt x="47" y="320"/>
                  </a:cubicBezTo>
                  <a:cubicBezTo>
                    <a:pt x="49" y="324"/>
                    <a:pt x="49" y="324"/>
                    <a:pt x="52" y="330"/>
                  </a:cubicBezTo>
                  <a:cubicBezTo>
                    <a:pt x="52" y="329"/>
                    <a:pt x="52" y="327"/>
                    <a:pt x="53" y="329"/>
                  </a:cubicBezTo>
                  <a:cubicBezTo>
                    <a:pt x="55" y="333"/>
                    <a:pt x="54" y="332"/>
                    <a:pt x="55" y="335"/>
                  </a:cubicBezTo>
                  <a:cubicBezTo>
                    <a:pt x="54" y="333"/>
                    <a:pt x="55" y="333"/>
                    <a:pt x="53" y="331"/>
                  </a:cubicBezTo>
                  <a:cubicBezTo>
                    <a:pt x="53" y="330"/>
                    <a:pt x="54" y="332"/>
                    <a:pt x="53" y="330"/>
                  </a:cubicBezTo>
                  <a:cubicBezTo>
                    <a:pt x="54" y="332"/>
                    <a:pt x="55" y="334"/>
                    <a:pt x="56" y="335"/>
                  </a:cubicBezTo>
                  <a:cubicBezTo>
                    <a:pt x="57" y="337"/>
                    <a:pt x="58" y="338"/>
                    <a:pt x="59" y="340"/>
                  </a:cubicBezTo>
                  <a:cubicBezTo>
                    <a:pt x="59" y="341"/>
                    <a:pt x="57" y="337"/>
                    <a:pt x="57" y="338"/>
                  </a:cubicBezTo>
                  <a:close/>
                  <a:moveTo>
                    <a:pt x="45" y="315"/>
                  </a:moveTo>
                  <a:cubicBezTo>
                    <a:pt x="46" y="316"/>
                    <a:pt x="47" y="318"/>
                    <a:pt x="48" y="320"/>
                  </a:cubicBezTo>
                  <a:cubicBezTo>
                    <a:pt x="47" y="319"/>
                    <a:pt x="46" y="317"/>
                    <a:pt x="45" y="315"/>
                  </a:cubicBezTo>
                  <a:close/>
                  <a:moveTo>
                    <a:pt x="49" y="312"/>
                  </a:moveTo>
                  <a:cubicBezTo>
                    <a:pt x="50" y="313"/>
                    <a:pt x="50" y="314"/>
                    <a:pt x="49" y="314"/>
                  </a:cubicBezTo>
                  <a:cubicBezTo>
                    <a:pt x="50" y="315"/>
                    <a:pt x="50" y="315"/>
                    <a:pt x="50" y="315"/>
                  </a:cubicBezTo>
                  <a:cubicBezTo>
                    <a:pt x="51" y="316"/>
                    <a:pt x="50" y="315"/>
                    <a:pt x="50" y="315"/>
                  </a:cubicBezTo>
                  <a:cubicBezTo>
                    <a:pt x="51" y="316"/>
                    <a:pt x="51" y="317"/>
                    <a:pt x="52" y="319"/>
                  </a:cubicBezTo>
                  <a:cubicBezTo>
                    <a:pt x="52" y="319"/>
                    <a:pt x="51" y="317"/>
                    <a:pt x="51" y="317"/>
                  </a:cubicBezTo>
                  <a:cubicBezTo>
                    <a:pt x="51" y="318"/>
                    <a:pt x="53" y="320"/>
                    <a:pt x="54" y="322"/>
                  </a:cubicBezTo>
                  <a:cubicBezTo>
                    <a:pt x="53" y="321"/>
                    <a:pt x="52" y="319"/>
                    <a:pt x="51" y="318"/>
                  </a:cubicBezTo>
                  <a:cubicBezTo>
                    <a:pt x="50" y="316"/>
                    <a:pt x="49" y="314"/>
                    <a:pt x="48" y="312"/>
                  </a:cubicBezTo>
                  <a:cubicBezTo>
                    <a:pt x="50" y="314"/>
                    <a:pt x="48" y="311"/>
                    <a:pt x="49" y="312"/>
                  </a:cubicBezTo>
                  <a:close/>
                  <a:moveTo>
                    <a:pt x="48" y="314"/>
                  </a:moveTo>
                  <a:cubicBezTo>
                    <a:pt x="49" y="314"/>
                    <a:pt x="50" y="316"/>
                    <a:pt x="51" y="318"/>
                  </a:cubicBezTo>
                  <a:cubicBezTo>
                    <a:pt x="52" y="320"/>
                    <a:pt x="53" y="321"/>
                    <a:pt x="53" y="322"/>
                  </a:cubicBezTo>
                  <a:cubicBezTo>
                    <a:pt x="52" y="320"/>
                    <a:pt x="51" y="319"/>
                    <a:pt x="50" y="318"/>
                  </a:cubicBezTo>
                  <a:cubicBezTo>
                    <a:pt x="50" y="317"/>
                    <a:pt x="49" y="315"/>
                    <a:pt x="48" y="314"/>
                  </a:cubicBezTo>
                  <a:close/>
                  <a:moveTo>
                    <a:pt x="47" y="319"/>
                  </a:moveTo>
                  <a:cubicBezTo>
                    <a:pt x="47" y="318"/>
                    <a:pt x="50" y="323"/>
                    <a:pt x="49" y="323"/>
                  </a:cubicBezTo>
                  <a:cubicBezTo>
                    <a:pt x="47" y="320"/>
                    <a:pt x="48" y="321"/>
                    <a:pt x="47" y="319"/>
                  </a:cubicBezTo>
                  <a:close/>
                  <a:moveTo>
                    <a:pt x="64" y="297"/>
                  </a:moveTo>
                  <a:cubicBezTo>
                    <a:pt x="63" y="296"/>
                    <a:pt x="63" y="295"/>
                    <a:pt x="62" y="294"/>
                  </a:cubicBezTo>
                  <a:cubicBezTo>
                    <a:pt x="62" y="294"/>
                    <a:pt x="63" y="295"/>
                    <a:pt x="63" y="296"/>
                  </a:cubicBezTo>
                  <a:cubicBezTo>
                    <a:pt x="64" y="297"/>
                    <a:pt x="64" y="296"/>
                    <a:pt x="65" y="299"/>
                  </a:cubicBezTo>
                  <a:cubicBezTo>
                    <a:pt x="65" y="299"/>
                    <a:pt x="65" y="299"/>
                    <a:pt x="65" y="299"/>
                  </a:cubicBezTo>
                  <a:cubicBezTo>
                    <a:pt x="64" y="297"/>
                    <a:pt x="64" y="297"/>
                    <a:pt x="64" y="297"/>
                  </a:cubicBezTo>
                  <a:close/>
                  <a:moveTo>
                    <a:pt x="49" y="321"/>
                  </a:moveTo>
                  <a:cubicBezTo>
                    <a:pt x="49" y="320"/>
                    <a:pt x="50" y="324"/>
                    <a:pt x="51" y="325"/>
                  </a:cubicBezTo>
                  <a:cubicBezTo>
                    <a:pt x="51" y="326"/>
                    <a:pt x="50" y="325"/>
                    <a:pt x="50" y="325"/>
                  </a:cubicBezTo>
                  <a:cubicBezTo>
                    <a:pt x="49" y="323"/>
                    <a:pt x="50" y="324"/>
                    <a:pt x="49" y="321"/>
                  </a:cubicBezTo>
                  <a:close/>
                  <a:moveTo>
                    <a:pt x="61" y="317"/>
                  </a:moveTo>
                  <a:cubicBezTo>
                    <a:pt x="61" y="316"/>
                    <a:pt x="59" y="313"/>
                    <a:pt x="59" y="312"/>
                  </a:cubicBezTo>
                  <a:cubicBezTo>
                    <a:pt x="59" y="312"/>
                    <a:pt x="61" y="315"/>
                    <a:pt x="61" y="316"/>
                  </a:cubicBezTo>
                  <a:cubicBezTo>
                    <a:pt x="61" y="316"/>
                    <a:pt x="62" y="318"/>
                    <a:pt x="62" y="318"/>
                  </a:cubicBezTo>
                  <a:cubicBezTo>
                    <a:pt x="63" y="319"/>
                    <a:pt x="64" y="320"/>
                    <a:pt x="65" y="322"/>
                  </a:cubicBezTo>
                  <a:cubicBezTo>
                    <a:pt x="65" y="323"/>
                    <a:pt x="63" y="319"/>
                    <a:pt x="64" y="322"/>
                  </a:cubicBezTo>
                  <a:cubicBezTo>
                    <a:pt x="64" y="322"/>
                    <a:pt x="63" y="321"/>
                    <a:pt x="62" y="319"/>
                  </a:cubicBezTo>
                  <a:cubicBezTo>
                    <a:pt x="62" y="319"/>
                    <a:pt x="63" y="320"/>
                    <a:pt x="63" y="319"/>
                  </a:cubicBezTo>
                  <a:cubicBezTo>
                    <a:pt x="61" y="317"/>
                    <a:pt x="61" y="317"/>
                    <a:pt x="59" y="314"/>
                  </a:cubicBezTo>
                  <a:cubicBezTo>
                    <a:pt x="61" y="317"/>
                    <a:pt x="60" y="314"/>
                    <a:pt x="61" y="317"/>
                  </a:cubicBezTo>
                  <a:close/>
                  <a:moveTo>
                    <a:pt x="55" y="333"/>
                  </a:moveTo>
                  <a:cubicBezTo>
                    <a:pt x="55" y="332"/>
                    <a:pt x="55" y="333"/>
                    <a:pt x="56" y="334"/>
                  </a:cubicBezTo>
                  <a:cubicBezTo>
                    <a:pt x="56" y="335"/>
                    <a:pt x="57" y="337"/>
                    <a:pt x="58" y="338"/>
                  </a:cubicBezTo>
                  <a:cubicBezTo>
                    <a:pt x="58" y="338"/>
                    <a:pt x="56" y="335"/>
                    <a:pt x="55" y="333"/>
                  </a:cubicBezTo>
                  <a:close/>
                  <a:moveTo>
                    <a:pt x="65" y="323"/>
                  </a:moveTo>
                  <a:cubicBezTo>
                    <a:pt x="65" y="324"/>
                    <a:pt x="65" y="324"/>
                    <a:pt x="66" y="324"/>
                  </a:cubicBezTo>
                  <a:cubicBezTo>
                    <a:pt x="67" y="326"/>
                    <a:pt x="67" y="326"/>
                    <a:pt x="67" y="327"/>
                  </a:cubicBezTo>
                  <a:cubicBezTo>
                    <a:pt x="67" y="328"/>
                    <a:pt x="65" y="323"/>
                    <a:pt x="66" y="326"/>
                  </a:cubicBezTo>
                  <a:cubicBezTo>
                    <a:pt x="66" y="326"/>
                    <a:pt x="65" y="324"/>
                    <a:pt x="65" y="323"/>
                  </a:cubicBezTo>
                  <a:close/>
                  <a:moveTo>
                    <a:pt x="68" y="329"/>
                  </a:moveTo>
                  <a:cubicBezTo>
                    <a:pt x="68" y="329"/>
                    <a:pt x="70" y="332"/>
                    <a:pt x="70" y="331"/>
                  </a:cubicBezTo>
                  <a:cubicBezTo>
                    <a:pt x="70" y="332"/>
                    <a:pt x="69" y="331"/>
                    <a:pt x="71" y="334"/>
                  </a:cubicBezTo>
                  <a:cubicBezTo>
                    <a:pt x="70" y="331"/>
                    <a:pt x="72" y="334"/>
                    <a:pt x="72" y="335"/>
                  </a:cubicBezTo>
                  <a:cubicBezTo>
                    <a:pt x="71" y="334"/>
                    <a:pt x="69" y="331"/>
                    <a:pt x="68" y="329"/>
                  </a:cubicBezTo>
                  <a:close/>
                  <a:moveTo>
                    <a:pt x="71" y="335"/>
                  </a:moveTo>
                  <a:cubicBezTo>
                    <a:pt x="71" y="335"/>
                    <a:pt x="70" y="333"/>
                    <a:pt x="69" y="332"/>
                  </a:cubicBezTo>
                  <a:cubicBezTo>
                    <a:pt x="69" y="331"/>
                    <a:pt x="69" y="331"/>
                    <a:pt x="69" y="331"/>
                  </a:cubicBezTo>
                  <a:cubicBezTo>
                    <a:pt x="70" y="332"/>
                    <a:pt x="70" y="333"/>
                    <a:pt x="71" y="333"/>
                  </a:cubicBezTo>
                  <a:cubicBezTo>
                    <a:pt x="70" y="333"/>
                    <a:pt x="70" y="333"/>
                    <a:pt x="71" y="335"/>
                  </a:cubicBezTo>
                  <a:close/>
                  <a:moveTo>
                    <a:pt x="63" y="347"/>
                  </a:moveTo>
                  <a:cubicBezTo>
                    <a:pt x="63" y="346"/>
                    <a:pt x="65" y="350"/>
                    <a:pt x="66" y="351"/>
                  </a:cubicBezTo>
                  <a:cubicBezTo>
                    <a:pt x="66" y="352"/>
                    <a:pt x="64" y="349"/>
                    <a:pt x="63" y="347"/>
                  </a:cubicBezTo>
                  <a:close/>
                  <a:moveTo>
                    <a:pt x="77" y="322"/>
                  </a:moveTo>
                  <a:cubicBezTo>
                    <a:pt x="77" y="321"/>
                    <a:pt x="78" y="322"/>
                    <a:pt x="78" y="322"/>
                  </a:cubicBezTo>
                  <a:cubicBezTo>
                    <a:pt x="79" y="324"/>
                    <a:pt x="82" y="327"/>
                    <a:pt x="82" y="328"/>
                  </a:cubicBezTo>
                  <a:cubicBezTo>
                    <a:pt x="78" y="322"/>
                    <a:pt x="79" y="324"/>
                    <a:pt x="77" y="322"/>
                  </a:cubicBezTo>
                  <a:close/>
                  <a:moveTo>
                    <a:pt x="74" y="332"/>
                  </a:moveTo>
                  <a:cubicBezTo>
                    <a:pt x="74" y="333"/>
                    <a:pt x="75" y="333"/>
                    <a:pt x="74" y="332"/>
                  </a:cubicBezTo>
                  <a:cubicBezTo>
                    <a:pt x="76" y="335"/>
                    <a:pt x="75" y="334"/>
                    <a:pt x="76" y="336"/>
                  </a:cubicBezTo>
                  <a:cubicBezTo>
                    <a:pt x="76" y="336"/>
                    <a:pt x="76" y="335"/>
                    <a:pt x="74" y="332"/>
                  </a:cubicBezTo>
                  <a:close/>
                  <a:moveTo>
                    <a:pt x="75" y="340"/>
                  </a:moveTo>
                  <a:cubicBezTo>
                    <a:pt x="75" y="339"/>
                    <a:pt x="77" y="343"/>
                    <a:pt x="77" y="343"/>
                  </a:cubicBezTo>
                  <a:cubicBezTo>
                    <a:pt x="79" y="345"/>
                    <a:pt x="77" y="343"/>
                    <a:pt x="78" y="345"/>
                  </a:cubicBezTo>
                  <a:cubicBezTo>
                    <a:pt x="79" y="346"/>
                    <a:pt x="81" y="349"/>
                    <a:pt x="82" y="351"/>
                  </a:cubicBezTo>
                  <a:cubicBezTo>
                    <a:pt x="79" y="347"/>
                    <a:pt x="77" y="344"/>
                    <a:pt x="75" y="340"/>
                  </a:cubicBezTo>
                  <a:close/>
                  <a:moveTo>
                    <a:pt x="77" y="342"/>
                  </a:moveTo>
                  <a:cubicBezTo>
                    <a:pt x="79" y="345"/>
                    <a:pt x="81" y="349"/>
                    <a:pt x="83" y="351"/>
                  </a:cubicBezTo>
                  <a:cubicBezTo>
                    <a:pt x="82" y="350"/>
                    <a:pt x="79" y="345"/>
                    <a:pt x="77" y="342"/>
                  </a:cubicBezTo>
                  <a:close/>
                  <a:moveTo>
                    <a:pt x="84" y="331"/>
                  </a:moveTo>
                  <a:cubicBezTo>
                    <a:pt x="85" y="332"/>
                    <a:pt x="84" y="332"/>
                    <a:pt x="85" y="334"/>
                  </a:cubicBezTo>
                  <a:cubicBezTo>
                    <a:pt x="84" y="333"/>
                    <a:pt x="82" y="329"/>
                    <a:pt x="84" y="331"/>
                  </a:cubicBezTo>
                  <a:close/>
                  <a:moveTo>
                    <a:pt x="85" y="345"/>
                  </a:moveTo>
                  <a:cubicBezTo>
                    <a:pt x="88" y="349"/>
                    <a:pt x="86" y="347"/>
                    <a:pt x="89" y="351"/>
                  </a:cubicBezTo>
                  <a:cubicBezTo>
                    <a:pt x="87" y="347"/>
                    <a:pt x="85" y="344"/>
                    <a:pt x="85" y="345"/>
                  </a:cubicBezTo>
                  <a:close/>
                  <a:moveTo>
                    <a:pt x="84" y="354"/>
                  </a:moveTo>
                  <a:cubicBezTo>
                    <a:pt x="85" y="354"/>
                    <a:pt x="85" y="355"/>
                    <a:pt x="86" y="357"/>
                  </a:cubicBezTo>
                  <a:cubicBezTo>
                    <a:pt x="87" y="358"/>
                    <a:pt x="88" y="359"/>
                    <a:pt x="89" y="360"/>
                  </a:cubicBezTo>
                  <a:cubicBezTo>
                    <a:pt x="88" y="360"/>
                    <a:pt x="91" y="364"/>
                    <a:pt x="94" y="367"/>
                  </a:cubicBezTo>
                  <a:cubicBezTo>
                    <a:pt x="94" y="367"/>
                    <a:pt x="94" y="367"/>
                    <a:pt x="94" y="367"/>
                  </a:cubicBezTo>
                  <a:cubicBezTo>
                    <a:pt x="92" y="365"/>
                    <a:pt x="92" y="365"/>
                    <a:pt x="91" y="364"/>
                  </a:cubicBezTo>
                  <a:cubicBezTo>
                    <a:pt x="91" y="364"/>
                    <a:pt x="89" y="361"/>
                    <a:pt x="88" y="360"/>
                  </a:cubicBezTo>
                  <a:cubicBezTo>
                    <a:pt x="88" y="360"/>
                    <a:pt x="86" y="357"/>
                    <a:pt x="86" y="357"/>
                  </a:cubicBezTo>
                  <a:cubicBezTo>
                    <a:pt x="85" y="356"/>
                    <a:pt x="85" y="355"/>
                    <a:pt x="84" y="354"/>
                  </a:cubicBezTo>
                  <a:close/>
                  <a:moveTo>
                    <a:pt x="88" y="354"/>
                  </a:moveTo>
                  <a:cubicBezTo>
                    <a:pt x="89" y="355"/>
                    <a:pt x="89" y="355"/>
                    <a:pt x="90" y="356"/>
                  </a:cubicBezTo>
                  <a:cubicBezTo>
                    <a:pt x="90" y="357"/>
                    <a:pt x="87" y="354"/>
                    <a:pt x="88" y="354"/>
                  </a:cubicBezTo>
                  <a:close/>
                  <a:moveTo>
                    <a:pt x="92" y="357"/>
                  </a:moveTo>
                  <a:cubicBezTo>
                    <a:pt x="92" y="357"/>
                    <a:pt x="95" y="361"/>
                    <a:pt x="97" y="364"/>
                  </a:cubicBezTo>
                  <a:cubicBezTo>
                    <a:pt x="96" y="362"/>
                    <a:pt x="94" y="360"/>
                    <a:pt x="92" y="357"/>
                  </a:cubicBezTo>
                  <a:close/>
                  <a:moveTo>
                    <a:pt x="92" y="359"/>
                  </a:moveTo>
                  <a:cubicBezTo>
                    <a:pt x="91" y="358"/>
                    <a:pt x="94" y="361"/>
                    <a:pt x="95" y="362"/>
                  </a:cubicBezTo>
                  <a:cubicBezTo>
                    <a:pt x="95" y="363"/>
                    <a:pt x="93" y="361"/>
                    <a:pt x="92" y="359"/>
                  </a:cubicBezTo>
                  <a:close/>
                  <a:moveTo>
                    <a:pt x="97" y="371"/>
                  </a:moveTo>
                  <a:cubicBezTo>
                    <a:pt x="98" y="371"/>
                    <a:pt x="98" y="372"/>
                    <a:pt x="98" y="372"/>
                  </a:cubicBezTo>
                  <a:cubicBezTo>
                    <a:pt x="100" y="375"/>
                    <a:pt x="96" y="371"/>
                    <a:pt x="97" y="371"/>
                  </a:cubicBezTo>
                  <a:close/>
                  <a:moveTo>
                    <a:pt x="99" y="369"/>
                  </a:moveTo>
                  <a:cubicBezTo>
                    <a:pt x="100" y="370"/>
                    <a:pt x="101" y="372"/>
                    <a:pt x="101" y="373"/>
                  </a:cubicBezTo>
                  <a:cubicBezTo>
                    <a:pt x="100" y="371"/>
                    <a:pt x="100" y="371"/>
                    <a:pt x="99" y="369"/>
                  </a:cubicBezTo>
                  <a:close/>
                  <a:moveTo>
                    <a:pt x="100" y="366"/>
                  </a:moveTo>
                  <a:cubicBezTo>
                    <a:pt x="102" y="368"/>
                    <a:pt x="105" y="371"/>
                    <a:pt x="108" y="374"/>
                  </a:cubicBezTo>
                  <a:cubicBezTo>
                    <a:pt x="107" y="374"/>
                    <a:pt x="104" y="370"/>
                    <a:pt x="104" y="371"/>
                  </a:cubicBezTo>
                  <a:cubicBezTo>
                    <a:pt x="103" y="370"/>
                    <a:pt x="101" y="368"/>
                    <a:pt x="100" y="366"/>
                  </a:cubicBezTo>
                  <a:close/>
                  <a:moveTo>
                    <a:pt x="105" y="373"/>
                  </a:moveTo>
                  <a:cubicBezTo>
                    <a:pt x="107" y="374"/>
                    <a:pt x="110" y="377"/>
                    <a:pt x="110" y="378"/>
                  </a:cubicBezTo>
                  <a:cubicBezTo>
                    <a:pt x="108" y="375"/>
                    <a:pt x="108" y="375"/>
                    <a:pt x="105" y="373"/>
                  </a:cubicBezTo>
                  <a:close/>
                  <a:moveTo>
                    <a:pt x="111" y="383"/>
                  </a:moveTo>
                  <a:cubicBezTo>
                    <a:pt x="112" y="385"/>
                    <a:pt x="113" y="385"/>
                    <a:pt x="115" y="387"/>
                  </a:cubicBezTo>
                  <a:cubicBezTo>
                    <a:pt x="115" y="388"/>
                    <a:pt x="114" y="387"/>
                    <a:pt x="113" y="386"/>
                  </a:cubicBezTo>
                  <a:cubicBezTo>
                    <a:pt x="111" y="384"/>
                    <a:pt x="111" y="384"/>
                    <a:pt x="111" y="384"/>
                  </a:cubicBezTo>
                  <a:cubicBezTo>
                    <a:pt x="110" y="383"/>
                    <a:pt x="110" y="383"/>
                    <a:pt x="111" y="383"/>
                  </a:cubicBezTo>
                  <a:close/>
                  <a:moveTo>
                    <a:pt x="107" y="396"/>
                  </a:moveTo>
                  <a:cubicBezTo>
                    <a:pt x="106" y="395"/>
                    <a:pt x="109" y="398"/>
                    <a:pt x="108" y="397"/>
                  </a:cubicBezTo>
                  <a:cubicBezTo>
                    <a:pt x="110" y="399"/>
                    <a:pt x="109" y="398"/>
                    <a:pt x="107" y="396"/>
                  </a:cubicBezTo>
                  <a:close/>
                  <a:moveTo>
                    <a:pt x="110" y="399"/>
                  </a:moveTo>
                  <a:cubicBezTo>
                    <a:pt x="114" y="403"/>
                    <a:pt x="112" y="402"/>
                    <a:pt x="117" y="406"/>
                  </a:cubicBezTo>
                  <a:cubicBezTo>
                    <a:pt x="117" y="406"/>
                    <a:pt x="118" y="407"/>
                    <a:pt x="118" y="407"/>
                  </a:cubicBezTo>
                  <a:cubicBezTo>
                    <a:pt x="116" y="405"/>
                    <a:pt x="115" y="404"/>
                    <a:pt x="113" y="403"/>
                  </a:cubicBezTo>
                  <a:cubicBezTo>
                    <a:pt x="112" y="402"/>
                    <a:pt x="111" y="400"/>
                    <a:pt x="109" y="399"/>
                  </a:cubicBezTo>
                  <a:cubicBezTo>
                    <a:pt x="110" y="399"/>
                    <a:pt x="110" y="399"/>
                    <a:pt x="112" y="401"/>
                  </a:cubicBezTo>
                  <a:cubicBezTo>
                    <a:pt x="112" y="401"/>
                    <a:pt x="111" y="400"/>
                    <a:pt x="110" y="399"/>
                  </a:cubicBezTo>
                  <a:close/>
                  <a:moveTo>
                    <a:pt x="117" y="390"/>
                  </a:moveTo>
                  <a:cubicBezTo>
                    <a:pt x="117" y="389"/>
                    <a:pt x="117" y="389"/>
                    <a:pt x="117" y="389"/>
                  </a:cubicBezTo>
                  <a:cubicBezTo>
                    <a:pt x="118" y="390"/>
                    <a:pt x="119" y="391"/>
                    <a:pt x="119" y="392"/>
                  </a:cubicBezTo>
                  <a:cubicBezTo>
                    <a:pt x="119" y="392"/>
                    <a:pt x="117" y="390"/>
                    <a:pt x="117" y="390"/>
                  </a:cubicBezTo>
                  <a:close/>
                  <a:moveTo>
                    <a:pt x="116" y="393"/>
                  </a:moveTo>
                  <a:cubicBezTo>
                    <a:pt x="116" y="392"/>
                    <a:pt x="118" y="395"/>
                    <a:pt x="118" y="395"/>
                  </a:cubicBezTo>
                  <a:cubicBezTo>
                    <a:pt x="120" y="396"/>
                    <a:pt x="117" y="394"/>
                    <a:pt x="119" y="395"/>
                  </a:cubicBezTo>
                  <a:cubicBezTo>
                    <a:pt x="120" y="396"/>
                    <a:pt x="120" y="397"/>
                    <a:pt x="120" y="397"/>
                  </a:cubicBezTo>
                  <a:cubicBezTo>
                    <a:pt x="119" y="396"/>
                    <a:pt x="118" y="395"/>
                    <a:pt x="116" y="393"/>
                  </a:cubicBezTo>
                  <a:close/>
                  <a:moveTo>
                    <a:pt x="121" y="398"/>
                  </a:moveTo>
                  <a:cubicBezTo>
                    <a:pt x="120" y="396"/>
                    <a:pt x="123" y="399"/>
                    <a:pt x="123" y="400"/>
                  </a:cubicBezTo>
                  <a:cubicBezTo>
                    <a:pt x="123" y="400"/>
                    <a:pt x="123" y="400"/>
                    <a:pt x="122" y="399"/>
                  </a:cubicBezTo>
                  <a:cubicBezTo>
                    <a:pt x="123" y="400"/>
                    <a:pt x="124" y="401"/>
                    <a:pt x="124" y="401"/>
                  </a:cubicBezTo>
                  <a:cubicBezTo>
                    <a:pt x="124" y="401"/>
                    <a:pt x="124" y="401"/>
                    <a:pt x="124" y="400"/>
                  </a:cubicBezTo>
                  <a:cubicBezTo>
                    <a:pt x="124" y="400"/>
                    <a:pt x="129" y="406"/>
                    <a:pt x="126" y="403"/>
                  </a:cubicBezTo>
                  <a:cubicBezTo>
                    <a:pt x="126" y="403"/>
                    <a:pt x="129" y="406"/>
                    <a:pt x="128" y="405"/>
                  </a:cubicBezTo>
                  <a:cubicBezTo>
                    <a:pt x="129" y="405"/>
                    <a:pt x="129" y="406"/>
                    <a:pt x="130" y="406"/>
                  </a:cubicBezTo>
                  <a:cubicBezTo>
                    <a:pt x="130" y="407"/>
                    <a:pt x="129" y="406"/>
                    <a:pt x="129" y="406"/>
                  </a:cubicBezTo>
                  <a:cubicBezTo>
                    <a:pt x="126" y="403"/>
                    <a:pt x="124" y="401"/>
                    <a:pt x="121" y="398"/>
                  </a:cubicBezTo>
                  <a:cubicBezTo>
                    <a:pt x="121" y="398"/>
                    <a:pt x="123" y="399"/>
                    <a:pt x="121" y="398"/>
                  </a:cubicBezTo>
                  <a:close/>
                  <a:moveTo>
                    <a:pt x="120" y="418"/>
                  </a:moveTo>
                  <a:cubicBezTo>
                    <a:pt x="120" y="419"/>
                    <a:pt x="120" y="419"/>
                    <a:pt x="120" y="419"/>
                  </a:cubicBezTo>
                  <a:cubicBezTo>
                    <a:pt x="117" y="417"/>
                    <a:pt x="117" y="416"/>
                    <a:pt x="120" y="418"/>
                  </a:cubicBezTo>
                  <a:close/>
                  <a:moveTo>
                    <a:pt x="120" y="419"/>
                  </a:moveTo>
                  <a:cubicBezTo>
                    <a:pt x="121" y="421"/>
                    <a:pt x="122" y="421"/>
                    <a:pt x="124" y="423"/>
                  </a:cubicBezTo>
                  <a:cubicBezTo>
                    <a:pt x="123" y="423"/>
                    <a:pt x="125" y="423"/>
                    <a:pt x="124" y="424"/>
                  </a:cubicBezTo>
                  <a:cubicBezTo>
                    <a:pt x="122" y="422"/>
                    <a:pt x="120" y="420"/>
                    <a:pt x="120" y="419"/>
                  </a:cubicBezTo>
                  <a:close/>
                  <a:moveTo>
                    <a:pt x="127" y="405"/>
                  </a:moveTo>
                  <a:cubicBezTo>
                    <a:pt x="127" y="405"/>
                    <a:pt x="128" y="405"/>
                    <a:pt x="128" y="405"/>
                  </a:cubicBezTo>
                  <a:cubicBezTo>
                    <a:pt x="129" y="407"/>
                    <a:pt x="129" y="407"/>
                    <a:pt x="130" y="408"/>
                  </a:cubicBezTo>
                  <a:cubicBezTo>
                    <a:pt x="130" y="408"/>
                    <a:pt x="128" y="406"/>
                    <a:pt x="127" y="405"/>
                  </a:cubicBezTo>
                  <a:close/>
                  <a:moveTo>
                    <a:pt x="141" y="417"/>
                  </a:moveTo>
                  <a:cubicBezTo>
                    <a:pt x="142" y="417"/>
                    <a:pt x="145" y="420"/>
                    <a:pt x="144" y="420"/>
                  </a:cubicBezTo>
                  <a:cubicBezTo>
                    <a:pt x="142" y="418"/>
                    <a:pt x="142" y="418"/>
                    <a:pt x="141" y="417"/>
                  </a:cubicBezTo>
                  <a:close/>
                  <a:moveTo>
                    <a:pt x="146" y="423"/>
                  </a:moveTo>
                  <a:cubicBezTo>
                    <a:pt x="148" y="424"/>
                    <a:pt x="150" y="426"/>
                    <a:pt x="150" y="427"/>
                  </a:cubicBezTo>
                  <a:cubicBezTo>
                    <a:pt x="148" y="424"/>
                    <a:pt x="146" y="423"/>
                    <a:pt x="146" y="423"/>
                  </a:cubicBezTo>
                  <a:close/>
                  <a:moveTo>
                    <a:pt x="152" y="427"/>
                  </a:moveTo>
                  <a:cubicBezTo>
                    <a:pt x="153" y="428"/>
                    <a:pt x="153" y="428"/>
                    <a:pt x="155" y="430"/>
                  </a:cubicBezTo>
                  <a:cubicBezTo>
                    <a:pt x="154" y="429"/>
                    <a:pt x="153" y="429"/>
                    <a:pt x="152" y="428"/>
                  </a:cubicBezTo>
                  <a:cubicBezTo>
                    <a:pt x="151" y="427"/>
                    <a:pt x="152" y="428"/>
                    <a:pt x="152" y="427"/>
                  </a:cubicBezTo>
                  <a:close/>
                  <a:moveTo>
                    <a:pt x="154" y="455"/>
                  </a:moveTo>
                  <a:cubicBezTo>
                    <a:pt x="155" y="456"/>
                    <a:pt x="156" y="456"/>
                    <a:pt x="156" y="456"/>
                  </a:cubicBezTo>
                  <a:cubicBezTo>
                    <a:pt x="158" y="458"/>
                    <a:pt x="157" y="457"/>
                    <a:pt x="159" y="459"/>
                  </a:cubicBezTo>
                  <a:cubicBezTo>
                    <a:pt x="158" y="459"/>
                    <a:pt x="154" y="456"/>
                    <a:pt x="154" y="455"/>
                  </a:cubicBezTo>
                  <a:close/>
                  <a:moveTo>
                    <a:pt x="163" y="434"/>
                  </a:moveTo>
                  <a:cubicBezTo>
                    <a:pt x="164" y="434"/>
                    <a:pt x="167" y="437"/>
                    <a:pt x="166" y="437"/>
                  </a:cubicBezTo>
                  <a:cubicBezTo>
                    <a:pt x="165" y="436"/>
                    <a:pt x="166" y="436"/>
                    <a:pt x="163" y="434"/>
                  </a:cubicBezTo>
                  <a:close/>
                  <a:moveTo>
                    <a:pt x="164" y="437"/>
                  </a:moveTo>
                  <a:cubicBezTo>
                    <a:pt x="166" y="438"/>
                    <a:pt x="167" y="439"/>
                    <a:pt x="169" y="440"/>
                  </a:cubicBezTo>
                  <a:cubicBezTo>
                    <a:pt x="169" y="441"/>
                    <a:pt x="166" y="438"/>
                    <a:pt x="167" y="439"/>
                  </a:cubicBezTo>
                  <a:cubicBezTo>
                    <a:pt x="166" y="439"/>
                    <a:pt x="164" y="437"/>
                    <a:pt x="164" y="437"/>
                  </a:cubicBezTo>
                  <a:close/>
                  <a:moveTo>
                    <a:pt x="169" y="466"/>
                  </a:moveTo>
                  <a:cubicBezTo>
                    <a:pt x="169" y="466"/>
                    <a:pt x="173" y="469"/>
                    <a:pt x="173" y="469"/>
                  </a:cubicBezTo>
                  <a:cubicBezTo>
                    <a:pt x="171" y="468"/>
                    <a:pt x="171" y="467"/>
                    <a:pt x="169" y="466"/>
                  </a:cubicBezTo>
                  <a:close/>
                  <a:moveTo>
                    <a:pt x="169" y="442"/>
                  </a:moveTo>
                  <a:cubicBezTo>
                    <a:pt x="170" y="442"/>
                    <a:pt x="170" y="442"/>
                    <a:pt x="170" y="442"/>
                  </a:cubicBezTo>
                  <a:cubicBezTo>
                    <a:pt x="173" y="444"/>
                    <a:pt x="172" y="444"/>
                    <a:pt x="169" y="442"/>
                  </a:cubicBezTo>
                  <a:close/>
                  <a:moveTo>
                    <a:pt x="170" y="444"/>
                  </a:moveTo>
                  <a:cubicBezTo>
                    <a:pt x="171" y="444"/>
                    <a:pt x="173" y="445"/>
                    <a:pt x="174" y="446"/>
                  </a:cubicBezTo>
                  <a:cubicBezTo>
                    <a:pt x="174" y="446"/>
                    <a:pt x="171" y="444"/>
                    <a:pt x="170" y="444"/>
                  </a:cubicBezTo>
                  <a:close/>
                  <a:moveTo>
                    <a:pt x="175" y="451"/>
                  </a:moveTo>
                  <a:cubicBezTo>
                    <a:pt x="177" y="452"/>
                    <a:pt x="181" y="454"/>
                    <a:pt x="180" y="455"/>
                  </a:cubicBezTo>
                  <a:cubicBezTo>
                    <a:pt x="179" y="453"/>
                    <a:pt x="175" y="452"/>
                    <a:pt x="175" y="451"/>
                  </a:cubicBezTo>
                  <a:close/>
                  <a:moveTo>
                    <a:pt x="176" y="470"/>
                  </a:moveTo>
                  <a:cubicBezTo>
                    <a:pt x="178" y="471"/>
                    <a:pt x="181" y="473"/>
                    <a:pt x="181" y="473"/>
                  </a:cubicBezTo>
                  <a:cubicBezTo>
                    <a:pt x="178" y="471"/>
                    <a:pt x="176" y="470"/>
                    <a:pt x="176" y="470"/>
                  </a:cubicBezTo>
                  <a:close/>
                  <a:moveTo>
                    <a:pt x="178" y="447"/>
                  </a:moveTo>
                  <a:cubicBezTo>
                    <a:pt x="181" y="449"/>
                    <a:pt x="180" y="449"/>
                    <a:pt x="181" y="450"/>
                  </a:cubicBezTo>
                  <a:cubicBezTo>
                    <a:pt x="181" y="450"/>
                    <a:pt x="179" y="449"/>
                    <a:pt x="178" y="448"/>
                  </a:cubicBezTo>
                  <a:cubicBezTo>
                    <a:pt x="177" y="447"/>
                    <a:pt x="178" y="448"/>
                    <a:pt x="178" y="447"/>
                  </a:cubicBezTo>
                  <a:close/>
                  <a:moveTo>
                    <a:pt x="183" y="451"/>
                  </a:moveTo>
                  <a:cubicBezTo>
                    <a:pt x="184" y="451"/>
                    <a:pt x="187" y="453"/>
                    <a:pt x="189" y="454"/>
                  </a:cubicBezTo>
                  <a:cubicBezTo>
                    <a:pt x="188" y="454"/>
                    <a:pt x="185" y="452"/>
                    <a:pt x="183" y="451"/>
                  </a:cubicBezTo>
                  <a:close/>
                  <a:moveTo>
                    <a:pt x="186" y="458"/>
                  </a:moveTo>
                  <a:cubicBezTo>
                    <a:pt x="185" y="457"/>
                    <a:pt x="185" y="457"/>
                    <a:pt x="188" y="459"/>
                  </a:cubicBezTo>
                  <a:cubicBezTo>
                    <a:pt x="187" y="459"/>
                    <a:pt x="187" y="459"/>
                    <a:pt x="186" y="458"/>
                  </a:cubicBezTo>
                  <a:close/>
                  <a:moveTo>
                    <a:pt x="185" y="455"/>
                  </a:moveTo>
                  <a:cubicBezTo>
                    <a:pt x="186" y="455"/>
                    <a:pt x="189" y="457"/>
                    <a:pt x="190" y="458"/>
                  </a:cubicBezTo>
                  <a:cubicBezTo>
                    <a:pt x="189" y="457"/>
                    <a:pt x="189" y="458"/>
                    <a:pt x="187" y="456"/>
                  </a:cubicBezTo>
                  <a:cubicBezTo>
                    <a:pt x="188" y="457"/>
                    <a:pt x="187" y="456"/>
                    <a:pt x="185" y="455"/>
                  </a:cubicBezTo>
                  <a:close/>
                  <a:moveTo>
                    <a:pt x="202" y="465"/>
                  </a:moveTo>
                  <a:cubicBezTo>
                    <a:pt x="201" y="465"/>
                    <a:pt x="200" y="465"/>
                    <a:pt x="199" y="464"/>
                  </a:cubicBezTo>
                  <a:cubicBezTo>
                    <a:pt x="199" y="464"/>
                    <a:pt x="201" y="465"/>
                    <a:pt x="202" y="465"/>
                  </a:cubicBezTo>
                  <a:cubicBezTo>
                    <a:pt x="203" y="466"/>
                    <a:pt x="200" y="464"/>
                    <a:pt x="202" y="465"/>
                  </a:cubicBezTo>
                  <a:close/>
                  <a:moveTo>
                    <a:pt x="216" y="491"/>
                  </a:moveTo>
                  <a:cubicBezTo>
                    <a:pt x="216" y="491"/>
                    <a:pt x="217" y="492"/>
                    <a:pt x="219" y="493"/>
                  </a:cubicBezTo>
                  <a:cubicBezTo>
                    <a:pt x="221" y="494"/>
                    <a:pt x="216" y="492"/>
                    <a:pt x="216" y="491"/>
                  </a:cubicBezTo>
                  <a:close/>
                  <a:moveTo>
                    <a:pt x="229" y="478"/>
                  </a:moveTo>
                  <a:cubicBezTo>
                    <a:pt x="229" y="478"/>
                    <a:pt x="230" y="479"/>
                    <a:pt x="231" y="479"/>
                  </a:cubicBezTo>
                  <a:cubicBezTo>
                    <a:pt x="233" y="480"/>
                    <a:pt x="234" y="480"/>
                    <a:pt x="233" y="480"/>
                  </a:cubicBezTo>
                  <a:cubicBezTo>
                    <a:pt x="231" y="479"/>
                    <a:pt x="231" y="479"/>
                    <a:pt x="229" y="478"/>
                  </a:cubicBezTo>
                  <a:close/>
                  <a:moveTo>
                    <a:pt x="233" y="491"/>
                  </a:moveTo>
                  <a:cubicBezTo>
                    <a:pt x="233" y="491"/>
                    <a:pt x="234" y="491"/>
                    <a:pt x="234" y="491"/>
                  </a:cubicBezTo>
                  <a:cubicBezTo>
                    <a:pt x="235" y="492"/>
                    <a:pt x="237" y="492"/>
                    <a:pt x="239" y="493"/>
                  </a:cubicBezTo>
                  <a:cubicBezTo>
                    <a:pt x="238" y="493"/>
                    <a:pt x="235" y="492"/>
                    <a:pt x="233" y="491"/>
                  </a:cubicBezTo>
                  <a:close/>
                  <a:moveTo>
                    <a:pt x="269" y="504"/>
                  </a:moveTo>
                  <a:cubicBezTo>
                    <a:pt x="269" y="504"/>
                    <a:pt x="270" y="504"/>
                    <a:pt x="272" y="504"/>
                  </a:cubicBezTo>
                  <a:cubicBezTo>
                    <a:pt x="272" y="505"/>
                    <a:pt x="272" y="505"/>
                    <a:pt x="272" y="505"/>
                  </a:cubicBezTo>
                  <a:lnTo>
                    <a:pt x="269" y="504"/>
                  </a:lnTo>
                  <a:close/>
                  <a:moveTo>
                    <a:pt x="285" y="518"/>
                  </a:moveTo>
                  <a:cubicBezTo>
                    <a:pt x="287" y="519"/>
                    <a:pt x="289" y="519"/>
                    <a:pt x="291" y="520"/>
                  </a:cubicBezTo>
                  <a:cubicBezTo>
                    <a:pt x="293" y="520"/>
                    <a:pt x="295" y="521"/>
                    <a:pt x="297" y="521"/>
                  </a:cubicBezTo>
                  <a:cubicBezTo>
                    <a:pt x="297" y="522"/>
                    <a:pt x="293" y="521"/>
                    <a:pt x="292" y="520"/>
                  </a:cubicBezTo>
                  <a:cubicBezTo>
                    <a:pt x="292" y="521"/>
                    <a:pt x="293" y="521"/>
                    <a:pt x="295" y="521"/>
                  </a:cubicBezTo>
                  <a:cubicBezTo>
                    <a:pt x="291" y="521"/>
                    <a:pt x="286" y="519"/>
                    <a:pt x="285" y="518"/>
                  </a:cubicBezTo>
                  <a:close/>
                  <a:moveTo>
                    <a:pt x="347" y="531"/>
                  </a:moveTo>
                  <a:cubicBezTo>
                    <a:pt x="346" y="531"/>
                    <a:pt x="348" y="531"/>
                    <a:pt x="350" y="531"/>
                  </a:cubicBezTo>
                  <a:cubicBezTo>
                    <a:pt x="351" y="531"/>
                    <a:pt x="348" y="531"/>
                    <a:pt x="347" y="531"/>
                  </a:cubicBezTo>
                  <a:close/>
                  <a:moveTo>
                    <a:pt x="448" y="504"/>
                  </a:moveTo>
                  <a:cubicBezTo>
                    <a:pt x="448" y="504"/>
                    <a:pt x="447" y="505"/>
                    <a:pt x="447" y="505"/>
                  </a:cubicBezTo>
                  <a:cubicBezTo>
                    <a:pt x="445" y="505"/>
                    <a:pt x="445" y="505"/>
                    <a:pt x="448" y="504"/>
                  </a:cubicBezTo>
                  <a:close/>
                  <a:moveTo>
                    <a:pt x="477" y="521"/>
                  </a:moveTo>
                  <a:cubicBezTo>
                    <a:pt x="476" y="521"/>
                    <a:pt x="482" y="519"/>
                    <a:pt x="482" y="519"/>
                  </a:cubicBezTo>
                  <a:cubicBezTo>
                    <a:pt x="479" y="520"/>
                    <a:pt x="480" y="520"/>
                    <a:pt x="477" y="521"/>
                  </a:cubicBezTo>
                  <a:close/>
                  <a:moveTo>
                    <a:pt x="493" y="521"/>
                  </a:moveTo>
                  <a:cubicBezTo>
                    <a:pt x="494" y="520"/>
                    <a:pt x="493" y="520"/>
                    <a:pt x="496" y="519"/>
                  </a:cubicBezTo>
                  <a:cubicBezTo>
                    <a:pt x="497" y="519"/>
                    <a:pt x="496" y="520"/>
                    <a:pt x="493" y="521"/>
                  </a:cubicBezTo>
                  <a:close/>
                  <a:moveTo>
                    <a:pt x="572" y="483"/>
                  </a:moveTo>
                  <a:cubicBezTo>
                    <a:pt x="571" y="483"/>
                    <a:pt x="575" y="481"/>
                    <a:pt x="576" y="480"/>
                  </a:cubicBezTo>
                  <a:cubicBezTo>
                    <a:pt x="577" y="480"/>
                    <a:pt x="574" y="481"/>
                    <a:pt x="572" y="483"/>
                  </a:cubicBezTo>
                  <a:close/>
                  <a:moveTo>
                    <a:pt x="555" y="425"/>
                  </a:moveTo>
                  <a:cubicBezTo>
                    <a:pt x="552" y="427"/>
                    <a:pt x="549" y="428"/>
                    <a:pt x="548" y="429"/>
                  </a:cubicBezTo>
                  <a:cubicBezTo>
                    <a:pt x="544" y="431"/>
                    <a:pt x="551" y="427"/>
                    <a:pt x="553" y="425"/>
                  </a:cubicBezTo>
                  <a:cubicBezTo>
                    <a:pt x="552" y="426"/>
                    <a:pt x="553" y="426"/>
                    <a:pt x="554" y="425"/>
                  </a:cubicBezTo>
                  <a:cubicBezTo>
                    <a:pt x="555" y="425"/>
                    <a:pt x="554" y="425"/>
                    <a:pt x="555" y="425"/>
                  </a:cubicBezTo>
                  <a:close/>
                  <a:moveTo>
                    <a:pt x="607" y="451"/>
                  </a:moveTo>
                  <a:cubicBezTo>
                    <a:pt x="605" y="453"/>
                    <a:pt x="609" y="449"/>
                    <a:pt x="610" y="448"/>
                  </a:cubicBezTo>
                  <a:cubicBezTo>
                    <a:pt x="612" y="447"/>
                    <a:pt x="608" y="451"/>
                    <a:pt x="607" y="451"/>
                  </a:cubicBezTo>
                  <a:close/>
                  <a:moveTo>
                    <a:pt x="613" y="446"/>
                  </a:moveTo>
                  <a:cubicBezTo>
                    <a:pt x="613" y="446"/>
                    <a:pt x="611" y="448"/>
                    <a:pt x="611" y="447"/>
                  </a:cubicBezTo>
                  <a:cubicBezTo>
                    <a:pt x="615" y="444"/>
                    <a:pt x="618" y="442"/>
                    <a:pt x="620" y="439"/>
                  </a:cubicBezTo>
                  <a:cubicBezTo>
                    <a:pt x="623" y="437"/>
                    <a:pt x="625" y="435"/>
                    <a:pt x="628" y="432"/>
                  </a:cubicBezTo>
                  <a:cubicBezTo>
                    <a:pt x="625" y="434"/>
                    <a:pt x="630" y="430"/>
                    <a:pt x="627" y="432"/>
                  </a:cubicBezTo>
                  <a:cubicBezTo>
                    <a:pt x="626" y="433"/>
                    <a:pt x="625" y="434"/>
                    <a:pt x="624" y="435"/>
                  </a:cubicBezTo>
                  <a:cubicBezTo>
                    <a:pt x="622" y="437"/>
                    <a:pt x="624" y="435"/>
                    <a:pt x="620" y="438"/>
                  </a:cubicBezTo>
                  <a:cubicBezTo>
                    <a:pt x="620" y="438"/>
                    <a:pt x="621" y="436"/>
                    <a:pt x="622" y="436"/>
                  </a:cubicBezTo>
                  <a:cubicBezTo>
                    <a:pt x="624" y="434"/>
                    <a:pt x="621" y="437"/>
                    <a:pt x="624" y="434"/>
                  </a:cubicBezTo>
                  <a:cubicBezTo>
                    <a:pt x="624" y="434"/>
                    <a:pt x="623" y="436"/>
                    <a:pt x="624" y="435"/>
                  </a:cubicBezTo>
                  <a:cubicBezTo>
                    <a:pt x="624" y="434"/>
                    <a:pt x="627" y="432"/>
                    <a:pt x="629" y="430"/>
                  </a:cubicBezTo>
                  <a:cubicBezTo>
                    <a:pt x="628" y="431"/>
                    <a:pt x="632" y="428"/>
                    <a:pt x="630" y="429"/>
                  </a:cubicBezTo>
                  <a:cubicBezTo>
                    <a:pt x="630" y="430"/>
                    <a:pt x="632" y="427"/>
                    <a:pt x="633" y="426"/>
                  </a:cubicBezTo>
                  <a:cubicBezTo>
                    <a:pt x="634" y="426"/>
                    <a:pt x="633" y="427"/>
                    <a:pt x="633" y="427"/>
                  </a:cubicBezTo>
                  <a:cubicBezTo>
                    <a:pt x="632" y="428"/>
                    <a:pt x="631" y="430"/>
                    <a:pt x="630" y="431"/>
                  </a:cubicBezTo>
                  <a:cubicBezTo>
                    <a:pt x="630" y="430"/>
                    <a:pt x="632" y="428"/>
                    <a:pt x="633" y="428"/>
                  </a:cubicBezTo>
                  <a:cubicBezTo>
                    <a:pt x="632" y="429"/>
                    <a:pt x="630" y="431"/>
                    <a:pt x="627" y="433"/>
                  </a:cubicBezTo>
                  <a:cubicBezTo>
                    <a:pt x="629" y="432"/>
                    <a:pt x="630" y="432"/>
                    <a:pt x="633" y="428"/>
                  </a:cubicBezTo>
                  <a:cubicBezTo>
                    <a:pt x="634" y="428"/>
                    <a:pt x="632" y="430"/>
                    <a:pt x="631" y="431"/>
                  </a:cubicBezTo>
                  <a:cubicBezTo>
                    <a:pt x="631" y="431"/>
                    <a:pt x="632" y="430"/>
                    <a:pt x="631" y="431"/>
                  </a:cubicBezTo>
                  <a:cubicBezTo>
                    <a:pt x="633" y="429"/>
                    <a:pt x="634" y="428"/>
                    <a:pt x="636" y="426"/>
                  </a:cubicBezTo>
                  <a:cubicBezTo>
                    <a:pt x="636" y="427"/>
                    <a:pt x="633" y="430"/>
                    <a:pt x="635" y="428"/>
                  </a:cubicBezTo>
                  <a:cubicBezTo>
                    <a:pt x="633" y="430"/>
                    <a:pt x="633" y="430"/>
                    <a:pt x="632" y="430"/>
                  </a:cubicBezTo>
                  <a:cubicBezTo>
                    <a:pt x="631" y="431"/>
                    <a:pt x="632" y="431"/>
                    <a:pt x="632" y="431"/>
                  </a:cubicBezTo>
                  <a:cubicBezTo>
                    <a:pt x="630" y="432"/>
                    <a:pt x="630" y="432"/>
                    <a:pt x="631" y="432"/>
                  </a:cubicBezTo>
                  <a:cubicBezTo>
                    <a:pt x="630" y="433"/>
                    <a:pt x="629" y="434"/>
                    <a:pt x="628" y="435"/>
                  </a:cubicBezTo>
                  <a:cubicBezTo>
                    <a:pt x="627" y="435"/>
                    <a:pt x="628" y="434"/>
                    <a:pt x="628" y="434"/>
                  </a:cubicBezTo>
                  <a:cubicBezTo>
                    <a:pt x="625" y="437"/>
                    <a:pt x="621" y="441"/>
                    <a:pt x="616" y="445"/>
                  </a:cubicBezTo>
                  <a:cubicBezTo>
                    <a:pt x="616" y="445"/>
                    <a:pt x="618" y="443"/>
                    <a:pt x="618" y="444"/>
                  </a:cubicBezTo>
                  <a:cubicBezTo>
                    <a:pt x="616" y="446"/>
                    <a:pt x="616" y="445"/>
                    <a:pt x="613" y="447"/>
                  </a:cubicBezTo>
                  <a:cubicBezTo>
                    <a:pt x="614" y="446"/>
                    <a:pt x="611" y="449"/>
                    <a:pt x="609" y="450"/>
                  </a:cubicBezTo>
                  <a:cubicBezTo>
                    <a:pt x="609" y="450"/>
                    <a:pt x="610" y="449"/>
                    <a:pt x="613" y="446"/>
                  </a:cubicBezTo>
                  <a:close/>
                  <a:moveTo>
                    <a:pt x="616" y="441"/>
                  </a:moveTo>
                  <a:cubicBezTo>
                    <a:pt x="617" y="441"/>
                    <a:pt x="617" y="441"/>
                    <a:pt x="617" y="440"/>
                  </a:cubicBezTo>
                  <a:cubicBezTo>
                    <a:pt x="620" y="437"/>
                    <a:pt x="620" y="437"/>
                    <a:pt x="620" y="437"/>
                  </a:cubicBezTo>
                  <a:cubicBezTo>
                    <a:pt x="620" y="438"/>
                    <a:pt x="618" y="440"/>
                    <a:pt x="616" y="441"/>
                  </a:cubicBezTo>
                  <a:close/>
                  <a:moveTo>
                    <a:pt x="612" y="445"/>
                  </a:moveTo>
                  <a:cubicBezTo>
                    <a:pt x="613" y="444"/>
                    <a:pt x="614" y="443"/>
                    <a:pt x="615" y="442"/>
                  </a:cubicBezTo>
                  <a:cubicBezTo>
                    <a:pt x="616" y="442"/>
                    <a:pt x="616" y="442"/>
                    <a:pt x="616" y="442"/>
                  </a:cubicBezTo>
                  <a:cubicBezTo>
                    <a:pt x="614" y="443"/>
                    <a:pt x="614" y="443"/>
                    <a:pt x="612" y="445"/>
                  </a:cubicBezTo>
                  <a:close/>
                  <a:moveTo>
                    <a:pt x="625" y="444"/>
                  </a:moveTo>
                  <a:cubicBezTo>
                    <a:pt x="625" y="444"/>
                    <a:pt x="626" y="443"/>
                    <a:pt x="628" y="441"/>
                  </a:cubicBezTo>
                  <a:cubicBezTo>
                    <a:pt x="628" y="441"/>
                    <a:pt x="627" y="443"/>
                    <a:pt x="625" y="444"/>
                  </a:cubicBezTo>
                  <a:close/>
                  <a:moveTo>
                    <a:pt x="561" y="420"/>
                  </a:moveTo>
                  <a:cubicBezTo>
                    <a:pt x="565" y="417"/>
                    <a:pt x="569" y="414"/>
                    <a:pt x="572" y="412"/>
                  </a:cubicBezTo>
                  <a:cubicBezTo>
                    <a:pt x="571" y="414"/>
                    <a:pt x="564" y="419"/>
                    <a:pt x="561" y="420"/>
                  </a:cubicBezTo>
                  <a:close/>
                  <a:moveTo>
                    <a:pt x="622" y="440"/>
                  </a:moveTo>
                  <a:cubicBezTo>
                    <a:pt x="623" y="439"/>
                    <a:pt x="625" y="438"/>
                    <a:pt x="627" y="436"/>
                  </a:cubicBezTo>
                  <a:cubicBezTo>
                    <a:pt x="627" y="436"/>
                    <a:pt x="626" y="437"/>
                    <a:pt x="627" y="437"/>
                  </a:cubicBezTo>
                  <a:cubicBezTo>
                    <a:pt x="625" y="438"/>
                    <a:pt x="625" y="437"/>
                    <a:pt x="622" y="440"/>
                  </a:cubicBezTo>
                  <a:close/>
                  <a:moveTo>
                    <a:pt x="629" y="435"/>
                  </a:moveTo>
                  <a:cubicBezTo>
                    <a:pt x="629" y="435"/>
                    <a:pt x="629" y="434"/>
                    <a:pt x="629" y="434"/>
                  </a:cubicBezTo>
                  <a:cubicBezTo>
                    <a:pt x="631" y="433"/>
                    <a:pt x="632" y="431"/>
                    <a:pt x="634" y="430"/>
                  </a:cubicBezTo>
                  <a:cubicBezTo>
                    <a:pt x="632" y="432"/>
                    <a:pt x="631" y="434"/>
                    <a:pt x="629" y="435"/>
                  </a:cubicBezTo>
                  <a:close/>
                  <a:moveTo>
                    <a:pt x="632" y="428"/>
                  </a:moveTo>
                  <a:cubicBezTo>
                    <a:pt x="631" y="428"/>
                    <a:pt x="633" y="426"/>
                    <a:pt x="633" y="426"/>
                  </a:cubicBezTo>
                  <a:cubicBezTo>
                    <a:pt x="634" y="425"/>
                    <a:pt x="633" y="426"/>
                    <a:pt x="634" y="426"/>
                  </a:cubicBezTo>
                  <a:cubicBezTo>
                    <a:pt x="633" y="426"/>
                    <a:pt x="633" y="427"/>
                    <a:pt x="632" y="428"/>
                  </a:cubicBezTo>
                  <a:close/>
                  <a:moveTo>
                    <a:pt x="577" y="407"/>
                  </a:moveTo>
                  <a:cubicBezTo>
                    <a:pt x="577" y="407"/>
                    <a:pt x="579" y="406"/>
                    <a:pt x="580" y="405"/>
                  </a:cubicBezTo>
                  <a:cubicBezTo>
                    <a:pt x="580" y="405"/>
                    <a:pt x="578" y="407"/>
                    <a:pt x="577" y="407"/>
                  </a:cubicBezTo>
                  <a:close/>
                  <a:moveTo>
                    <a:pt x="609" y="380"/>
                  </a:moveTo>
                  <a:cubicBezTo>
                    <a:pt x="611" y="378"/>
                    <a:pt x="616" y="374"/>
                    <a:pt x="619" y="370"/>
                  </a:cubicBezTo>
                  <a:cubicBezTo>
                    <a:pt x="618" y="371"/>
                    <a:pt x="612" y="377"/>
                    <a:pt x="609" y="380"/>
                  </a:cubicBezTo>
                  <a:close/>
                  <a:moveTo>
                    <a:pt x="680" y="372"/>
                  </a:moveTo>
                  <a:cubicBezTo>
                    <a:pt x="682" y="369"/>
                    <a:pt x="685" y="364"/>
                    <a:pt x="686" y="363"/>
                  </a:cubicBezTo>
                  <a:cubicBezTo>
                    <a:pt x="685" y="365"/>
                    <a:pt x="683" y="368"/>
                    <a:pt x="684" y="367"/>
                  </a:cubicBezTo>
                  <a:cubicBezTo>
                    <a:pt x="682" y="369"/>
                    <a:pt x="682" y="369"/>
                    <a:pt x="681" y="371"/>
                  </a:cubicBezTo>
                  <a:cubicBezTo>
                    <a:pt x="681" y="371"/>
                    <a:pt x="680" y="372"/>
                    <a:pt x="680" y="372"/>
                  </a:cubicBezTo>
                  <a:close/>
                  <a:moveTo>
                    <a:pt x="621" y="366"/>
                  </a:moveTo>
                  <a:cubicBezTo>
                    <a:pt x="620" y="366"/>
                    <a:pt x="623" y="363"/>
                    <a:pt x="624" y="362"/>
                  </a:cubicBezTo>
                  <a:cubicBezTo>
                    <a:pt x="624" y="362"/>
                    <a:pt x="622" y="364"/>
                    <a:pt x="621" y="366"/>
                  </a:cubicBezTo>
                  <a:close/>
                  <a:moveTo>
                    <a:pt x="681" y="369"/>
                  </a:moveTo>
                  <a:cubicBezTo>
                    <a:pt x="681" y="369"/>
                    <a:pt x="683" y="366"/>
                    <a:pt x="684" y="365"/>
                  </a:cubicBezTo>
                  <a:cubicBezTo>
                    <a:pt x="684" y="365"/>
                    <a:pt x="682" y="368"/>
                    <a:pt x="681" y="369"/>
                  </a:cubicBezTo>
                  <a:close/>
                  <a:moveTo>
                    <a:pt x="625" y="360"/>
                  </a:moveTo>
                  <a:cubicBezTo>
                    <a:pt x="626" y="360"/>
                    <a:pt x="626" y="359"/>
                    <a:pt x="627" y="358"/>
                  </a:cubicBezTo>
                  <a:cubicBezTo>
                    <a:pt x="628" y="358"/>
                    <a:pt x="625" y="361"/>
                    <a:pt x="625" y="360"/>
                  </a:cubicBezTo>
                  <a:close/>
                  <a:moveTo>
                    <a:pt x="640" y="339"/>
                  </a:moveTo>
                  <a:cubicBezTo>
                    <a:pt x="640" y="339"/>
                    <a:pt x="642" y="335"/>
                    <a:pt x="642" y="336"/>
                  </a:cubicBezTo>
                  <a:cubicBezTo>
                    <a:pt x="642" y="337"/>
                    <a:pt x="642" y="337"/>
                    <a:pt x="640" y="339"/>
                  </a:cubicBezTo>
                  <a:close/>
                  <a:moveTo>
                    <a:pt x="646" y="335"/>
                  </a:moveTo>
                  <a:cubicBezTo>
                    <a:pt x="647" y="332"/>
                    <a:pt x="649" y="328"/>
                    <a:pt x="651" y="325"/>
                  </a:cubicBezTo>
                  <a:cubicBezTo>
                    <a:pt x="652" y="324"/>
                    <a:pt x="653" y="322"/>
                    <a:pt x="653" y="321"/>
                  </a:cubicBezTo>
                  <a:cubicBezTo>
                    <a:pt x="654" y="319"/>
                    <a:pt x="655" y="318"/>
                    <a:pt x="655" y="317"/>
                  </a:cubicBezTo>
                  <a:cubicBezTo>
                    <a:pt x="656" y="315"/>
                    <a:pt x="656" y="317"/>
                    <a:pt x="656" y="315"/>
                  </a:cubicBezTo>
                  <a:cubicBezTo>
                    <a:pt x="656" y="316"/>
                    <a:pt x="656" y="317"/>
                    <a:pt x="656" y="318"/>
                  </a:cubicBezTo>
                  <a:cubicBezTo>
                    <a:pt x="654" y="321"/>
                    <a:pt x="653" y="324"/>
                    <a:pt x="651" y="327"/>
                  </a:cubicBezTo>
                  <a:cubicBezTo>
                    <a:pt x="650" y="329"/>
                    <a:pt x="650" y="329"/>
                    <a:pt x="648" y="332"/>
                  </a:cubicBezTo>
                  <a:cubicBezTo>
                    <a:pt x="648" y="332"/>
                    <a:pt x="649" y="330"/>
                    <a:pt x="650" y="328"/>
                  </a:cubicBezTo>
                  <a:cubicBezTo>
                    <a:pt x="649" y="329"/>
                    <a:pt x="647" y="333"/>
                    <a:pt x="646" y="335"/>
                  </a:cubicBezTo>
                  <a:close/>
                  <a:moveTo>
                    <a:pt x="646" y="329"/>
                  </a:moveTo>
                  <a:cubicBezTo>
                    <a:pt x="647" y="329"/>
                    <a:pt x="647" y="328"/>
                    <a:pt x="647" y="329"/>
                  </a:cubicBezTo>
                  <a:cubicBezTo>
                    <a:pt x="648" y="328"/>
                    <a:pt x="648" y="328"/>
                    <a:pt x="648" y="328"/>
                  </a:cubicBezTo>
                  <a:cubicBezTo>
                    <a:pt x="648" y="327"/>
                    <a:pt x="643" y="334"/>
                    <a:pt x="646" y="329"/>
                  </a:cubicBezTo>
                  <a:close/>
                  <a:moveTo>
                    <a:pt x="648" y="328"/>
                  </a:moveTo>
                  <a:cubicBezTo>
                    <a:pt x="648" y="327"/>
                    <a:pt x="649" y="326"/>
                    <a:pt x="650" y="324"/>
                  </a:cubicBezTo>
                  <a:cubicBezTo>
                    <a:pt x="650" y="324"/>
                    <a:pt x="649" y="327"/>
                    <a:pt x="648" y="328"/>
                  </a:cubicBezTo>
                  <a:close/>
                  <a:moveTo>
                    <a:pt x="660" y="326"/>
                  </a:moveTo>
                  <a:cubicBezTo>
                    <a:pt x="659" y="327"/>
                    <a:pt x="660" y="324"/>
                    <a:pt x="660" y="325"/>
                  </a:cubicBezTo>
                  <a:cubicBezTo>
                    <a:pt x="660" y="324"/>
                    <a:pt x="661" y="322"/>
                    <a:pt x="662" y="322"/>
                  </a:cubicBezTo>
                  <a:cubicBezTo>
                    <a:pt x="661" y="324"/>
                    <a:pt x="660" y="325"/>
                    <a:pt x="660" y="326"/>
                  </a:cubicBezTo>
                  <a:close/>
                  <a:moveTo>
                    <a:pt x="663" y="321"/>
                  </a:moveTo>
                  <a:cubicBezTo>
                    <a:pt x="663" y="321"/>
                    <a:pt x="664" y="319"/>
                    <a:pt x="663" y="321"/>
                  </a:cubicBezTo>
                  <a:cubicBezTo>
                    <a:pt x="665" y="315"/>
                    <a:pt x="666" y="317"/>
                    <a:pt x="666" y="317"/>
                  </a:cubicBezTo>
                  <a:cubicBezTo>
                    <a:pt x="666" y="317"/>
                    <a:pt x="666" y="317"/>
                    <a:pt x="666" y="317"/>
                  </a:cubicBezTo>
                  <a:cubicBezTo>
                    <a:pt x="666" y="317"/>
                    <a:pt x="666" y="317"/>
                    <a:pt x="666" y="317"/>
                  </a:cubicBezTo>
                  <a:cubicBezTo>
                    <a:pt x="665" y="319"/>
                    <a:pt x="664" y="320"/>
                    <a:pt x="663" y="321"/>
                  </a:cubicBezTo>
                  <a:close/>
                  <a:moveTo>
                    <a:pt x="653" y="321"/>
                  </a:moveTo>
                  <a:cubicBezTo>
                    <a:pt x="652" y="321"/>
                    <a:pt x="655" y="317"/>
                    <a:pt x="655" y="316"/>
                  </a:cubicBezTo>
                  <a:cubicBezTo>
                    <a:pt x="656" y="314"/>
                    <a:pt x="654" y="318"/>
                    <a:pt x="653" y="321"/>
                  </a:cubicBezTo>
                  <a:close/>
                  <a:moveTo>
                    <a:pt x="662" y="319"/>
                  </a:moveTo>
                  <a:cubicBezTo>
                    <a:pt x="661" y="319"/>
                    <a:pt x="664" y="314"/>
                    <a:pt x="664" y="315"/>
                  </a:cubicBezTo>
                  <a:cubicBezTo>
                    <a:pt x="663" y="318"/>
                    <a:pt x="663" y="317"/>
                    <a:pt x="662" y="319"/>
                  </a:cubicBezTo>
                  <a:close/>
                  <a:moveTo>
                    <a:pt x="659" y="309"/>
                  </a:moveTo>
                  <a:cubicBezTo>
                    <a:pt x="660" y="309"/>
                    <a:pt x="660" y="309"/>
                    <a:pt x="658" y="313"/>
                  </a:cubicBezTo>
                  <a:cubicBezTo>
                    <a:pt x="660" y="310"/>
                    <a:pt x="657" y="314"/>
                    <a:pt x="659" y="309"/>
                  </a:cubicBezTo>
                  <a:close/>
                  <a:moveTo>
                    <a:pt x="656" y="312"/>
                  </a:moveTo>
                  <a:cubicBezTo>
                    <a:pt x="656" y="311"/>
                    <a:pt x="658" y="307"/>
                    <a:pt x="658" y="306"/>
                  </a:cubicBezTo>
                  <a:cubicBezTo>
                    <a:pt x="659" y="306"/>
                    <a:pt x="656" y="311"/>
                    <a:pt x="655" y="313"/>
                  </a:cubicBezTo>
                  <a:cubicBezTo>
                    <a:pt x="655" y="313"/>
                    <a:pt x="657" y="310"/>
                    <a:pt x="656" y="312"/>
                  </a:cubicBezTo>
                  <a:close/>
                  <a:moveTo>
                    <a:pt x="661" y="310"/>
                  </a:moveTo>
                  <a:cubicBezTo>
                    <a:pt x="661" y="309"/>
                    <a:pt x="662" y="309"/>
                    <a:pt x="662" y="307"/>
                  </a:cubicBezTo>
                  <a:cubicBezTo>
                    <a:pt x="663" y="307"/>
                    <a:pt x="663" y="307"/>
                    <a:pt x="663" y="307"/>
                  </a:cubicBezTo>
                  <a:cubicBezTo>
                    <a:pt x="662" y="309"/>
                    <a:pt x="662" y="308"/>
                    <a:pt x="661" y="310"/>
                  </a:cubicBezTo>
                  <a:close/>
                  <a:moveTo>
                    <a:pt x="664" y="301"/>
                  </a:moveTo>
                  <a:cubicBezTo>
                    <a:pt x="663" y="302"/>
                    <a:pt x="665" y="299"/>
                    <a:pt x="665" y="298"/>
                  </a:cubicBezTo>
                  <a:cubicBezTo>
                    <a:pt x="665" y="299"/>
                    <a:pt x="665" y="299"/>
                    <a:pt x="665" y="301"/>
                  </a:cubicBezTo>
                  <a:cubicBezTo>
                    <a:pt x="663" y="304"/>
                    <a:pt x="662" y="305"/>
                    <a:pt x="661" y="307"/>
                  </a:cubicBezTo>
                  <a:cubicBezTo>
                    <a:pt x="662" y="305"/>
                    <a:pt x="662" y="304"/>
                    <a:pt x="664" y="301"/>
                  </a:cubicBezTo>
                  <a:cubicBezTo>
                    <a:pt x="664" y="301"/>
                    <a:pt x="664" y="300"/>
                    <a:pt x="664" y="301"/>
                  </a:cubicBezTo>
                  <a:close/>
                  <a:moveTo>
                    <a:pt x="662" y="303"/>
                  </a:moveTo>
                  <a:cubicBezTo>
                    <a:pt x="662" y="304"/>
                    <a:pt x="662" y="302"/>
                    <a:pt x="662" y="302"/>
                  </a:cubicBezTo>
                  <a:cubicBezTo>
                    <a:pt x="663" y="300"/>
                    <a:pt x="663" y="300"/>
                    <a:pt x="664" y="298"/>
                  </a:cubicBezTo>
                  <a:cubicBezTo>
                    <a:pt x="664" y="299"/>
                    <a:pt x="662" y="302"/>
                    <a:pt x="662" y="303"/>
                  </a:cubicBezTo>
                  <a:close/>
                  <a:moveTo>
                    <a:pt x="669" y="301"/>
                  </a:moveTo>
                  <a:cubicBezTo>
                    <a:pt x="668" y="303"/>
                    <a:pt x="669" y="301"/>
                    <a:pt x="668" y="302"/>
                  </a:cubicBezTo>
                  <a:cubicBezTo>
                    <a:pt x="669" y="300"/>
                    <a:pt x="669" y="300"/>
                    <a:pt x="670" y="298"/>
                  </a:cubicBezTo>
                  <a:cubicBezTo>
                    <a:pt x="670" y="298"/>
                    <a:pt x="669" y="301"/>
                    <a:pt x="669" y="301"/>
                  </a:cubicBezTo>
                  <a:close/>
                  <a:moveTo>
                    <a:pt x="664" y="298"/>
                  </a:moveTo>
                  <a:cubicBezTo>
                    <a:pt x="664" y="297"/>
                    <a:pt x="663" y="298"/>
                    <a:pt x="663" y="298"/>
                  </a:cubicBezTo>
                  <a:cubicBezTo>
                    <a:pt x="664" y="296"/>
                    <a:pt x="664" y="296"/>
                    <a:pt x="664" y="296"/>
                  </a:cubicBezTo>
                  <a:cubicBezTo>
                    <a:pt x="664" y="296"/>
                    <a:pt x="664" y="298"/>
                    <a:pt x="665" y="295"/>
                  </a:cubicBezTo>
                  <a:cubicBezTo>
                    <a:pt x="665" y="296"/>
                    <a:pt x="664" y="297"/>
                    <a:pt x="664" y="298"/>
                  </a:cubicBezTo>
                  <a:close/>
                  <a:moveTo>
                    <a:pt x="718" y="287"/>
                  </a:moveTo>
                  <a:cubicBezTo>
                    <a:pt x="718" y="287"/>
                    <a:pt x="720" y="283"/>
                    <a:pt x="720" y="280"/>
                  </a:cubicBezTo>
                  <a:cubicBezTo>
                    <a:pt x="720" y="282"/>
                    <a:pt x="719" y="286"/>
                    <a:pt x="718" y="287"/>
                  </a:cubicBezTo>
                  <a:close/>
                  <a:moveTo>
                    <a:pt x="729" y="267"/>
                  </a:moveTo>
                  <a:cubicBezTo>
                    <a:pt x="728" y="268"/>
                    <a:pt x="728" y="267"/>
                    <a:pt x="728" y="267"/>
                  </a:cubicBezTo>
                  <a:cubicBezTo>
                    <a:pt x="729" y="263"/>
                    <a:pt x="729" y="263"/>
                    <a:pt x="730" y="260"/>
                  </a:cubicBezTo>
                  <a:cubicBezTo>
                    <a:pt x="730" y="261"/>
                    <a:pt x="730" y="264"/>
                    <a:pt x="729" y="267"/>
                  </a:cubicBezTo>
                  <a:close/>
                  <a:moveTo>
                    <a:pt x="733" y="260"/>
                  </a:moveTo>
                  <a:cubicBezTo>
                    <a:pt x="732" y="260"/>
                    <a:pt x="733" y="257"/>
                    <a:pt x="734" y="254"/>
                  </a:cubicBezTo>
                  <a:cubicBezTo>
                    <a:pt x="734" y="254"/>
                    <a:pt x="733" y="257"/>
                    <a:pt x="733" y="260"/>
                  </a:cubicBezTo>
                  <a:close/>
                  <a:moveTo>
                    <a:pt x="726" y="261"/>
                  </a:moveTo>
                  <a:cubicBezTo>
                    <a:pt x="726" y="258"/>
                    <a:pt x="726" y="258"/>
                    <a:pt x="726" y="258"/>
                  </a:cubicBezTo>
                  <a:cubicBezTo>
                    <a:pt x="727" y="257"/>
                    <a:pt x="727" y="257"/>
                    <a:pt x="728" y="255"/>
                  </a:cubicBezTo>
                  <a:cubicBezTo>
                    <a:pt x="727" y="259"/>
                    <a:pt x="727" y="259"/>
                    <a:pt x="727" y="259"/>
                  </a:cubicBezTo>
                  <a:cubicBezTo>
                    <a:pt x="727" y="256"/>
                    <a:pt x="726" y="260"/>
                    <a:pt x="726" y="261"/>
                  </a:cubicBezTo>
                  <a:close/>
                  <a:moveTo>
                    <a:pt x="694" y="267"/>
                  </a:moveTo>
                  <a:cubicBezTo>
                    <a:pt x="695" y="265"/>
                    <a:pt x="695" y="264"/>
                    <a:pt x="696" y="261"/>
                  </a:cubicBezTo>
                  <a:cubicBezTo>
                    <a:pt x="696" y="260"/>
                    <a:pt x="696" y="260"/>
                    <a:pt x="697" y="259"/>
                  </a:cubicBezTo>
                  <a:cubicBezTo>
                    <a:pt x="697" y="258"/>
                    <a:pt x="696" y="259"/>
                    <a:pt x="696" y="260"/>
                  </a:cubicBezTo>
                  <a:cubicBezTo>
                    <a:pt x="696" y="261"/>
                    <a:pt x="696" y="260"/>
                    <a:pt x="696" y="260"/>
                  </a:cubicBezTo>
                  <a:cubicBezTo>
                    <a:pt x="696" y="261"/>
                    <a:pt x="696" y="262"/>
                    <a:pt x="695" y="263"/>
                  </a:cubicBezTo>
                  <a:cubicBezTo>
                    <a:pt x="695" y="264"/>
                    <a:pt x="696" y="261"/>
                    <a:pt x="695" y="262"/>
                  </a:cubicBezTo>
                  <a:cubicBezTo>
                    <a:pt x="695" y="263"/>
                    <a:pt x="694" y="265"/>
                    <a:pt x="694" y="266"/>
                  </a:cubicBezTo>
                  <a:cubicBezTo>
                    <a:pt x="694" y="266"/>
                    <a:pt x="695" y="260"/>
                    <a:pt x="695" y="261"/>
                  </a:cubicBezTo>
                  <a:cubicBezTo>
                    <a:pt x="695" y="259"/>
                    <a:pt x="696" y="258"/>
                    <a:pt x="696" y="257"/>
                  </a:cubicBezTo>
                  <a:cubicBezTo>
                    <a:pt x="696" y="256"/>
                    <a:pt x="695" y="258"/>
                    <a:pt x="695" y="260"/>
                  </a:cubicBezTo>
                  <a:cubicBezTo>
                    <a:pt x="695" y="260"/>
                    <a:pt x="695" y="260"/>
                    <a:pt x="695" y="260"/>
                  </a:cubicBezTo>
                  <a:cubicBezTo>
                    <a:pt x="695" y="257"/>
                    <a:pt x="696" y="256"/>
                    <a:pt x="696" y="254"/>
                  </a:cubicBezTo>
                  <a:cubicBezTo>
                    <a:pt x="697" y="253"/>
                    <a:pt x="697" y="251"/>
                    <a:pt x="696" y="254"/>
                  </a:cubicBezTo>
                  <a:cubicBezTo>
                    <a:pt x="697" y="250"/>
                    <a:pt x="698" y="245"/>
                    <a:pt x="699" y="242"/>
                  </a:cubicBezTo>
                  <a:cubicBezTo>
                    <a:pt x="700" y="240"/>
                    <a:pt x="698" y="244"/>
                    <a:pt x="699" y="242"/>
                  </a:cubicBezTo>
                  <a:cubicBezTo>
                    <a:pt x="699" y="240"/>
                    <a:pt x="700" y="239"/>
                    <a:pt x="700" y="239"/>
                  </a:cubicBezTo>
                  <a:cubicBezTo>
                    <a:pt x="699" y="244"/>
                    <a:pt x="698" y="247"/>
                    <a:pt x="697" y="252"/>
                  </a:cubicBezTo>
                  <a:cubicBezTo>
                    <a:pt x="697" y="251"/>
                    <a:pt x="698" y="248"/>
                    <a:pt x="699" y="245"/>
                  </a:cubicBezTo>
                  <a:cubicBezTo>
                    <a:pt x="699" y="247"/>
                    <a:pt x="699" y="245"/>
                    <a:pt x="700" y="243"/>
                  </a:cubicBezTo>
                  <a:cubicBezTo>
                    <a:pt x="700" y="244"/>
                    <a:pt x="699" y="248"/>
                    <a:pt x="698" y="252"/>
                  </a:cubicBezTo>
                  <a:cubicBezTo>
                    <a:pt x="699" y="250"/>
                    <a:pt x="700" y="245"/>
                    <a:pt x="701" y="241"/>
                  </a:cubicBezTo>
                  <a:cubicBezTo>
                    <a:pt x="701" y="240"/>
                    <a:pt x="700" y="243"/>
                    <a:pt x="701" y="242"/>
                  </a:cubicBezTo>
                  <a:cubicBezTo>
                    <a:pt x="701" y="240"/>
                    <a:pt x="701" y="240"/>
                    <a:pt x="702" y="237"/>
                  </a:cubicBezTo>
                  <a:cubicBezTo>
                    <a:pt x="702" y="237"/>
                    <a:pt x="702" y="238"/>
                    <a:pt x="702" y="240"/>
                  </a:cubicBezTo>
                  <a:cubicBezTo>
                    <a:pt x="701" y="241"/>
                    <a:pt x="701" y="243"/>
                    <a:pt x="701" y="244"/>
                  </a:cubicBezTo>
                  <a:cubicBezTo>
                    <a:pt x="701" y="243"/>
                    <a:pt x="701" y="242"/>
                    <a:pt x="700" y="244"/>
                  </a:cubicBezTo>
                  <a:cubicBezTo>
                    <a:pt x="700" y="247"/>
                    <a:pt x="699" y="250"/>
                    <a:pt x="698" y="254"/>
                  </a:cubicBezTo>
                  <a:cubicBezTo>
                    <a:pt x="699" y="251"/>
                    <a:pt x="699" y="249"/>
                    <a:pt x="700" y="245"/>
                  </a:cubicBezTo>
                  <a:cubicBezTo>
                    <a:pt x="700" y="246"/>
                    <a:pt x="701" y="244"/>
                    <a:pt x="701" y="242"/>
                  </a:cubicBezTo>
                  <a:cubicBezTo>
                    <a:pt x="702" y="242"/>
                    <a:pt x="702" y="243"/>
                    <a:pt x="701" y="245"/>
                  </a:cubicBezTo>
                  <a:cubicBezTo>
                    <a:pt x="701" y="245"/>
                    <a:pt x="701" y="245"/>
                    <a:pt x="701" y="244"/>
                  </a:cubicBezTo>
                  <a:cubicBezTo>
                    <a:pt x="699" y="252"/>
                    <a:pt x="699" y="256"/>
                    <a:pt x="697" y="259"/>
                  </a:cubicBezTo>
                  <a:cubicBezTo>
                    <a:pt x="697" y="259"/>
                    <a:pt x="697" y="259"/>
                    <a:pt x="697" y="259"/>
                  </a:cubicBezTo>
                  <a:cubicBezTo>
                    <a:pt x="696" y="262"/>
                    <a:pt x="696" y="263"/>
                    <a:pt x="695" y="265"/>
                  </a:cubicBezTo>
                  <a:cubicBezTo>
                    <a:pt x="695" y="263"/>
                    <a:pt x="694" y="267"/>
                    <a:pt x="694" y="267"/>
                  </a:cubicBezTo>
                  <a:close/>
                  <a:moveTo>
                    <a:pt x="693" y="262"/>
                  </a:moveTo>
                  <a:cubicBezTo>
                    <a:pt x="694" y="259"/>
                    <a:pt x="695" y="258"/>
                    <a:pt x="694" y="259"/>
                  </a:cubicBezTo>
                  <a:cubicBezTo>
                    <a:pt x="694" y="257"/>
                    <a:pt x="695" y="256"/>
                    <a:pt x="695" y="255"/>
                  </a:cubicBezTo>
                  <a:cubicBezTo>
                    <a:pt x="696" y="252"/>
                    <a:pt x="696" y="252"/>
                    <a:pt x="696" y="251"/>
                  </a:cubicBezTo>
                  <a:cubicBezTo>
                    <a:pt x="696" y="253"/>
                    <a:pt x="696" y="254"/>
                    <a:pt x="695" y="257"/>
                  </a:cubicBezTo>
                  <a:cubicBezTo>
                    <a:pt x="695" y="255"/>
                    <a:pt x="694" y="262"/>
                    <a:pt x="693" y="262"/>
                  </a:cubicBezTo>
                  <a:close/>
                  <a:moveTo>
                    <a:pt x="696" y="266"/>
                  </a:moveTo>
                  <a:cubicBezTo>
                    <a:pt x="696" y="265"/>
                    <a:pt x="697" y="262"/>
                    <a:pt x="697" y="261"/>
                  </a:cubicBezTo>
                  <a:cubicBezTo>
                    <a:pt x="698" y="261"/>
                    <a:pt x="697" y="264"/>
                    <a:pt x="696" y="266"/>
                  </a:cubicBezTo>
                  <a:close/>
                  <a:moveTo>
                    <a:pt x="695" y="253"/>
                  </a:moveTo>
                  <a:cubicBezTo>
                    <a:pt x="696" y="251"/>
                    <a:pt x="697" y="248"/>
                    <a:pt x="696" y="248"/>
                  </a:cubicBezTo>
                  <a:cubicBezTo>
                    <a:pt x="697" y="245"/>
                    <a:pt x="696" y="248"/>
                    <a:pt x="697" y="246"/>
                  </a:cubicBezTo>
                  <a:cubicBezTo>
                    <a:pt x="698" y="243"/>
                    <a:pt x="699" y="239"/>
                    <a:pt x="699" y="238"/>
                  </a:cubicBezTo>
                  <a:cubicBezTo>
                    <a:pt x="699" y="237"/>
                    <a:pt x="699" y="239"/>
                    <a:pt x="698" y="241"/>
                  </a:cubicBezTo>
                  <a:cubicBezTo>
                    <a:pt x="699" y="240"/>
                    <a:pt x="700" y="237"/>
                    <a:pt x="700" y="233"/>
                  </a:cubicBezTo>
                  <a:cubicBezTo>
                    <a:pt x="700" y="233"/>
                    <a:pt x="700" y="235"/>
                    <a:pt x="700" y="235"/>
                  </a:cubicBezTo>
                  <a:cubicBezTo>
                    <a:pt x="700" y="237"/>
                    <a:pt x="700" y="235"/>
                    <a:pt x="699" y="240"/>
                  </a:cubicBezTo>
                  <a:cubicBezTo>
                    <a:pt x="699" y="239"/>
                    <a:pt x="700" y="238"/>
                    <a:pt x="700" y="237"/>
                  </a:cubicBezTo>
                  <a:cubicBezTo>
                    <a:pt x="699" y="241"/>
                    <a:pt x="698" y="245"/>
                    <a:pt x="697" y="249"/>
                  </a:cubicBezTo>
                  <a:cubicBezTo>
                    <a:pt x="698" y="246"/>
                    <a:pt x="698" y="243"/>
                    <a:pt x="699" y="241"/>
                  </a:cubicBezTo>
                  <a:cubicBezTo>
                    <a:pt x="698" y="243"/>
                    <a:pt x="696" y="252"/>
                    <a:pt x="695" y="253"/>
                  </a:cubicBezTo>
                  <a:close/>
                  <a:moveTo>
                    <a:pt x="689" y="251"/>
                  </a:moveTo>
                  <a:cubicBezTo>
                    <a:pt x="689" y="251"/>
                    <a:pt x="690" y="246"/>
                    <a:pt x="690" y="247"/>
                  </a:cubicBezTo>
                  <a:cubicBezTo>
                    <a:pt x="690" y="249"/>
                    <a:pt x="689" y="250"/>
                    <a:pt x="689" y="251"/>
                  </a:cubicBezTo>
                  <a:close/>
                  <a:moveTo>
                    <a:pt x="729" y="235"/>
                  </a:moveTo>
                  <a:cubicBezTo>
                    <a:pt x="729" y="232"/>
                    <a:pt x="729" y="232"/>
                    <a:pt x="729" y="232"/>
                  </a:cubicBezTo>
                  <a:cubicBezTo>
                    <a:pt x="730" y="232"/>
                    <a:pt x="730" y="232"/>
                    <a:pt x="730" y="232"/>
                  </a:cubicBezTo>
                  <a:cubicBezTo>
                    <a:pt x="729" y="234"/>
                    <a:pt x="729" y="235"/>
                    <a:pt x="729" y="235"/>
                  </a:cubicBezTo>
                  <a:close/>
                  <a:moveTo>
                    <a:pt x="691" y="245"/>
                  </a:moveTo>
                  <a:cubicBezTo>
                    <a:pt x="692" y="244"/>
                    <a:pt x="692" y="244"/>
                    <a:pt x="692" y="243"/>
                  </a:cubicBezTo>
                  <a:cubicBezTo>
                    <a:pt x="692" y="243"/>
                    <a:pt x="692" y="245"/>
                    <a:pt x="691" y="246"/>
                  </a:cubicBezTo>
                  <a:cubicBezTo>
                    <a:pt x="692" y="245"/>
                    <a:pt x="691" y="246"/>
                    <a:pt x="692" y="244"/>
                  </a:cubicBezTo>
                  <a:cubicBezTo>
                    <a:pt x="692" y="243"/>
                    <a:pt x="692" y="244"/>
                    <a:pt x="691" y="245"/>
                  </a:cubicBezTo>
                  <a:close/>
                  <a:moveTo>
                    <a:pt x="700" y="239"/>
                  </a:moveTo>
                  <a:cubicBezTo>
                    <a:pt x="700" y="238"/>
                    <a:pt x="700" y="237"/>
                    <a:pt x="700" y="236"/>
                  </a:cubicBezTo>
                  <a:cubicBezTo>
                    <a:pt x="701" y="236"/>
                    <a:pt x="701" y="236"/>
                    <a:pt x="701" y="236"/>
                  </a:cubicBezTo>
                  <a:cubicBezTo>
                    <a:pt x="700" y="238"/>
                    <a:pt x="700" y="239"/>
                    <a:pt x="700" y="239"/>
                  </a:cubicBezTo>
                  <a:close/>
                  <a:moveTo>
                    <a:pt x="692" y="241"/>
                  </a:moveTo>
                  <a:cubicBezTo>
                    <a:pt x="692" y="241"/>
                    <a:pt x="692" y="239"/>
                    <a:pt x="693" y="238"/>
                  </a:cubicBezTo>
                  <a:cubicBezTo>
                    <a:pt x="693" y="237"/>
                    <a:pt x="693" y="236"/>
                    <a:pt x="693" y="237"/>
                  </a:cubicBezTo>
                  <a:cubicBezTo>
                    <a:pt x="693" y="239"/>
                    <a:pt x="692" y="240"/>
                    <a:pt x="692" y="241"/>
                  </a:cubicBezTo>
                  <a:close/>
                  <a:moveTo>
                    <a:pt x="705" y="231"/>
                  </a:moveTo>
                  <a:cubicBezTo>
                    <a:pt x="704" y="231"/>
                    <a:pt x="704" y="231"/>
                    <a:pt x="704" y="231"/>
                  </a:cubicBezTo>
                  <a:cubicBezTo>
                    <a:pt x="704" y="230"/>
                    <a:pt x="704" y="229"/>
                    <a:pt x="704" y="229"/>
                  </a:cubicBezTo>
                  <a:cubicBezTo>
                    <a:pt x="705" y="227"/>
                    <a:pt x="705" y="229"/>
                    <a:pt x="705" y="231"/>
                  </a:cubicBezTo>
                  <a:close/>
                  <a:moveTo>
                    <a:pt x="699" y="228"/>
                  </a:moveTo>
                  <a:cubicBezTo>
                    <a:pt x="699" y="228"/>
                    <a:pt x="700" y="224"/>
                    <a:pt x="700" y="224"/>
                  </a:cubicBezTo>
                  <a:cubicBezTo>
                    <a:pt x="700" y="226"/>
                    <a:pt x="699" y="227"/>
                    <a:pt x="699" y="228"/>
                  </a:cubicBezTo>
                  <a:close/>
                  <a:moveTo>
                    <a:pt x="700" y="222"/>
                  </a:moveTo>
                  <a:cubicBezTo>
                    <a:pt x="700" y="220"/>
                    <a:pt x="700" y="219"/>
                    <a:pt x="701" y="218"/>
                  </a:cubicBezTo>
                  <a:cubicBezTo>
                    <a:pt x="701" y="217"/>
                    <a:pt x="700" y="220"/>
                    <a:pt x="701" y="220"/>
                  </a:cubicBezTo>
                  <a:cubicBezTo>
                    <a:pt x="700" y="221"/>
                    <a:pt x="700" y="222"/>
                    <a:pt x="700" y="222"/>
                  </a:cubicBezTo>
                  <a:close/>
                  <a:moveTo>
                    <a:pt x="724" y="169"/>
                  </a:moveTo>
                  <a:cubicBezTo>
                    <a:pt x="724" y="167"/>
                    <a:pt x="724" y="173"/>
                    <a:pt x="724" y="172"/>
                  </a:cubicBezTo>
                  <a:cubicBezTo>
                    <a:pt x="724" y="169"/>
                    <a:pt x="724" y="166"/>
                    <a:pt x="724" y="162"/>
                  </a:cubicBezTo>
                  <a:cubicBezTo>
                    <a:pt x="724" y="159"/>
                    <a:pt x="723" y="156"/>
                    <a:pt x="723" y="153"/>
                  </a:cubicBezTo>
                  <a:cubicBezTo>
                    <a:pt x="724" y="153"/>
                    <a:pt x="724" y="152"/>
                    <a:pt x="724" y="149"/>
                  </a:cubicBezTo>
                  <a:cubicBezTo>
                    <a:pt x="724" y="150"/>
                    <a:pt x="724" y="149"/>
                    <a:pt x="725" y="149"/>
                  </a:cubicBezTo>
                  <a:cubicBezTo>
                    <a:pt x="725" y="151"/>
                    <a:pt x="724" y="152"/>
                    <a:pt x="724" y="154"/>
                  </a:cubicBezTo>
                  <a:cubicBezTo>
                    <a:pt x="725" y="157"/>
                    <a:pt x="725" y="161"/>
                    <a:pt x="725" y="163"/>
                  </a:cubicBezTo>
                  <a:cubicBezTo>
                    <a:pt x="725" y="165"/>
                    <a:pt x="725" y="166"/>
                    <a:pt x="725" y="166"/>
                  </a:cubicBezTo>
                  <a:cubicBezTo>
                    <a:pt x="725" y="169"/>
                    <a:pt x="725" y="171"/>
                    <a:pt x="724" y="172"/>
                  </a:cubicBezTo>
                  <a:cubicBezTo>
                    <a:pt x="724" y="171"/>
                    <a:pt x="724" y="169"/>
                    <a:pt x="724" y="169"/>
                  </a:cubicBezTo>
                  <a:close/>
                  <a:moveTo>
                    <a:pt x="725" y="171"/>
                  </a:moveTo>
                  <a:cubicBezTo>
                    <a:pt x="725" y="174"/>
                    <a:pt x="725" y="169"/>
                    <a:pt x="726" y="168"/>
                  </a:cubicBezTo>
                  <a:cubicBezTo>
                    <a:pt x="725" y="171"/>
                    <a:pt x="725" y="173"/>
                    <a:pt x="726" y="176"/>
                  </a:cubicBezTo>
                  <a:cubicBezTo>
                    <a:pt x="726" y="179"/>
                    <a:pt x="725" y="182"/>
                    <a:pt x="725" y="185"/>
                  </a:cubicBezTo>
                  <a:cubicBezTo>
                    <a:pt x="725" y="190"/>
                    <a:pt x="725" y="195"/>
                    <a:pt x="724" y="197"/>
                  </a:cubicBezTo>
                  <a:cubicBezTo>
                    <a:pt x="724" y="200"/>
                    <a:pt x="724" y="201"/>
                    <a:pt x="723" y="203"/>
                  </a:cubicBezTo>
                  <a:cubicBezTo>
                    <a:pt x="723" y="206"/>
                    <a:pt x="724" y="202"/>
                    <a:pt x="724" y="203"/>
                  </a:cubicBezTo>
                  <a:cubicBezTo>
                    <a:pt x="723" y="206"/>
                    <a:pt x="723" y="209"/>
                    <a:pt x="723" y="210"/>
                  </a:cubicBezTo>
                  <a:cubicBezTo>
                    <a:pt x="723" y="201"/>
                    <a:pt x="724" y="199"/>
                    <a:pt x="724" y="193"/>
                  </a:cubicBezTo>
                  <a:cubicBezTo>
                    <a:pt x="724" y="193"/>
                    <a:pt x="724" y="194"/>
                    <a:pt x="724" y="195"/>
                  </a:cubicBezTo>
                  <a:cubicBezTo>
                    <a:pt x="723" y="190"/>
                    <a:pt x="724" y="186"/>
                    <a:pt x="724" y="176"/>
                  </a:cubicBezTo>
                  <a:cubicBezTo>
                    <a:pt x="724" y="175"/>
                    <a:pt x="725" y="174"/>
                    <a:pt x="725" y="174"/>
                  </a:cubicBezTo>
                  <a:cubicBezTo>
                    <a:pt x="725" y="173"/>
                    <a:pt x="725" y="173"/>
                    <a:pt x="725" y="171"/>
                  </a:cubicBezTo>
                  <a:close/>
                  <a:moveTo>
                    <a:pt x="731" y="184"/>
                  </a:moveTo>
                  <a:cubicBezTo>
                    <a:pt x="731" y="185"/>
                    <a:pt x="731" y="181"/>
                    <a:pt x="731" y="181"/>
                  </a:cubicBezTo>
                  <a:lnTo>
                    <a:pt x="731" y="184"/>
                  </a:lnTo>
                  <a:close/>
                  <a:moveTo>
                    <a:pt x="709" y="197"/>
                  </a:moveTo>
                  <a:cubicBezTo>
                    <a:pt x="708" y="197"/>
                    <a:pt x="709" y="191"/>
                    <a:pt x="709" y="197"/>
                  </a:cubicBezTo>
                  <a:close/>
                  <a:moveTo>
                    <a:pt x="709" y="196"/>
                  </a:moveTo>
                  <a:cubicBezTo>
                    <a:pt x="709" y="196"/>
                    <a:pt x="709" y="192"/>
                    <a:pt x="709" y="192"/>
                  </a:cubicBezTo>
                  <a:cubicBezTo>
                    <a:pt x="709" y="194"/>
                    <a:pt x="709" y="194"/>
                    <a:pt x="709" y="196"/>
                  </a:cubicBezTo>
                  <a:close/>
                  <a:moveTo>
                    <a:pt x="732" y="181"/>
                  </a:moveTo>
                  <a:cubicBezTo>
                    <a:pt x="732" y="177"/>
                    <a:pt x="732" y="177"/>
                    <a:pt x="732" y="175"/>
                  </a:cubicBezTo>
                  <a:cubicBezTo>
                    <a:pt x="732" y="176"/>
                    <a:pt x="732" y="177"/>
                    <a:pt x="732" y="180"/>
                  </a:cubicBezTo>
                  <a:cubicBezTo>
                    <a:pt x="732" y="180"/>
                    <a:pt x="732" y="181"/>
                    <a:pt x="732" y="181"/>
                  </a:cubicBezTo>
                  <a:close/>
                  <a:moveTo>
                    <a:pt x="731" y="162"/>
                  </a:moveTo>
                  <a:cubicBezTo>
                    <a:pt x="731" y="161"/>
                    <a:pt x="731" y="159"/>
                    <a:pt x="731" y="157"/>
                  </a:cubicBezTo>
                  <a:cubicBezTo>
                    <a:pt x="730" y="158"/>
                    <a:pt x="731" y="160"/>
                    <a:pt x="731" y="160"/>
                  </a:cubicBezTo>
                  <a:cubicBezTo>
                    <a:pt x="730" y="161"/>
                    <a:pt x="730" y="157"/>
                    <a:pt x="730" y="155"/>
                  </a:cubicBezTo>
                  <a:cubicBezTo>
                    <a:pt x="731" y="155"/>
                    <a:pt x="730" y="150"/>
                    <a:pt x="731" y="150"/>
                  </a:cubicBezTo>
                  <a:cubicBezTo>
                    <a:pt x="731" y="153"/>
                    <a:pt x="731" y="157"/>
                    <a:pt x="731" y="157"/>
                  </a:cubicBezTo>
                  <a:cubicBezTo>
                    <a:pt x="731" y="159"/>
                    <a:pt x="731" y="160"/>
                    <a:pt x="731" y="162"/>
                  </a:cubicBezTo>
                  <a:close/>
                  <a:moveTo>
                    <a:pt x="710" y="166"/>
                  </a:moveTo>
                  <a:cubicBezTo>
                    <a:pt x="710" y="166"/>
                    <a:pt x="710" y="162"/>
                    <a:pt x="710" y="162"/>
                  </a:cubicBezTo>
                  <a:cubicBezTo>
                    <a:pt x="710" y="164"/>
                    <a:pt x="710" y="165"/>
                    <a:pt x="710" y="166"/>
                  </a:cubicBezTo>
                  <a:close/>
                  <a:moveTo>
                    <a:pt x="712" y="155"/>
                  </a:moveTo>
                  <a:cubicBezTo>
                    <a:pt x="712" y="157"/>
                    <a:pt x="712" y="160"/>
                    <a:pt x="712" y="160"/>
                  </a:cubicBezTo>
                  <a:cubicBezTo>
                    <a:pt x="712" y="157"/>
                    <a:pt x="711" y="155"/>
                    <a:pt x="712" y="155"/>
                  </a:cubicBezTo>
                  <a:close/>
                  <a:moveTo>
                    <a:pt x="711" y="150"/>
                  </a:moveTo>
                  <a:cubicBezTo>
                    <a:pt x="711" y="149"/>
                    <a:pt x="711" y="147"/>
                    <a:pt x="711" y="149"/>
                  </a:cubicBezTo>
                  <a:cubicBezTo>
                    <a:pt x="711" y="146"/>
                    <a:pt x="710" y="141"/>
                    <a:pt x="711" y="140"/>
                  </a:cubicBezTo>
                  <a:cubicBezTo>
                    <a:pt x="712" y="145"/>
                    <a:pt x="712" y="152"/>
                    <a:pt x="712" y="155"/>
                  </a:cubicBezTo>
                  <a:cubicBezTo>
                    <a:pt x="711" y="155"/>
                    <a:pt x="711" y="152"/>
                    <a:pt x="711" y="151"/>
                  </a:cubicBezTo>
                  <a:cubicBezTo>
                    <a:pt x="711" y="154"/>
                    <a:pt x="711" y="159"/>
                    <a:pt x="712" y="162"/>
                  </a:cubicBezTo>
                  <a:cubicBezTo>
                    <a:pt x="711" y="164"/>
                    <a:pt x="711" y="155"/>
                    <a:pt x="711" y="152"/>
                  </a:cubicBezTo>
                  <a:cubicBezTo>
                    <a:pt x="711" y="151"/>
                    <a:pt x="710" y="149"/>
                    <a:pt x="711" y="151"/>
                  </a:cubicBezTo>
                  <a:cubicBezTo>
                    <a:pt x="710" y="150"/>
                    <a:pt x="710" y="146"/>
                    <a:pt x="710" y="144"/>
                  </a:cubicBezTo>
                  <a:cubicBezTo>
                    <a:pt x="711" y="144"/>
                    <a:pt x="711" y="149"/>
                    <a:pt x="711" y="150"/>
                  </a:cubicBezTo>
                  <a:close/>
                  <a:moveTo>
                    <a:pt x="725" y="148"/>
                  </a:moveTo>
                  <a:cubicBezTo>
                    <a:pt x="725" y="148"/>
                    <a:pt x="725" y="145"/>
                    <a:pt x="724" y="143"/>
                  </a:cubicBezTo>
                  <a:cubicBezTo>
                    <a:pt x="724" y="143"/>
                    <a:pt x="725" y="146"/>
                    <a:pt x="725" y="147"/>
                  </a:cubicBezTo>
                  <a:cubicBezTo>
                    <a:pt x="724" y="146"/>
                    <a:pt x="724" y="145"/>
                    <a:pt x="724" y="142"/>
                  </a:cubicBezTo>
                  <a:cubicBezTo>
                    <a:pt x="724" y="138"/>
                    <a:pt x="724" y="141"/>
                    <a:pt x="724" y="136"/>
                  </a:cubicBezTo>
                  <a:cubicBezTo>
                    <a:pt x="725" y="140"/>
                    <a:pt x="725" y="138"/>
                    <a:pt x="725" y="142"/>
                  </a:cubicBezTo>
                  <a:cubicBezTo>
                    <a:pt x="725" y="141"/>
                    <a:pt x="725" y="140"/>
                    <a:pt x="725" y="142"/>
                  </a:cubicBezTo>
                  <a:cubicBezTo>
                    <a:pt x="725" y="145"/>
                    <a:pt x="725" y="146"/>
                    <a:pt x="725" y="148"/>
                  </a:cubicBezTo>
                  <a:close/>
                  <a:moveTo>
                    <a:pt x="710" y="140"/>
                  </a:moveTo>
                  <a:cubicBezTo>
                    <a:pt x="709" y="139"/>
                    <a:pt x="709" y="137"/>
                    <a:pt x="709" y="134"/>
                  </a:cubicBezTo>
                  <a:cubicBezTo>
                    <a:pt x="710" y="136"/>
                    <a:pt x="710" y="138"/>
                    <a:pt x="710" y="140"/>
                  </a:cubicBezTo>
                  <a:close/>
                  <a:moveTo>
                    <a:pt x="52" y="278"/>
                  </a:moveTo>
                  <a:cubicBezTo>
                    <a:pt x="54" y="283"/>
                    <a:pt x="55" y="284"/>
                    <a:pt x="56" y="286"/>
                  </a:cubicBezTo>
                  <a:cubicBezTo>
                    <a:pt x="55" y="286"/>
                    <a:pt x="55" y="284"/>
                    <a:pt x="55" y="285"/>
                  </a:cubicBezTo>
                  <a:cubicBezTo>
                    <a:pt x="54" y="283"/>
                    <a:pt x="53" y="281"/>
                    <a:pt x="52" y="278"/>
                  </a:cubicBezTo>
                  <a:close/>
                  <a:moveTo>
                    <a:pt x="61" y="300"/>
                  </a:moveTo>
                  <a:cubicBezTo>
                    <a:pt x="60" y="299"/>
                    <a:pt x="59" y="297"/>
                    <a:pt x="59" y="298"/>
                  </a:cubicBezTo>
                  <a:cubicBezTo>
                    <a:pt x="57" y="295"/>
                    <a:pt x="57" y="294"/>
                    <a:pt x="56" y="292"/>
                  </a:cubicBezTo>
                  <a:cubicBezTo>
                    <a:pt x="57" y="292"/>
                    <a:pt x="57" y="293"/>
                    <a:pt x="58" y="295"/>
                  </a:cubicBezTo>
                  <a:cubicBezTo>
                    <a:pt x="59" y="297"/>
                    <a:pt x="60" y="299"/>
                    <a:pt x="61" y="300"/>
                  </a:cubicBezTo>
                  <a:close/>
                  <a:moveTo>
                    <a:pt x="58" y="295"/>
                  </a:moveTo>
                  <a:cubicBezTo>
                    <a:pt x="57" y="291"/>
                    <a:pt x="59" y="296"/>
                    <a:pt x="60" y="298"/>
                  </a:cubicBezTo>
                  <a:cubicBezTo>
                    <a:pt x="59" y="297"/>
                    <a:pt x="59" y="297"/>
                    <a:pt x="58" y="295"/>
                  </a:cubicBezTo>
                  <a:cubicBezTo>
                    <a:pt x="58" y="294"/>
                    <a:pt x="57" y="292"/>
                    <a:pt x="56" y="290"/>
                  </a:cubicBezTo>
                  <a:cubicBezTo>
                    <a:pt x="57" y="291"/>
                    <a:pt x="57" y="293"/>
                    <a:pt x="58" y="2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16" name="组合 14"/>
          <p:cNvGrpSpPr/>
          <p:nvPr userDrawn="1"/>
        </p:nvGrpSpPr>
        <p:grpSpPr>
          <a:xfrm>
            <a:off x="4874419" y="1858944"/>
            <a:ext cx="1313021" cy="1722774"/>
            <a:chOff x="3171826" y="2058988"/>
            <a:chExt cx="2784475" cy="2740025"/>
          </a:xfrm>
          <a:solidFill>
            <a:schemeClr val="accent3"/>
          </a:solidFill>
        </p:grpSpPr>
        <p:sp>
          <p:nvSpPr>
            <p:cNvPr id="17" name="Freeform 26"/>
            <p:cNvSpPr>
              <a:spLocks noEditPoints="1"/>
            </p:cNvSpPr>
            <p:nvPr/>
          </p:nvSpPr>
          <p:spPr bwMode="auto">
            <a:xfrm>
              <a:off x="3224213" y="2058988"/>
              <a:ext cx="2690813" cy="2411413"/>
            </a:xfrm>
            <a:custGeom>
              <a:avLst/>
              <a:gdLst>
                <a:gd name="T0" fmla="*/ 646 w 715"/>
                <a:gd name="T1" fmla="*/ 141 h 640"/>
                <a:gd name="T2" fmla="*/ 574 w 715"/>
                <a:gd name="T3" fmla="*/ 69 h 640"/>
                <a:gd name="T4" fmla="*/ 447 w 715"/>
                <a:gd name="T5" fmla="*/ 11 h 640"/>
                <a:gd name="T6" fmla="*/ 239 w 715"/>
                <a:gd name="T7" fmla="*/ 24 h 640"/>
                <a:gd name="T8" fmla="*/ 261 w 715"/>
                <a:gd name="T9" fmla="*/ 8 h 640"/>
                <a:gd name="T10" fmla="*/ 40 w 715"/>
                <a:gd name="T11" fmla="*/ 195 h 640"/>
                <a:gd name="T12" fmla="*/ 30 w 715"/>
                <a:gd name="T13" fmla="*/ 218 h 640"/>
                <a:gd name="T14" fmla="*/ 6 w 715"/>
                <a:gd name="T15" fmla="*/ 303 h 640"/>
                <a:gd name="T16" fmla="*/ 1 w 715"/>
                <a:gd name="T17" fmla="*/ 364 h 640"/>
                <a:gd name="T18" fmla="*/ 10 w 715"/>
                <a:gd name="T19" fmla="*/ 443 h 640"/>
                <a:gd name="T20" fmla="*/ 15 w 715"/>
                <a:gd name="T21" fmla="*/ 475 h 640"/>
                <a:gd name="T22" fmla="*/ 26 w 715"/>
                <a:gd name="T23" fmla="*/ 505 h 640"/>
                <a:gd name="T24" fmla="*/ 62 w 715"/>
                <a:gd name="T25" fmla="*/ 565 h 640"/>
                <a:gd name="T26" fmla="*/ 84 w 715"/>
                <a:gd name="T27" fmla="*/ 580 h 640"/>
                <a:gd name="T28" fmla="*/ 92 w 715"/>
                <a:gd name="T29" fmla="*/ 572 h 640"/>
                <a:gd name="T30" fmla="*/ 54 w 715"/>
                <a:gd name="T31" fmla="*/ 494 h 640"/>
                <a:gd name="T32" fmla="*/ 57 w 715"/>
                <a:gd name="T33" fmla="*/ 472 h 640"/>
                <a:gd name="T34" fmla="*/ 48 w 715"/>
                <a:gd name="T35" fmla="*/ 392 h 640"/>
                <a:gd name="T36" fmla="*/ 81 w 715"/>
                <a:gd name="T37" fmla="*/ 243 h 640"/>
                <a:gd name="T38" fmla="*/ 97 w 715"/>
                <a:gd name="T39" fmla="*/ 207 h 640"/>
                <a:gd name="T40" fmla="*/ 377 w 715"/>
                <a:gd name="T41" fmla="*/ 46 h 640"/>
                <a:gd name="T42" fmla="*/ 445 w 715"/>
                <a:gd name="T43" fmla="*/ 49 h 640"/>
                <a:gd name="T44" fmla="*/ 574 w 715"/>
                <a:gd name="T45" fmla="*/ 113 h 640"/>
                <a:gd name="T46" fmla="*/ 564 w 715"/>
                <a:gd name="T47" fmla="*/ 99 h 640"/>
                <a:gd name="T48" fmla="*/ 553 w 715"/>
                <a:gd name="T49" fmla="*/ 87 h 640"/>
                <a:gd name="T50" fmla="*/ 531 w 715"/>
                <a:gd name="T51" fmla="*/ 72 h 640"/>
                <a:gd name="T52" fmla="*/ 624 w 715"/>
                <a:gd name="T53" fmla="*/ 154 h 640"/>
                <a:gd name="T54" fmla="*/ 563 w 715"/>
                <a:gd name="T55" fmla="*/ 91 h 640"/>
                <a:gd name="T56" fmla="*/ 616 w 715"/>
                <a:gd name="T57" fmla="*/ 139 h 640"/>
                <a:gd name="T58" fmla="*/ 539 w 715"/>
                <a:gd name="T59" fmla="*/ 71 h 640"/>
                <a:gd name="T60" fmla="*/ 463 w 715"/>
                <a:gd name="T61" fmla="*/ 36 h 640"/>
                <a:gd name="T62" fmla="*/ 403 w 715"/>
                <a:gd name="T63" fmla="*/ 24 h 640"/>
                <a:gd name="T64" fmla="*/ 425 w 715"/>
                <a:gd name="T65" fmla="*/ 24 h 640"/>
                <a:gd name="T66" fmla="*/ 457 w 715"/>
                <a:gd name="T67" fmla="*/ 28 h 640"/>
                <a:gd name="T68" fmla="*/ 576 w 715"/>
                <a:gd name="T69" fmla="*/ 87 h 640"/>
                <a:gd name="T70" fmla="*/ 642 w 715"/>
                <a:gd name="T71" fmla="*/ 158 h 640"/>
                <a:gd name="T72" fmla="*/ 621 w 715"/>
                <a:gd name="T73" fmla="*/ 124 h 640"/>
                <a:gd name="T74" fmla="*/ 619 w 715"/>
                <a:gd name="T75" fmla="*/ 118 h 640"/>
                <a:gd name="T76" fmla="*/ 647 w 715"/>
                <a:gd name="T77" fmla="*/ 157 h 640"/>
                <a:gd name="T78" fmla="*/ 681 w 715"/>
                <a:gd name="T79" fmla="*/ 215 h 640"/>
                <a:gd name="T80" fmla="*/ 695 w 715"/>
                <a:gd name="T81" fmla="*/ 243 h 640"/>
                <a:gd name="T82" fmla="*/ 634 w 715"/>
                <a:gd name="T83" fmla="*/ 147 h 640"/>
                <a:gd name="T84" fmla="*/ 489 w 715"/>
                <a:gd name="T85" fmla="*/ 50 h 640"/>
                <a:gd name="T86" fmla="*/ 490 w 715"/>
                <a:gd name="T87" fmla="*/ 50 h 640"/>
                <a:gd name="T88" fmla="*/ 692 w 715"/>
                <a:gd name="T89" fmla="*/ 234 h 640"/>
                <a:gd name="T90" fmla="*/ 663 w 715"/>
                <a:gd name="T91" fmla="*/ 176 h 640"/>
                <a:gd name="T92" fmla="*/ 627 w 715"/>
                <a:gd name="T93" fmla="*/ 138 h 640"/>
                <a:gd name="T94" fmla="*/ 601 w 715"/>
                <a:gd name="T95" fmla="*/ 106 h 640"/>
                <a:gd name="T96" fmla="*/ 568 w 715"/>
                <a:gd name="T97" fmla="*/ 107 h 640"/>
                <a:gd name="T98" fmla="*/ 462 w 715"/>
                <a:gd name="T99" fmla="*/ 22 h 640"/>
                <a:gd name="T100" fmla="*/ 545 w 715"/>
                <a:gd name="T101" fmla="*/ 59 h 640"/>
                <a:gd name="T102" fmla="*/ 547 w 715"/>
                <a:gd name="T103" fmla="*/ 77 h 640"/>
                <a:gd name="T104" fmla="*/ 517 w 715"/>
                <a:gd name="T105" fmla="*/ 59 h 640"/>
                <a:gd name="T106" fmla="*/ 464 w 715"/>
                <a:gd name="T107" fmla="*/ 38 h 640"/>
                <a:gd name="T108" fmla="*/ 401 w 715"/>
                <a:gd name="T109" fmla="*/ 24 h 640"/>
                <a:gd name="T110" fmla="*/ 265 w 715"/>
                <a:gd name="T111" fmla="*/ 15 h 640"/>
                <a:gd name="T112" fmla="*/ 16 w 715"/>
                <a:gd name="T113" fmla="*/ 266 h 640"/>
                <a:gd name="T114" fmla="*/ 3 w 715"/>
                <a:gd name="T115" fmla="*/ 340 h 640"/>
                <a:gd name="T116" fmla="*/ 44 w 715"/>
                <a:gd name="T117" fmla="*/ 377 h 640"/>
                <a:gd name="T118" fmla="*/ 40 w 715"/>
                <a:gd name="T119" fmla="*/ 438 h 640"/>
                <a:gd name="T120" fmla="*/ 47 w 715"/>
                <a:gd name="T121" fmla="*/ 457 h 640"/>
                <a:gd name="T122" fmla="*/ 60 w 715"/>
                <a:gd name="T123" fmla="*/ 543 h 640"/>
                <a:gd name="T124" fmla="*/ 75 w 715"/>
                <a:gd name="T125" fmla="*/ 54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 h="640">
                  <a:moveTo>
                    <a:pt x="714" y="347"/>
                  </a:moveTo>
                  <a:cubicBezTo>
                    <a:pt x="714" y="346"/>
                    <a:pt x="714" y="344"/>
                    <a:pt x="714" y="343"/>
                  </a:cubicBezTo>
                  <a:cubicBezTo>
                    <a:pt x="714" y="346"/>
                    <a:pt x="714" y="343"/>
                    <a:pt x="714" y="343"/>
                  </a:cubicBezTo>
                  <a:cubicBezTo>
                    <a:pt x="715" y="344"/>
                    <a:pt x="715" y="345"/>
                    <a:pt x="715" y="346"/>
                  </a:cubicBezTo>
                  <a:cubicBezTo>
                    <a:pt x="715" y="346"/>
                    <a:pt x="714" y="337"/>
                    <a:pt x="714" y="333"/>
                  </a:cubicBezTo>
                  <a:cubicBezTo>
                    <a:pt x="714" y="329"/>
                    <a:pt x="715" y="331"/>
                    <a:pt x="714" y="326"/>
                  </a:cubicBezTo>
                  <a:cubicBezTo>
                    <a:pt x="714" y="326"/>
                    <a:pt x="714" y="328"/>
                    <a:pt x="714" y="328"/>
                  </a:cubicBezTo>
                  <a:cubicBezTo>
                    <a:pt x="714" y="325"/>
                    <a:pt x="713" y="320"/>
                    <a:pt x="713" y="317"/>
                  </a:cubicBezTo>
                  <a:cubicBezTo>
                    <a:pt x="713" y="320"/>
                    <a:pt x="713" y="318"/>
                    <a:pt x="713" y="315"/>
                  </a:cubicBezTo>
                  <a:cubicBezTo>
                    <a:pt x="713" y="314"/>
                    <a:pt x="713" y="313"/>
                    <a:pt x="712" y="310"/>
                  </a:cubicBezTo>
                  <a:cubicBezTo>
                    <a:pt x="713" y="312"/>
                    <a:pt x="711" y="305"/>
                    <a:pt x="712" y="308"/>
                  </a:cubicBezTo>
                  <a:cubicBezTo>
                    <a:pt x="712" y="303"/>
                    <a:pt x="712" y="306"/>
                    <a:pt x="711" y="304"/>
                  </a:cubicBezTo>
                  <a:cubicBezTo>
                    <a:pt x="711" y="301"/>
                    <a:pt x="711" y="304"/>
                    <a:pt x="711" y="301"/>
                  </a:cubicBezTo>
                  <a:cubicBezTo>
                    <a:pt x="711" y="300"/>
                    <a:pt x="711" y="298"/>
                    <a:pt x="711" y="300"/>
                  </a:cubicBezTo>
                  <a:cubicBezTo>
                    <a:pt x="710" y="295"/>
                    <a:pt x="710" y="292"/>
                    <a:pt x="709" y="289"/>
                  </a:cubicBezTo>
                  <a:cubicBezTo>
                    <a:pt x="709" y="288"/>
                    <a:pt x="709" y="288"/>
                    <a:pt x="708" y="287"/>
                  </a:cubicBezTo>
                  <a:cubicBezTo>
                    <a:pt x="708" y="283"/>
                    <a:pt x="707" y="280"/>
                    <a:pt x="706" y="275"/>
                  </a:cubicBezTo>
                  <a:cubicBezTo>
                    <a:pt x="707" y="275"/>
                    <a:pt x="704" y="263"/>
                    <a:pt x="703" y="259"/>
                  </a:cubicBezTo>
                  <a:cubicBezTo>
                    <a:pt x="703" y="259"/>
                    <a:pt x="703" y="259"/>
                    <a:pt x="703" y="258"/>
                  </a:cubicBezTo>
                  <a:cubicBezTo>
                    <a:pt x="702" y="256"/>
                    <a:pt x="702" y="256"/>
                    <a:pt x="702" y="254"/>
                  </a:cubicBezTo>
                  <a:cubicBezTo>
                    <a:pt x="701" y="254"/>
                    <a:pt x="702" y="257"/>
                    <a:pt x="702" y="257"/>
                  </a:cubicBezTo>
                  <a:cubicBezTo>
                    <a:pt x="700" y="253"/>
                    <a:pt x="698" y="245"/>
                    <a:pt x="697" y="241"/>
                  </a:cubicBezTo>
                  <a:cubicBezTo>
                    <a:pt x="698" y="244"/>
                    <a:pt x="699" y="245"/>
                    <a:pt x="698" y="244"/>
                  </a:cubicBezTo>
                  <a:cubicBezTo>
                    <a:pt x="697" y="242"/>
                    <a:pt x="697" y="241"/>
                    <a:pt x="696" y="238"/>
                  </a:cubicBezTo>
                  <a:cubicBezTo>
                    <a:pt x="696" y="238"/>
                    <a:pt x="696" y="238"/>
                    <a:pt x="697" y="239"/>
                  </a:cubicBezTo>
                  <a:cubicBezTo>
                    <a:pt x="695" y="235"/>
                    <a:pt x="693" y="230"/>
                    <a:pt x="692" y="227"/>
                  </a:cubicBezTo>
                  <a:cubicBezTo>
                    <a:pt x="692" y="227"/>
                    <a:pt x="693" y="228"/>
                    <a:pt x="693" y="228"/>
                  </a:cubicBezTo>
                  <a:cubicBezTo>
                    <a:pt x="695" y="234"/>
                    <a:pt x="698" y="243"/>
                    <a:pt x="699" y="246"/>
                  </a:cubicBezTo>
                  <a:cubicBezTo>
                    <a:pt x="698" y="243"/>
                    <a:pt x="697" y="240"/>
                    <a:pt x="696" y="236"/>
                  </a:cubicBezTo>
                  <a:cubicBezTo>
                    <a:pt x="695" y="233"/>
                    <a:pt x="694" y="229"/>
                    <a:pt x="692" y="226"/>
                  </a:cubicBezTo>
                  <a:cubicBezTo>
                    <a:pt x="693" y="226"/>
                    <a:pt x="688" y="216"/>
                    <a:pt x="687" y="213"/>
                  </a:cubicBezTo>
                  <a:cubicBezTo>
                    <a:pt x="684" y="205"/>
                    <a:pt x="677" y="192"/>
                    <a:pt x="674" y="186"/>
                  </a:cubicBezTo>
                  <a:cubicBezTo>
                    <a:pt x="675" y="186"/>
                    <a:pt x="675" y="186"/>
                    <a:pt x="675" y="186"/>
                  </a:cubicBezTo>
                  <a:cubicBezTo>
                    <a:pt x="674" y="184"/>
                    <a:pt x="673" y="183"/>
                    <a:pt x="672" y="182"/>
                  </a:cubicBezTo>
                  <a:cubicBezTo>
                    <a:pt x="673" y="183"/>
                    <a:pt x="673" y="184"/>
                    <a:pt x="673" y="184"/>
                  </a:cubicBezTo>
                  <a:cubicBezTo>
                    <a:pt x="670" y="178"/>
                    <a:pt x="669" y="177"/>
                    <a:pt x="668" y="174"/>
                  </a:cubicBezTo>
                  <a:cubicBezTo>
                    <a:pt x="668" y="174"/>
                    <a:pt x="668" y="175"/>
                    <a:pt x="669" y="175"/>
                  </a:cubicBezTo>
                  <a:cubicBezTo>
                    <a:pt x="666" y="171"/>
                    <a:pt x="666" y="170"/>
                    <a:pt x="664" y="166"/>
                  </a:cubicBezTo>
                  <a:cubicBezTo>
                    <a:pt x="664" y="167"/>
                    <a:pt x="665" y="169"/>
                    <a:pt x="663" y="167"/>
                  </a:cubicBezTo>
                  <a:cubicBezTo>
                    <a:pt x="664" y="167"/>
                    <a:pt x="662" y="164"/>
                    <a:pt x="662" y="164"/>
                  </a:cubicBezTo>
                  <a:cubicBezTo>
                    <a:pt x="661" y="162"/>
                    <a:pt x="662" y="165"/>
                    <a:pt x="661" y="163"/>
                  </a:cubicBezTo>
                  <a:cubicBezTo>
                    <a:pt x="658" y="158"/>
                    <a:pt x="658" y="158"/>
                    <a:pt x="655" y="154"/>
                  </a:cubicBezTo>
                  <a:cubicBezTo>
                    <a:pt x="655" y="154"/>
                    <a:pt x="652" y="149"/>
                    <a:pt x="653" y="151"/>
                  </a:cubicBezTo>
                  <a:cubicBezTo>
                    <a:pt x="650" y="147"/>
                    <a:pt x="650" y="145"/>
                    <a:pt x="648" y="144"/>
                  </a:cubicBezTo>
                  <a:cubicBezTo>
                    <a:pt x="649" y="144"/>
                    <a:pt x="647" y="142"/>
                    <a:pt x="649" y="143"/>
                  </a:cubicBezTo>
                  <a:cubicBezTo>
                    <a:pt x="648" y="142"/>
                    <a:pt x="648" y="142"/>
                    <a:pt x="647" y="141"/>
                  </a:cubicBezTo>
                  <a:cubicBezTo>
                    <a:pt x="647" y="141"/>
                    <a:pt x="648" y="143"/>
                    <a:pt x="646" y="141"/>
                  </a:cubicBezTo>
                  <a:cubicBezTo>
                    <a:pt x="643" y="137"/>
                    <a:pt x="640" y="133"/>
                    <a:pt x="637" y="129"/>
                  </a:cubicBezTo>
                  <a:cubicBezTo>
                    <a:pt x="636" y="127"/>
                    <a:pt x="634" y="125"/>
                    <a:pt x="633" y="124"/>
                  </a:cubicBezTo>
                  <a:cubicBezTo>
                    <a:pt x="631" y="122"/>
                    <a:pt x="630" y="121"/>
                    <a:pt x="629" y="120"/>
                  </a:cubicBezTo>
                  <a:cubicBezTo>
                    <a:pt x="629" y="120"/>
                    <a:pt x="629" y="120"/>
                    <a:pt x="630" y="120"/>
                  </a:cubicBezTo>
                  <a:cubicBezTo>
                    <a:pt x="627" y="117"/>
                    <a:pt x="627" y="117"/>
                    <a:pt x="627" y="117"/>
                  </a:cubicBezTo>
                  <a:cubicBezTo>
                    <a:pt x="627" y="118"/>
                    <a:pt x="626" y="117"/>
                    <a:pt x="625" y="115"/>
                  </a:cubicBezTo>
                  <a:cubicBezTo>
                    <a:pt x="627" y="117"/>
                    <a:pt x="624" y="114"/>
                    <a:pt x="624" y="114"/>
                  </a:cubicBezTo>
                  <a:cubicBezTo>
                    <a:pt x="627" y="116"/>
                    <a:pt x="629" y="119"/>
                    <a:pt x="632" y="123"/>
                  </a:cubicBezTo>
                  <a:cubicBezTo>
                    <a:pt x="633" y="124"/>
                    <a:pt x="640" y="132"/>
                    <a:pt x="641" y="134"/>
                  </a:cubicBezTo>
                  <a:cubicBezTo>
                    <a:pt x="639" y="130"/>
                    <a:pt x="631" y="121"/>
                    <a:pt x="629" y="118"/>
                  </a:cubicBezTo>
                  <a:cubicBezTo>
                    <a:pt x="627" y="116"/>
                    <a:pt x="625" y="114"/>
                    <a:pt x="624" y="112"/>
                  </a:cubicBezTo>
                  <a:cubicBezTo>
                    <a:pt x="622" y="110"/>
                    <a:pt x="620" y="108"/>
                    <a:pt x="618" y="106"/>
                  </a:cubicBezTo>
                  <a:cubicBezTo>
                    <a:pt x="618" y="107"/>
                    <a:pt x="617" y="105"/>
                    <a:pt x="616" y="105"/>
                  </a:cubicBezTo>
                  <a:cubicBezTo>
                    <a:pt x="615" y="104"/>
                    <a:pt x="617" y="106"/>
                    <a:pt x="616" y="106"/>
                  </a:cubicBezTo>
                  <a:cubicBezTo>
                    <a:pt x="619" y="108"/>
                    <a:pt x="618" y="107"/>
                    <a:pt x="619" y="108"/>
                  </a:cubicBezTo>
                  <a:cubicBezTo>
                    <a:pt x="619" y="108"/>
                    <a:pt x="622" y="111"/>
                    <a:pt x="621" y="111"/>
                  </a:cubicBezTo>
                  <a:cubicBezTo>
                    <a:pt x="618" y="108"/>
                    <a:pt x="614" y="104"/>
                    <a:pt x="613" y="103"/>
                  </a:cubicBezTo>
                  <a:cubicBezTo>
                    <a:pt x="612" y="102"/>
                    <a:pt x="611" y="101"/>
                    <a:pt x="610" y="100"/>
                  </a:cubicBezTo>
                  <a:cubicBezTo>
                    <a:pt x="611" y="101"/>
                    <a:pt x="611" y="101"/>
                    <a:pt x="612" y="101"/>
                  </a:cubicBezTo>
                  <a:cubicBezTo>
                    <a:pt x="608" y="98"/>
                    <a:pt x="612" y="102"/>
                    <a:pt x="609" y="99"/>
                  </a:cubicBezTo>
                  <a:cubicBezTo>
                    <a:pt x="607" y="97"/>
                    <a:pt x="607" y="97"/>
                    <a:pt x="606" y="96"/>
                  </a:cubicBezTo>
                  <a:cubicBezTo>
                    <a:pt x="604" y="94"/>
                    <a:pt x="608" y="97"/>
                    <a:pt x="606" y="95"/>
                  </a:cubicBezTo>
                  <a:cubicBezTo>
                    <a:pt x="606" y="96"/>
                    <a:pt x="602" y="92"/>
                    <a:pt x="602" y="92"/>
                  </a:cubicBezTo>
                  <a:cubicBezTo>
                    <a:pt x="602" y="91"/>
                    <a:pt x="602" y="91"/>
                    <a:pt x="603" y="92"/>
                  </a:cubicBezTo>
                  <a:cubicBezTo>
                    <a:pt x="602" y="92"/>
                    <a:pt x="607" y="96"/>
                    <a:pt x="609" y="97"/>
                  </a:cubicBezTo>
                  <a:cubicBezTo>
                    <a:pt x="610" y="98"/>
                    <a:pt x="609" y="98"/>
                    <a:pt x="611" y="100"/>
                  </a:cubicBezTo>
                  <a:cubicBezTo>
                    <a:pt x="611" y="99"/>
                    <a:pt x="614" y="103"/>
                    <a:pt x="615" y="104"/>
                  </a:cubicBezTo>
                  <a:cubicBezTo>
                    <a:pt x="614" y="103"/>
                    <a:pt x="611" y="99"/>
                    <a:pt x="609" y="98"/>
                  </a:cubicBezTo>
                  <a:cubicBezTo>
                    <a:pt x="610" y="97"/>
                    <a:pt x="612" y="100"/>
                    <a:pt x="613" y="100"/>
                  </a:cubicBezTo>
                  <a:cubicBezTo>
                    <a:pt x="610" y="98"/>
                    <a:pt x="607" y="96"/>
                    <a:pt x="606" y="94"/>
                  </a:cubicBezTo>
                  <a:cubicBezTo>
                    <a:pt x="606" y="94"/>
                    <a:pt x="602" y="90"/>
                    <a:pt x="603" y="92"/>
                  </a:cubicBezTo>
                  <a:cubicBezTo>
                    <a:pt x="605" y="94"/>
                    <a:pt x="606" y="95"/>
                    <a:pt x="607" y="95"/>
                  </a:cubicBezTo>
                  <a:cubicBezTo>
                    <a:pt x="604" y="94"/>
                    <a:pt x="603" y="92"/>
                    <a:pt x="601" y="90"/>
                  </a:cubicBezTo>
                  <a:cubicBezTo>
                    <a:pt x="600" y="89"/>
                    <a:pt x="603" y="91"/>
                    <a:pt x="602" y="91"/>
                  </a:cubicBezTo>
                  <a:cubicBezTo>
                    <a:pt x="601" y="91"/>
                    <a:pt x="601" y="90"/>
                    <a:pt x="601" y="90"/>
                  </a:cubicBezTo>
                  <a:cubicBezTo>
                    <a:pt x="597" y="87"/>
                    <a:pt x="597" y="86"/>
                    <a:pt x="594" y="84"/>
                  </a:cubicBezTo>
                  <a:cubicBezTo>
                    <a:pt x="592" y="83"/>
                    <a:pt x="595" y="85"/>
                    <a:pt x="595" y="85"/>
                  </a:cubicBezTo>
                  <a:cubicBezTo>
                    <a:pt x="594" y="84"/>
                    <a:pt x="594" y="84"/>
                    <a:pt x="593" y="83"/>
                  </a:cubicBezTo>
                  <a:cubicBezTo>
                    <a:pt x="592" y="82"/>
                    <a:pt x="591" y="82"/>
                    <a:pt x="591" y="81"/>
                  </a:cubicBezTo>
                  <a:cubicBezTo>
                    <a:pt x="591" y="81"/>
                    <a:pt x="594" y="83"/>
                    <a:pt x="593" y="83"/>
                  </a:cubicBezTo>
                  <a:cubicBezTo>
                    <a:pt x="591" y="81"/>
                    <a:pt x="590" y="80"/>
                    <a:pt x="588" y="78"/>
                  </a:cubicBezTo>
                  <a:cubicBezTo>
                    <a:pt x="586" y="77"/>
                    <a:pt x="587" y="78"/>
                    <a:pt x="585" y="76"/>
                  </a:cubicBezTo>
                  <a:cubicBezTo>
                    <a:pt x="583" y="75"/>
                    <a:pt x="583" y="75"/>
                    <a:pt x="582" y="74"/>
                  </a:cubicBezTo>
                  <a:cubicBezTo>
                    <a:pt x="581" y="73"/>
                    <a:pt x="577" y="70"/>
                    <a:pt x="574" y="68"/>
                  </a:cubicBezTo>
                  <a:cubicBezTo>
                    <a:pt x="573" y="67"/>
                    <a:pt x="571" y="66"/>
                    <a:pt x="570" y="65"/>
                  </a:cubicBezTo>
                  <a:cubicBezTo>
                    <a:pt x="574" y="68"/>
                    <a:pt x="575" y="69"/>
                    <a:pt x="576" y="70"/>
                  </a:cubicBezTo>
                  <a:cubicBezTo>
                    <a:pt x="576" y="70"/>
                    <a:pt x="575" y="69"/>
                    <a:pt x="574" y="69"/>
                  </a:cubicBezTo>
                  <a:cubicBezTo>
                    <a:pt x="576" y="70"/>
                    <a:pt x="577" y="70"/>
                    <a:pt x="578" y="71"/>
                  </a:cubicBezTo>
                  <a:cubicBezTo>
                    <a:pt x="577" y="71"/>
                    <a:pt x="582" y="74"/>
                    <a:pt x="583" y="75"/>
                  </a:cubicBezTo>
                  <a:cubicBezTo>
                    <a:pt x="582" y="75"/>
                    <a:pt x="582" y="74"/>
                    <a:pt x="582" y="75"/>
                  </a:cubicBezTo>
                  <a:cubicBezTo>
                    <a:pt x="586" y="78"/>
                    <a:pt x="591" y="82"/>
                    <a:pt x="594" y="85"/>
                  </a:cubicBezTo>
                  <a:cubicBezTo>
                    <a:pt x="593" y="84"/>
                    <a:pt x="595" y="85"/>
                    <a:pt x="596" y="87"/>
                  </a:cubicBezTo>
                  <a:cubicBezTo>
                    <a:pt x="598" y="88"/>
                    <a:pt x="599" y="89"/>
                    <a:pt x="597" y="88"/>
                  </a:cubicBezTo>
                  <a:cubicBezTo>
                    <a:pt x="601" y="91"/>
                    <a:pt x="599" y="89"/>
                    <a:pt x="601" y="91"/>
                  </a:cubicBezTo>
                  <a:cubicBezTo>
                    <a:pt x="601" y="91"/>
                    <a:pt x="602" y="92"/>
                    <a:pt x="602" y="92"/>
                  </a:cubicBezTo>
                  <a:cubicBezTo>
                    <a:pt x="599" y="90"/>
                    <a:pt x="597" y="88"/>
                    <a:pt x="594" y="86"/>
                  </a:cubicBezTo>
                  <a:cubicBezTo>
                    <a:pt x="592" y="84"/>
                    <a:pt x="590" y="82"/>
                    <a:pt x="587" y="79"/>
                  </a:cubicBezTo>
                  <a:cubicBezTo>
                    <a:pt x="585" y="78"/>
                    <a:pt x="583" y="77"/>
                    <a:pt x="582" y="76"/>
                  </a:cubicBezTo>
                  <a:cubicBezTo>
                    <a:pt x="581" y="75"/>
                    <a:pt x="580" y="74"/>
                    <a:pt x="578" y="73"/>
                  </a:cubicBezTo>
                  <a:cubicBezTo>
                    <a:pt x="578" y="73"/>
                    <a:pt x="578" y="73"/>
                    <a:pt x="578" y="73"/>
                  </a:cubicBezTo>
                  <a:cubicBezTo>
                    <a:pt x="578" y="72"/>
                    <a:pt x="571" y="67"/>
                    <a:pt x="573" y="69"/>
                  </a:cubicBezTo>
                  <a:cubicBezTo>
                    <a:pt x="574" y="70"/>
                    <a:pt x="579" y="73"/>
                    <a:pt x="579" y="74"/>
                  </a:cubicBezTo>
                  <a:cubicBezTo>
                    <a:pt x="575" y="71"/>
                    <a:pt x="573" y="69"/>
                    <a:pt x="568" y="66"/>
                  </a:cubicBezTo>
                  <a:cubicBezTo>
                    <a:pt x="569" y="66"/>
                    <a:pt x="568" y="65"/>
                    <a:pt x="567" y="64"/>
                  </a:cubicBezTo>
                  <a:cubicBezTo>
                    <a:pt x="567" y="65"/>
                    <a:pt x="562" y="62"/>
                    <a:pt x="563" y="62"/>
                  </a:cubicBezTo>
                  <a:cubicBezTo>
                    <a:pt x="560" y="60"/>
                    <a:pt x="557" y="58"/>
                    <a:pt x="554" y="55"/>
                  </a:cubicBezTo>
                  <a:cubicBezTo>
                    <a:pt x="550" y="53"/>
                    <a:pt x="546" y="51"/>
                    <a:pt x="543" y="49"/>
                  </a:cubicBezTo>
                  <a:cubicBezTo>
                    <a:pt x="542" y="48"/>
                    <a:pt x="540" y="48"/>
                    <a:pt x="539" y="47"/>
                  </a:cubicBezTo>
                  <a:cubicBezTo>
                    <a:pt x="537" y="46"/>
                    <a:pt x="536" y="45"/>
                    <a:pt x="534" y="44"/>
                  </a:cubicBezTo>
                  <a:cubicBezTo>
                    <a:pt x="534" y="44"/>
                    <a:pt x="535" y="44"/>
                    <a:pt x="535" y="45"/>
                  </a:cubicBezTo>
                  <a:cubicBezTo>
                    <a:pt x="532" y="43"/>
                    <a:pt x="531" y="43"/>
                    <a:pt x="531" y="42"/>
                  </a:cubicBezTo>
                  <a:cubicBezTo>
                    <a:pt x="528" y="41"/>
                    <a:pt x="534" y="44"/>
                    <a:pt x="531" y="43"/>
                  </a:cubicBezTo>
                  <a:cubicBezTo>
                    <a:pt x="530" y="42"/>
                    <a:pt x="527" y="40"/>
                    <a:pt x="526" y="40"/>
                  </a:cubicBezTo>
                  <a:cubicBezTo>
                    <a:pt x="524" y="38"/>
                    <a:pt x="519" y="36"/>
                    <a:pt x="515" y="35"/>
                  </a:cubicBezTo>
                  <a:cubicBezTo>
                    <a:pt x="511" y="33"/>
                    <a:pt x="507" y="31"/>
                    <a:pt x="505" y="30"/>
                  </a:cubicBezTo>
                  <a:cubicBezTo>
                    <a:pt x="502" y="29"/>
                    <a:pt x="495" y="26"/>
                    <a:pt x="489" y="24"/>
                  </a:cubicBezTo>
                  <a:cubicBezTo>
                    <a:pt x="482" y="22"/>
                    <a:pt x="478" y="20"/>
                    <a:pt x="483" y="22"/>
                  </a:cubicBezTo>
                  <a:cubicBezTo>
                    <a:pt x="478" y="20"/>
                    <a:pt x="471" y="17"/>
                    <a:pt x="467" y="17"/>
                  </a:cubicBezTo>
                  <a:cubicBezTo>
                    <a:pt x="471" y="18"/>
                    <a:pt x="466" y="16"/>
                    <a:pt x="467" y="16"/>
                  </a:cubicBezTo>
                  <a:cubicBezTo>
                    <a:pt x="465" y="16"/>
                    <a:pt x="464" y="16"/>
                    <a:pt x="463" y="15"/>
                  </a:cubicBezTo>
                  <a:cubicBezTo>
                    <a:pt x="463" y="15"/>
                    <a:pt x="457" y="13"/>
                    <a:pt x="456" y="13"/>
                  </a:cubicBezTo>
                  <a:cubicBezTo>
                    <a:pt x="456" y="13"/>
                    <a:pt x="457" y="14"/>
                    <a:pt x="456" y="13"/>
                  </a:cubicBezTo>
                  <a:cubicBezTo>
                    <a:pt x="455" y="13"/>
                    <a:pt x="455" y="13"/>
                    <a:pt x="454" y="12"/>
                  </a:cubicBezTo>
                  <a:cubicBezTo>
                    <a:pt x="456" y="12"/>
                    <a:pt x="457" y="13"/>
                    <a:pt x="460" y="14"/>
                  </a:cubicBezTo>
                  <a:cubicBezTo>
                    <a:pt x="458" y="13"/>
                    <a:pt x="460" y="13"/>
                    <a:pt x="461" y="13"/>
                  </a:cubicBezTo>
                  <a:cubicBezTo>
                    <a:pt x="458" y="13"/>
                    <a:pt x="457" y="12"/>
                    <a:pt x="455" y="12"/>
                  </a:cubicBezTo>
                  <a:cubicBezTo>
                    <a:pt x="454" y="11"/>
                    <a:pt x="452" y="11"/>
                    <a:pt x="451" y="11"/>
                  </a:cubicBezTo>
                  <a:cubicBezTo>
                    <a:pt x="449" y="11"/>
                    <a:pt x="447" y="10"/>
                    <a:pt x="443" y="9"/>
                  </a:cubicBezTo>
                  <a:cubicBezTo>
                    <a:pt x="443" y="9"/>
                    <a:pt x="447" y="10"/>
                    <a:pt x="447" y="10"/>
                  </a:cubicBezTo>
                  <a:cubicBezTo>
                    <a:pt x="446" y="10"/>
                    <a:pt x="444" y="10"/>
                    <a:pt x="443" y="9"/>
                  </a:cubicBezTo>
                  <a:cubicBezTo>
                    <a:pt x="443" y="10"/>
                    <a:pt x="444" y="10"/>
                    <a:pt x="445" y="10"/>
                  </a:cubicBezTo>
                  <a:cubicBezTo>
                    <a:pt x="445" y="10"/>
                    <a:pt x="447" y="11"/>
                    <a:pt x="448" y="11"/>
                  </a:cubicBezTo>
                  <a:cubicBezTo>
                    <a:pt x="449" y="11"/>
                    <a:pt x="451" y="11"/>
                    <a:pt x="451" y="11"/>
                  </a:cubicBezTo>
                  <a:cubicBezTo>
                    <a:pt x="449" y="11"/>
                    <a:pt x="447" y="10"/>
                    <a:pt x="447" y="11"/>
                  </a:cubicBezTo>
                  <a:cubicBezTo>
                    <a:pt x="450" y="11"/>
                    <a:pt x="451" y="12"/>
                    <a:pt x="452" y="12"/>
                  </a:cubicBezTo>
                  <a:cubicBezTo>
                    <a:pt x="448" y="12"/>
                    <a:pt x="437" y="9"/>
                    <a:pt x="431" y="8"/>
                  </a:cubicBezTo>
                  <a:cubicBezTo>
                    <a:pt x="430" y="8"/>
                    <a:pt x="425" y="7"/>
                    <a:pt x="421" y="6"/>
                  </a:cubicBezTo>
                  <a:cubicBezTo>
                    <a:pt x="417" y="6"/>
                    <a:pt x="413" y="5"/>
                    <a:pt x="414" y="6"/>
                  </a:cubicBezTo>
                  <a:cubicBezTo>
                    <a:pt x="412" y="5"/>
                    <a:pt x="412" y="5"/>
                    <a:pt x="411" y="5"/>
                  </a:cubicBezTo>
                  <a:cubicBezTo>
                    <a:pt x="414" y="5"/>
                    <a:pt x="420" y="6"/>
                    <a:pt x="420" y="6"/>
                  </a:cubicBezTo>
                  <a:cubicBezTo>
                    <a:pt x="416" y="5"/>
                    <a:pt x="411" y="5"/>
                    <a:pt x="414" y="5"/>
                  </a:cubicBezTo>
                  <a:cubicBezTo>
                    <a:pt x="412" y="4"/>
                    <a:pt x="412" y="5"/>
                    <a:pt x="410" y="5"/>
                  </a:cubicBezTo>
                  <a:cubicBezTo>
                    <a:pt x="410" y="4"/>
                    <a:pt x="410" y="4"/>
                    <a:pt x="410" y="4"/>
                  </a:cubicBezTo>
                  <a:cubicBezTo>
                    <a:pt x="412" y="4"/>
                    <a:pt x="418" y="5"/>
                    <a:pt x="415" y="4"/>
                  </a:cubicBezTo>
                  <a:cubicBezTo>
                    <a:pt x="413" y="5"/>
                    <a:pt x="409" y="4"/>
                    <a:pt x="408" y="4"/>
                  </a:cubicBezTo>
                  <a:cubicBezTo>
                    <a:pt x="407" y="4"/>
                    <a:pt x="405" y="3"/>
                    <a:pt x="402" y="3"/>
                  </a:cubicBezTo>
                  <a:cubicBezTo>
                    <a:pt x="399" y="3"/>
                    <a:pt x="397" y="3"/>
                    <a:pt x="396" y="2"/>
                  </a:cubicBezTo>
                  <a:cubicBezTo>
                    <a:pt x="396" y="2"/>
                    <a:pt x="397" y="2"/>
                    <a:pt x="398" y="2"/>
                  </a:cubicBezTo>
                  <a:cubicBezTo>
                    <a:pt x="399" y="2"/>
                    <a:pt x="401" y="3"/>
                    <a:pt x="402" y="3"/>
                  </a:cubicBezTo>
                  <a:cubicBezTo>
                    <a:pt x="404" y="3"/>
                    <a:pt x="405" y="3"/>
                    <a:pt x="405" y="3"/>
                  </a:cubicBezTo>
                  <a:cubicBezTo>
                    <a:pt x="406" y="3"/>
                    <a:pt x="406" y="3"/>
                    <a:pt x="405" y="3"/>
                  </a:cubicBezTo>
                  <a:cubicBezTo>
                    <a:pt x="410" y="4"/>
                    <a:pt x="406" y="3"/>
                    <a:pt x="408" y="3"/>
                  </a:cubicBezTo>
                  <a:cubicBezTo>
                    <a:pt x="409" y="4"/>
                    <a:pt x="410" y="4"/>
                    <a:pt x="412" y="4"/>
                  </a:cubicBezTo>
                  <a:cubicBezTo>
                    <a:pt x="411" y="4"/>
                    <a:pt x="406" y="3"/>
                    <a:pt x="402" y="2"/>
                  </a:cubicBezTo>
                  <a:cubicBezTo>
                    <a:pt x="397" y="2"/>
                    <a:pt x="392" y="2"/>
                    <a:pt x="390" y="2"/>
                  </a:cubicBezTo>
                  <a:cubicBezTo>
                    <a:pt x="386" y="1"/>
                    <a:pt x="376" y="2"/>
                    <a:pt x="374" y="1"/>
                  </a:cubicBezTo>
                  <a:cubicBezTo>
                    <a:pt x="372" y="1"/>
                    <a:pt x="368" y="1"/>
                    <a:pt x="366" y="0"/>
                  </a:cubicBezTo>
                  <a:cubicBezTo>
                    <a:pt x="364" y="1"/>
                    <a:pt x="365" y="1"/>
                    <a:pt x="362" y="1"/>
                  </a:cubicBezTo>
                  <a:cubicBezTo>
                    <a:pt x="357" y="1"/>
                    <a:pt x="358" y="0"/>
                    <a:pt x="356" y="0"/>
                  </a:cubicBezTo>
                  <a:cubicBezTo>
                    <a:pt x="356" y="1"/>
                    <a:pt x="349" y="1"/>
                    <a:pt x="346" y="1"/>
                  </a:cubicBezTo>
                  <a:cubicBezTo>
                    <a:pt x="346" y="1"/>
                    <a:pt x="348" y="1"/>
                    <a:pt x="348" y="0"/>
                  </a:cubicBezTo>
                  <a:cubicBezTo>
                    <a:pt x="345" y="0"/>
                    <a:pt x="344" y="1"/>
                    <a:pt x="341" y="1"/>
                  </a:cubicBezTo>
                  <a:cubicBezTo>
                    <a:pt x="339" y="1"/>
                    <a:pt x="346" y="1"/>
                    <a:pt x="343" y="1"/>
                  </a:cubicBezTo>
                  <a:cubicBezTo>
                    <a:pt x="340" y="1"/>
                    <a:pt x="339" y="1"/>
                    <a:pt x="337" y="1"/>
                  </a:cubicBezTo>
                  <a:cubicBezTo>
                    <a:pt x="335" y="1"/>
                    <a:pt x="335" y="1"/>
                    <a:pt x="334" y="1"/>
                  </a:cubicBezTo>
                  <a:cubicBezTo>
                    <a:pt x="332" y="2"/>
                    <a:pt x="317" y="4"/>
                    <a:pt x="319" y="3"/>
                  </a:cubicBezTo>
                  <a:cubicBezTo>
                    <a:pt x="303" y="6"/>
                    <a:pt x="281" y="10"/>
                    <a:pt x="267" y="15"/>
                  </a:cubicBezTo>
                  <a:cubicBezTo>
                    <a:pt x="267" y="14"/>
                    <a:pt x="267" y="14"/>
                    <a:pt x="269" y="14"/>
                  </a:cubicBezTo>
                  <a:cubicBezTo>
                    <a:pt x="269" y="14"/>
                    <a:pt x="271" y="13"/>
                    <a:pt x="272" y="13"/>
                  </a:cubicBezTo>
                  <a:cubicBezTo>
                    <a:pt x="271" y="13"/>
                    <a:pt x="270" y="13"/>
                    <a:pt x="270" y="13"/>
                  </a:cubicBezTo>
                  <a:cubicBezTo>
                    <a:pt x="273" y="12"/>
                    <a:pt x="276" y="12"/>
                    <a:pt x="277" y="11"/>
                  </a:cubicBezTo>
                  <a:cubicBezTo>
                    <a:pt x="275" y="12"/>
                    <a:pt x="269" y="13"/>
                    <a:pt x="267" y="14"/>
                  </a:cubicBezTo>
                  <a:cubicBezTo>
                    <a:pt x="267" y="14"/>
                    <a:pt x="267" y="14"/>
                    <a:pt x="265" y="15"/>
                  </a:cubicBezTo>
                  <a:cubicBezTo>
                    <a:pt x="266" y="14"/>
                    <a:pt x="262" y="16"/>
                    <a:pt x="260" y="16"/>
                  </a:cubicBezTo>
                  <a:cubicBezTo>
                    <a:pt x="262" y="15"/>
                    <a:pt x="260" y="16"/>
                    <a:pt x="259" y="16"/>
                  </a:cubicBezTo>
                  <a:cubicBezTo>
                    <a:pt x="261" y="16"/>
                    <a:pt x="259" y="16"/>
                    <a:pt x="258" y="17"/>
                  </a:cubicBezTo>
                  <a:cubicBezTo>
                    <a:pt x="255" y="18"/>
                    <a:pt x="254" y="17"/>
                    <a:pt x="251" y="19"/>
                  </a:cubicBezTo>
                  <a:cubicBezTo>
                    <a:pt x="251" y="19"/>
                    <a:pt x="255" y="17"/>
                    <a:pt x="254" y="18"/>
                  </a:cubicBezTo>
                  <a:cubicBezTo>
                    <a:pt x="253" y="19"/>
                    <a:pt x="249" y="20"/>
                    <a:pt x="247" y="20"/>
                  </a:cubicBezTo>
                  <a:cubicBezTo>
                    <a:pt x="246" y="21"/>
                    <a:pt x="242" y="23"/>
                    <a:pt x="238" y="25"/>
                  </a:cubicBezTo>
                  <a:cubicBezTo>
                    <a:pt x="241" y="23"/>
                    <a:pt x="239" y="24"/>
                    <a:pt x="239" y="24"/>
                  </a:cubicBezTo>
                  <a:cubicBezTo>
                    <a:pt x="234" y="26"/>
                    <a:pt x="231" y="27"/>
                    <a:pt x="226" y="29"/>
                  </a:cubicBezTo>
                  <a:cubicBezTo>
                    <a:pt x="227" y="28"/>
                    <a:pt x="234" y="25"/>
                    <a:pt x="231" y="26"/>
                  </a:cubicBezTo>
                  <a:cubicBezTo>
                    <a:pt x="227" y="28"/>
                    <a:pt x="227" y="28"/>
                    <a:pt x="229" y="27"/>
                  </a:cubicBezTo>
                  <a:cubicBezTo>
                    <a:pt x="225" y="29"/>
                    <a:pt x="225" y="29"/>
                    <a:pt x="222" y="30"/>
                  </a:cubicBezTo>
                  <a:cubicBezTo>
                    <a:pt x="222" y="30"/>
                    <a:pt x="221" y="31"/>
                    <a:pt x="221" y="31"/>
                  </a:cubicBezTo>
                  <a:cubicBezTo>
                    <a:pt x="221" y="30"/>
                    <a:pt x="222" y="30"/>
                    <a:pt x="224" y="29"/>
                  </a:cubicBezTo>
                  <a:cubicBezTo>
                    <a:pt x="221" y="30"/>
                    <a:pt x="220" y="30"/>
                    <a:pt x="217" y="31"/>
                  </a:cubicBezTo>
                  <a:cubicBezTo>
                    <a:pt x="216" y="32"/>
                    <a:pt x="220" y="30"/>
                    <a:pt x="218" y="31"/>
                  </a:cubicBezTo>
                  <a:cubicBezTo>
                    <a:pt x="214" y="33"/>
                    <a:pt x="215" y="33"/>
                    <a:pt x="213" y="34"/>
                  </a:cubicBezTo>
                  <a:cubicBezTo>
                    <a:pt x="213" y="33"/>
                    <a:pt x="209" y="36"/>
                    <a:pt x="207" y="36"/>
                  </a:cubicBezTo>
                  <a:cubicBezTo>
                    <a:pt x="210" y="34"/>
                    <a:pt x="214" y="33"/>
                    <a:pt x="215" y="32"/>
                  </a:cubicBezTo>
                  <a:cubicBezTo>
                    <a:pt x="213" y="33"/>
                    <a:pt x="210" y="34"/>
                    <a:pt x="211" y="34"/>
                  </a:cubicBezTo>
                  <a:cubicBezTo>
                    <a:pt x="212" y="33"/>
                    <a:pt x="213" y="33"/>
                    <a:pt x="214" y="32"/>
                  </a:cubicBezTo>
                  <a:cubicBezTo>
                    <a:pt x="216" y="31"/>
                    <a:pt x="217" y="31"/>
                    <a:pt x="217" y="31"/>
                  </a:cubicBezTo>
                  <a:cubicBezTo>
                    <a:pt x="213" y="32"/>
                    <a:pt x="210" y="34"/>
                    <a:pt x="209" y="34"/>
                  </a:cubicBezTo>
                  <a:cubicBezTo>
                    <a:pt x="208" y="35"/>
                    <a:pt x="202" y="37"/>
                    <a:pt x="200" y="39"/>
                  </a:cubicBezTo>
                  <a:cubicBezTo>
                    <a:pt x="198" y="40"/>
                    <a:pt x="200" y="39"/>
                    <a:pt x="199" y="39"/>
                  </a:cubicBezTo>
                  <a:cubicBezTo>
                    <a:pt x="196" y="41"/>
                    <a:pt x="195" y="41"/>
                    <a:pt x="195" y="41"/>
                  </a:cubicBezTo>
                  <a:cubicBezTo>
                    <a:pt x="197" y="40"/>
                    <a:pt x="195" y="41"/>
                    <a:pt x="194" y="42"/>
                  </a:cubicBezTo>
                  <a:cubicBezTo>
                    <a:pt x="194" y="42"/>
                    <a:pt x="192" y="43"/>
                    <a:pt x="190" y="44"/>
                  </a:cubicBezTo>
                  <a:cubicBezTo>
                    <a:pt x="190" y="44"/>
                    <a:pt x="188" y="45"/>
                    <a:pt x="188" y="45"/>
                  </a:cubicBezTo>
                  <a:cubicBezTo>
                    <a:pt x="185" y="47"/>
                    <a:pt x="182" y="49"/>
                    <a:pt x="178" y="50"/>
                  </a:cubicBezTo>
                  <a:cubicBezTo>
                    <a:pt x="175" y="52"/>
                    <a:pt x="172" y="54"/>
                    <a:pt x="169" y="56"/>
                  </a:cubicBezTo>
                  <a:cubicBezTo>
                    <a:pt x="169" y="56"/>
                    <a:pt x="169" y="55"/>
                    <a:pt x="168" y="56"/>
                  </a:cubicBezTo>
                  <a:cubicBezTo>
                    <a:pt x="167" y="57"/>
                    <a:pt x="165" y="59"/>
                    <a:pt x="162" y="60"/>
                  </a:cubicBezTo>
                  <a:cubicBezTo>
                    <a:pt x="162" y="60"/>
                    <a:pt x="164" y="60"/>
                    <a:pt x="164" y="59"/>
                  </a:cubicBezTo>
                  <a:cubicBezTo>
                    <a:pt x="160" y="61"/>
                    <a:pt x="150" y="69"/>
                    <a:pt x="153" y="66"/>
                  </a:cubicBezTo>
                  <a:cubicBezTo>
                    <a:pt x="151" y="68"/>
                    <a:pt x="145" y="73"/>
                    <a:pt x="145" y="72"/>
                  </a:cubicBezTo>
                  <a:cubicBezTo>
                    <a:pt x="143" y="74"/>
                    <a:pt x="145" y="73"/>
                    <a:pt x="144" y="74"/>
                  </a:cubicBezTo>
                  <a:cubicBezTo>
                    <a:pt x="142" y="75"/>
                    <a:pt x="140" y="76"/>
                    <a:pt x="138" y="78"/>
                  </a:cubicBezTo>
                  <a:cubicBezTo>
                    <a:pt x="136" y="79"/>
                    <a:pt x="135" y="81"/>
                    <a:pt x="133" y="82"/>
                  </a:cubicBezTo>
                  <a:cubicBezTo>
                    <a:pt x="129" y="85"/>
                    <a:pt x="126" y="88"/>
                    <a:pt x="122" y="91"/>
                  </a:cubicBezTo>
                  <a:cubicBezTo>
                    <a:pt x="123" y="92"/>
                    <a:pt x="116" y="97"/>
                    <a:pt x="115" y="98"/>
                  </a:cubicBezTo>
                  <a:cubicBezTo>
                    <a:pt x="114" y="99"/>
                    <a:pt x="113" y="100"/>
                    <a:pt x="113" y="100"/>
                  </a:cubicBezTo>
                  <a:cubicBezTo>
                    <a:pt x="117" y="96"/>
                    <a:pt x="120" y="93"/>
                    <a:pt x="123" y="90"/>
                  </a:cubicBezTo>
                  <a:cubicBezTo>
                    <a:pt x="126" y="87"/>
                    <a:pt x="129" y="85"/>
                    <a:pt x="134" y="81"/>
                  </a:cubicBezTo>
                  <a:cubicBezTo>
                    <a:pt x="133" y="80"/>
                    <a:pt x="130" y="84"/>
                    <a:pt x="129" y="84"/>
                  </a:cubicBezTo>
                  <a:cubicBezTo>
                    <a:pt x="136" y="77"/>
                    <a:pt x="143" y="71"/>
                    <a:pt x="150" y="66"/>
                  </a:cubicBezTo>
                  <a:cubicBezTo>
                    <a:pt x="154" y="63"/>
                    <a:pt x="157" y="61"/>
                    <a:pt x="161" y="58"/>
                  </a:cubicBezTo>
                  <a:cubicBezTo>
                    <a:pt x="163" y="57"/>
                    <a:pt x="164" y="56"/>
                    <a:pt x="166" y="55"/>
                  </a:cubicBezTo>
                  <a:cubicBezTo>
                    <a:pt x="168" y="53"/>
                    <a:pt x="170" y="52"/>
                    <a:pt x="172" y="51"/>
                  </a:cubicBezTo>
                  <a:cubicBezTo>
                    <a:pt x="180" y="46"/>
                    <a:pt x="189" y="41"/>
                    <a:pt x="197" y="36"/>
                  </a:cubicBezTo>
                  <a:cubicBezTo>
                    <a:pt x="202" y="34"/>
                    <a:pt x="206" y="31"/>
                    <a:pt x="210" y="29"/>
                  </a:cubicBezTo>
                  <a:cubicBezTo>
                    <a:pt x="215" y="27"/>
                    <a:pt x="219" y="25"/>
                    <a:pt x="223" y="23"/>
                  </a:cubicBezTo>
                  <a:cubicBezTo>
                    <a:pt x="228" y="20"/>
                    <a:pt x="234" y="18"/>
                    <a:pt x="241" y="15"/>
                  </a:cubicBezTo>
                  <a:cubicBezTo>
                    <a:pt x="244" y="14"/>
                    <a:pt x="248" y="13"/>
                    <a:pt x="251" y="11"/>
                  </a:cubicBezTo>
                  <a:cubicBezTo>
                    <a:pt x="255" y="10"/>
                    <a:pt x="258" y="9"/>
                    <a:pt x="261" y="8"/>
                  </a:cubicBezTo>
                  <a:cubicBezTo>
                    <a:pt x="255" y="9"/>
                    <a:pt x="242" y="15"/>
                    <a:pt x="236" y="17"/>
                  </a:cubicBezTo>
                  <a:cubicBezTo>
                    <a:pt x="236" y="16"/>
                    <a:pt x="236" y="16"/>
                    <a:pt x="237" y="16"/>
                  </a:cubicBezTo>
                  <a:cubicBezTo>
                    <a:pt x="232" y="17"/>
                    <a:pt x="227" y="19"/>
                    <a:pt x="225" y="20"/>
                  </a:cubicBezTo>
                  <a:cubicBezTo>
                    <a:pt x="220" y="22"/>
                    <a:pt x="216" y="24"/>
                    <a:pt x="211" y="26"/>
                  </a:cubicBezTo>
                  <a:cubicBezTo>
                    <a:pt x="207" y="27"/>
                    <a:pt x="203" y="29"/>
                    <a:pt x="200" y="30"/>
                  </a:cubicBezTo>
                  <a:cubicBezTo>
                    <a:pt x="198" y="32"/>
                    <a:pt x="199" y="31"/>
                    <a:pt x="197" y="33"/>
                  </a:cubicBezTo>
                  <a:cubicBezTo>
                    <a:pt x="197" y="32"/>
                    <a:pt x="195" y="33"/>
                    <a:pt x="195" y="33"/>
                  </a:cubicBezTo>
                  <a:cubicBezTo>
                    <a:pt x="193" y="34"/>
                    <a:pt x="190" y="36"/>
                    <a:pt x="189" y="36"/>
                  </a:cubicBezTo>
                  <a:cubicBezTo>
                    <a:pt x="185" y="39"/>
                    <a:pt x="185" y="39"/>
                    <a:pt x="180" y="41"/>
                  </a:cubicBezTo>
                  <a:cubicBezTo>
                    <a:pt x="180" y="41"/>
                    <a:pt x="180" y="41"/>
                    <a:pt x="180" y="41"/>
                  </a:cubicBezTo>
                  <a:cubicBezTo>
                    <a:pt x="176" y="44"/>
                    <a:pt x="172" y="46"/>
                    <a:pt x="169" y="48"/>
                  </a:cubicBezTo>
                  <a:cubicBezTo>
                    <a:pt x="167" y="49"/>
                    <a:pt x="165" y="50"/>
                    <a:pt x="163" y="51"/>
                  </a:cubicBezTo>
                  <a:cubicBezTo>
                    <a:pt x="162" y="52"/>
                    <a:pt x="160" y="54"/>
                    <a:pt x="158" y="55"/>
                  </a:cubicBezTo>
                  <a:cubicBezTo>
                    <a:pt x="158" y="55"/>
                    <a:pt x="157" y="56"/>
                    <a:pt x="157" y="55"/>
                  </a:cubicBezTo>
                  <a:cubicBezTo>
                    <a:pt x="153" y="58"/>
                    <a:pt x="151" y="60"/>
                    <a:pt x="149" y="61"/>
                  </a:cubicBezTo>
                  <a:cubicBezTo>
                    <a:pt x="143" y="66"/>
                    <a:pt x="138" y="70"/>
                    <a:pt x="132" y="74"/>
                  </a:cubicBezTo>
                  <a:cubicBezTo>
                    <a:pt x="130" y="76"/>
                    <a:pt x="127" y="78"/>
                    <a:pt x="124" y="81"/>
                  </a:cubicBezTo>
                  <a:cubicBezTo>
                    <a:pt x="123" y="82"/>
                    <a:pt x="121" y="83"/>
                    <a:pt x="120" y="84"/>
                  </a:cubicBezTo>
                  <a:cubicBezTo>
                    <a:pt x="119" y="86"/>
                    <a:pt x="117" y="87"/>
                    <a:pt x="116" y="88"/>
                  </a:cubicBezTo>
                  <a:cubicBezTo>
                    <a:pt x="115" y="89"/>
                    <a:pt x="115" y="89"/>
                    <a:pt x="114" y="90"/>
                  </a:cubicBezTo>
                  <a:cubicBezTo>
                    <a:pt x="112" y="92"/>
                    <a:pt x="108" y="95"/>
                    <a:pt x="105" y="99"/>
                  </a:cubicBezTo>
                  <a:cubicBezTo>
                    <a:pt x="102" y="102"/>
                    <a:pt x="99" y="105"/>
                    <a:pt x="97" y="108"/>
                  </a:cubicBezTo>
                  <a:cubicBezTo>
                    <a:pt x="96" y="109"/>
                    <a:pt x="96" y="109"/>
                    <a:pt x="95" y="110"/>
                  </a:cubicBezTo>
                  <a:cubicBezTo>
                    <a:pt x="93" y="112"/>
                    <a:pt x="96" y="109"/>
                    <a:pt x="94" y="111"/>
                  </a:cubicBezTo>
                  <a:cubicBezTo>
                    <a:pt x="92" y="114"/>
                    <a:pt x="96" y="109"/>
                    <a:pt x="94" y="111"/>
                  </a:cubicBezTo>
                  <a:cubicBezTo>
                    <a:pt x="94" y="112"/>
                    <a:pt x="93" y="113"/>
                    <a:pt x="92" y="114"/>
                  </a:cubicBezTo>
                  <a:cubicBezTo>
                    <a:pt x="93" y="114"/>
                    <a:pt x="89" y="117"/>
                    <a:pt x="87" y="119"/>
                  </a:cubicBezTo>
                  <a:cubicBezTo>
                    <a:pt x="86" y="121"/>
                    <a:pt x="84" y="124"/>
                    <a:pt x="82" y="126"/>
                  </a:cubicBezTo>
                  <a:cubicBezTo>
                    <a:pt x="80" y="129"/>
                    <a:pt x="78" y="132"/>
                    <a:pt x="77" y="134"/>
                  </a:cubicBezTo>
                  <a:cubicBezTo>
                    <a:pt x="76" y="136"/>
                    <a:pt x="74" y="138"/>
                    <a:pt x="73" y="140"/>
                  </a:cubicBezTo>
                  <a:cubicBezTo>
                    <a:pt x="71" y="142"/>
                    <a:pt x="70" y="143"/>
                    <a:pt x="69" y="145"/>
                  </a:cubicBezTo>
                  <a:cubicBezTo>
                    <a:pt x="67" y="148"/>
                    <a:pt x="66" y="151"/>
                    <a:pt x="65" y="153"/>
                  </a:cubicBezTo>
                  <a:cubicBezTo>
                    <a:pt x="64" y="154"/>
                    <a:pt x="63" y="156"/>
                    <a:pt x="62" y="157"/>
                  </a:cubicBezTo>
                  <a:cubicBezTo>
                    <a:pt x="64" y="155"/>
                    <a:pt x="64" y="155"/>
                    <a:pt x="65" y="155"/>
                  </a:cubicBezTo>
                  <a:cubicBezTo>
                    <a:pt x="64" y="156"/>
                    <a:pt x="64" y="156"/>
                    <a:pt x="63" y="157"/>
                  </a:cubicBezTo>
                  <a:cubicBezTo>
                    <a:pt x="63" y="157"/>
                    <a:pt x="64" y="156"/>
                    <a:pt x="63" y="156"/>
                  </a:cubicBezTo>
                  <a:cubicBezTo>
                    <a:pt x="62" y="159"/>
                    <a:pt x="61" y="159"/>
                    <a:pt x="60" y="162"/>
                  </a:cubicBezTo>
                  <a:cubicBezTo>
                    <a:pt x="63" y="158"/>
                    <a:pt x="58" y="165"/>
                    <a:pt x="58" y="166"/>
                  </a:cubicBezTo>
                  <a:cubicBezTo>
                    <a:pt x="59" y="165"/>
                    <a:pt x="61" y="161"/>
                    <a:pt x="62" y="159"/>
                  </a:cubicBezTo>
                  <a:cubicBezTo>
                    <a:pt x="63" y="159"/>
                    <a:pt x="63" y="159"/>
                    <a:pt x="62" y="160"/>
                  </a:cubicBezTo>
                  <a:cubicBezTo>
                    <a:pt x="60" y="164"/>
                    <a:pt x="57" y="168"/>
                    <a:pt x="53" y="173"/>
                  </a:cubicBezTo>
                  <a:cubicBezTo>
                    <a:pt x="53" y="175"/>
                    <a:pt x="55" y="172"/>
                    <a:pt x="52" y="176"/>
                  </a:cubicBezTo>
                  <a:cubicBezTo>
                    <a:pt x="52" y="176"/>
                    <a:pt x="50" y="179"/>
                    <a:pt x="51" y="176"/>
                  </a:cubicBezTo>
                  <a:cubicBezTo>
                    <a:pt x="49" y="180"/>
                    <a:pt x="50" y="179"/>
                    <a:pt x="48" y="182"/>
                  </a:cubicBezTo>
                  <a:cubicBezTo>
                    <a:pt x="48" y="182"/>
                    <a:pt x="48" y="182"/>
                    <a:pt x="48" y="182"/>
                  </a:cubicBezTo>
                  <a:cubicBezTo>
                    <a:pt x="47" y="185"/>
                    <a:pt x="47" y="184"/>
                    <a:pt x="46" y="186"/>
                  </a:cubicBezTo>
                  <a:cubicBezTo>
                    <a:pt x="44" y="189"/>
                    <a:pt x="42" y="193"/>
                    <a:pt x="40" y="195"/>
                  </a:cubicBezTo>
                  <a:cubicBezTo>
                    <a:pt x="41" y="193"/>
                    <a:pt x="42" y="191"/>
                    <a:pt x="43" y="189"/>
                  </a:cubicBezTo>
                  <a:cubicBezTo>
                    <a:pt x="44" y="187"/>
                    <a:pt x="45" y="186"/>
                    <a:pt x="46" y="185"/>
                  </a:cubicBezTo>
                  <a:cubicBezTo>
                    <a:pt x="45" y="186"/>
                    <a:pt x="44" y="189"/>
                    <a:pt x="44" y="189"/>
                  </a:cubicBezTo>
                  <a:cubicBezTo>
                    <a:pt x="46" y="185"/>
                    <a:pt x="46" y="184"/>
                    <a:pt x="48" y="181"/>
                  </a:cubicBezTo>
                  <a:cubicBezTo>
                    <a:pt x="50" y="178"/>
                    <a:pt x="52" y="174"/>
                    <a:pt x="54" y="172"/>
                  </a:cubicBezTo>
                  <a:cubicBezTo>
                    <a:pt x="56" y="169"/>
                    <a:pt x="57" y="166"/>
                    <a:pt x="58" y="165"/>
                  </a:cubicBezTo>
                  <a:cubicBezTo>
                    <a:pt x="56" y="168"/>
                    <a:pt x="54" y="170"/>
                    <a:pt x="52" y="173"/>
                  </a:cubicBezTo>
                  <a:cubicBezTo>
                    <a:pt x="51" y="175"/>
                    <a:pt x="49" y="177"/>
                    <a:pt x="49" y="178"/>
                  </a:cubicBezTo>
                  <a:cubicBezTo>
                    <a:pt x="49" y="178"/>
                    <a:pt x="51" y="174"/>
                    <a:pt x="51" y="174"/>
                  </a:cubicBezTo>
                  <a:cubicBezTo>
                    <a:pt x="51" y="175"/>
                    <a:pt x="51" y="175"/>
                    <a:pt x="50" y="177"/>
                  </a:cubicBezTo>
                  <a:cubicBezTo>
                    <a:pt x="48" y="180"/>
                    <a:pt x="48" y="180"/>
                    <a:pt x="46" y="185"/>
                  </a:cubicBezTo>
                  <a:cubicBezTo>
                    <a:pt x="47" y="183"/>
                    <a:pt x="43" y="189"/>
                    <a:pt x="45" y="185"/>
                  </a:cubicBezTo>
                  <a:cubicBezTo>
                    <a:pt x="44" y="186"/>
                    <a:pt x="44" y="187"/>
                    <a:pt x="43" y="189"/>
                  </a:cubicBezTo>
                  <a:cubicBezTo>
                    <a:pt x="42" y="190"/>
                    <a:pt x="41" y="191"/>
                    <a:pt x="41" y="192"/>
                  </a:cubicBezTo>
                  <a:cubicBezTo>
                    <a:pt x="41" y="191"/>
                    <a:pt x="42" y="189"/>
                    <a:pt x="43" y="188"/>
                  </a:cubicBezTo>
                  <a:cubicBezTo>
                    <a:pt x="43" y="187"/>
                    <a:pt x="44" y="186"/>
                    <a:pt x="44" y="186"/>
                  </a:cubicBezTo>
                  <a:cubicBezTo>
                    <a:pt x="42" y="189"/>
                    <a:pt x="45" y="183"/>
                    <a:pt x="43" y="186"/>
                  </a:cubicBezTo>
                  <a:cubicBezTo>
                    <a:pt x="42" y="190"/>
                    <a:pt x="40" y="191"/>
                    <a:pt x="39" y="195"/>
                  </a:cubicBezTo>
                  <a:cubicBezTo>
                    <a:pt x="39" y="195"/>
                    <a:pt x="39" y="194"/>
                    <a:pt x="39" y="194"/>
                  </a:cubicBezTo>
                  <a:cubicBezTo>
                    <a:pt x="38" y="196"/>
                    <a:pt x="38" y="196"/>
                    <a:pt x="37" y="198"/>
                  </a:cubicBezTo>
                  <a:cubicBezTo>
                    <a:pt x="37" y="199"/>
                    <a:pt x="38" y="195"/>
                    <a:pt x="38" y="195"/>
                  </a:cubicBezTo>
                  <a:cubicBezTo>
                    <a:pt x="36" y="200"/>
                    <a:pt x="35" y="202"/>
                    <a:pt x="34" y="204"/>
                  </a:cubicBezTo>
                  <a:cubicBezTo>
                    <a:pt x="33" y="207"/>
                    <a:pt x="32" y="208"/>
                    <a:pt x="31" y="210"/>
                  </a:cubicBezTo>
                  <a:cubicBezTo>
                    <a:pt x="31" y="209"/>
                    <a:pt x="32" y="208"/>
                    <a:pt x="32" y="208"/>
                  </a:cubicBezTo>
                  <a:cubicBezTo>
                    <a:pt x="31" y="209"/>
                    <a:pt x="31" y="210"/>
                    <a:pt x="31" y="210"/>
                  </a:cubicBezTo>
                  <a:cubicBezTo>
                    <a:pt x="29" y="213"/>
                    <a:pt x="28" y="215"/>
                    <a:pt x="28" y="217"/>
                  </a:cubicBezTo>
                  <a:cubicBezTo>
                    <a:pt x="25" y="221"/>
                    <a:pt x="23" y="227"/>
                    <a:pt x="20" y="234"/>
                  </a:cubicBezTo>
                  <a:cubicBezTo>
                    <a:pt x="17" y="240"/>
                    <a:pt x="15" y="247"/>
                    <a:pt x="12" y="255"/>
                  </a:cubicBezTo>
                  <a:cubicBezTo>
                    <a:pt x="12" y="255"/>
                    <a:pt x="13" y="253"/>
                    <a:pt x="12" y="253"/>
                  </a:cubicBezTo>
                  <a:cubicBezTo>
                    <a:pt x="11" y="257"/>
                    <a:pt x="10" y="260"/>
                    <a:pt x="12" y="257"/>
                  </a:cubicBezTo>
                  <a:cubicBezTo>
                    <a:pt x="11" y="259"/>
                    <a:pt x="11" y="259"/>
                    <a:pt x="11" y="261"/>
                  </a:cubicBezTo>
                  <a:cubicBezTo>
                    <a:pt x="11" y="261"/>
                    <a:pt x="11" y="261"/>
                    <a:pt x="11" y="261"/>
                  </a:cubicBezTo>
                  <a:cubicBezTo>
                    <a:pt x="10" y="265"/>
                    <a:pt x="10" y="266"/>
                    <a:pt x="10" y="267"/>
                  </a:cubicBezTo>
                  <a:cubicBezTo>
                    <a:pt x="11" y="265"/>
                    <a:pt x="11" y="266"/>
                    <a:pt x="12" y="264"/>
                  </a:cubicBezTo>
                  <a:cubicBezTo>
                    <a:pt x="12" y="262"/>
                    <a:pt x="12" y="260"/>
                    <a:pt x="14" y="257"/>
                  </a:cubicBezTo>
                  <a:cubicBezTo>
                    <a:pt x="13" y="257"/>
                    <a:pt x="12" y="259"/>
                    <a:pt x="14" y="255"/>
                  </a:cubicBezTo>
                  <a:cubicBezTo>
                    <a:pt x="14" y="257"/>
                    <a:pt x="14" y="256"/>
                    <a:pt x="15" y="252"/>
                  </a:cubicBezTo>
                  <a:cubicBezTo>
                    <a:pt x="15" y="253"/>
                    <a:pt x="14" y="258"/>
                    <a:pt x="13" y="261"/>
                  </a:cubicBezTo>
                  <a:cubicBezTo>
                    <a:pt x="13" y="260"/>
                    <a:pt x="13" y="260"/>
                    <a:pt x="13" y="260"/>
                  </a:cubicBezTo>
                  <a:cubicBezTo>
                    <a:pt x="15" y="256"/>
                    <a:pt x="15" y="253"/>
                    <a:pt x="16" y="250"/>
                  </a:cubicBezTo>
                  <a:cubicBezTo>
                    <a:pt x="16" y="251"/>
                    <a:pt x="16" y="253"/>
                    <a:pt x="15" y="254"/>
                  </a:cubicBezTo>
                  <a:cubicBezTo>
                    <a:pt x="16" y="252"/>
                    <a:pt x="17" y="249"/>
                    <a:pt x="18" y="246"/>
                  </a:cubicBezTo>
                  <a:cubicBezTo>
                    <a:pt x="19" y="245"/>
                    <a:pt x="19" y="243"/>
                    <a:pt x="20" y="242"/>
                  </a:cubicBezTo>
                  <a:cubicBezTo>
                    <a:pt x="20" y="240"/>
                    <a:pt x="21" y="238"/>
                    <a:pt x="22" y="237"/>
                  </a:cubicBezTo>
                  <a:cubicBezTo>
                    <a:pt x="24" y="231"/>
                    <a:pt x="26" y="226"/>
                    <a:pt x="27" y="227"/>
                  </a:cubicBezTo>
                  <a:cubicBezTo>
                    <a:pt x="28" y="224"/>
                    <a:pt x="30" y="220"/>
                    <a:pt x="32" y="216"/>
                  </a:cubicBezTo>
                  <a:cubicBezTo>
                    <a:pt x="32" y="215"/>
                    <a:pt x="30" y="218"/>
                    <a:pt x="30" y="218"/>
                  </a:cubicBezTo>
                  <a:cubicBezTo>
                    <a:pt x="31" y="215"/>
                    <a:pt x="33" y="212"/>
                    <a:pt x="34" y="210"/>
                  </a:cubicBezTo>
                  <a:cubicBezTo>
                    <a:pt x="34" y="211"/>
                    <a:pt x="36" y="206"/>
                    <a:pt x="36" y="205"/>
                  </a:cubicBezTo>
                  <a:cubicBezTo>
                    <a:pt x="36" y="204"/>
                    <a:pt x="38" y="201"/>
                    <a:pt x="39" y="200"/>
                  </a:cubicBezTo>
                  <a:cubicBezTo>
                    <a:pt x="39" y="200"/>
                    <a:pt x="39" y="201"/>
                    <a:pt x="39" y="200"/>
                  </a:cubicBezTo>
                  <a:cubicBezTo>
                    <a:pt x="38" y="202"/>
                    <a:pt x="37" y="203"/>
                    <a:pt x="37" y="203"/>
                  </a:cubicBezTo>
                  <a:cubicBezTo>
                    <a:pt x="39" y="201"/>
                    <a:pt x="39" y="201"/>
                    <a:pt x="39" y="200"/>
                  </a:cubicBezTo>
                  <a:cubicBezTo>
                    <a:pt x="40" y="199"/>
                    <a:pt x="41" y="198"/>
                    <a:pt x="41" y="197"/>
                  </a:cubicBezTo>
                  <a:cubicBezTo>
                    <a:pt x="40" y="198"/>
                    <a:pt x="40" y="200"/>
                    <a:pt x="39" y="200"/>
                  </a:cubicBezTo>
                  <a:cubicBezTo>
                    <a:pt x="39" y="199"/>
                    <a:pt x="40" y="198"/>
                    <a:pt x="41" y="196"/>
                  </a:cubicBezTo>
                  <a:cubicBezTo>
                    <a:pt x="44" y="192"/>
                    <a:pt x="43" y="194"/>
                    <a:pt x="38" y="203"/>
                  </a:cubicBezTo>
                  <a:cubicBezTo>
                    <a:pt x="37" y="205"/>
                    <a:pt x="36" y="206"/>
                    <a:pt x="35" y="210"/>
                  </a:cubicBezTo>
                  <a:cubicBezTo>
                    <a:pt x="35" y="211"/>
                    <a:pt x="36" y="207"/>
                    <a:pt x="35" y="210"/>
                  </a:cubicBezTo>
                  <a:cubicBezTo>
                    <a:pt x="34" y="212"/>
                    <a:pt x="34" y="212"/>
                    <a:pt x="33" y="214"/>
                  </a:cubicBezTo>
                  <a:cubicBezTo>
                    <a:pt x="33" y="215"/>
                    <a:pt x="35" y="211"/>
                    <a:pt x="35" y="212"/>
                  </a:cubicBezTo>
                  <a:cubicBezTo>
                    <a:pt x="34" y="215"/>
                    <a:pt x="32" y="217"/>
                    <a:pt x="31" y="221"/>
                  </a:cubicBezTo>
                  <a:cubicBezTo>
                    <a:pt x="31" y="221"/>
                    <a:pt x="31" y="221"/>
                    <a:pt x="30" y="222"/>
                  </a:cubicBezTo>
                  <a:cubicBezTo>
                    <a:pt x="29" y="226"/>
                    <a:pt x="27" y="231"/>
                    <a:pt x="24" y="239"/>
                  </a:cubicBezTo>
                  <a:cubicBezTo>
                    <a:pt x="24" y="238"/>
                    <a:pt x="23" y="241"/>
                    <a:pt x="22" y="241"/>
                  </a:cubicBezTo>
                  <a:cubicBezTo>
                    <a:pt x="21" y="245"/>
                    <a:pt x="19" y="250"/>
                    <a:pt x="19" y="252"/>
                  </a:cubicBezTo>
                  <a:cubicBezTo>
                    <a:pt x="19" y="249"/>
                    <a:pt x="21" y="245"/>
                    <a:pt x="22" y="241"/>
                  </a:cubicBezTo>
                  <a:cubicBezTo>
                    <a:pt x="24" y="237"/>
                    <a:pt x="25" y="233"/>
                    <a:pt x="27" y="230"/>
                  </a:cubicBezTo>
                  <a:cubicBezTo>
                    <a:pt x="26" y="231"/>
                    <a:pt x="24" y="236"/>
                    <a:pt x="23" y="238"/>
                  </a:cubicBezTo>
                  <a:cubicBezTo>
                    <a:pt x="22" y="240"/>
                    <a:pt x="23" y="239"/>
                    <a:pt x="22" y="242"/>
                  </a:cubicBezTo>
                  <a:cubicBezTo>
                    <a:pt x="21" y="243"/>
                    <a:pt x="20" y="246"/>
                    <a:pt x="21" y="242"/>
                  </a:cubicBezTo>
                  <a:cubicBezTo>
                    <a:pt x="20" y="245"/>
                    <a:pt x="19" y="246"/>
                    <a:pt x="19" y="248"/>
                  </a:cubicBezTo>
                  <a:cubicBezTo>
                    <a:pt x="20" y="247"/>
                    <a:pt x="20" y="246"/>
                    <a:pt x="20" y="245"/>
                  </a:cubicBezTo>
                  <a:cubicBezTo>
                    <a:pt x="20" y="246"/>
                    <a:pt x="18" y="251"/>
                    <a:pt x="17" y="253"/>
                  </a:cubicBezTo>
                  <a:cubicBezTo>
                    <a:pt x="18" y="253"/>
                    <a:pt x="19" y="250"/>
                    <a:pt x="19" y="249"/>
                  </a:cubicBezTo>
                  <a:cubicBezTo>
                    <a:pt x="18" y="253"/>
                    <a:pt x="18" y="253"/>
                    <a:pt x="17" y="256"/>
                  </a:cubicBezTo>
                  <a:cubicBezTo>
                    <a:pt x="17" y="256"/>
                    <a:pt x="17" y="256"/>
                    <a:pt x="17" y="256"/>
                  </a:cubicBezTo>
                  <a:cubicBezTo>
                    <a:pt x="16" y="260"/>
                    <a:pt x="14" y="268"/>
                    <a:pt x="13" y="270"/>
                  </a:cubicBezTo>
                  <a:cubicBezTo>
                    <a:pt x="14" y="269"/>
                    <a:pt x="15" y="267"/>
                    <a:pt x="15" y="266"/>
                  </a:cubicBezTo>
                  <a:cubicBezTo>
                    <a:pt x="14" y="270"/>
                    <a:pt x="12" y="275"/>
                    <a:pt x="11" y="279"/>
                  </a:cubicBezTo>
                  <a:cubicBezTo>
                    <a:pt x="11" y="278"/>
                    <a:pt x="12" y="275"/>
                    <a:pt x="13" y="273"/>
                  </a:cubicBezTo>
                  <a:cubicBezTo>
                    <a:pt x="11" y="275"/>
                    <a:pt x="11" y="278"/>
                    <a:pt x="11" y="280"/>
                  </a:cubicBezTo>
                  <a:cubicBezTo>
                    <a:pt x="10" y="282"/>
                    <a:pt x="10" y="281"/>
                    <a:pt x="10" y="282"/>
                  </a:cubicBezTo>
                  <a:cubicBezTo>
                    <a:pt x="9" y="285"/>
                    <a:pt x="10" y="280"/>
                    <a:pt x="10" y="283"/>
                  </a:cubicBezTo>
                  <a:cubicBezTo>
                    <a:pt x="9" y="284"/>
                    <a:pt x="9" y="284"/>
                    <a:pt x="9" y="284"/>
                  </a:cubicBezTo>
                  <a:cubicBezTo>
                    <a:pt x="10" y="283"/>
                    <a:pt x="9" y="284"/>
                    <a:pt x="9" y="285"/>
                  </a:cubicBezTo>
                  <a:cubicBezTo>
                    <a:pt x="9" y="285"/>
                    <a:pt x="8" y="287"/>
                    <a:pt x="8" y="288"/>
                  </a:cubicBezTo>
                  <a:cubicBezTo>
                    <a:pt x="9" y="286"/>
                    <a:pt x="9" y="285"/>
                    <a:pt x="9" y="284"/>
                  </a:cubicBezTo>
                  <a:cubicBezTo>
                    <a:pt x="9" y="288"/>
                    <a:pt x="8" y="290"/>
                    <a:pt x="7" y="293"/>
                  </a:cubicBezTo>
                  <a:cubicBezTo>
                    <a:pt x="7" y="293"/>
                    <a:pt x="6" y="297"/>
                    <a:pt x="6" y="299"/>
                  </a:cubicBezTo>
                  <a:cubicBezTo>
                    <a:pt x="6" y="297"/>
                    <a:pt x="7" y="295"/>
                    <a:pt x="7" y="295"/>
                  </a:cubicBezTo>
                  <a:cubicBezTo>
                    <a:pt x="6" y="298"/>
                    <a:pt x="6" y="303"/>
                    <a:pt x="5" y="306"/>
                  </a:cubicBezTo>
                  <a:cubicBezTo>
                    <a:pt x="6" y="306"/>
                    <a:pt x="6" y="304"/>
                    <a:pt x="6" y="302"/>
                  </a:cubicBezTo>
                  <a:cubicBezTo>
                    <a:pt x="6" y="302"/>
                    <a:pt x="6" y="305"/>
                    <a:pt x="6" y="303"/>
                  </a:cubicBezTo>
                  <a:cubicBezTo>
                    <a:pt x="7" y="299"/>
                    <a:pt x="7" y="296"/>
                    <a:pt x="8" y="292"/>
                  </a:cubicBezTo>
                  <a:cubicBezTo>
                    <a:pt x="9" y="290"/>
                    <a:pt x="9" y="291"/>
                    <a:pt x="10" y="289"/>
                  </a:cubicBezTo>
                  <a:cubicBezTo>
                    <a:pt x="9" y="290"/>
                    <a:pt x="10" y="289"/>
                    <a:pt x="10" y="290"/>
                  </a:cubicBezTo>
                  <a:cubicBezTo>
                    <a:pt x="10" y="288"/>
                    <a:pt x="11" y="287"/>
                    <a:pt x="11" y="288"/>
                  </a:cubicBezTo>
                  <a:cubicBezTo>
                    <a:pt x="11" y="286"/>
                    <a:pt x="11" y="286"/>
                    <a:pt x="11" y="284"/>
                  </a:cubicBezTo>
                  <a:cubicBezTo>
                    <a:pt x="12" y="283"/>
                    <a:pt x="13" y="281"/>
                    <a:pt x="14" y="277"/>
                  </a:cubicBezTo>
                  <a:cubicBezTo>
                    <a:pt x="14" y="277"/>
                    <a:pt x="13" y="281"/>
                    <a:pt x="13" y="279"/>
                  </a:cubicBezTo>
                  <a:cubicBezTo>
                    <a:pt x="13" y="277"/>
                    <a:pt x="14" y="277"/>
                    <a:pt x="14" y="275"/>
                  </a:cubicBezTo>
                  <a:cubicBezTo>
                    <a:pt x="14" y="275"/>
                    <a:pt x="13" y="277"/>
                    <a:pt x="13" y="279"/>
                  </a:cubicBezTo>
                  <a:cubicBezTo>
                    <a:pt x="12" y="281"/>
                    <a:pt x="11" y="284"/>
                    <a:pt x="11" y="283"/>
                  </a:cubicBezTo>
                  <a:cubicBezTo>
                    <a:pt x="12" y="280"/>
                    <a:pt x="12" y="279"/>
                    <a:pt x="13" y="276"/>
                  </a:cubicBezTo>
                  <a:cubicBezTo>
                    <a:pt x="14" y="277"/>
                    <a:pt x="15" y="271"/>
                    <a:pt x="16" y="269"/>
                  </a:cubicBezTo>
                  <a:cubicBezTo>
                    <a:pt x="16" y="271"/>
                    <a:pt x="15" y="273"/>
                    <a:pt x="15" y="273"/>
                  </a:cubicBezTo>
                  <a:cubicBezTo>
                    <a:pt x="16" y="270"/>
                    <a:pt x="14" y="275"/>
                    <a:pt x="15" y="275"/>
                  </a:cubicBezTo>
                  <a:cubicBezTo>
                    <a:pt x="15" y="275"/>
                    <a:pt x="16" y="273"/>
                    <a:pt x="15" y="274"/>
                  </a:cubicBezTo>
                  <a:cubicBezTo>
                    <a:pt x="13" y="280"/>
                    <a:pt x="12" y="287"/>
                    <a:pt x="12" y="291"/>
                  </a:cubicBezTo>
                  <a:cubicBezTo>
                    <a:pt x="12" y="288"/>
                    <a:pt x="14" y="279"/>
                    <a:pt x="15" y="276"/>
                  </a:cubicBezTo>
                  <a:cubicBezTo>
                    <a:pt x="15" y="275"/>
                    <a:pt x="16" y="276"/>
                    <a:pt x="16" y="276"/>
                  </a:cubicBezTo>
                  <a:cubicBezTo>
                    <a:pt x="16" y="274"/>
                    <a:pt x="17" y="273"/>
                    <a:pt x="17" y="271"/>
                  </a:cubicBezTo>
                  <a:cubicBezTo>
                    <a:pt x="17" y="271"/>
                    <a:pt x="17" y="271"/>
                    <a:pt x="18" y="269"/>
                  </a:cubicBezTo>
                  <a:cubicBezTo>
                    <a:pt x="18" y="269"/>
                    <a:pt x="18" y="269"/>
                    <a:pt x="18" y="269"/>
                  </a:cubicBezTo>
                  <a:cubicBezTo>
                    <a:pt x="17" y="274"/>
                    <a:pt x="16" y="278"/>
                    <a:pt x="15" y="280"/>
                  </a:cubicBezTo>
                  <a:cubicBezTo>
                    <a:pt x="15" y="279"/>
                    <a:pt x="16" y="279"/>
                    <a:pt x="16" y="278"/>
                  </a:cubicBezTo>
                  <a:cubicBezTo>
                    <a:pt x="15" y="281"/>
                    <a:pt x="15" y="281"/>
                    <a:pt x="15" y="283"/>
                  </a:cubicBezTo>
                  <a:cubicBezTo>
                    <a:pt x="13" y="285"/>
                    <a:pt x="12" y="294"/>
                    <a:pt x="10" y="298"/>
                  </a:cubicBezTo>
                  <a:cubicBezTo>
                    <a:pt x="11" y="295"/>
                    <a:pt x="10" y="296"/>
                    <a:pt x="11" y="296"/>
                  </a:cubicBezTo>
                  <a:cubicBezTo>
                    <a:pt x="10" y="297"/>
                    <a:pt x="9" y="302"/>
                    <a:pt x="9" y="302"/>
                  </a:cubicBezTo>
                  <a:cubicBezTo>
                    <a:pt x="10" y="299"/>
                    <a:pt x="10" y="300"/>
                    <a:pt x="10" y="298"/>
                  </a:cubicBezTo>
                  <a:cubicBezTo>
                    <a:pt x="10" y="298"/>
                    <a:pt x="9" y="300"/>
                    <a:pt x="9" y="303"/>
                  </a:cubicBezTo>
                  <a:cubicBezTo>
                    <a:pt x="9" y="302"/>
                    <a:pt x="9" y="303"/>
                    <a:pt x="9" y="306"/>
                  </a:cubicBezTo>
                  <a:cubicBezTo>
                    <a:pt x="8" y="306"/>
                    <a:pt x="8" y="308"/>
                    <a:pt x="8" y="308"/>
                  </a:cubicBezTo>
                  <a:cubicBezTo>
                    <a:pt x="7" y="314"/>
                    <a:pt x="7" y="312"/>
                    <a:pt x="6" y="314"/>
                  </a:cubicBezTo>
                  <a:cubicBezTo>
                    <a:pt x="5" y="318"/>
                    <a:pt x="7" y="313"/>
                    <a:pt x="6" y="315"/>
                  </a:cubicBezTo>
                  <a:cubicBezTo>
                    <a:pt x="5" y="321"/>
                    <a:pt x="4" y="324"/>
                    <a:pt x="4" y="329"/>
                  </a:cubicBezTo>
                  <a:cubicBezTo>
                    <a:pt x="4" y="329"/>
                    <a:pt x="4" y="329"/>
                    <a:pt x="4" y="328"/>
                  </a:cubicBezTo>
                  <a:cubicBezTo>
                    <a:pt x="3" y="331"/>
                    <a:pt x="3" y="335"/>
                    <a:pt x="3" y="334"/>
                  </a:cubicBezTo>
                  <a:cubicBezTo>
                    <a:pt x="3" y="332"/>
                    <a:pt x="3" y="331"/>
                    <a:pt x="3" y="330"/>
                  </a:cubicBezTo>
                  <a:cubicBezTo>
                    <a:pt x="3" y="331"/>
                    <a:pt x="3" y="332"/>
                    <a:pt x="3" y="332"/>
                  </a:cubicBezTo>
                  <a:cubicBezTo>
                    <a:pt x="2" y="335"/>
                    <a:pt x="2" y="336"/>
                    <a:pt x="2" y="337"/>
                  </a:cubicBezTo>
                  <a:cubicBezTo>
                    <a:pt x="2" y="338"/>
                    <a:pt x="1" y="345"/>
                    <a:pt x="1" y="348"/>
                  </a:cubicBezTo>
                  <a:cubicBezTo>
                    <a:pt x="1" y="348"/>
                    <a:pt x="1" y="344"/>
                    <a:pt x="1" y="344"/>
                  </a:cubicBezTo>
                  <a:cubicBezTo>
                    <a:pt x="1" y="345"/>
                    <a:pt x="0" y="346"/>
                    <a:pt x="0" y="346"/>
                  </a:cubicBezTo>
                  <a:cubicBezTo>
                    <a:pt x="0" y="345"/>
                    <a:pt x="0" y="344"/>
                    <a:pt x="0" y="344"/>
                  </a:cubicBezTo>
                  <a:cubicBezTo>
                    <a:pt x="0" y="346"/>
                    <a:pt x="0" y="348"/>
                    <a:pt x="0" y="349"/>
                  </a:cubicBezTo>
                  <a:cubicBezTo>
                    <a:pt x="1" y="345"/>
                    <a:pt x="0" y="354"/>
                    <a:pt x="1" y="355"/>
                  </a:cubicBezTo>
                  <a:cubicBezTo>
                    <a:pt x="0" y="358"/>
                    <a:pt x="0" y="359"/>
                    <a:pt x="0" y="362"/>
                  </a:cubicBezTo>
                  <a:cubicBezTo>
                    <a:pt x="1" y="360"/>
                    <a:pt x="1" y="362"/>
                    <a:pt x="1" y="364"/>
                  </a:cubicBezTo>
                  <a:cubicBezTo>
                    <a:pt x="1" y="363"/>
                    <a:pt x="2" y="364"/>
                    <a:pt x="2" y="368"/>
                  </a:cubicBezTo>
                  <a:cubicBezTo>
                    <a:pt x="2" y="367"/>
                    <a:pt x="2" y="367"/>
                    <a:pt x="2" y="367"/>
                  </a:cubicBezTo>
                  <a:cubicBezTo>
                    <a:pt x="2" y="366"/>
                    <a:pt x="2" y="363"/>
                    <a:pt x="2" y="361"/>
                  </a:cubicBezTo>
                  <a:cubicBezTo>
                    <a:pt x="2" y="363"/>
                    <a:pt x="2" y="363"/>
                    <a:pt x="2" y="366"/>
                  </a:cubicBezTo>
                  <a:cubicBezTo>
                    <a:pt x="2" y="364"/>
                    <a:pt x="2" y="368"/>
                    <a:pt x="2" y="367"/>
                  </a:cubicBezTo>
                  <a:cubicBezTo>
                    <a:pt x="2" y="365"/>
                    <a:pt x="3" y="362"/>
                    <a:pt x="3" y="362"/>
                  </a:cubicBezTo>
                  <a:cubicBezTo>
                    <a:pt x="3" y="357"/>
                    <a:pt x="3" y="356"/>
                    <a:pt x="3" y="350"/>
                  </a:cubicBezTo>
                  <a:cubicBezTo>
                    <a:pt x="3" y="350"/>
                    <a:pt x="3" y="351"/>
                    <a:pt x="3" y="351"/>
                  </a:cubicBezTo>
                  <a:cubicBezTo>
                    <a:pt x="3" y="347"/>
                    <a:pt x="4" y="343"/>
                    <a:pt x="4" y="339"/>
                  </a:cubicBezTo>
                  <a:cubicBezTo>
                    <a:pt x="4" y="339"/>
                    <a:pt x="4" y="338"/>
                    <a:pt x="4" y="338"/>
                  </a:cubicBezTo>
                  <a:cubicBezTo>
                    <a:pt x="4" y="339"/>
                    <a:pt x="4" y="340"/>
                    <a:pt x="4" y="341"/>
                  </a:cubicBezTo>
                  <a:cubicBezTo>
                    <a:pt x="4" y="343"/>
                    <a:pt x="4" y="343"/>
                    <a:pt x="4" y="345"/>
                  </a:cubicBezTo>
                  <a:cubicBezTo>
                    <a:pt x="4" y="345"/>
                    <a:pt x="4" y="348"/>
                    <a:pt x="4" y="347"/>
                  </a:cubicBezTo>
                  <a:cubicBezTo>
                    <a:pt x="4" y="346"/>
                    <a:pt x="4" y="343"/>
                    <a:pt x="4" y="345"/>
                  </a:cubicBezTo>
                  <a:cubicBezTo>
                    <a:pt x="5" y="341"/>
                    <a:pt x="5" y="340"/>
                    <a:pt x="5" y="338"/>
                  </a:cubicBezTo>
                  <a:cubicBezTo>
                    <a:pt x="5" y="341"/>
                    <a:pt x="5" y="341"/>
                    <a:pt x="5" y="342"/>
                  </a:cubicBezTo>
                  <a:cubicBezTo>
                    <a:pt x="5" y="343"/>
                    <a:pt x="4" y="347"/>
                    <a:pt x="5" y="344"/>
                  </a:cubicBezTo>
                  <a:cubicBezTo>
                    <a:pt x="4" y="347"/>
                    <a:pt x="4" y="349"/>
                    <a:pt x="4" y="350"/>
                  </a:cubicBezTo>
                  <a:cubicBezTo>
                    <a:pt x="4" y="349"/>
                    <a:pt x="5" y="347"/>
                    <a:pt x="5" y="349"/>
                  </a:cubicBezTo>
                  <a:cubicBezTo>
                    <a:pt x="4" y="352"/>
                    <a:pt x="4" y="352"/>
                    <a:pt x="4" y="354"/>
                  </a:cubicBezTo>
                  <a:cubicBezTo>
                    <a:pt x="4" y="355"/>
                    <a:pt x="4" y="353"/>
                    <a:pt x="4" y="355"/>
                  </a:cubicBezTo>
                  <a:cubicBezTo>
                    <a:pt x="4" y="353"/>
                    <a:pt x="4" y="358"/>
                    <a:pt x="4" y="360"/>
                  </a:cubicBezTo>
                  <a:cubicBezTo>
                    <a:pt x="4" y="359"/>
                    <a:pt x="4" y="361"/>
                    <a:pt x="4" y="363"/>
                  </a:cubicBezTo>
                  <a:cubicBezTo>
                    <a:pt x="4" y="364"/>
                    <a:pt x="5" y="366"/>
                    <a:pt x="5" y="371"/>
                  </a:cubicBezTo>
                  <a:cubicBezTo>
                    <a:pt x="5" y="373"/>
                    <a:pt x="5" y="373"/>
                    <a:pt x="5" y="376"/>
                  </a:cubicBezTo>
                  <a:cubicBezTo>
                    <a:pt x="5" y="378"/>
                    <a:pt x="6" y="376"/>
                    <a:pt x="6" y="377"/>
                  </a:cubicBezTo>
                  <a:cubicBezTo>
                    <a:pt x="6" y="378"/>
                    <a:pt x="6" y="378"/>
                    <a:pt x="5" y="379"/>
                  </a:cubicBezTo>
                  <a:cubicBezTo>
                    <a:pt x="6" y="381"/>
                    <a:pt x="6" y="379"/>
                    <a:pt x="6" y="381"/>
                  </a:cubicBezTo>
                  <a:cubicBezTo>
                    <a:pt x="6" y="384"/>
                    <a:pt x="5" y="382"/>
                    <a:pt x="5" y="386"/>
                  </a:cubicBezTo>
                  <a:cubicBezTo>
                    <a:pt x="5" y="386"/>
                    <a:pt x="5" y="384"/>
                    <a:pt x="6" y="385"/>
                  </a:cubicBezTo>
                  <a:cubicBezTo>
                    <a:pt x="5" y="390"/>
                    <a:pt x="6" y="393"/>
                    <a:pt x="6" y="397"/>
                  </a:cubicBezTo>
                  <a:cubicBezTo>
                    <a:pt x="5" y="397"/>
                    <a:pt x="6" y="400"/>
                    <a:pt x="6" y="402"/>
                  </a:cubicBezTo>
                  <a:cubicBezTo>
                    <a:pt x="5" y="401"/>
                    <a:pt x="5" y="400"/>
                    <a:pt x="5" y="403"/>
                  </a:cubicBezTo>
                  <a:cubicBezTo>
                    <a:pt x="5" y="402"/>
                    <a:pt x="5" y="400"/>
                    <a:pt x="5" y="400"/>
                  </a:cubicBezTo>
                  <a:cubicBezTo>
                    <a:pt x="5" y="402"/>
                    <a:pt x="5" y="403"/>
                    <a:pt x="4" y="403"/>
                  </a:cubicBezTo>
                  <a:cubicBezTo>
                    <a:pt x="4" y="402"/>
                    <a:pt x="4" y="400"/>
                    <a:pt x="4" y="400"/>
                  </a:cubicBezTo>
                  <a:cubicBezTo>
                    <a:pt x="4" y="404"/>
                    <a:pt x="3" y="401"/>
                    <a:pt x="4" y="405"/>
                  </a:cubicBezTo>
                  <a:cubicBezTo>
                    <a:pt x="4" y="403"/>
                    <a:pt x="5" y="406"/>
                    <a:pt x="5" y="408"/>
                  </a:cubicBezTo>
                  <a:cubicBezTo>
                    <a:pt x="5" y="407"/>
                    <a:pt x="5" y="406"/>
                    <a:pt x="5" y="406"/>
                  </a:cubicBezTo>
                  <a:cubicBezTo>
                    <a:pt x="6" y="411"/>
                    <a:pt x="6" y="410"/>
                    <a:pt x="7" y="417"/>
                  </a:cubicBezTo>
                  <a:cubicBezTo>
                    <a:pt x="7" y="418"/>
                    <a:pt x="7" y="417"/>
                    <a:pt x="7" y="419"/>
                  </a:cubicBezTo>
                  <a:cubicBezTo>
                    <a:pt x="7" y="420"/>
                    <a:pt x="8" y="423"/>
                    <a:pt x="9" y="427"/>
                  </a:cubicBezTo>
                  <a:cubicBezTo>
                    <a:pt x="9" y="429"/>
                    <a:pt x="9" y="429"/>
                    <a:pt x="9" y="431"/>
                  </a:cubicBezTo>
                  <a:cubicBezTo>
                    <a:pt x="9" y="430"/>
                    <a:pt x="9" y="429"/>
                    <a:pt x="8" y="429"/>
                  </a:cubicBezTo>
                  <a:cubicBezTo>
                    <a:pt x="9" y="433"/>
                    <a:pt x="9" y="435"/>
                    <a:pt x="8" y="433"/>
                  </a:cubicBezTo>
                  <a:cubicBezTo>
                    <a:pt x="9" y="436"/>
                    <a:pt x="9" y="437"/>
                    <a:pt x="10" y="440"/>
                  </a:cubicBezTo>
                  <a:cubicBezTo>
                    <a:pt x="10" y="439"/>
                    <a:pt x="10" y="442"/>
                    <a:pt x="10" y="443"/>
                  </a:cubicBezTo>
                  <a:cubicBezTo>
                    <a:pt x="9" y="442"/>
                    <a:pt x="9" y="437"/>
                    <a:pt x="9" y="435"/>
                  </a:cubicBezTo>
                  <a:cubicBezTo>
                    <a:pt x="8" y="438"/>
                    <a:pt x="7" y="425"/>
                    <a:pt x="6" y="423"/>
                  </a:cubicBezTo>
                  <a:cubicBezTo>
                    <a:pt x="6" y="425"/>
                    <a:pt x="7" y="429"/>
                    <a:pt x="8" y="433"/>
                  </a:cubicBezTo>
                  <a:cubicBezTo>
                    <a:pt x="8" y="435"/>
                    <a:pt x="8" y="437"/>
                    <a:pt x="7" y="435"/>
                  </a:cubicBezTo>
                  <a:cubicBezTo>
                    <a:pt x="8" y="440"/>
                    <a:pt x="9" y="444"/>
                    <a:pt x="10" y="449"/>
                  </a:cubicBezTo>
                  <a:cubicBezTo>
                    <a:pt x="10" y="451"/>
                    <a:pt x="10" y="447"/>
                    <a:pt x="10" y="449"/>
                  </a:cubicBezTo>
                  <a:cubicBezTo>
                    <a:pt x="11" y="450"/>
                    <a:pt x="11" y="451"/>
                    <a:pt x="11" y="452"/>
                  </a:cubicBezTo>
                  <a:cubicBezTo>
                    <a:pt x="10" y="450"/>
                    <a:pt x="10" y="450"/>
                    <a:pt x="10" y="450"/>
                  </a:cubicBezTo>
                  <a:cubicBezTo>
                    <a:pt x="11" y="452"/>
                    <a:pt x="11" y="454"/>
                    <a:pt x="11" y="456"/>
                  </a:cubicBezTo>
                  <a:cubicBezTo>
                    <a:pt x="11" y="455"/>
                    <a:pt x="12" y="459"/>
                    <a:pt x="12" y="460"/>
                  </a:cubicBezTo>
                  <a:cubicBezTo>
                    <a:pt x="12" y="459"/>
                    <a:pt x="12" y="459"/>
                    <a:pt x="11" y="458"/>
                  </a:cubicBezTo>
                  <a:cubicBezTo>
                    <a:pt x="10" y="454"/>
                    <a:pt x="10" y="450"/>
                    <a:pt x="9" y="450"/>
                  </a:cubicBezTo>
                  <a:cubicBezTo>
                    <a:pt x="9" y="453"/>
                    <a:pt x="9" y="457"/>
                    <a:pt x="10" y="461"/>
                  </a:cubicBezTo>
                  <a:cubicBezTo>
                    <a:pt x="9" y="458"/>
                    <a:pt x="9" y="456"/>
                    <a:pt x="10" y="456"/>
                  </a:cubicBezTo>
                  <a:cubicBezTo>
                    <a:pt x="9" y="455"/>
                    <a:pt x="9" y="452"/>
                    <a:pt x="9" y="452"/>
                  </a:cubicBezTo>
                  <a:cubicBezTo>
                    <a:pt x="9" y="454"/>
                    <a:pt x="9" y="458"/>
                    <a:pt x="9" y="458"/>
                  </a:cubicBezTo>
                  <a:cubicBezTo>
                    <a:pt x="9" y="459"/>
                    <a:pt x="9" y="457"/>
                    <a:pt x="8" y="456"/>
                  </a:cubicBezTo>
                  <a:cubicBezTo>
                    <a:pt x="9" y="460"/>
                    <a:pt x="10" y="465"/>
                    <a:pt x="9" y="465"/>
                  </a:cubicBezTo>
                  <a:cubicBezTo>
                    <a:pt x="10" y="467"/>
                    <a:pt x="10" y="466"/>
                    <a:pt x="11" y="469"/>
                  </a:cubicBezTo>
                  <a:cubicBezTo>
                    <a:pt x="11" y="470"/>
                    <a:pt x="10" y="467"/>
                    <a:pt x="10" y="469"/>
                  </a:cubicBezTo>
                  <a:cubicBezTo>
                    <a:pt x="11" y="471"/>
                    <a:pt x="11" y="471"/>
                    <a:pt x="12" y="473"/>
                  </a:cubicBezTo>
                  <a:cubicBezTo>
                    <a:pt x="11" y="473"/>
                    <a:pt x="12" y="474"/>
                    <a:pt x="12" y="475"/>
                  </a:cubicBezTo>
                  <a:cubicBezTo>
                    <a:pt x="11" y="474"/>
                    <a:pt x="11" y="470"/>
                    <a:pt x="10" y="471"/>
                  </a:cubicBezTo>
                  <a:cubicBezTo>
                    <a:pt x="11" y="473"/>
                    <a:pt x="11" y="474"/>
                    <a:pt x="12" y="477"/>
                  </a:cubicBezTo>
                  <a:cubicBezTo>
                    <a:pt x="12" y="476"/>
                    <a:pt x="11" y="474"/>
                    <a:pt x="12" y="477"/>
                  </a:cubicBezTo>
                  <a:cubicBezTo>
                    <a:pt x="13" y="479"/>
                    <a:pt x="13" y="480"/>
                    <a:pt x="13" y="482"/>
                  </a:cubicBezTo>
                  <a:cubicBezTo>
                    <a:pt x="13" y="479"/>
                    <a:pt x="14" y="479"/>
                    <a:pt x="15" y="481"/>
                  </a:cubicBezTo>
                  <a:cubicBezTo>
                    <a:pt x="14" y="479"/>
                    <a:pt x="14" y="479"/>
                    <a:pt x="14" y="478"/>
                  </a:cubicBezTo>
                  <a:cubicBezTo>
                    <a:pt x="15" y="480"/>
                    <a:pt x="16" y="484"/>
                    <a:pt x="16" y="482"/>
                  </a:cubicBezTo>
                  <a:cubicBezTo>
                    <a:pt x="15" y="479"/>
                    <a:pt x="15" y="480"/>
                    <a:pt x="15" y="478"/>
                  </a:cubicBezTo>
                  <a:cubicBezTo>
                    <a:pt x="14" y="479"/>
                    <a:pt x="12" y="474"/>
                    <a:pt x="12" y="471"/>
                  </a:cubicBezTo>
                  <a:cubicBezTo>
                    <a:pt x="12" y="472"/>
                    <a:pt x="13" y="473"/>
                    <a:pt x="13" y="472"/>
                  </a:cubicBezTo>
                  <a:cubicBezTo>
                    <a:pt x="12" y="469"/>
                    <a:pt x="12" y="469"/>
                    <a:pt x="12" y="468"/>
                  </a:cubicBezTo>
                  <a:cubicBezTo>
                    <a:pt x="13" y="472"/>
                    <a:pt x="12" y="467"/>
                    <a:pt x="12" y="466"/>
                  </a:cubicBezTo>
                  <a:cubicBezTo>
                    <a:pt x="12" y="466"/>
                    <a:pt x="12" y="466"/>
                    <a:pt x="12" y="466"/>
                  </a:cubicBezTo>
                  <a:cubicBezTo>
                    <a:pt x="13" y="469"/>
                    <a:pt x="14" y="473"/>
                    <a:pt x="14" y="475"/>
                  </a:cubicBezTo>
                  <a:cubicBezTo>
                    <a:pt x="14" y="475"/>
                    <a:pt x="13" y="470"/>
                    <a:pt x="13" y="471"/>
                  </a:cubicBezTo>
                  <a:cubicBezTo>
                    <a:pt x="13" y="473"/>
                    <a:pt x="14" y="474"/>
                    <a:pt x="14" y="475"/>
                  </a:cubicBezTo>
                  <a:cubicBezTo>
                    <a:pt x="14" y="476"/>
                    <a:pt x="15" y="477"/>
                    <a:pt x="15" y="479"/>
                  </a:cubicBezTo>
                  <a:cubicBezTo>
                    <a:pt x="15" y="480"/>
                    <a:pt x="16" y="481"/>
                    <a:pt x="16" y="481"/>
                  </a:cubicBezTo>
                  <a:cubicBezTo>
                    <a:pt x="16" y="480"/>
                    <a:pt x="15" y="478"/>
                    <a:pt x="15" y="478"/>
                  </a:cubicBezTo>
                  <a:cubicBezTo>
                    <a:pt x="16" y="479"/>
                    <a:pt x="16" y="479"/>
                    <a:pt x="16" y="481"/>
                  </a:cubicBezTo>
                  <a:cubicBezTo>
                    <a:pt x="16" y="480"/>
                    <a:pt x="16" y="480"/>
                    <a:pt x="16" y="480"/>
                  </a:cubicBezTo>
                  <a:cubicBezTo>
                    <a:pt x="16" y="480"/>
                    <a:pt x="16" y="480"/>
                    <a:pt x="16" y="480"/>
                  </a:cubicBezTo>
                  <a:cubicBezTo>
                    <a:pt x="14" y="475"/>
                    <a:pt x="13" y="470"/>
                    <a:pt x="13" y="468"/>
                  </a:cubicBezTo>
                  <a:cubicBezTo>
                    <a:pt x="14" y="472"/>
                    <a:pt x="14" y="471"/>
                    <a:pt x="15" y="475"/>
                  </a:cubicBezTo>
                  <a:cubicBezTo>
                    <a:pt x="15" y="475"/>
                    <a:pt x="15" y="475"/>
                    <a:pt x="15" y="475"/>
                  </a:cubicBezTo>
                  <a:cubicBezTo>
                    <a:pt x="16" y="478"/>
                    <a:pt x="16" y="478"/>
                    <a:pt x="17" y="481"/>
                  </a:cubicBezTo>
                  <a:cubicBezTo>
                    <a:pt x="16" y="478"/>
                    <a:pt x="16" y="477"/>
                    <a:pt x="16" y="476"/>
                  </a:cubicBezTo>
                  <a:cubicBezTo>
                    <a:pt x="15" y="474"/>
                    <a:pt x="14" y="469"/>
                    <a:pt x="13" y="465"/>
                  </a:cubicBezTo>
                  <a:cubicBezTo>
                    <a:pt x="14" y="470"/>
                    <a:pt x="14" y="466"/>
                    <a:pt x="14" y="466"/>
                  </a:cubicBezTo>
                  <a:cubicBezTo>
                    <a:pt x="13" y="463"/>
                    <a:pt x="13" y="465"/>
                    <a:pt x="12" y="460"/>
                  </a:cubicBezTo>
                  <a:cubicBezTo>
                    <a:pt x="12" y="462"/>
                    <a:pt x="13" y="463"/>
                    <a:pt x="13" y="462"/>
                  </a:cubicBezTo>
                  <a:cubicBezTo>
                    <a:pt x="12" y="459"/>
                    <a:pt x="12" y="459"/>
                    <a:pt x="12" y="458"/>
                  </a:cubicBezTo>
                  <a:cubicBezTo>
                    <a:pt x="13" y="460"/>
                    <a:pt x="13" y="460"/>
                    <a:pt x="13" y="461"/>
                  </a:cubicBezTo>
                  <a:cubicBezTo>
                    <a:pt x="13" y="458"/>
                    <a:pt x="14" y="465"/>
                    <a:pt x="14" y="462"/>
                  </a:cubicBezTo>
                  <a:cubicBezTo>
                    <a:pt x="13" y="460"/>
                    <a:pt x="13" y="459"/>
                    <a:pt x="12" y="457"/>
                  </a:cubicBezTo>
                  <a:cubicBezTo>
                    <a:pt x="13" y="457"/>
                    <a:pt x="12" y="450"/>
                    <a:pt x="13" y="454"/>
                  </a:cubicBezTo>
                  <a:cubicBezTo>
                    <a:pt x="13" y="456"/>
                    <a:pt x="13" y="457"/>
                    <a:pt x="14" y="460"/>
                  </a:cubicBezTo>
                  <a:cubicBezTo>
                    <a:pt x="15" y="461"/>
                    <a:pt x="14" y="459"/>
                    <a:pt x="14" y="459"/>
                  </a:cubicBezTo>
                  <a:cubicBezTo>
                    <a:pt x="15" y="461"/>
                    <a:pt x="16" y="464"/>
                    <a:pt x="16" y="466"/>
                  </a:cubicBezTo>
                  <a:cubicBezTo>
                    <a:pt x="16" y="465"/>
                    <a:pt x="16" y="463"/>
                    <a:pt x="16" y="464"/>
                  </a:cubicBezTo>
                  <a:cubicBezTo>
                    <a:pt x="17" y="466"/>
                    <a:pt x="18" y="471"/>
                    <a:pt x="19" y="474"/>
                  </a:cubicBezTo>
                  <a:cubicBezTo>
                    <a:pt x="18" y="472"/>
                    <a:pt x="19" y="472"/>
                    <a:pt x="19" y="474"/>
                  </a:cubicBezTo>
                  <a:cubicBezTo>
                    <a:pt x="19" y="472"/>
                    <a:pt x="18" y="469"/>
                    <a:pt x="18" y="469"/>
                  </a:cubicBezTo>
                  <a:cubicBezTo>
                    <a:pt x="19" y="472"/>
                    <a:pt x="20" y="476"/>
                    <a:pt x="21" y="478"/>
                  </a:cubicBezTo>
                  <a:cubicBezTo>
                    <a:pt x="21" y="479"/>
                    <a:pt x="21" y="480"/>
                    <a:pt x="21" y="480"/>
                  </a:cubicBezTo>
                  <a:cubicBezTo>
                    <a:pt x="21" y="482"/>
                    <a:pt x="22" y="483"/>
                    <a:pt x="22" y="483"/>
                  </a:cubicBezTo>
                  <a:cubicBezTo>
                    <a:pt x="21" y="480"/>
                    <a:pt x="22" y="483"/>
                    <a:pt x="22" y="482"/>
                  </a:cubicBezTo>
                  <a:cubicBezTo>
                    <a:pt x="23" y="485"/>
                    <a:pt x="23" y="484"/>
                    <a:pt x="24" y="486"/>
                  </a:cubicBezTo>
                  <a:cubicBezTo>
                    <a:pt x="24" y="487"/>
                    <a:pt x="24" y="490"/>
                    <a:pt x="23" y="487"/>
                  </a:cubicBezTo>
                  <a:cubicBezTo>
                    <a:pt x="24" y="490"/>
                    <a:pt x="25" y="491"/>
                    <a:pt x="26" y="494"/>
                  </a:cubicBezTo>
                  <a:cubicBezTo>
                    <a:pt x="25" y="495"/>
                    <a:pt x="26" y="497"/>
                    <a:pt x="27" y="501"/>
                  </a:cubicBezTo>
                  <a:cubicBezTo>
                    <a:pt x="28" y="502"/>
                    <a:pt x="27" y="500"/>
                    <a:pt x="28" y="502"/>
                  </a:cubicBezTo>
                  <a:cubicBezTo>
                    <a:pt x="28" y="503"/>
                    <a:pt x="29" y="506"/>
                    <a:pt x="29" y="506"/>
                  </a:cubicBezTo>
                  <a:cubicBezTo>
                    <a:pt x="28" y="504"/>
                    <a:pt x="28" y="502"/>
                    <a:pt x="27" y="503"/>
                  </a:cubicBezTo>
                  <a:cubicBezTo>
                    <a:pt x="29" y="507"/>
                    <a:pt x="30" y="509"/>
                    <a:pt x="31" y="512"/>
                  </a:cubicBezTo>
                  <a:cubicBezTo>
                    <a:pt x="30" y="511"/>
                    <a:pt x="29" y="509"/>
                    <a:pt x="28" y="507"/>
                  </a:cubicBezTo>
                  <a:cubicBezTo>
                    <a:pt x="27" y="505"/>
                    <a:pt x="26" y="503"/>
                    <a:pt x="26" y="501"/>
                  </a:cubicBezTo>
                  <a:cubicBezTo>
                    <a:pt x="26" y="501"/>
                    <a:pt x="27" y="503"/>
                    <a:pt x="27" y="502"/>
                  </a:cubicBezTo>
                  <a:cubicBezTo>
                    <a:pt x="26" y="500"/>
                    <a:pt x="26" y="499"/>
                    <a:pt x="25" y="496"/>
                  </a:cubicBezTo>
                  <a:cubicBezTo>
                    <a:pt x="24" y="495"/>
                    <a:pt x="24" y="495"/>
                    <a:pt x="24" y="496"/>
                  </a:cubicBezTo>
                  <a:cubicBezTo>
                    <a:pt x="24" y="496"/>
                    <a:pt x="25" y="498"/>
                    <a:pt x="25" y="498"/>
                  </a:cubicBezTo>
                  <a:cubicBezTo>
                    <a:pt x="25" y="498"/>
                    <a:pt x="23" y="495"/>
                    <a:pt x="22" y="492"/>
                  </a:cubicBezTo>
                  <a:cubicBezTo>
                    <a:pt x="24" y="497"/>
                    <a:pt x="23" y="497"/>
                    <a:pt x="22" y="497"/>
                  </a:cubicBezTo>
                  <a:cubicBezTo>
                    <a:pt x="23" y="499"/>
                    <a:pt x="24" y="500"/>
                    <a:pt x="25" y="503"/>
                  </a:cubicBezTo>
                  <a:cubicBezTo>
                    <a:pt x="23" y="500"/>
                    <a:pt x="25" y="506"/>
                    <a:pt x="26" y="507"/>
                  </a:cubicBezTo>
                  <a:cubicBezTo>
                    <a:pt x="24" y="504"/>
                    <a:pt x="25" y="506"/>
                    <a:pt x="26" y="508"/>
                  </a:cubicBezTo>
                  <a:cubicBezTo>
                    <a:pt x="25" y="508"/>
                    <a:pt x="24" y="505"/>
                    <a:pt x="24" y="505"/>
                  </a:cubicBezTo>
                  <a:cubicBezTo>
                    <a:pt x="25" y="506"/>
                    <a:pt x="25" y="509"/>
                    <a:pt x="26" y="510"/>
                  </a:cubicBezTo>
                  <a:cubicBezTo>
                    <a:pt x="26" y="509"/>
                    <a:pt x="26" y="509"/>
                    <a:pt x="27" y="510"/>
                  </a:cubicBezTo>
                  <a:cubicBezTo>
                    <a:pt x="25" y="507"/>
                    <a:pt x="26" y="508"/>
                    <a:pt x="25" y="506"/>
                  </a:cubicBezTo>
                  <a:cubicBezTo>
                    <a:pt x="26" y="505"/>
                    <a:pt x="27" y="508"/>
                    <a:pt x="27" y="508"/>
                  </a:cubicBezTo>
                  <a:cubicBezTo>
                    <a:pt x="26" y="507"/>
                    <a:pt x="26" y="506"/>
                    <a:pt x="26" y="505"/>
                  </a:cubicBezTo>
                  <a:cubicBezTo>
                    <a:pt x="26" y="505"/>
                    <a:pt x="26" y="506"/>
                    <a:pt x="25" y="505"/>
                  </a:cubicBezTo>
                  <a:cubicBezTo>
                    <a:pt x="25" y="503"/>
                    <a:pt x="24" y="500"/>
                    <a:pt x="24" y="499"/>
                  </a:cubicBezTo>
                  <a:cubicBezTo>
                    <a:pt x="26" y="504"/>
                    <a:pt x="25" y="504"/>
                    <a:pt x="27" y="509"/>
                  </a:cubicBezTo>
                  <a:cubicBezTo>
                    <a:pt x="27" y="508"/>
                    <a:pt x="27" y="510"/>
                    <a:pt x="27" y="510"/>
                  </a:cubicBezTo>
                  <a:cubicBezTo>
                    <a:pt x="28" y="513"/>
                    <a:pt x="28" y="511"/>
                    <a:pt x="29" y="514"/>
                  </a:cubicBezTo>
                  <a:cubicBezTo>
                    <a:pt x="30" y="516"/>
                    <a:pt x="29" y="514"/>
                    <a:pt x="30" y="516"/>
                  </a:cubicBezTo>
                  <a:cubicBezTo>
                    <a:pt x="30" y="517"/>
                    <a:pt x="30" y="515"/>
                    <a:pt x="30" y="516"/>
                  </a:cubicBezTo>
                  <a:cubicBezTo>
                    <a:pt x="29" y="514"/>
                    <a:pt x="29" y="513"/>
                    <a:pt x="29" y="513"/>
                  </a:cubicBezTo>
                  <a:cubicBezTo>
                    <a:pt x="31" y="516"/>
                    <a:pt x="31" y="519"/>
                    <a:pt x="33" y="521"/>
                  </a:cubicBezTo>
                  <a:cubicBezTo>
                    <a:pt x="32" y="520"/>
                    <a:pt x="32" y="519"/>
                    <a:pt x="31" y="517"/>
                  </a:cubicBezTo>
                  <a:cubicBezTo>
                    <a:pt x="31" y="518"/>
                    <a:pt x="30" y="515"/>
                    <a:pt x="32" y="518"/>
                  </a:cubicBezTo>
                  <a:cubicBezTo>
                    <a:pt x="32" y="520"/>
                    <a:pt x="33" y="520"/>
                    <a:pt x="34" y="522"/>
                  </a:cubicBezTo>
                  <a:cubicBezTo>
                    <a:pt x="33" y="520"/>
                    <a:pt x="33" y="519"/>
                    <a:pt x="32" y="517"/>
                  </a:cubicBezTo>
                  <a:cubicBezTo>
                    <a:pt x="33" y="519"/>
                    <a:pt x="32" y="516"/>
                    <a:pt x="33" y="518"/>
                  </a:cubicBezTo>
                  <a:cubicBezTo>
                    <a:pt x="34" y="519"/>
                    <a:pt x="33" y="520"/>
                    <a:pt x="34" y="522"/>
                  </a:cubicBezTo>
                  <a:cubicBezTo>
                    <a:pt x="33" y="519"/>
                    <a:pt x="34" y="521"/>
                    <a:pt x="34" y="520"/>
                  </a:cubicBezTo>
                  <a:cubicBezTo>
                    <a:pt x="33" y="517"/>
                    <a:pt x="32" y="517"/>
                    <a:pt x="32" y="516"/>
                  </a:cubicBezTo>
                  <a:cubicBezTo>
                    <a:pt x="33" y="517"/>
                    <a:pt x="35" y="522"/>
                    <a:pt x="35" y="523"/>
                  </a:cubicBezTo>
                  <a:cubicBezTo>
                    <a:pt x="35" y="521"/>
                    <a:pt x="34" y="519"/>
                    <a:pt x="34" y="519"/>
                  </a:cubicBezTo>
                  <a:cubicBezTo>
                    <a:pt x="36" y="522"/>
                    <a:pt x="36" y="522"/>
                    <a:pt x="38" y="525"/>
                  </a:cubicBezTo>
                  <a:cubicBezTo>
                    <a:pt x="36" y="524"/>
                    <a:pt x="39" y="530"/>
                    <a:pt x="39" y="530"/>
                  </a:cubicBezTo>
                  <a:cubicBezTo>
                    <a:pt x="39" y="530"/>
                    <a:pt x="38" y="527"/>
                    <a:pt x="37" y="524"/>
                  </a:cubicBezTo>
                  <a:cubicBezTo>
                    <a:pt x="37" y="526"/>
                    <a:pt x="37" y="526"/>
                    <a:pt x="36" y="525"/>
                  </a:cubicBezTo>
                  <a:cubicBezTo>
                    <a:pt x="38" y="528"/>
                    <a:pt x="38" y="530"/>
                    <a:pt x="37" y="528"/>
                  </a:cubicBezTo>
                  <a:cubicBezTo>
                    <a:pt x="38" y="530"/>
                    <a:pt x="39" y="532"/>
                    <a:pt x="40" y="534"/>
                  </a:cubicBezTo>
                  <a:cubicBezTo>
                    <a:pt x="41" y="537"/>
                    <a:pt x="42" y="539"/>
                    <a:pt x="44" y="542"/>
                  </a:cubicBezTo>
                  <a:cubicBezTo>
                    <a:pt x="44" y="541"/>
                    <a:pt x="45" y="544"/>
                    <a:pt x="46" y="545"/>
                  </a:cubicBezTo>
                  <a:cubicBezTo>
                    <a:pt x="46" y="545"/>
                    <a:pt x="45" y="543"/>
                    <a:pt x="46" y="544"/>
                  </a:cubicBezTo>
                  <a:cubicBezTo>
                    <a:pt x="46" y="545"/>
                    <a:pt x="46" y="546"/>
                    <a:pt x="47" y="547"/>
                  </a:cubicBezTo>
                  <a:cubicBezTo>
                    <a:pt x="47" y="547"/>
                    <a:pt x="49" y="549"/>
                    <a:pt x="49" y="549"/>
                  </a:cubicBezTo>
                  <a:cubicBezTo>
                    <a:pt x="49" y="548"/>
                    <a:pt x="48" y="547"/>
                    <a:pt x="48" y="547"/>
                  </a:cubicBezTo>
                  <a:cubicBezTo>
                    <a:pt x="50" y="550"/>
                    <a:pt x="51" y="553"/>
                    <a:pt x="52" y="555"/>
                  </a:cubicBezTo>
                  <a:cubicBezTo>
                    <a:pt x="51" y="554"/>
                    <a:pt x="51" y="556"/>
                    <a:pt x="53" y="559"/>
                  </a:cubicBezTo>
                  <a:cubicBezTo>
                    <a:pt x="52" y="558"/>
                    <a:pt x="49" y="554"/>
                    <a:pt x="50" y="556"/>
                  </a:cubicBezTo>
                  <a:cubicBezTo>
                    <a:pt x="51" y="556"/>
                    <a:pt x="51" y="557"/>
                    <a:pt x="52" y="559"/>
                  </a:cubicBezTo>
                  <a:cubicBezTo>
                    <a:pt x="53" y="560"/>
                    <a:pt x="51" y="558"/>
                    <a:pt x="52" y="560"/>
                  </a:cubicBezTo>
                  <a:cubicBezTo>
                    <a:pt x="54" y="563"/>
                    <a:pt x="53" y="560"/>
                    <a:pt x="55" y="562"/>
                  </a:cubicBezTo>
                  <a:cubicBezTo>
                    <a:pt x="54" y="561"/>
                    <a:pt x="53" y="560"/>
                    <a:pt x="54" y="560"/>
                  </a:cubicBezTo>
                  <a:cubicBezTo>
                    <a:pt x="55" y="562"/>
                    <a:pt x="55" y="562"/>
                    <a:pt x="56" y="564"/>
                  </a:cubicBezTo>
                  <a:cubicBezTo>
                    <a:pt x="58" y="565"/>
                    <a:pt x="58" y="564"/>
                    <a:pt x="60" y="567"/>
                  </a:cubicBezTo>
                  <a:cubicBezTo>
                    <a:pt x="59" y="564"/>
                    <a:pt x="59" y="565"/>
                    <a:pt x="58" y="563"/>
                  </a:cubicBezTo>
                  <a:cubicBezTo>
                    <a:pt x="58" y="563"/>
                    <a:pt x="59" y="565"/>
                    <a:pt x="59" y="565"/>
                  </a:cubicBezTo>
                  <a:cubicBezTo>
                    <a:pt x="59" y="563"/>
                    <a:pt x="58" y="562"/>
                    <a:pt x="58" y="562"/>
                  </a:cubicBezTo>
                  <a:cubicBezTo>
                    <a:pt x="59" y="563"/>
                    <a:pt x="59" y="564"/>
                    <a:pt x="59" y="564"/>
                  </a:cubicBezTo>
                  <a:cubicBezTo>
                    <a:pt x="59" y="563"/>
                    <a:pt x="58" y="561"/>
                    <a:pt x="58" y="561"/>
                  </a:cubicBezTo>
                  <a:cubicBezTo>
                    <a:pt x="61" y="566"/>
                    <a:pt x="61" y="565"/>
                    <a:pt x="59" y="561"/>
                  </a:cubicBezTo>
                  <a:cubicBezTo>
                    <a:pt x="60" y="561"/>
                    <a:pt x="61" y="563"/>
                    <a:pt x="62" y="565"/>
                  </a:cubicBezTo>
                  <a:cubicBezTo>
                    <a:pt x="64" y="568"/>
                    <a:pt x="62" y="565"/>
                    <a:pt x="62" y="566"/>
                  </a:cubicBezTo>
                  <a:cubicBezTo>
                    <a:pt x="65" y="571"/>
                    <a:pt x="65" y="568"/>
                    <a:pt x="63" y="566"/>
                  </a:cubicBezTo>
                  <a:cubicBezTo>
                    <a:pt x="64" y="567"/>
                    <a:pt x="65" y="568"/>
                    <a:pt x="66" y="570"/>
                  </a:cubicBezTo>
                  <a:cubicBezTo>
                    <a:pt x="66" y="569"/>
                    <a:pt x="68" y="572"/>
                    <a:pt x="67" y="572"/>
                  </a:cubicBezTo>
                  <a:cubicBezTo>
                    <a:pt x="66" y="570"/>
                    <a:pt x="66" y="569"/>
                    <a:pt x="66" y="569"/>
                  </a:cubicBezTo>
                  <a:cubicBezTo>
                    <a:pt x="66" y="570"/>
                    <a:pt x="67" y="571"/>
                    <a:pt x="68" y="572"/>
                  </a:cubicBezTo>
                  <a:cubicBezTo>
                    <a:pt x="68" y="570"/>
                    <a:pt x="68" y="571"/>
                    <a:pt x="69" y="571"/>
                  </a:cubicBezTo>
                  <a:cubicBezTo>
                    <a:pt x="68" y="569"/>
                    <a:pt x="67" y="567"/>
                    <a:pt x="66" y="566"/>
                  </a:cubicBezTo>
                  <a:cubicBezTo>
                    <a:pt x="67" y="567"/>
                    <a:pt x="67" y="567"/>
                    <a:pt x="67" y="566"/>
                  </a:cubicBezTo>
                  <a:cubicBezTo>
                    <a:pt x="68" y="567"/>
                    <a:pt x="68" y="568"/>
                    <a:pt x="69" y="569"/>
                  </a:cubicBezTo>
                  <a:cubicBezTo>
                    <a:pt x="70" y="569"/>
                    <a:pt x="68" y="567"/>
                    <a:pt x="68" y="567"/>
                  </a:cubicBezTo>
                  <a:cubicBezTo>
                    <a:pt x="70" y="569"/>
                    <a:pt x="71" y="571"/>
                    <a:pt x="72" y="572"/>
                  </a:cubicBezTo>
                  <a:cubicBezTo>
                    <a:pt x="72" y="572"/>
                    <a:pt x="72" y="573"/>
                    <a:pt x="72" y="573"/>
                  </a:cubicBezTo>
                  <a:cubicBezTo>
                    <a:pt x="71" y="570"/>
                    <a:pt x="70" y="569"/>
                    <a:pt x="69" y="568"/>
                  </a:cubicBezTo>
                  <a:cubicBezTo>
                    <a:pt x="69" y="567"/>
                    <a:pt x="71" y="570"/>
                    <a:pt x="72" y="571"/>
                  </a:cubicBezTo>
                  <a:cubicBezTo>
                    <a:pt x="73" y="572"/>
                    <a:pt x="79" y="580"/>
                    <a:pt x="75" y="573"/>
                  </a:cubicBezTo>
                  <a:cubicBezTo>
                    <a:pt x="75" y="574"/>
                    <a:pt x="76" y="574"/>
                    <a:pt x="76" y="575"/>
                  </a:cubicBezTo>
                  <a:cubicBezTo>
                    <a:pt x="76" y="574"/>
                    <a:pt x="76" y="574"/>
                    <a:pt x="75" y="573"/>
                  </a:cubicBezTo>
                  <a:cubicBezTo>
                    <a:pt x="76" y="573"/>
                    <a:pt x="76" y="573"/>
                    <a:pt x="77" y="574"/>
                  </a:cubicBezTo>
                  <a:cubicBezTo>
                    <a:pt x="78" y="576"/>
                    <a:pt x="78" y="576"/>
                    <a:pt x="79" y="578"/>
                  </a:cubicBezTo>
                  <a:cubicBezTo>
                    <a:pt x="82" y="580"/>
                    <a:pt x="80" y="575"/>
                    <a:pt x="75" y="570"/>
                  </a:cubicBezTo>
                  <a:cubicBezTo>
                    <a:pt x="75" y="569"/>
                    <a:pt x="76" y="570"/>
                    <a:pt x="77" y="571"/>
                  </a:cubicBezTo>
                  <a:cubicBezTo>
                    <a:pt x="78" y="574"/>
                    <a:pt x="80" y="576"/>
                    <a:pt x="82" y="579"/>
                  </a:cubicBezTo>
                  <a:cubicBezTo>
                    <a:pt x="85" y="585"/>
                    <a:pt x="87" y="590"/>
                    <a:pt x="82" y="584"/>
                  </a:cubicBezTo>
                  <a:cubicBezTo>
                    <a:pt x="80" y="581"/>
                    <a:pt x="79" y="579"/>
                    <a:pt x="78" y="578"/>
                  </a:cubicBezTo>
                  <a:cubicBezTo>
                    <a:pt x="80" y="581"/>
                    <a:pt x="80" y="582"/>
                    <a:pt x="82" y="584"/>
                  </a:cubicBezTo>
                  <a:cubicBezTo>
                    <a:pt x="82" y="583"/>
                    <a:pt x="88" y="592"/>
                    <a:pt x="90" y="594"/>
                  </a:cubicBezTo>
                  <a:cubicBezTo>
                    <a:pt x="91" y="595"/>
                    <a:pt x="91" y="595"/>
                    <a:pt x="92" y="597"/>
                  </a:cubicBezTo>
                  <a:cubicBezTo>
                    <a:pt x="93" y="598"/>
                    <a:pt x="94" y="599"/>
                    <a:pt x="95" y="600"/>
                  </a:cubicBezTo>
                  <a:cubicBezTo>
                    <a:pt x="96" y="603"/>
                    <a:pt x="100" y="606"/>
                    <a:pt x="105" y="612"/>
                  </a:cubicBezTo>
                  <a:cubicBezTo>
                    <a:pt x="105" y="612"/>
                    <a:pt x="104" y="611"/>
                    <a:pt x="104" y="611"/>
                  </a:cubicBezTo>
                  <a:cubicBezTo>
                    <a:pt x="106" y="613"/>
                    <a:pt x="107" y="615"/>
                    <a:pt x="109" y="616"/>
                  </a:cubicBezTo>
                  <a:cubicBezTo>
                    <a:pt x="110" y="618"/>
                    <a:pt x="112" y="619"/>
                    <a:pt x="113" y="621"/>
                  </a:cubicBezTo>
                  <a:cubicBezTo>
                    <a:pt x="116" y="623"/>
                    <a:pt x="119" y="626"/>
                    <a:pt x="122" y="629"/>
                  </a:cubicBezTo>
                  <a:cubicBezTo>
                    <a:pt x="124" y="631"/>
                    <a:pt x="125" y="632"/>
                    <a:pt x="128" y="635"/>
                  </a:cubicBezTo>
                  <a:cubicBezTo>
                    <a:pt x="128" y="635"/>
                    <a:pt x="129" y="636"/>
                    <a:pt x="129" y="637"/>
                  </a:cubicBezTo>
                  <a:cubicBezTo>
                    <a:pt x="134" y="640"/>
                    <a:pt x="135" y="640"/>
                    <a:pt x="134" y="638"/>
                  </a:cubicBezTo>
                  <a:cubicBezTo>
                    <a:pt x="132" y="636"/>
                    <a:pt x="129" y="631"/>
                    <a:pt x="123" y="626"/>
                  </a:cubicBezTo>
                  <a:cubicBezTo>
                    <a:pt x="120" y="623"/>
                    <a:pt x="117" y="619"/>
                    <a:pt x="114" y="616"/>
                  </a:cubicBezTo>
                  <a:cubicBezTo>
                    <a:pt x="112" y="614"/>
                    <a:pt x="110" y="612"/>
                    <a:pt x="108" y="610"/>
                  </a:cubicBezTo>
                  <a:cubicBezTo>
                    <a:pt x="107" y="608"/>
                    <a:pt x="105" y="606"/>
                    <a:pt x="103" y="604"/>
                  </a:cubicBezTo>
                  <a:cubicBezTo>
                    <a:pt x="102" y="603"/>
                    <a:pt x="103" y="604"/>
                    <a:pt x="102" y="603"/>
                  </a:cubicBezTo>
                  <a:cubicBezTo>
                    <a:pt x="98" y="598"/>
                    <a:pt x="97" y="595"/>
                    <a:pt x="95" y="593"/>
                  </a:cubicBezTo>
                  <a:cubicBezTo>
                    <a:pt x="95" y="593"/>
                    <a:pt x="94" y="592"/>
                    <a:pt x="93" y="591"/>
                  </a:cubicBezTo>
                  <a:cubicBezTo>
                    <a:pt x="94" y="592"/>
                    <a:pt x="95" y="594"/>
                    <a:pt x="96" y="595"/>
                  </a:cubicBezTo>
                  <a:cubicBezTo>
                    <a:pt x="93" y="591"/>
                    <a:pt x="91" y="589"/>
                    <a:pt x="89" y="587"/>
                  </a:cubicBezTo>
                  <a:cubicBezTo>
                    <a:pt x="88" y="585"/>
                    <a:pt x="86" y="583"/>
                    <a:pt x="84" y="580"/>
                  </a:cubicBezTo>
                  <a:cubicBezTo>
                    <a:pt x="86" y="581"/>
                    <a:pt x="90" y="586"/>
                    <a:pt x="90" y="585"/>
                  </a:cubicBezTo>
                  <a:cubicBezTo>
                    <a:pt x="90" y="584"/>
                    <a:pt x="88" y="582"/>
                    <a:pt x="88" y="581"/>
                  </a:cubicBezTo>
                  <a:cubicBezTo>
                    <a:pt x="87" y="580"/>
                    <a:pt x="87" y="579"/>
                    <a:pt x="86" y="579"/>
                  </a:cubicBezTo>
                  <a:cubicBezTo>
                    <a:pt x="86" y="578"/>
                    <a:pt x="84" y="576"/>
                    <a:pt x="83" y="574"/>
                  </a:cubicBezTo>
                  <a:cubicBezTo>
                    <a:pt x="82" y="572"/>
                    <a:pt x="80" y="569"/>
                    <a:pt x="78" y="567"/>
                  </a:cubicBezTo>
                  <a:cubicBezTo>
                    <a:pt x="78" y="566"/>
                    <a:pt x="78" y="566"/>
                    <a:pt x="77" y="564"/>
                  </a:cubicBezTo>
                  <a:cubicBezTo>
                    <a:pt x="77" y="563"/>
                    <a:pt x="78" y="566"/>
                    <a:pt x="78" y="565"/>
                  </a:cubicBezTo>
                  <a:cubicBezTo>
                    <a:pt x="78" y="564"/>
                    <a:pt x="78" y="564"/>
                    <a:pt x="78" y="564"/>
                  </a:cubicBezTo>
                  <a:cubicBezTo>
                    <a:pt x="77" y="563"/>
                    <a:pt x="76" y="562"/>
                    <a:pt x="76" y="562"/>
                  </a:cubicBezTo>
                  <a:cubicBezTo>
                    <a:pt x="75" y="560"/>
                    <a:pt x="73" y="555"/>
                    <a:pt x="71" y="552"/>
                  </a:cubicBezTo>
                  <a:cubicBezTo>
                    <a:pt x="69" y="548"/>
                    <a:pt x="68" y="546"/>
                    <a:pt x="71" y="549"/>
                  </a:cubicBezTo>
                  <a:cubicBezTo>
                    <a:pt x="72" y="552"/>
                    <a:pt x="74" y="554"/>
                    <a:pt x="74" y="556"/>
                  </a:cubicBezTo>
                  <a:cubicBezTo>
                    <a:pt x="75" y="556"/>
                    <a:pt x="78" y="561"/>
                    <a:pt x="80" y="563"/>
                  </a:cubicBezTo>
                  <a:cubicBezTo>
                    <a:pt x="78" y="561"/>
                    <a:pt x="77" y="559"/>
                    <a:pt x="76" y="558"/>
                  </a:cubicBezTo>
                  <a:cubicBezTo>
                    <a:pt x="75" y="557"/>
                    <a:pt x="75" y="555"/>
                    <a:pt x="74" y="554"/>
                  </a:cubicBezTo>
                  <a:cubicBezTo>
                    <a:pt x="74" y="554"/>
                    <a:pt x="72" y="550"/>
                    <a:pt x="74" y="554"/>
                  </a:cubicBezTo>
                  <a:cubicBezTo>
                    <a:pt x="72" y="550"/>
                    <a:pt x="72" y="549"/>
                    <a:pt x="71" y="547"/>
                  </a:cubicBezTo>
                  <a:cubicBezTo>
                    <a:pt x="72" y="549"/>
                    <a:pt x="71" y="546"/>
                    <a:pt x="71" y="547"/>
                  </a:cubicBezTo>
                  <a:cubicBezTo>
                    <a:pt x="73" y="550"/>
                    <a:pt x="74" y="551"/>
                    <a:pt x="75" y="552"/>
                  </a:cubicBezTo>
                  <a:cubicBezTo>
                    <a:pt x="75" y="554"/>
                    <a:pt x="77" y="557"/>
                    <a:pt x="79" y="560"/>
                  </a:cubicBezTo>
                  <a:cubicBezTo>
                    <a:pt x="79" y="560"/>
                    <a:pt x="79" y="560"/>
                    <a:pt x="80" y="561"/>
                  </a:cubicBezTo>
                  <a:cubicBezTo>
                    <a:pt x="81" y="562"/>
                    <a:pt x="82" y="564"/>
                    <a:pt x="84" y="568"/>
                  </a:cubicBezTo>
                  <a:cubicBezTo>
                    <a:pt x="84" y="567"/>
                    <a:pt x="85" y="568"/>
                    <a:pt x="85" y="567"/>
                  </a:cubicBezTo>
                  <a:cubicBezTo>
                    <a:pt x="89" y="572"/>
                    <a:pt x="85" y="565"/>
                    <a:pt x="89" y="570"/>
                  </a:cubicBezTo>
                  <a:cubicBezTo>
                    <a:pt x="86" y="568"/>
                    <a:pt x="84" y="563"/>
                    <a:pt x="82" y="561"/>
                  </a:cubicBezTo>
                  <a:cubicBezTo>
                    <a:pt x="81" y="559"/>
                    <a:pt x="81" y="558"/>
                    <a:pt x="79" y="556"/>
                  </a:cubicBezTo>
                  <a:cubicBezTo>
                    <a:pt x="79" y="556"/>
                    <a:pt x="74" y="548"/>
                    <a:pt x="74" y="547"/>
                  </a:cubicBezTo>
                  <a:cubicBezTo>
                    <a:pt x="73" y="545"/>
                    <a:pt x="72" y="543"/>
                    <a:pt x="71" y="541"/>
                  </a:cubicBezTo>
                  <a:cubicBezTo>
                    <a:pt x="71" y="541"/>
                    <a:pt x="70" y="540"/>
                    <a:pt x="70" y="540"/>
                  </a:cubicBezTo>
                  <a:cubicBezTo>
                    <a:pt x="71" y="541"/>
                    <a:pt x="72" y="542"/>
                    <a:pt x="73" y="544"/>
                  </a:cubicBezTo>
                  <a:cubicBezTo>
                    <a:pt x="72" y="543"/>
                    <a:pt x="72" y="543"/>
                    <a:pt x="73" y="543"/>
                  </a:cubicBezTo>
                  <a:cubicBezTo>
                    <a:pt x="72" y="541"/>
                    <a:pt x="70" y="538"/>
                    <a:pt x="70" y="538"/>
                  </a:cubicBezTo>
                  <a:cubicBezTo>
                    <a:pt x="71" y="539"/>
                    <a:pt x="73" y="543"/>
                    <a:pt x="72" y="542"/>
                  </a:cubicBezTo>
                  <a:cubicBezTo>
                    <a:pt x="70" y="538"/>
                    <a:pt x="73" y="542"/>
                    <a:pt x="72" y="539"/>
                  </a:cubicBezTo>
                  <a:cubicBezTo>
                    <a:pt x="72" y="541"/>
                    <a:pt x="74" y="543"/>
                    <a:pt x="75" y="545"/>
                  </a:cubicBezTo>
                  <a:cubicBezTo>
                    <a:pt x="76" y="546"/>
                    <a:pt x="75" y="545"/>
                    <a:pt x="76" y="546"/>
                  </a:cubicBezTo>
                  <a:cubicBezTo>
                    <a:pt x="78" y="549"/>
                    <a:pt x="79" y="552"/>
                    <a:pt x="81" y="554"/>
                  </a:cubicBezTo>
                  <a:cubicBezTo>
                    <a:pt x="82" y="557"/>
                    <a:pt x="84" y="559"/>
                    <a:pt x="85" y="561"/>
                  </a:cubicBezTo>
                  <a:cubicBezTo>
                    <a:pt x="84" y="558"/>
                    <a:pt x="85" y="560"/>
                    <a:pt x="87" y="562"/>
                  </a:cubicBezTo>
                  <a:cubicBezTo>
                    <a:pt x="87" y="563"/>
                    <a:pt x="89" y="565"/>
                    <a:pt x="90" y="567"/>
                  </a:cubicBezTo>
                  <a:cubicBezTo>
                    <a:pt x="89" y="566"/>
                    <a:pt x="88" y="565"/>
                    <a:pt x="87" y="562"/>
                  </a:cubicBezTo>
                  <a:cubicBezTo>
                    <a:pt x="86" y="562"/>
                    <a:pt x="87" y="563"/>
                    <a:pt x="86" y="562"/>
                  </a:cubicBezTo>
                  <a:cubicBezTo>
                    <a:pt x="87" y="565"/>
                    <a:pt x="86" y="562"/>
                    <a:pt x="87" y="564"/>
                  </a:cubicBezTo>
                  <a:cubicBezTo>
                    <a:pt x="88" y="565"/>
                    <a:pt x="89" y="566"/>
                    <a:pt x="89" y="567"/>
                  </a:cubicBezTo>
                  <a:cubicBezTo>
                    <a:pt x="89" y="567"/>
                    <a:pt x="88" y="565"/>
                    <a:pt x="88" y="566"/>
                  </a:cubicBezTo>
                  <a:cubicBezTo>
                    <a:pt x="90" y="569"/>
                    <a:pt x="90" y="569"/>
                    <a:pt x="90" y="569"/>
                  </a:cubicBezTo>
                  <a:cubicBezTo>
                    <a:pt x="91" y="571"/>
                    <a:pt x="91" y="570"/>
                    <a:pt x="92" y="572"/>
                  </a:cubicBezTo>
                  <a:cubicBezTo>
                    <a:pt x="92" y="572"/>
                    <a:pt x="91" y="571"/>
                    <a:pt x="91" y="571"/>
                  </a:cubicBezTo>
                  <a:cubicBezTo>
                    <a:pt x="92" y="572"/>
                    <a:pt x="93" y="573"/>
                    <a:pt x="94" y="574"/>
                  </a:cubicBezTo>
                  <a:cubicBezTo>
                    <a:pt x="93" y="573"/>
                    <a:pt x="95" y="577"/>
                    <a:pt x="96" y="578"/>
                  </a:cubicBezTo>
                  <a:cubicBezTo>
                    <a:pt x="96" y="577"/>
                    <a:pt x="95" y="576"/>
                    <a:pt x="95" y="575"/>
                  </a:cubicBezTo>
                  <a:cubicBezTo>
                    <a:pt x="97" y="579"/>
                    <a:pt x="98" y="580"/>
                    <a:pt x="99" y="582"/>
                  </a:cubicBezTo>
                  <a:cubicBezTo>
                    <a:pt x="99" y="581"/>
                    <a:pt x="99" y="581"/>
                    <a:pt x="99" y="580"/>
                  </a:cubicBezTo>
                  <a:cubicBezTo>
                    <a:pt x="99" y="582"/>
                    <a:pt x="102" y="584"/>
                    <a:pt x="102" y="584"/>
                  </a:cubicBezTo>
                  <a:cubicBezTo>
                    <a:pt x="101" y="583"/>
                    <a:pt x="100" y="582"/>
                    <a:pt x="100" y="581"/>
                  </a:cubicBezTo>
                  <a:cubicBezTo>
                    <a:pt x="102" y="584"/>
                    <a:pt x="99" y="579"/>
                    <a:pt x="98" y="578"/>
                  </a:cubicBezTo>
                  <a:cubicBezTo>
                    <a:pt x="102" y="583"/>
                    <a:pt x="98" y="579"/>
                    <a:pt x="99" y="580"/>
                  </a:cubicBezTo>
                  <a:cubicBezTo>
                    <a:pt x="97" y="577"/>
                    <a:pt x="98" y="579"/>
                    <a:pt x="97" y="577"/>
                  </a:cubicBezTo>
                  <a:cubicBezTo>
                    <a:pt x="96" y="575"/>
                    <a:pt x="100" y="581"/>
                    <a:pt x="102" y="582"/>
                  </a:cubicBezTo>
                  <a:cubicBezTo>
                    <a:pt x="100" y="580"/>
                    <a:pt x="99" y="579"/>
                    <a:pt x="98" y="577"/>
                  </a:cubicBezTo>
                  <a:cubicBezTo>
                    <a:pt x="98" y="575"/>
                    <a:pt x="94" y="570"/>
                    <a:pt x="91" y="565"/>
                  </a:cubicBezTo>
                  <a:cubicBezTo>
                    <a:pt x="93" y="568"/>
                    <a:pt x="93" y="567"/>
                    <a:pt x="93" y="567"/>
                  </a:cubicBezTo>
                  <a:cubicBezTo>
                    <a:pt x="91" y="564"/>
                    <a:pt x="92" y="564"/>
                    <a:pt x="91" y="563"/>
                  </a:cubicBezTo>
                  <a:cubicBezTo>
                    <a:pt x="90" y="562"/>
                    <a:pt x="89" y="561"/>
                    <a:pt x="88" y="559"/>
                  </a:cubicBezTo>
                  <a:cubicBezTo>
                    <a:pt x="88" y="558"/>
                    <a:pt x="88" y="559"/>
                    <a:pt x="87" y="557"/>
                  </a:cubicBezTo>
                  <a:cubicBezTo>
                    <a:pt x="86" y="556"/>
                    <a:pt x="83" y="552"/>
                    <a:pt x="85" y="554"/>
                  </a:cubicBezTo>
                  <a:cubicBezTo>
                    <a:pt x="83" y="551"/>
                    <a:pt x="81" y="547"/>
                    <a:pt x="80" y="547"/>
                  </a:cubicBezTo>
                  <a:cubicBezTo>
                    <a:pt x="81" y="548"/>
                    <a:pt x="81" y="548"/>
                    <a:pt x="81" y="549"/>
                  </a:cubicBezTo>
                  <a:cubicBezTo>
                    <a:pt x="81" y="548"/>
                    <a:pt x="80" y="548"/>
                    <a:pt x="80" y="547"/>
                  </a:cubicBezTo>
                  <a:cubicBezTo>
                    <a:pt x="82" y="552"/>
                    <a:pt x="76" y="543"/>
                    <a:pt x="75" y="540"/>
                  </a:cubicBezTo>
                  <a:cubicBezTo>
                    <a:pt x="75" y="541"/>
                    <a:pt x="78" y="545"/>
                    <a:pt x="77" y="542"/>
                  </a:cubicBezTo>
                  <a:cubicBezTo>
                    <a:pt x="76" y="541"/>
                    <a:pt x="75" y="540"/>
                    <a:pt x="76" y="540"/>
                  </a:cubicBezTo>
                  <a:cubicBezTo>
                    <a:pt x="76" y="541"/>
                    <a:pt x="77" y="543"/>
                    <a:pt x="78" y="543"/>
                  </a:cubicBezTo>
                  <a:cubicBezTo>
                    <a:pt x="76" y="540"/>
                    <a:pt x="76" y="540"/>
                    <a:pt x="75" y="539"/>
                  </a:cubicBezTo>
                  <a:cubicBezTo>
                    <a:pt x="74" y="536"/>
                    <a:pt x="70" y="529"/>
                    <a:pt x="68" y="525"/>
                  </a:cubicBezTo>
                  <a:cubicBezTo>
                    <a:pt x="68" y="525"/>
                    <a:pt x="67" y="524"/>
                    <a:pt x="67" y="523"/>
                  </a:cubicBezTo>
                  <a:cubicBezTo>
                    <a:pt x="68" y="524"/>
                    <a:pt x="68" y="526"/>
                    <a:pt x="68" y="525"/>
                  </a:cubicBezTo>
                  <a:cubicBezTo>
                    <a:pt x="66" y="521"/>
                    <a:pt x="66" y="521"/>
                    <a:pt x="64" y="518"/>
                  </a:cubicBezTo>
                  <a:cubicBezTo>
                    <a:pt x="64" y="517"/>
                    <a:pt x="63" y="515"/>
                    <a:pt x="64" y="516"/>
                  </a:cubicBezTo>
                  <a:cubicBezTo>
                    <a:pt x="62" y="514"/>
                    <a:pt x="61" y="512"/>
                    <a:pt x="62" y="512"/>
                  </a:cubicBezTo>
                  <a:cubicBezTo>
                    <a:pt x="64" y="516"/>
                    <a:pt x="63" y="514"/>
                    <a:pt x="64" y="516"/>
                  </a:cubicBezTo>
                  <a:cubicBezTo>
                    <a:pt x="64" y="515"/>
                    <a:pt x="64" y="514"/>
                    <a:pt x="63" y="512"/>
                  </a:cubicBezTo>
                  <a:cubicBezTo>
                    <a:pt x="63" y="512"/>
                    <a:pt x="64" y="514"/>
                    <a:pt x="64" y="514"/>
                  </a:cubicBezTo>
                  <a:cubicBezTo>
                    <a:pt x="63" y="511"/>
                    <a:pt x="62" y="511"/>
                    <a:pt x="61" y="509"/>
                  </a:cubicBezTo>
                  <a:cubicBezTo>
                    <a:pt x="60" y="506"/>
                    <a:pt x="60" y="506"/>
                    <a:pt x="60" y="506"/>
                  </a:cubicBezTo>
                  <a:cubicBezTo>
                    <a:pt x="60" y="505"/>
                    <a:pt x="60" y="506"/>
                    <a:pt x="60" y="505"/>
                  </a:cubicBezTo>
                  <a:cubicBezTo>
                    <a:pt x="59" y="505"/>
                    <a:pt x="59" y="505"/>
                    <a:pt x="59" y="504"/>
                  </a:cubicBezTo>
                  <a:cubicBezTo>
                    <a:pt x="58" y="502"/>
                    <a:pt x="59" y="503"/>
                    <a:pt x="58" y="501"/>
                  </a:cubicBezTo>
                  <a:cubicBezTo>
                    <a:pt x="58" y="501"/>
                    <a:pt x="58" y="500"/>
                    <a:pt x="57" y="499"/>
                  </a:cubicBezTo>
                  <a:cubicBezTo>
                    <a:pt x="57" y="499"/>
                    <a:pt x="56" y="497"/>
                    <a:pt x="57" y="501"/>
                  </a:cubicBezTo>
                  <a:cubicBezTo>
                    <a:pt x="58" y="501"/>
                    <a:pt x="56" y="498"/>
                    <a:pt x="57" y="500"/>
                  </a:cubicBezTo>
                  <a:cubicBezTo>
                    <a:pt x="58" y="502"/>
                    <a:pt x="58" y="502"/>
                    <a:pt x="58" y="503"/>
                  </a:cubicBezTo>
                  <a:cubicBezTo>
                    <a:pt x="57" y="502"/>
                    <a:pt x="55" y="497"/>
                    <a:pt x="55" y="495"/>
                  </a:cubicBezTo>
                  <a:cubicBezTo>
                    <a:pt x="55" y="496"/>
                    <a:pt x="55" y="496"/>
                    <a:pt x="54" y="494"/>
                  </a:cubicBezTo>
                  <a:cubicBezTo>
                    <a:pt x="54" y="493"/>
                    <a:pt x="55" y="495"/>
                    <a:pt x="55" y="494"/>
                  </a:cubicBezTo>
                  <a:cubicBezTo>
                    <a:pt x="54" y="491"/>
                    <a:pt x="53" y="491"/>
                    <a:pt x="52" y="488"/>
                  </a:cubicBezTo>
                  <a:cubicBezTo>
                    <a:pt x="53" y="488"/>
                    <a:pt x="52" y="487"/>
                    <a:pt x="52" y="487"/>
                  </a:cubicBezTo>
                  <a:cubicBezTo>
                    <a:pt x="53" y="489"/>
                    <a:pt x="49" y="480"/>
                    <a:pt x="49" y="477"/>
                  </a:cubicBezTo>
                  <a:cubicBezTo>
                    <a:pt x="49" y="477"/>
                    <a:pt x="48" y="477"/>
                    <a:pt x="48" y="476"/>
                  </a:cubicBezTo>
                  <a:cubicBezTo>
                    <a:pt x="49" y="478"/>
                    <a:pt x="49" y="478"/>
                    <a:pt x="50" y="479"/>
                  </a:cubicBezTo>
                  <a:cubicBezTo>
                    <a:pt x="50" y="481"/>
                    <a:pt x="51" y="483"/>
                    <a:pt x="52" y="484"/>
                  </a:cubicBezTo>
                  <a:cubicBezTo>
                    <a:pt x="50" y="481"/>
                    <a:pt x="50" y="479"/>
                    <a:pt x="50" y="478"/>
                  </a:cubicBezTo>
                  <a:cubicBezTo>
                    <a:pt x="51" y="481"/>
                    <a:pt x="51" y="479"/>
                    <a:pt x="52" y="482"/>
                  </a:cubicBezTo>
                  <a:cubicBezTo>
                    <a:pt x="52" y="483"/>
                    <a:pt x="53" y="488"/>
                    <a:pt x="53" y="487"/>
                  </a:cubicBezTo>
                  <a:cubicBezTo>
                    <a:pt x="53" y="487"/>
                    <a:pt x="53" y="486"/>
                    <a:pt x="53" y="486"/>
                  </a:cubicBezTo>
                  <a:cubicBezTo>
                    <a:pt x="55" y="490"/>
                    <a:pt x="55" y="494"/>
                    <a:pt x="57" y="496"/>
                  </a:cubicBezTo>
                  <a:cubicBezTo>
                    <a:pt x="56" y="493"/>
                    <a:pt x="55" y="490"/>
                    <a:pt x="54" y="488"/>
                  </a:cubicBezTo>
                  <a:cubicBezTo>
                    <a:pt x="54" y="488"/>
                    <a:pt x="55" y="489"/>
                    <a:pt x="56" y="492"/>
                  </a:cubicBezTo>
                  <a:cubicBezTo>
                    <a:pt x="56" y="493"/>
                    <a:pt x="56" y="495"/>
                    <a:pt x="57" y="496"/>
                  </a:cubicBezTo>
                  <a:cubicBezTo>
                    <a:pt x="58" y="498"/>
                    <a:pt x="57" y="494"/>
                    <a:pt x="58" y="497"/>
                  </a:cubicBezTo>
                  <a:cubicBezTo>
                    <a:pt x="57" y="495"/>
                    <a:pt x="56" y="491"/>
                    <a:pt x="56" y="489"/>
                  </a:cubicBezTo>
                  <a:cubicBezTo>
                    <a:pt x="56" y="491"/>
                    <a:pt x="56" y="492"/>
                    <a:pt x="57" y="493"/>
                  </a:cubicBezTo>
                  <a:cubicBezTo>
                    <a:pt x="54" y="487"/>
                    <a:pt x="54" y="484"/>
                    <a:pt x="55" y="484"/>
                  </a:cubicBezTo>
                  <a:cubicBezTo>
                    <a:pt x="54" y="483"/>
                    <a:pt x="54" y="481"/>
                    <a:pt x="53" y="480"/>
                  </a:cubicBezTo>
                  <a:cubicBezTo>
                    <a:pt x="54" y="479"/>
                    <a:pt x="55" y="485"/>
                    <a:pt x="56" y="484"/>
                  </a:cubicBezTo>
                  <a:cubicBezTo>
                    <a:pt x="55" y="482"/>
                    <a:pt x="54" y="482"/>
                    <a:pt x="54" y="482"/>
                  </a:cubicBezTo>
                  <a:cubicBezTo>
                    <a:pt x="56" y="484"/>
                    <a:pt x="55" y="480"/>
                    <a:pt x="56" y="484"/>
                  </a:cubicBezTo>
                  <a:cubicBezTo>
                    <a:pt x="56" y="484"/>
                    <a:pt x="56" y="484"/>
                    <a:pt x="56" y="484"/>
                  </a:cubicBezTo>
                  <a:cubicBezTo>
                    <a:pt x="57" y="488"/>
                    <a:pt x="57" y="484"/>
                    <a:pt x="58" y="487"/>
                  </a:cubicBezTo>
                  <a:cubicBezTo>
                    <a:pt x="58" y="488"/>
                    <a:pt x="59" y="491"/>
                    <a:pt x="59" y="491"/>
                  </a:cubicBezTo>
                  <a:cubicBezTo>
                    <a:pt x="59" y="491"/>
                    <a:pt x="57" y="487"/>
                    <a:pt x="58" y="487"/>
                  </a:cubicBezTo>
                  <a:cubicBezTo>
                    <a:pt x="58" y="487"/>
                    <a:pt x="59" y="489"/>
                    <a:pt x="59" y="489"/>
                  </a:cubicBezTo>
                  <a:cubicBezTo>
                    <a:pt x="58" y="487"/>
                    <a:pt x="60" y="490"/>
                    <a:pt x="59" y="489"/>
                  </a:cubicBezTo>
                  <a:cubicBezTo>
                    <a:pt x="59" y="487"/>
                    <a:pt x="58" y="485"/>
                    <a:pt x="58" y="484"/>
                  </a:cubicBezTo>
                  <a:cubicBezTo>
                    <a:pt x="58" y="484"/>
                    <a:pt x="57" y="482"/>
                    <a:pt x="57" y="484"/>
                  </a:cubicBezTo>
                  <a:cubicBezTo>
                    <a:pt x="57" y="483"/>
                    <a:pt x="56" y="480"/>
                    <a:pt x="57" y="482"/>
                  </a:cubicBezTo>
                  <a:cubicBezTo>
                    <a:pt x="56" y="478"/>
                    <a:pt x="55" y="475"/>
                    <a:pt x="54" y="472"/>
                  </a:cubicBezTo>
                  <a:cubicBezTo>
                    <a:pt x="53" y="469"/>
                    <a:pt x="52" y="466"/>
                    <a:pt x="51" y="464"/>
                  </a:cubicBezTo>
                  <a:cubicBezTo>
                    <a:pt x="51" y="462"/>
                    <a:pt x="51" y="460"/>
                    <a:pt x="51" y="459"/>
                  </a:cubicBezTo>
                  <a:cubicBezTo>
                    <a:pt x="51" y="459"/>
                    <a:pt x="52" y="462"/>
                    <a:pt x="52" y="462"/>
                  </a:cubicBezTo>
                  <a:cubicBezTo>
                    <a:pt x="52" y="461"/>
                    <a:pt x="52" y="461"/>
                    <a:pt x="52" y="462"/>
                  </a:cubicBezTo>
                  <a:cubicBezTo>
                    <a:pt x="51" y="459"/>
                    <a:pt x="51" y="457"/>
                    <a:pt x="51" y="455"/>
                  </a:cubicBezTo>
                  <a:cubicBezTo>
                    <a:pt x="52" y="460"/>
                    <a:pt x="52" y="458"/>
                    <a:pt x="53" y="462"/>
                  </a:cubicBezTo>
                  <a:cubicBezTo>
                    <a:pt x="53" y="462"/>
                    <a:pt x="53" y="463"/>
                    <a:pt x="53" y="465"/>
                  </a:cubicBezTo>
                  <a:cubicBezTo>
                    <a:pt x="54" y="466"/>
                    <a:pt x="54" y="468"/>
                    <a:pt x="55" y="468"/>
                  </a:cubicBezTo>
                  <a:cubicBezTo>
                    <a:pt x="54" y="467"/>
                    <a:pt x="54" y="466"/>
                    <a:pt x="54" y="464"/>
                  </a:cubicBezTo>
                  <a:cubicBezTo>
                    <a:pt x="53" y="463"/>
                    <a:pt x="53" y="462"/>
                    <a:pt x="53" y="462"/>
                  </a:cubicBezTo>
                  <a:cubicBezTo>
                    <a:pt x="54" y="464"/>
                    <a:pt x="55" y="467"/>
                    <a:pt x="55" y="467"/>
                  </a:cubicBezTo>
                  <a:cubicBezTo>
                    <a:pt x="54" y="463"/>
                    <a:pt x="54" y="462"/>
                    <a:pt x="53" y="459"/>
                  </a:cubicBezTo>
                  <a:cubicBezTo>
                    <a:pt x="54" y="460"/>
                    <a:pt x="54" y="463"/>
                    <a:pt x="55" y="466"/>
                  </a:cubicBezTo>
                  <a:cubicBezTo>
                    <a:pt x="56" y="469"/>
                    <a:pt x="57" y="471"/>
                    <a:pt x="57" y="472"/>
                  </a:cubicBezTo>
                  <a:cubicBezTo>
                    <a:pt x="56" y="467"/>
                    <a:pt x="55" y="464"/>
                    <a:pt x="55" y="463"/>
                  </a:cubicBezTo>
                  <a:cubicBezTo>
                    <a:pt x="55" y="461"/>
                    <a:pt x="54" y="460"/>
                    <a:pt x="54" y="459"/>
                  </a:cubicBezTo>
                  <a:cubicBezTo>
                    <a:pt x="55" y="462"/>
                    <a:pt x="54" y="456"/>
                    <a:pt x="54" y="456"/>
                  </a:cubicBezTo>
                  <a:cubicBezTo>
                    <a:pt x="54" y="458"/>
                    <a:pt x="54" y="457"/>
                    <a:pt x="53" y="455"/>
                  </a:cubicBezTo>
                  <a:cubicBezTo>
                    <a:pt x="54" y="457"/>
                    <a:pt x="53" y="455"/>
                    <a:pt x="53" y="454"/>
                  </a:cubicBezTo>
                  <a:cubicBezTo>
                    <a:pt x="52" y="449"/>
                    <a:pt x="51" y="445"/>
                    <a:pt x="50" y="442"/>
                  </a:cubicBezTo>
                  <a:cubicBezTo>
                    <a:pt x="51" y="444"/>
                    <a:pt x="51" y="445"/>
                    <a:pt x="51" y="446"/>
                  </a:cubicBezTo>
                  <a:cubicBezTo>
                    <a:pt x="51" y="449"/>
                    <a:pt x="51" y="448"/>
                    <a:pt x="51" y="451"/>
                  </a:cubicBezTo>
                  <a:cubicBezTo>
                    <a:pt x="51" y="448"/>
                    <a:pt x="51" y="448"/>
                    <a:pt x="50" y="446"/>
                  </a:cubicBezTo>
                  <a:cubicBezTo>
                    <a:pt x="50" y="446"/>
                    <a:pt x="51" y="448"/>
                    <a:pt x="50" y="445"/>
                  </a:cubicBezTo>
                  <a:cubicBezTo>
                    <a:pt x="49" y="444"/>
                    <a:pt x="49" y="439"/>
                    <a:pt x="48" y="436"/>
                  </a:cubicBezTo>
                  <a:cubicBezTo>
                    <a:pt x="48" y="435"/>
                    <a:pt x="47" y="431"/>
                    <a:pt x="46" y="427"/>
                  </a:cubicBezTo>
                  <a:cubicBezTo>
                    <a:pt x="46" y="423"/>
                    <a:pt x="45" y="420"/>
                    <a:pt x="46" y="419"/>
                  </a:cubicBezTo>
                  <a:cubicBezTo>
                    <a:pt x="45" y="418"/>
                    <a:pt x="45" y="418"/>
                    <a:pt x="45" y="417"/>
                  </a:cubicBezTo>
                  <a:cubicBezTo>
                    <a:pt x="45" y="415"/>
                    <a:pt x="45" y="419"/>
                    <a:pt x="45" y="418"/>
                  </a:cubicBezTo>
                  <a:cubicBezTo>
                    <a:pt x="45" y="417"/>
                    <a:pt x="45" y="417"/>
                    <a:pt x="45" y="417"/>
                  </a:cubicBezTo>
                  <a:cubicBezTo>
                    <a:pt x="45" y="416"/>
                    <a:pt x="45" y="414"/>
                    <a:pt x="45" y="413"/>
                  </a:cubicBezTo>
                  <a:cubicBezTo>
                    <a:pt x="44" y="412"/>
                    <a:pt x="44" y="409"/>
                    <a:pt x="43" y="405"/>
                  </a:cubicBezTo>
                  <a:cubicBezTo>
                    <a:pt x="43" y="401"/>
                    <a:pt x="43" y="397"/>
                    <a:pt x="42" y="395"/>
                  </a:cubicBezTo>
                  <a:cubicBezTo>
                    <a:pt x="43" y="395"/>
                    <a:pt x="42" y="390"/>
                    <a:pt x="42" y="389"/>
                  </a:cubicBezTo>
                  <a:cubicBezTo>
                    <a:pt x="42" y="390"/>
                    <a:pt x="42" y="391"/>
                    <a:pt x="42" y="390"/>
                  </a:cubicBezTo>
                  <a:cubicBezTo>
                    <a:pt x="42" y="388"/>
                    <a:pt x="42" y="387"/>
                    <a:pt x="42" y="386"/>
                  </a:cubicBezTo>
                  <a:cubicBezTo>
                    <a:pt x="42" y="387"/>
                    <a:pt x="42" y="387"/>
                    <a:pt x="42" y="386"/>
                  </a:cubicBezTo>
                  <a:cubicBezTo>
                    <a:pt x="42" y="383"/>
                    <a:pt x="42" y="383"/>
                    <a:pt x="42" y="381"/>
                  </a:cubicBezTo>
                  <a:cubicBezTo>
                    <a:pt x="43" y="381"/>
                    <a:pt x="43" y="385"/>
                    <a:pt x="43" y="382"/>
                  </a:cubicBezTo>
                  <a:cubicBezTo>
                    <a:pt x="43" y="381"/>
                    <a:pt x="43" y="373"/>
                    <a:pt x="43" y="371"/>
                  </a:cubicBezTo>
                  <a:cubicBezTo>
                    <a:pt x="44" y="374"/>
                    <a:pt x="44" y="377"/>
                    <a:pt x="44" y="380"/>
                  </a:cubicBezTo>
                  <a:cubicBezTo>
                    <a:pt x="44" y="381"/>
                    <a:pt x="44" y="382"/>
                    <a:pt x="44" y="385"/>
                  </a:cubicBezTo>
                  <a:cubicBezTo>
                    <a:pt x="44" y="384"/>
                    <a:pt x="44" y="386"/>
                    <a:pt x="44" y="387"/>
                  </a:cubicBezTo>
                  <a:cubicBezTo>
                    <a:pt x="44" y="386"/>
                    <a:pt x="45" y="387"/>
                    <a:pt x="44" y="388"/>
                  </a:cubicBezTo>
                  <a:cubicBezTo>
                    <a:pt x="45" y="387"/>
                    <a:pt x="45" y="391"/>
                    <a:pt x="45" y="390"/>
                  </a:cubicBezTo>
                  <a:cubicBezTo>
                    <a:pt x="45" y="386"/>
                    <a:pt x="44" y="386"/>
                    <a:pt x="45" y="383"/>
                  </a:cubicBezTo>
                  <a:cubicBezTo>
                    <a:pt x="45" y="386"/>
                    <a:pt x="45" y="392"/>
                    <a:pt x="46" y="394"/>
                  </a:cubicBezTo>
                  <a:cubicBezTo>
                    <a:pt x="46" y="398"/>
                    <a:pt x="46" y="399"/>
                    <a:pt x="46" y="402"/>
                  </a:cubicBezTo>
                  <a:cubicBezTo>
                    <a:pt x="46" y="400"/>
                    <a:pt x="47" y="406"/>
                    <a:pt x="47" y="406"/>
                  </a:cubicBezTo>
                  <a:cubicBezTo>
                    <a:pt x="47" y="407"/>
                    <a:pt x="47" y="404"/>
                    <a:pt x="47" y="404"/>
                  </a:cubicBezTo>
                  <a:cubicBezTo>
                    <a:pt x="47" y="403"/>
                    <a:pt x="47" y="400"/>
                    <a:pt x="47" y="400"/>
                  </a:cubicBezTo>
                  <a:cubicBezTo>
                    <a:pt x="48" y="404"/>
                    <a:pt x="48" y="407"/>
                    <a:pt x="48" y="410"/>
                  </a:cubicBezTo>
                  <a:cubicBezTo>
                    <a:pt x="48" y="408"/>
                    <a:pt x="49" y="413"/>
                    <a:pt x="49" y="413"/>
                  </a:cubicBezTo>
                  <a:cubicBezTo>
                    <a:pt x="49" y="413"/>
                    <a:pt x="49" y="413"/>
                    <a:pt x="49" y="413"/>
                  </a:cubicBezTo>
                  <a:cubicBezTo>
                    <a:pt x="49" y="412"/>
                    <a:pt x="49" y="411"/>
                    <a:pt x="49" y="409"/>
                  </a:cubicBezTo>
                  <a:cubicBezTo>
                    <a:pt x="50" y="412"/>
                    <a:pt x="49" y="409"/>
                    <a:pt x="49" y="408"/>
                  </a:cubicBezTo>
                  <a:cubicBezTo>
                    <a:pt x="50" y="409"/>
                    <a:pt x="50" y="412"/>
                    <a:pt x="50" y="411"/>
                  </a:cubicBezTo>
                  <a:cubicBezTo>
                    <a:pt x="50" y="410"/>
                    <a:pt x="50" y="405"/>
                    <a:pt x="49" y="405"/>
                  </a:cubicBezTo>
                  <a:cubicBezTo>
                    <a:pt x="50" y="409"/>
                    <a:pt x="49" y="406"/>
                    <a:pt x="48" y="404"/>
                  </a:cubicBezTo>
                  <a:cubicBezTo>
                    <a:pt x="49" y="402"/>
                    <a:pt x="48" y="396"/>
                    <a:pt x="48" y="394"/>
                  </a:cubicBezTo>
                  <a:cubicBezTo>
                    <a:pt x="48" y="394"/>
                    <a:pt x="48" y="393"/>
                    <a:pt x="48" y="392"/>
                  </a:cubicBezTo>
                  <a:cubicBezTo>
                    <a:pt x="48" y="389"/>
                    <a:pt x="48" y="386"/>
                    <a:pt x="48" y="388"/>
                  </a:cubicBezTo>
                  <a:cubicBezTo>
                    <a:pt x="48" y="386"/>
                    <a:pt x="48" y="386"/>
                    <a:pt x="49" y="385"/>
                  </a:cubicBezTo>
                  <a:cubicBezTo>
                    <a:pt x="49" y="386"/>
                    <a:pt x="49" y="391"/>
                    <a:pt x="49" y="391"/>
                  </a:cubicBezTo>
                  <a:cubicBezTo>
                    <a:pt x="49" y="393"/>
                    <a:pt x="49" y="393"/>
                    <a:pt x="49" y="395"/>
                  </a:cubicBezTo>
                  <a:cubicBezTo>
                    <a:pt x="49" y="396"/>
                    <a:pt x="49" y="396"/>
                    <a:pt x="50" y="397"/>
                  </a:cubicBezTo>
                  <a:cubicBezTo>
                    <a:pt x="50" y="401"/>
                    <a:pt x="50" y="401"/>
                    <a:pt x="50" y="404"/>
                  </a:cubicBezTo>
                  <a:cubicBezTo>
                    <a:pt x="51" y="403"/>
                    <a:pt x="51" y="403"/>
                    <a:pt x="51" y="403"/>
                  </a:cubicBezTo>
                  <a:cubicBezTo>
                    <a:pt x="51" y="402"/>
                    <a:pt x="50" y="401"/>
                    <a:pt x="50" y="400"/>
                  </a:cubicBezTo>
                  <a:cubicBezTo>
                    <a:pt x="51" y="402"/>
                    <a:pt x="51" y="403"/>
                    <a:pt x="51" y="402"/>
                  </a:cubicBezTo>
                  <a:cubicBezTo>
                    <a:pt x="51" y="403"/>
                    <a:pt x="52" y="403"/>
                    <a:pt x="52" y="404"/>
                  </a:cubicBezTo>
                  <a:cubicBezTo>
                    <a:pt x="52" y="403"/>
                    <a:pt x="52" y="402"/>
                    <a:pt x="52" y="404"/>
                  </a:cubicBezTo>
                  <a:cubicBezTo>
                    <a:pt x="52" y="402"/>
                    <a:pt x="52" y="401"/>
                    <a:pt x="52" y="401"/>
                  </a:cubicBezTo>
                  <a:cubicBezTo>
                    <a:pt x="52" y="400"/>
                    <a:pt x="52" y="399"/>
                    <a:pt x="52" y="398"/>
                  </a:cubicBezTo>
                  <a:cubicBezTo>
                    <a:pt x="52" y="398"/>
                    <a:pt x="52" y="398"/>
                    <a:pt x="52" y="397"/>
                  </a:cubicBezTo>
                  <a:cubicBezTo>
                    <a:pt x="52" y="399"/>
                    <a:pt x="53" y="400"/>
                    <a:pt x="53" y="401"/>
                  </a:cubicBezTo>
                  <a:cubicBezTo>
                    <a:pt x="53" y="400"/>
                    <a:pt x="53" y="400"/>
                    <a:pt x="53" y="400"/>
                  </a:cubicBezTo>
                  <a:cubicBezTo>
                    <a:pt x="53" y="397"/>
                    <a:pt x="53" y="397"/>
                    <a:pt x="53" y="395"/>
                  </a:cubicBezTo>
                  <a:cubicBezTo>
                    <a:pt x="53" y="393"/>
                    <a:pt x="53" y="394"/>
                    <a:pt x="54" y="395"/>
                  </a:cubicBezTo>
                  <a:cubicBezTo>
                    <a:pt x="54" y="396"/>
                    <a:pt x="54" y="397"/>
                    <a:pt x="54" y="397"/>
                  </a:cubicBezTo>
                  <a:cubicBezTo>
                    <a:pt x="54" y="395"/>
                    <a:pt x="54" y="392"/>
                    <a:pt x="53" y="390"/>
                  </a:cubicBezTo>
                  <a:cubicBezTo>
                    <a:pt x="53" y="389"/>
                    <a:pt x="53" y="386"/>
                    <a:pt x="53" y="388"/>
                  </a:cubicBezTo>
                  <a:cubicBezTo>
                    <a:pt x="53" y="388"/>
                    <a:pt x="53" y="388"/>
                    <a:pt x="53" y="389"/>
                  </a:cubicBezTo>
                  <a:cubicBezTo>
                    <a:pt x="53" y="388"/>
                    <a:pt x="54" y="387"/>
                    <a:pt x="53" y="386"/>
                  </a:cubicBezTo>
                  <a:cubicBezTo>
                    <a:pt x="54" y="385"/>
                    <a:pt x="53" y="384"/>
                    <a:pt x="53" y="383"/>
                  </a:cubicBezTo>
                  <a:cubicBezTo>
                    <a:pt x="54" y="383"/>
                    <a:pt x="54" y="378"/>
                    <a:pt x="54" y="380"/>
                  </a:cubicBezTo>
                  <a:cubicBezTo>
                    <a:pt x="54" y="378"/>
                    <a:pt x="53" y="380"/>
                    <a:pt x="53" y="378"/>
                  </a:cubicBezTo>
                  <a:cubicBezTo>
                    <a:pt x="54" y="377"/>
                    <a:pt x="54" y="375"/>
                    <a:pt x="54" y="373"/>
                  </a:cubicBezTo>
                  <a:cubicBezTo>
                    <a:pt x="54" y="372"/>
                    <a:pt x="54" y="370"/>
                    <a:pt x="54" y="368"/>
                  </a:cubicBezTo>
                  <a:cubicBezTo>
                    <a:pt x="54" y="364"/>
                    <a:pt x="54" y="359"/>
                    <a:pt x="54" y="356"/>
                  </a:cubicBezTo>
                  <a:cubicBezTo>
                    <a:pt x="54" y="356"/>
                    <a:pt x="54" y="357"/>
                    <a:pt x="54" y="357"/>
                  </a:cubicBezTo>
                  <a:cubicBezTo>
                    <a:pt x="54" y="354"/>
                    <a:pt x="54" y="350"/>
                    <a:pt x="55" y="347"/>
                  </a:cubicBezTo>
                  <a:cubicBezTo>
                    <a:pt x="55" y="344"/>
                    <a:pt x="55" y="340"/>
                    <a:pt x="55" y="338"/>
                  </a:cubicBezTo>
                  <a:cubicBezTo>
                    <a:pt x="56" y="336"/>
                    <a:pt x="55" y="339"/>
                    <a:pt x="56" y="337"/>
                  </a:cubicBezTo>
                  <a:cubicBezTo>
                    <a:pt x="56" y="337"/>
                    <a:pt x="56" y="336"/>
                    <a:pt x="56" y="336"/>
                  </a:cubicBezTo>
                  <a:cubicBezTo>
                    <a:pt x="56" y="337"/>
                    <a:pt x="56" y="337"/>
                    <a:pt x="56" y="337"/>
                  </a:cubicBezTo>
                  <a:cubicBezTo>
                    <a:pt x="56" y="338"/>
                    <a:pt x="55" y="339"/>
                    <a:pt x="56" y="339"/>
                  </a:cubicBezTo>
                  <a:cubicBezTo>
                    <a:pt x="56" y="334"/>
                    <a:pt x="57" y="329"/>
                    <a:pt x="58" y="324"/>
                  </a:cubicBezTo>
                  <a:cubicBezTo>
                    <a:pt x="59" y="318"/>
                    <a:pt x="60" y="313"/>
                    <a:pt x="61" y="309"/>
                  </a:cubicBezTo>
                  <a:cubicBezTo>
                    <a:pt x="61" y="307"/>
                    <a:pt x="61" y="305"/>
                    <a:pt x="62" y="304"/>
                  </a:cubicBezTo>
                  <a:cubicBezTo>
                    <a:pt x="62" y="304"/>
                    <a:pt x="62" y="305"/>
                    <a:pt x="61" y="306"/>
                  </a:cubicBezTo>
                  <a:cubicBezTo>
                    <a:pt x="62" y="304"/>
                    <a:pt x="62" y="304"/>
                    <a:pt x="62" y="302"/>
                  </a:cubicBezTo>
                  <a:cubicBezTo>
                    <a:pt x="63" y="301"/>
                    <a:pt x="64" y="295"/>
                    <a:pt x="64" y="292"/>
                  </a:cubicBezTo>
                  <a:cubicBezTo>
                    <a:pt x="67" y="284"/>
                    <a:pt x="68" y="277"/>
                    <a:pt x="71" y="272"/>
                  </a:cubicBezTo>
                  <a:cubicBezTo>
                    <a:pt x="71" y="269"/>
                    <a:pt x="73" y="265"/>
                    <a:pt x="75" y="260"/>
                  </a:cubicBezTo>
                  <a:cubicBezTo>
                    <a:pt x="76" y="256"/>
                    <a:pt x="78" y="251"/>
                    <a:pt x="79" y="248"/>
                  </a:cubicBezTo>
                  <a:cubicBezTo>
                    <a:pt x="79" y="247"/>
                    <a:pt x="80" y="247"/>
                    <a:pt x="80" y="247"/>
                  </a:cubicBezTo>
                  <a:cubicBezTo>
                    <a:pt x="81" y="244"/>
                    <a:pt x="80" y="246"/>
                    <a:pt x="81" y="243"/>
                  </a:cubicBezTo>
                  <a:cubicBezTo>
                    <a:pt x="82" y="241"/>
                    <a:pt x="82" y="242"/>
                    <a:pt x="82" y="241"/>
                  </a:cubicBezTo>
                  <a:cubicBezTo>
                    <a:pt x="83" y="239"/>
                    <a:pt x="84" y="237"/>
                    <a:pt x="83" y="238"/>
                  </a:cubicBezTo>
                  <a:cubicBezTo>
                    <a:pt x="84" y="236"/>
                    <a:pt x="84" y="236"/>
                    <a:pt x="85" y="234"/>
                  </a:cubicBezTo>
                  <a:cubicBezTo>
                    <a:pt x="85" y="233"/>
                    <a:pt x="87" y="230"/>
                    <a:pt x="88" y="229"/>
                  </a:cubicBezTo>
                  <a:cubicBezTo>
                    <a:pt x="90" y="225"/>
                    <a:pt x="92" y="220"/>
                    <a:pt x="95" y="214"/>
                  </a:cubicBezTo>
                  <a:cubicBezTo>
                    <a:pt x="97" y="212"/>
                    <a:pt x="98" y="209"/>
                    <a:pt x="100" y="207"/>
                  </a:cubicBezTo>
                  <a:cubicBezTo>
                    <a:pt x="102" y="203"/>
                    <a:pt x="102" y="203"/>
                    <a:pt x="102" y="203"/>
                  </a:cubicBezTo>
                  <a:cubicBezTo>
                    <a:pt x="103" y="201"/>
                    <a:pt x="103" y="200"/>
                    <a:pt x="104" y="199"/>
                  </a:cubicBezTo>
                  <a:cubicBezTo>
                    <a:pt x="103" y="201"/>
                    <a:pt x="100" y="205"/>
                    <a:pt x="102" y="202"/>
                  </a:cubicBezTo>
                  <a:cubicBezTo>
                    <a:pt x="101" y="204"/>
                    <a:pt x="98" y="208"/>
                    <a:pt x="98" y="210"/>
                  </a:cubicBezTo>
                  <a:cubicBezTo>
                    <a:pt x="96" y="212"/>
                    <a:pt x="94" y="216"/>
                    <a:pt x="93" y="218"/>
                  </a:cubicBezTo>
                  <a:cubicBezTo>
                    <a:pt x="92" y="220"/>
                    <a:pt x="92" y="220"/>
                    <a:pt x="91" y="223"/>
                  </a:cubicBezTo>
                  <a:cubicBezTo>
                    <a:pt x="91" y="223"/>
                    <a:pt x="90" y="224"/>
                    <a:pt x="90" y="224"/>
                  </a:cubicBezTo>
                  <a:cubicBezTo>
                    <a:pt x="90" y="222"/>
                    <a:pt x="91" y="220"/>
                    <a:pt x="93" y="218"/>
                  </a:cubicBezTo>
                  <a:cubicBezTo>
                    <a:pt x="94" y="215"/>
                    <a:pt x="96" y="212"/>
                    <a:pt x="97" y="209"/>
                  </a:cubicBezTo>
                  <a:cubicBezTo>
                    <a:pt x="93" y="216"/>
                    <a:pt x="91" y="221"/>
                    <a:pt x="87" y="228"/>
                  </a:cubicBezTo>
                  <a:cubicBezTo>
                    <a:pt x="87" y="227"/>
                    <a:pt x="87" y="228"/>
                    <a:pt x="86" y="229"/>
                  </a:cubicBezTo>
                  <a:cubicBezTo>
                    <a:pt x="86" y="230"/>
                    <a:pt x="84" y="234"/>
                    <a:pt x="82" y="238"/>
                  </a:cubicBezTo>
                  <a:cubicBezTo>
                    <a:pt x="81" y="242"/>
                    <a:pt x="79" y="246"/>
                    <a:pt x="78" y="247"/>
                  </a:cubicBezTo>
                  <a:cubicBezTo>
                    <a:pt x="76" y="252"/>
                    <a:pt x="75" y="257"/>
                    <a:pt x="73" y="260"/>
                  </a:cubicBezTo>
                  <a:cubicBezTo>
                    <a:pt x="73" y="259"/>
                    <a:pt x="71" y="269"/>
                    <a:pt x="70" y="269"/>
                  </a:cubicBezTo>
                  <a:cubicBezTo>
                    <a:pt x="70" y="269"/>
                    <a:pt x="71" y="267"/>
                    <a:pt x="70" y="267"/>
                  </a:cubicBezTo>
                  <a:cubicBezTo>
                    <a:pt x="70" y="269"/>
                    <a:pt x="69" y="272"/>
                    <a:pt x="68" y="274"/>
                  </a:cubicBezTo>
                  <a:cubicBezTo>
                    <a:pt x="68" y="276"/>
                    <a:pt x="64" y="286"/>
                    <a:pt x="64" y="290"/>
                  </a:cubicBezTo>
                  <a:cubicBezTo>
                    <a:pt x="63" y="292"/>
                    <a:pt x="63" y="292"/>
                    <a:pt x="63" y="292"/>
                  </a:cubicBezTo>
                  <a:cubicBezTo>
                    <a:pt x="62" y="295"/>
                    <a:pt x="62" y="296"/>
                    <a:pt x="61" y="300"/>
                  </a:cubicBezTo>
                  <a:cubicBezTo>
                    <a:pt x="60" y="302"/>
                    <a:pt x="59" y="306"/>
                    <a:pt x="58" y="311"/>
                  </a:cubicBezTo>
                  <a:cubicBezTo>
                    <a:pt x="58" y="315"/>
                    <a:pt x="57" y="320"/>
                    <a:pt x="56" y="321"/>
                  </a:cubicBezTo>
                  <a:cubicBezTo>
                    <a:pt x="57" y="313"/>
                    <a:pt x="61" y="297"/>
                    <a:pt x="63" y="286"/>
                  </a:cubicBezTo>
                  <a:cubicBezTo>
                    <a:pt x="63" y="288"/>
                    <a:pt x="62" y="290"/>
                    <a:pt x="62" y="292"/>
                  </a:cubicBezTo>
                  <a:cubicBezTo>
                    <a:pt x="61" y="294"/>
                    <a:pt x="61" y="296"/>
                    <a:pt x="61" y="297"/>
                  </a:cubicBezTo>
                  <a:cubicBezTo>
                    <a:pt x="60" y="297"/>
                    <a:pt x="59" y="303"/>
                    <a:pt x="59" y="303"/>
                  </a:cubicBezTo>
                  <a:cubicBezTo>
                    <a:pt x="59" y="300"/>
                    <a:pt x="60" y="296"/>
                    <a:pt x="61" y="292"/>
                  </a:cubicBezTo>
                  <a:cubicBezTo>
                    <a:pt x="62" y="289"/>
                    <a:pt x="63" y="286"/>
                    <a:pt x="64" y="284"/>
                  </a:cubicBezTo>
                  <a:cubicBezTo>
                    <a:pt x="63" y="284"/>
                    <a:pt x="63" y="287"/>
                    <a:pt x="62" y="287"/>
                  </a:cubicBezTo>
                  <a:cubicBezTo>
                    <a:pt x="63" y="285"/>
                    <a:pt x="64" y="282"/>
                    <a:pt x="65" y="280"/>
                  </a:cubicBezTo>
                  <a:cubicBezTo>
                    <a:pt x="65" y="278"/>
                    <a:pt x="66" y="276"/>
                    <a:pt x="67" y="273"/>
                  </a:cubicBezTo>
                  <a:cubicBezTo>
                    <a:pt x="67" y="274"/>
                    <a:pt x="67" y="273"/>
                    <a:pt x="67" y="272"/>
                  </a:cubicBezTo>
                  <a:cubicBezTo>
                    <a:pt x="69" y="267"/>
                    <a:pt x="71" y="260"/>
                    <a:pt x="73" y="256"/>
                  </a:cubicBezTo>
                  <a:cubicBezTo>
                    <a:pt x="74" y="254"/>
                    <a:pt x="75" y="252"/>
                    <a:pt x="76" y="249"/>
                  </a:cubicBezTo>
                  <a:cubicBezTo>
                    <a:pt x="77" y="247"/>
                    <a:pt x="77" y="246"/>
                    <a:pt x="78" y="244"/>
                  </a:cubicBezTo>
                  <a:cubicBezTo>
                    <a:pt x="79" y="242"/>
                    <a:pt x="82" y="237"/>
                    <a:pt x="81" y="239"/>
                  </a:cubicBezTo>
                  <a:cubicBezTo>
                    <a:pt x="82" y="236"/>
                    <a:pt x="84" y="232"/>
                    <a:pt x="85" y="230"/>
                  </a:cubicBezTo>
                  <a:cubicBezTo>
                    <a:pt x="85" y="230"/>
                    <a:pt x="88" y="224"/>
                    <a:pt x="88" y="224"/>
                  </a:cubicBezTo>
                  <a:cubicBezTo>
                    <a:pt x="89" y="222"/>
                    <a:pt x="89" y="222"/>
                    <a:pt x="91" y="219"/>
                  </a:cubicBezTo>
                  <a:cubicBezTo>
                    <a:pt x="91" y="218"/>
                    <a:pt x="92" y="217"/>
                    <a:pt x="93" y="215"/>
                  </a:cubicBezTo>
                  <a:cubicBezTo>
                    <a:pt x="95" y="212"/>
                    <a:pt x="96" y="210"/>
                    <a:pt x="97" y="207"/>
                  </a:cubicBezTo>
                  <a:cubicBezTo>
                    <a:pt x="98" y="205"/>
                    <a:pt x="99" y="204"/>
                    <a:pt x="100" y="202"/>
                  </a:cubicBezTo>
                  <a:cubicBezTo>
                    <a:pt x="101" y="201"/>
                    <a:pt x="102" y="199"/>
                    <a:pt x="103" y="197"/>
                  </a:cubicBezTo>
                  <a:cubicBezTo>
                    <a:pt x="103" y="197"/>
                    <a:pt x="103" y="198"/>
                    <a:pt x="103" y="197"/>
                  </a:cubicBezTo>
                  <a:cubicBezTo>
                    <a:pt x="106" y="192"/>
                    <a:pt x="109" y="187"/>
                    <a:pt x="111" y="185"/>
                  </a:cubicBezTo>
                  <a:cubicBezTo>
                    <a:pt x="112" y="182"/>
                    <a:pt x="115" y="180"/>
                    <a:pt x="117" y="177"/>
                  </a:cubicBezTo>
                  <a:cubicBezTo>
                    <a:pt x="119" y="174"/>
                    <a:pt x="123" y="168"/>
                    <a:pt x="124" y="168"/>
                  </a:cubicBezTo>
                  <a:cubicBezTo>
                    <a:pt x="124" y="167"/>
                    <a:pt x="124" y="167"/>
                    <a:pt x="125" y="166"/>
                  </a:cubicBezTo>
                  <a:cubicBezTo>
                    <a:pt x="125" y="166"/>
                    <a:pt x="127" y="164"/>
                    <a:pt x="127" y="163"/>
                  </a:cubicBezTo>
                  <a:cubicBezTo>
                    <a:pt x="128" y="161"/>
                    <a:pt x="134" y="156"/>
                    <a:pt x="135" y="154"/>
                  </a:cubicBezTo>
                  <a:cubicBezTo>
                    <a:pt x="138" y="151"/>
                    <a:pt x="140" y="149"/>
                    <a:pt x="143" y="146"/>
                  </a:cubicBezTo>
                  <a:cubicBezTo>
                    <a:pt x="145" y="143"/>
                    <a:pt x="147" y="141"/>
                    <a:pt x="150" y="138"/>
                  </a:cubicBezTo>
                  <a:cubicBezTo>
                    <a:pt x="150" y="138"/>
                    <a:pt x="150" y="138"/>
                    <a:pt x="151" y="137"/>
                  </a:cubicBezTo>
                  <a:cubicBezTo>
                    <a:pt x="151" y="137"/>
                    <a:pt x="150" y="138"/>
                    <a:pt x="151" y="137"/>
                  </a:cubicBezTo>
                  <a:cubicBezTo>
                    <a:pt x="154" y="134"/>
                    <a:pt x="155" y="134"/>
                    <a:pt x="157" y="132"/>
                  </a:cubicBezTo>
                  <a:cubicBezTo>
                    <a:pt x="156" y="132"/>
                    <a:pt x="155" y="133"/>
                    <a:pt x="157" y="131"/>
                  </a:cubicBezTo>
                  <a:cubicBezTo>
                    <a:pt x="158" y="130"/>
                    <a:pt x="164" y="125"/>
                    <a:pt x="165" y="124"/>
                  </a:cubicBezTo>
                  <a:cubicBezTo>
                    <a:pt x="172" y="118"/>
                    <a:pt x="177" y="114"/>
                    <a:pt x="183" y="109"/>
                  </a:cubicBezTo>
                  <a:cubicBezTo>
                    <a:pt x="184" y="109"/>
                    <a:pt x="189" y="105"/>
                    <a:pt x="193" y="103"/>
                  </a:cubicBezTo>
                  <a:cubicBezTo>
                    <a:pt x="194" y="101"/>
                    <a:pt x="195" y="101"/>
                    <a:pt x="197" y="100"/>
                  </a:cubicBezTo>
                  <a:cubicBezTo>
                    <a:pt x="199" y="99"/>
                    <a:pt x="203" y="96"/>
                    <a:pt x="206" y="94"/>
                  </a:cubicBezTo>
                  <a:cubicBezTo>
                    <a:pt x="209" y="92"/>
                    <a:pt x="211" y="91"/>
                    <a:pt x="214" y="90"/>
                  </a:cubicBezTo>
                  <a:cubicBezTo>
                    <a:pt x="216" y="88"/>
                    <a:pt x="218" y="87"/>
                    <a:pt x="221" y="85"/>
                  </a:cubicBezTo>
                  <a:cubicBezTo>
                    <a:pt x="221" y="85"/>
                    <a:pt x="219" y="86"/>
                    <a:pt x="220" y="86"/>
                  </a:cubicBezTo>
                  <a:cubicBezTo>
                    <a:pt x="222" y="85"/>
                    <a:pt x="222" y="85"/>
                    <a:pt x="224" y="84"/>
                  </a:cubicBezTo>
                  <a:cubicBezTo>
                    <a:pt x="225" y="83"/>
                    <a:pt x="232" y="79"/>
                    <a:pt x="230" y="81"/>
                  </a:cubicBezTo>
                  <a:cubicBezTo>
                    <a:pt x="234" y="79"/>
                    <a:pt x="233" y="79"/>
                    <a:pt x="236" y="77"/>
                  </a:cubicBezTo>
                  <a:cubicBezTo>
                    <a:pt x="238" y="76"/>
                    <a:pt x="238" y="77"/>
                    <a:pt x="240" y="76"/>
                  </a:cubicBezTo>
                  <a:cubicBezTo>
                    <a:pt x="240" y="75"/>
                    <a:pt x="241" y="75"/>
                    <a:pt x="244" y="74"/>
                  </a:cubicBezTo>
                  <a:cubicBezTo>
                    <a:pt x="244" y="74"/>
                    <a:pt x="245" y="73"/>
                    <a:pt x="244" y="74"/>
                  </a:cubicBezTo>
                  <a:cubicBezTo>
                    <a:pt x="248" y="72"/>
                    <a:pt x="251" y="71"/>
                    <a:pt x="253" y="70"/>
                  </a:cubicBezTo>
                  <a:cubicBezTo>
                    <a:pt x="256" y="69"/>
                    <a:pt x="258" y="68"/>
                    <a:pt x="263" y="66"/>
                  </a:cubicBezTo>
                  <a:cubicBezTo>
                    <a:pt x="262" y="66"/>
                    <a:pt x="262" y="66"/>
                    <a:pt x="264" y="65"/>
                  </a:cubicBezTo>
                  <a:cubicBezTo>
                    <a:pt x="264" y="66"/>
                    <a:pt x="270" y="64"/>
                    <a:pt x="272" y="63"/>
                  </a:cubicBezTo>
                  <a:cubicBezTo>
                    <a:pt x="273" y="63"/>
                    <a:pt x="269" y="64"/>
                    <a:pt x="269" y="64"/>
                  </a:cubicBezTo>
                  <a:cubicBezTo>
                    <a:pt x="272" y="63"/>
                    <a:pt x="273" y="63"/>
                    <a:pt x="273" y="62"/>
                  </a:cubicBezTo>
                  <a:cubicBezTo>
                    <a:pt x="274" y="62"/>
                    <a:pt x="273" y="63"/>
                    <a:pt x="276" y="62"/>
                  </a:cubicBezTo>
                  <a:cubicBezTo>
                    <a:pt x="276" y="62"/>
                    <a:pt x="275" y="61"/>
                    <a:pt x="278" y="61"/>
                  </a:cubicBezTo>
                  <a:cubicBezTo>
                    <a:pt x="277" y="61"/>
                    <a:pt x="279" y="60"/>
                    <a:pt x="279" y="61"/>
                  </a:cubicBezTo>
                  <a:cubicBezTo>
                    <a:pt x="289" y="57"/>
                    <a:pt x="304" y="53"/>
                    <a:pt x="319" y="51"/>
                  </a:cubicBezTo>
                  <a:cubicBezTo>
                    <a:pt x="322" y="50"/>
                    <a:pt x="326" y="49"/>
                    <a:pt x="330" y="49"/>
                  </a:cubicBezTo>
                  <a:cubicBezTo>
                    <a:pt x="334" y="48"/>
                    <a:pt x="338" y="48"/>
                    <a:pt x="341" y="47"/>
                  </a:cubicBezTo>
                  <a:cubicBezTo>
                    <a:pt x="346" y="47"/>
                    <a:pt x="349" y="47"/>
                    <a:pt x="353" y="46"/>
                  </a:cubicBezTo>
                  <a:cubicBezTo>
                    <a:pt x="357" y="46"/>
                    <a:pt x="360" y="46"/>
                    <a:pt x="365" y="46"/>
                  </a:cubicBezTo>
                  <a:cubicBezTo>
                    <a:pt x="366" y="46"/>
                    <a:pt x="368" y="46"/>
                    <a:pt x="370" y="46"/>
                  </a:cubicBezTo>
                  <a:cubicBezTo>
                    <a:pt x="369" y="46"/>
                    <a:pt x="370" y="46"/>
                    <a:pt x="371" y="46"/>
                  </a:cubicBezTo>
                  <a:cubicBezTo>
                    <a:pt x="372" y="46"/>
                    <a:pt x="373" y="46"/>
                    <a:pt x="374" y="46"/>
                  </a:cubicBezTo>
                  <a:cubicBezTo>
                    <a:pt x="375" y="46"/>
                    <a:pt x="376" y="46"/>
                    <a:pt x="377" y="46"/>
                  </a:cubicBezTo>
                  <a:cubicBezTo>
                    <a:pt x="379" y="46"/>
                    <a:pt x="380" y="46"/>
                    <a:pt x="383" y="46"/>
                  </a:cubicBezTo>
                  <a:cubicBezTo>
                    <a:pt x="385" y="46"/>
                    <a:pt x="387" y="46"/>
                    <a:pt x="390" y="46"/>
                  </a:cubicBezTo>
                  <a:cubicBezTo>
                    <a:pt x="392" y="46"/>
                    <a:pt x="394" y="46"/>
                    <a:pt x="397" y="46"/>
                  </a:cubicBezTo>
                  <a:cubicBezTo>
                    <a:pt x="400" y="47"/>
                    <a:pt x="403" y="47"/>
                    <a:pt x="405" y="47"/>
                  </a:cubicBezTo>
                  <a:cubicBezTo>
                    <a:pt x="408" y="48"/>
                    <a:pt x="411" y="48"/>
                    <a:pt x="414" y="48"/>
                  </a:cubicBezTo>
                  <a:cubicBezTo>
                    <a:pt x="416" y="49"/>
                    <a:pt x="418" y="49"/>
                    <a:pt x="420" y="49"/>
                  </a:cubicBezTo>
                  <a:cubicBezTo>
                    <a:pt x="417" y="48"/>
                    <a:pt x="416" y="49"/>
                    <a:pt x="414" y="48"/>
                  </a:cubicBezTo>
                  <a:cubicBezTo>
                    <a:pt x="416" y="48"/>
                    <a:pt x="419" y="48"/>
                    <a:pt x="422" y="49"/>
                  </a:cubicBezTo>
                  <a:cubicBezTo>
                    <a:pt x="426" y="49"/>
                    <a:pt x="430" y="50"/>
                    <a:pt x="434" y="51"/>
                  </a:cubicBezTo>
                  <a:cubicBezTo>
                    <a:pt x="434" y="51"/>
                    <a:pt x="434" y="50"/>
                    <a:pt x="433" y="50"/>
                  </a:cubicBezTo>
                  <a:cubicBezTo>
                    <a:pt x="436" y="51"/>
                    <a:pt x="443" y="52"/>
                    <a:pt x="445" y="53"/>
                  </a:cubicBezTo>
                  <a:cubicBezTo>
                    <a:pt x="447" y="53"/>
                    <a:pt x="451" y="54"/>
                    <a:pt x="454" y="55"/>
                  </a:cubicBezTo>
                  <a:cubicBezTo>
                    <a:pt x="456" y="56"/>
                    <a:pt x="458" y="56"/>
                    <a:pt x="460" y="57"/>
                  </a:cubicBezTo>
                  <a:cubicBezTo>
                    <a:pt x="462" y="58"/>
                    <a:pt x="464" y="58"/>
                    <a:pt x="465" y="59"/>
                  </a:cubicBezTo>
                  <a:cubicBezTo>
                    <a:pt x="466" y="59"/>
                    <a:pt x="467" y="60"/>
                    <a:pt x="468" y="59"/>
                  </a:cubicBezTo>
                  <a:cubicBezTo>
                    <a:pt x="468" y="60"/>
                    <a:pt x="468" y="60"/>
                    <a:pt x="469" y="61"/>
                  </a:cubicBezTo>
                  <a:cubicBezTo>
                    <a:pt x="470" y="61"/>
                    <a:pt x="472" y="61"/>
                    <a:pt x="475" y="62"/>
                  </a:cubicBezTo>
                  <a:cubicBezTo>
                    <a:pt x="477" y="63"/>
                    <a:pt x="480" y="64"/>
                    <a:pt x="481" y="64"/>
                  </a:cubicBezTo>
                  <a:cubicBezTo>
                    <a:pt x="483" y="65"/>
                    <a:pt x="485" y="66"/>
                    <a:pt x="487" y="67"/>
                  </a:cubicBezTo>
                  <a:cubicBezTo>
                    <a:pt x="488" y="67"/>
                    <a:pt x="489" y="68"/>
                    <a:pt x="490" y="68"/>
                  </a:cubicBezTo>
                  <a:cubicBezTo>
                    <a:pt x="491" y="69"/>
                    <a:pt x="492" y="69"/>
                    <a:pt x="493" y="70"/>
                  </a:cubicBezTo>
                  <a:cubicBezTo>
                    <a:pt x="494" y="70"/>
                    <a:pt x="501" y="73"/>
                    <a:pt x="503" y="74"/>
                  </a:cubicBezTo>
                  <a:cubicBezTo>
                    <a:pt x="504" y="74"/>
                    <a:pt x="503" y="73"/>
                    <a:pt x="503" y="73"/>
                  </a:cubicBezTo>
                  <a:cubicBezTo>
                    <a:pt x="505" y="74"/>
                    <a:pt x="504" y="74"/>
                    <a:pt x="505" y="74"/>
                  </a:cubicBezTo>
                  <a:cubicBezTo>
                    <a:pt x="509" y="76"/>
                    <a:pt x="509" y="77"/>
                    <a:pt x="512" y="78"/>
                  </a:cubicBezTo>
                  <a:cubicBezTo>
                    <a:pt x="511" y="77"/>
                    <a:pt x="511" y="78"/>
                    <a:pt x="512" y="78"/>
                  </a:cubicBezTo>
                  <a:cubicBezTo>
                    <a:pt x="512" y="78"/>
                    <a:pt x="514" y="78"/>
                    <a:pt x="516" y="79"/>
                  </a:cubicBezTo>
                  <a:cubicBezTo>
                    <a:pt x="518" y="80"/>
                    <a:pt x="520" y="81"/>
                    <a:pt x="522" y="83"/>
                  </a:cubicBezTo>
                  <a:cubicBezTo>
                    <a:pt x="521" y="82"/>
                    <a:pt x="524" y="84"/>
                    <a:pt x="525" y="84"/>
                  </a:cubicBezTo>
                  <a:cubicBezTo>
                    <a:pt x="525" y="84"/>
                    <a:pt x="524" y="83"/>
                    <a:pt x="522" y="82"/>
                  </a:cubicBezTo>
                  <a:cubicBezTo>
                    <a:pt x="522" y="82"/>
                    <a:pt x="522" y="82"/>
                    <a:pt x="521" y="82"/>
                  </a:cubicBezTo>
                  <a:cubicBezTo>
                    <a:pt x="519" y="80"/>
                    <a:pt x="517" y="79"/>
                    <a:pt x="515" y="78"/>
                  </a:cubicBezTo>
                  <a:cubicBezTo>
                    <a:pt x="516" y="79"/>
                    <a:pt x="518" y="80"/>
                    <a:pt x="519" y="79"/>
                  </a:cubicBezTo>
                  <a:cubicBezTo>
                    <a:pt x="512" y="76"/>
                    <a:pt x="511" y="76"/>
                    <a:pt x="505" y="73"/>
                  </a:cubicBezTo>
                  <a:cubicBezTo>
                    <a:pt x="506" y="73"/>
                    <a:pt x="503" y="72"/>
                    <a:pt x="503" y="71"/>
                  </a:cubicBezTo>
                  <a:cubicBezTo>
                    <a:pt x="501" y="70"/>
                    <a:pt x="500" y="70"/>
                    <a:pt x="498" y="69"/>
                  </a:cubicBezTo>
                  <a:cubicBezTo>
                    <a:pt x="496" y="69"/>
                    <a:pt x="494" y="67"/>
                    <a:pt x="492" y="66"/>
                  </a:cubicBezTo>
                  <a:cubicBezTo>
                    <a:pt x="489" y="65"/>
                    <a:pt x="486" y="64"/>
                    <a:pt x="484" y="63"/>
                  </a:cubicBezTo>
                  <a:cubicBezTo>
                    <a:pt x="481" y="62"/>
                    <a:pt x="477" y="61"/>
                    <a:pt x="476" y="60"/>
                  </a:cubicBezTo>
                  <a:cubicBezTo>
                    <a:pt x="474" y="59"/>
                    <a:pt x="474" y="60"/>
                    <a:pt x="473" y="59"/>
                  </a:cubicBezTo>
                  <a:cubicBezTo>
                    <a:pt x="471" y="59"/>
                    <a:pt x="473" y="59"/>
                    <a:pt x="471" y="58"/>
                  </a:cubicBezTo>
                  <a:cubicBezTo>
                    <a:pt x="471" y="58"/>
                    <a:pt x="469" y="57"/>
                    <a:pt x="468" y="57"/>
                  </a:cubicBezTo>
                  <a:cubicBezTo>
                    <a:pt x="466" y="56"/>
                    <a:pt x="463" y="55"/>
                    <a:pt x="462" y="55"/>
                  </a:cubicBezTo>
                  <a:cubicBezTo>
                    <a:pt x="464" y="55"/>
                    <a:pt x="469" y="57"/>
                    <a:pt x="467" y="55"/>
                  </a:cubicBezTo>
                  <a:cubicBezTo>
                    <a:pt x="463" y="55"/>
                    <a:pt x="451" y="52"/>
                    <a:pt x="449" y="50"/>
                  </a:cubicBezTo>
                  <a:cubicBezTo>
                    <a:pt x="447" y="50"/>
                    <a:pt x="451" y="51"/>
                    <a:pt x="449" y="50"/>
                  </a:cubicBezTo>
                  <a:cubicBezTo>
                    <a:pt x="447" y="50"/>
                    <a:pt x="445" y="49"/>
                    <a:pt x="445" y="49"/>
                  </a:cubicBezTo>
                  <a:cubicBezTo>
                    <a:pt x="446" y="49"/>
                    <a:pt x="447" y="49"/>
                    <a:pt x="448" y="49"/>
                  </a:cubicBezTo>
                  <a:cubicBezTo>
                    <a:pt x="448" y="49"/>
                    <a:pt x="447" y="48"/>
                    <a:pt x="445" y="48"/>
                  </a:cubicBezTo>
                  <a:cubicBezTo>
                    <a:pt x="443" y="48"/>
                    <a:pt x="441" y="47"/>
                    <a:pt x="439" y="47"/>
                  </a:cubicBezTo>
                  <a:cubicBezTo>
                    <a:pt x="440" y="46"/>
                    <a:pt x="442" y="47"/>
                    <a:pt x="445" y="47"/>
                  </a:cubicBezTo>
                  <a:cubicBezTo>
                    <a:pt x="447" y="48"/>
                    <a:pt x="451" y="49"/>
                    <a:pt x="454" y="50"/>
                  </a:cubicBezTo>
                  <a:cubicBezTo>
                    <a:pt x="455" y="50"/>
                    <a:pt x="454" y="50"/>
                    <a:pt x="452" y="49"/>
                  </a:cubicBezTo>
                  <a:cubicBezTo>
                    <a:pt x="455" y="50"/>
                    <a:pt x="458" y="51"/>
                    <a:pt x="461" y="51"/>
                  </a:cubicBezTo>
                  <a:cubicBezTo>
                    <a:pt x="464" y="52"/>
                    <a:pt x="467" y="54"/>
                    <a:pt x="469" y="54"/>
                  </a:cubicBezTo>
                  <a:cubicBezTo>
                    <a:pt x="467" y="53"/>
                    <a:pt x="465" y="52"/>
                    <a:pt x="462" y="51"/>
                  </a:cubicBezTo>
                  <a:cubicBezTo>
                    <a:pt x="469" y="54"/>
                    <a:pt x="474" y="55"/>
                    <a:pt x="478" y="57"/>
                  </a:cubicBezTo>
                  <a:cubicBezTo>
                    <a:pt x="483" y="59"/>
                    <a:pt x="488" y="61"/>
                    <a:pt x="494" y="63"/>
                  </a:cubicBezTo>
                  <a:cubicBezTo>
                    <a:pt x="494" y="63"/>
                    <a:pt x="493" y="63"/>
                    <a:pt x="492" y="63"/>
                  </a:cubicBezTo>
                  <a:cubicBezTo>
                    <a:pt x="495" y="64"/>
                    <a:pt x="496" y="64"/>
                    <a:pt x="499" y="65"/>
                  </a:cubicBezTo>
                  <a:cubicBezTo>
                    <a:pt x="499" y="66"/>
                    <a:pt x="499" y="66"/>
                    <a:pt x="500" y="66"/>
                  </a:cubicBezTo>
                  <a:cubicBezTo>
                    <a:pt x="500" y="66"/>
                    <a:pt x="502" y="67"/>
                    <a:pt x="502" y="67"/>
                  </a:cubicBezTo>
                  <a:cubicBezTo>
                    <a:pt x="503" y="67"/>
                    <a:pt x="500" y="66"/>
                    <a:pt x="500" y="66"/>
                  </a:cubicBezTo>
                  <a:cubicBezTo>
                    <a:pt x="502" y="66"/>
                    <a:pt x="504" y="67"/>
                    <a:pt x="507" y="69"/>
                  </a:cubicBezTo>
                  <a:cubicBezTo>
                    <a:pt x="510" y="70"/>
                    <a:pt x="512" y="71"/>
                    <a:pt x="515" y="72"/>
                  </a:cubicBezTo>
                  <a:cubicBezTo>
                    <a:pt x="516" y="73"/>
                    <a:pt x="519" y="75"/>
                    <a:pt x="521" y="76"/>
                  </a:cubicBezTo>
                  <a:cubicBezTo>
                    <a:pt x="522" y="76"/>
                    <a:pt x="520" y="75"/>
                    <a:pt x="523" y="76"/>
                  </a:cubicBezTo>
                  <a:cubicBezTo>
                    <a:pt x="524" y="78"/>
                    <a:pt x="527" y="80"/>
                    <a:pt x="523" y="78"/>
                  </a:cubicBezTo>
                  <a:cubicBezTo>
                    <a:pt x="524" y="78"/>
                    <a:pt x="523" y="78"/>
                    <a:pt x="524" y="79"/>
                  </a:cubicBezTo>
                  <a:cubicBezTo>
                    <a:pt x="524" y="78"/>
                    <a:pt x="528" y="81"/>
                    <a:pt x="531" y="82"/>
                  </a:cubicBezTo>
                  <a:cubicBezTo>
                    <a:pt x="531" y="82"/>
                    <a:pt x="536" y="84"/>
                    <a:pt x="536" y="85"/>
                  </a:cubicBezTo>
                  <a:cubicBezTo>
                    <a:pt x="537" y="85"/>
                    <a:pt x="538" y="86"/>
                    <a:pt x="540" y="87"/>
                  </a:cubicBezTo>
                  <a:cubicBezTo>
                    <a:pt x="542" y="89"/>
                    <a:pt x="538" y="86"/>
                    <a:pt x="538" y="87"/>
                  </a:cubicBezTo>
                  <a:cubicBezTo>
                    <a:pt x="540" y="88"/>
                    <a:pt x="543" y="90"/>
                    <a:pt x="544" y="90"/>
                  </a:cubicBezTo>
                  <a:cubicBezTo>
                    <a:pt x="540" y="88"/>
                    <a:pt x="547" y="92"/>
                    <a:pt x="544" y="90"/>
                  </a:cubicBezTo>
                  <a:cubicBezTo>
                    <a:pt x="542" y="89"/>
                    <a:pt x="543" y="89"/>
                    <a:pt x="541" y="88"/>
                  </a:cubicBezTo>
                  <a:cubicBezTo>
                    <a:pt x="541" y="88"/>
                    <a:pt x="542" y="88"/>
                    <a:pt x="544" y="89"/>
                  </a:cubicBezTo>
                  <a:cubicBezTo>
                    <a:pt x="546" y="91"/>
                    <a:pt x="546" y="91"/>
                    <a:pt x="546" y="92"/>
                  </a:cubicBezTo>
                  <a:cubicBezTo>
                    <a:pt x="548" y="93"/>
                    <a:pt x="550" y="95"/>
                    <a:pt x="552" y="96"/>
                  </a:cubicBezTo>
                  <a:cubicBezTo>
                    <a:pt x="549" y="94"/>
                    <a:pt x="545" y="91"/>
                    <a:pt x="547" y="91"/>
                  </a:cubicBezTo>
                  <a:cubicBezTo>
                    <a:pt x="549" y="93"/>
                    <a:pt x="548" y="92"/>
                    <a:pt x="549" y="93"/>
                  </a:cubicBezTo>
                  <a:cubicBezTo>
                    <a:pt x="550" y="94"/>
                    <a:pt x="554" y="97"/>
                    <a:pt x="553" y="96"/>
                  </a:cubicBezTo>
                  <a:cubicBezTo>
                    <a:pt x="556" y="98"/>
                    <a:pt x="555" y="98"/>
                    <a:pt x="554" y="97"/>
                  </a:cubicBezTo>
                  <a:cubicBezTo>
                    <a:pt x="557" y="99"/>
                    <a:pt x="557" y="99"/>
                    <a:pt x="555" y="98"/>
                  </a:cubicBezTo>
                  <a:cubicBezTo>
                    <a:pt x="557" y="99"/>
                    <a:pt x="557" y="99"/>
                    <a:pt x="558" y="100"/>
                  </a:cubicBezTo>
                  <a:cubicBezTo>
                    <a:pt x="559" y="101"/>
                    <a:pt x="557" y="99"/>
                    <a:pt x="558" y="99"/>
                  </a:cubicBezTo>
                  <a:cubicBezTo>
                    <a:pt x="559" y="100"/>
                    <a:pt x="559" y="100"/>
                    <a:pt x="560" y="101"/>
                  </a:cubicBezTo>
                  <a:cubicBezTo>
                    <a:pt x="562" y="102"/>
                    <a:pt x="563" y="103"/>
                    <a:pt x="566" y="105"/>
                  </a:cubicBezTo>
                  <a:cubicBezTo>
                    <a:pt x="567" y="107"/>
                    <a:pt x="569" y="108"/>
                    <a:pt x="571" y="111"/>
                  </a:cubicBezTo>
                  <a:cubicBezTo>
                    <a:pt x="571" y="110"/>
                    <a:pt x="570" y="109"/>
                    <a:pt x="572" y="111"/>
                  </a:cubicBezTo>
                  <a:cubicBezTo>
                    <a:pt x="573" y="112"/>
                    <a:pt x="573" y="112"/>
                    <a:pt x="574" y="113"/>
                  </a:cubicBezTo>
                  <a:cubicBezTo>
                    <a:pt x="574" y="112"/>
                    <a:pt x="574" y="112"/>
                    <a:pt x="575" y="113"/>
                  </a:cubicBezTo>
                  <a:cubicBezTo>
                    <a:pt x="575" y="113"/>
                    <a:pt x="575" y="113"/>
                    <a:pt x="576" y="114"/>
                  </a:cubicBezTo>
                  <a:cubicBezTo>
                    <a:pt x="576" y="114"/>
                    <a:pt x="574" y="113"/>
                    <a:pt x="574" y="113"/>
                  </a:cubicBezTo>
                  <a:cubicBezTo>
                    <a:pt x="578" y="116"/>
                    <a:pt x="580" y="118"/>
                    <a:pt x="582" y="120"/>
                  </a:cubicBezTo>
                  <a:cubicBezTo>
                    <a:pt x="584" y="121"/>
                    <a:pt x="585" y="123"/>
                    <a:pt x="587" y="125"/>
                  </a:cubicBezTo>
                  <a:cubicBezTo>
                    <a:pt x="588" y="126"/>
                    <a:pt x="591" y="129"/>
                    <a:pt x="593" y="130"/>
                  </a:cubicBezTo>
                  <a:cubicBezTo>
                    <a:pt x="592" y="130"/>
                    <a:pt x="593" y="131"/>
                    <a:pt x="594" y="131"/>
                  </a:cubicBezTo>
                  <a:cubicBezTo>
                    <a:pt x="591" y="129"/>
                    <a:pt x="593" y="129"/>
                    <a:pt x="593" y="129"/>
                  </a:cubicBezTo>
                  <a:cubicBezTo>
                    <a:pt x="591" y="127"/>
                    <a:pt x="590" y="127"/>
                    <a:pt x="588" y="124"/>
                  </a:cubicBezTo>
                  <a:cubicBezTo>
                    <a:pt x="588" y="125"/>
                    <a:pt x="586" y="123"/>
                    <a:pt x="585" y="122"/>
                  </a:cubicBezTo>
                  <a:cubicBezTo>
                    <a:pt x="585" y="122"/>
                    <a:pt x="584" y="121"/>
                    <a:pt x="583" y="120"/>
                  </a:cubicBezTo>
                  <a:cubicBezTo>
                    <a:pt x="583" y="120"/>
                    <a:pt x="579" y="116"/>
                    <a:pt x="579" y="116"/>
                  </a:cubicBezTo>
                  <a:cubicBezTo>
                    <a:pt x="579" y="116"/>
                    <a:pt x="583" y="120"/>
                    <a:pt x="582" y="118"/>
                  </a:cubicBezTo>
                  <a:cubicBezTo>
                    <a:pt x="579" y="116"/>
                    <a:pt x="580" y="116"/>
                    <a:pt x="581" y="118"/>
                  </a:cubicBezTo>
                  <a:cubicBezTo>
                    <a:pt x="578" y="114"/>
                    <a:pt x="576" y="113"/>
                    <a:pt x="575" y="111"/>
                  </a:cubicBezTo>
                  <a:cubicBezTo>
                    <a:pt x="573" y="110"/>
                    <a:pt x="571" y="109"/>
                    <a:pt x="568" y="106"/>
                  </a:cubicBezTo>
                  <a:cubicBezTo>
                    <a:pt x="568" y="106"/>
                    <a:pt x="570" y="107"/>
                    <a:pt x="569" y="106"/>
                  </a:cubicBezTo>
                  <a:cubicBezTo>
                    <a:pt x="568" y="106"/>
                    <a:pt x="564" y="102"/>
                    <a:pt x="561" y="100"/>
                  </a:cubicBezTo>
                  <a:cubicBezTo>
                    <a:pt x="562" y="100"/>
                    <a:pt x="563" y="101"/>
                    <a:pt x="564" y="101"/>
                  </a:cubicBezTo>
                  <a:cubicBezTo>
                    <a:pt x="563" y="100"/>
                    <a:pt x="562" y="100"/>
                    <a:pt x="561" y="99"/>
                  </a:cubicBezTo>
                  <a:cubicBezTo>
                    <a:pt x="562" y="100"/>
                    <a:pt x="561" y="99"/>
                    <a:pt x="561" y="99"/>
                  </a:cubicBezTo>
                  <a:cubicBezTo>
                    <a:pt x="560" y="98"/>
                    <a:pt x="560" y="99"/>
                    <a:pt x="559" y="98"/>
                  </a:cubicBezTo>
                  <a:cubicBezTo>
                    <a:pt x="557" y="96"/>
                    <a:pt x="553" y="94"/>
                    <a:pt x="550" y="91"/>
                  </a:cubicBezTo>
                  <a:cubicBezTo>
                    <a:pt x="547" y="89"/>
                    <a:pt x="545" y="87"/>
                    <a:pt x="544" y="86"/>
                  </a:cubicBezTo>
                  <a:cubicBezTo>
                    <a:pt x="546" y="88"/>
                    <a:pt x="549" y="89"/>
                    <a:pt x="552" y="92"/>
                  </a:cubicBezTo>
                  <a:cubicBezTo>
                    <a:pt x="552" y="91"/>
                    <a:pt x="553" y="92"/>
                    <a:pt x="553" y="92"/>
                  </a:cubicBezTo>
                  <a:cubicBezTo>
                    <a:pt x="549" y="89"/>
                    <a:pt x="546" y="87"/>
                    <a:pt x="542" y="84"/>
                  </a:cubicBezTo>
                  <a:cubicBezTo>
                    <a:pt x="543" y="84"/>
                    <a:pt x="543" y="84"/>
                    <a:pt x="541" y="83"/>
                  </a:cubicBezTo>
                  <a:cubicBezTo>
                    <a:pt x="541" y="83"/>
                    <a:pt x="541" y="84"/>
                    <a:pt x="540" y="83"/>
                  </a:cubicBezTo>
                  <a:cubicBezTo>
                    <a:pt x="541" y="83"/>
                    <a:pt x="541" y="83"/>
                    <a:pt x="539" y="82"/>
                  </a:cubicBezTo>
                  <a:cubicBezTo>
                    <a:pt x="540" y="82"/>
                    <a:pt x="536" y="80"/>
                    <a:pt x="536" y="80"/>
                  </a:cubicBezTo>
                  <a:cubicBezTo>
                    <a:pt x="540" y="82"/>
                    <a:pt x="537" y="80"/>
                    <a:pt x="539" y="81"/>
                  </a:cubicBezTo>
                  <a:cubicBezTo>
                    <a:pt x="542" y="83"/>
                    <a:pt x="541" y="83"/>
                    <a:pt x="543" y="84"/>
                  </a:cubicBezTo>
                  <a:cubicBezTo>
                    <a:pt x="542" y="83"/>
                    <a:pt x="543" y="84"/>
                    <a:pt x="541" y="83"/>
                  </a:cubicBezTo>
                  <a:cubicBezTo>
                    <a:pt x="542" y="83"/>
                    <a:pt x="545" y="84"/>
                    <a:pt x="546" y="85"/>
                  </a:cubicBezTo>
                  <a:cubicBezTo>
                    <a:pt x="544" y="85"/>
                    <a:pt x="546" y="86"/>
                    <a:pt x="547" y="87"/>
                  </a:cubicBezTo>
                  <a:cubicBezTo>
                    <a:pt x="546" y="86"/>
                    <a:pt x="547" y="86"/>
                    <a:pt x="547" y="86"/>
                  </a:cubicBezTo>
                  <a:cubicBezTo>
                    <a:pt x="549" y="87"/>
                    <a:pt x="550" y="88"/>
                    <a:pt x="552" y="89"/>
                  </a:cubicBezTo>
                  <a:cubicBezTo>
                    <a:pt x="553" y="90"/>
                    <a:pt x="554" y="91"/>
                    <a:pt x="554" y="91"/>
                  </a:cubicBezTo>
                  <a:cubicBezTo>
                    <a:pt x="553" y="91"/>
                    <a:pt x="553" y="90"/>
                    <a:pt x="553" y="91"/>
                  </a:cubicBezTo>
                  <a:cubicBezTo>
                    <a:pt x="555" y="92"/>
                    <a:pt x="553" y="91"/>
                    <a:pt x="555" y="92"/>
                  </a:cubicBezTo>
                  <a:cubicBezTo>
                    <a:pt x="556" y="92"/>
                    <a:pt x="557" y="93"/>
                    <a:pt x="557" y="93"/>
                  </a:cubicBezTo>
                  <a:cubicBezTo>
                    <a:pt x="556" y="92"/>
                    <a:pt x="554" y="92"/>
                    <a:pt x="554" y="91"/>
                  </a:cubicBezTo>
                  <a:cubicBezTo>
                    <a:pt x="556" y="93"/>
                    <a:pt x="556" y="92"/>
                    <a:pt x="558" y="94"/>
                  </a:cubicBezTo>
                  <a:cubicBezTo>
                    <a:pt x="558" y="94"/>
                    <a:pt x="560" y="95"/>
                    <a:pt x="560" y="95"/>
                  </a:cubicBezTo>
                  <a:cubicBezTo>
                    <a:pt x="558" y="94"/>
                    <a:pt x="559" y="95"/>
                    <a:pt x="559" y="95"/>
                  </a:cubicBezTo>
                  <a:cubicBezTo>
                    <a:pt x="559" y="95"/>
                    <a:pt x="563" y="99"/>
                    <a:pt x="561" y="96"/>
                  </a:cubicBezTo>
                  <a:cubicBezTo>
                    <a:pt x="561" y="97"/>
                    <a:pt x="560" y="96"/>
                    <a:pt x="560" y="96"/>
                  </a:cubicBezTo>
                  <a:cubicBezTo>
                    <a:pt x="561" y="96"/>
                    <a:pt x="560" y="96"/>
                    <a:pt x="561" y="96"/>
                  </a:cubicBezTo>
                  <a:cubicBezTo>
                    <a:pt x="562" y="97"/>
                    <a:pt x="563" y="98"/>
                    <a:pt x="564" y="99"/>
                  </a:cubicBezTo>
                  <a:cubicBezTo>
                    <a:pt x="564" y="99"/>
                    <a:pt x="562" y="98"/>
                    <a:pt x="562" y="98"/>
                  </a:cubicBezTo>
                  <a:cubicBezTo>
                    <a:pt x="564" y="99"/>
                    <a:pt x="568" y="101"/>
                    <a:pt x="568" y="102"/>
                  </a:cubicBezTo>
                  <a:cubicBezTo>
                    <a:pt x="567" y="102"/>
                    <a:pt x="565" y="100"/>
                    <a:pt x="565" y="100"/>
                  </a:cubicBezTo>
                  <a:cubicBezTo>
                    <a:pt x="567" y="102"/>
                    <a:pt x="569" y="103"/>
                    <a:pt x="572" y="106"/>
                  </a:cubicBezTo>
                  <a:cubicBezTo>
                    <a:pt x="571" y="105"/>
                    <a:pt x="572" y="105"/>
                    <a:pt x="573" y="106"/>
                  </a:cubicBezTo>
                  <a:cubicBezTo>
                    <a:pt x="573" y="107"/>
                    <a:pt x="575" y="109"/>
                    <a:pt x="576" y="109"/>
                  </a:cubicBezTo>
                  <a:cubicBezTo>
                    <a:pt x="578" y="111"/>
                    <a:pt x="576" y="109"/>
                    <a:pt x="577" y="110"/>
                  </a:cubicBezTo>
                  <a:cubicBezTo>
                    <a:pt x="577" y="110"/>
                    <a:pt x="578" y="111"/>
                    <a:pt x="579" y="112"/>
                  </a:cubicBezTo>
                  <a:cubicBezTo>
                    <a:pt x="579" y="112"/>
                    <a:pt x="580" y="113"/>
                    <a:pt x="580" y="113"/>
                  </a:cubicBezTo>
                  <a:cubicBezTo>
                    <a:pt x="580" y="113"/>
                    <a:pt x="580" y="113"/>
                    <a:pt x="580" y="113"/>
                  </a:cubicBezTo>
                  <a:cubicBezTo>
                    <a:pt x="580" y="113"/>
                    <a:pt x="579" y="112"/>
                    <a:pt x="579" y="112"/>
                  </a:cubicBezTo>
                  <a:cubicBezTo>
                    <a:pt x="580" y="113"/>
                    <a:pt x="581" y="113"/>
                    <a:pt x="583" y="115"/>
                  </a:cubicBezTo>
                  <a:cubicBezTo>
                    <a:pt x="583" y="115"/>
                    <a:pt x="580" y="113"/>
                    <a:pt x="580" y="112"/>
                  </a:cubicBezTo>
                  <a:cubicBezTo>
                    <a:pt x="583" y="115"/>
                    <a:pt x="581" y="112"/>
                    <a:pt x="581" y="112"/>
                  </a:cubicBezTo>
                  <a:cubicBezTo>
                    <a:pt x="582" y="113"/>
                    <a:pt x="584" y="115"/>
                    <a:pt x="584" y="116"/>
                  </a:cubicBezTo>
                  <a:cubicBezTo>
                    <a:pt x="583" y="115"/>
                    <a:pt x="586" y="117"/>
                    <a:pt x="583" y="114"/>
                  </a:cubicBezTo>
                  <a:cubicBezTo>
                    <a:pt x="583" y="114"/>
                    <a:pt x="581" y="112"/>
                    <a:pt x="579" y="111"/>
                  </a:cubicBezTo>
                  <a:cubicBezTo>
                    <a:pt x="580" y="111"/>
                    <a:pt x="579" y="111"/>
                    <a:pt x="578" y="110"/>
                  </a:cubicBezTo>
                  <a:cubicBezTo>
                    <a:pt x="577" y="109"/>
                    <a:pt x="579" y="111"/>
                    <a:pt x="577" y="109"/>
                  </a:cubicBezTo>
                  <a:cubicBezTo>
                    <a:pt x="575" y="107"/>
                    <a:pt x="574" y="106"/>
                    <a:pt x="575" y="107"/>
                  </a:cubicBezTo>
                  <a:cubicBezTo>
                    <a:pt x="576" y="107"/>
                    <a:pt x="576" y="107"/>
                    <a:pt x="577" y="108"/>
                  </a:cubicBezTo>
                  <a:cubicBezTo>
                    <a:pt x="578" y="109"/>
                    <a:pt x="579" y="109"/>
                    <a:pt x="580" y="110"/>
                  </a:cubicBezTo>
                  <a:cubicBezTo>
                    <a:pt x="578" y="109"/>
                    <a:pt x="578" y="109"/>
                    <a:pt x="576" y="107"/>
                  </a:cubicBezTo>
                  <a:cubicBezTo>
                    <a:pt x="578" y="108"/>
                    <a:pt x="575" y="106"/>
                    <a:pt x="574" y="105"/>
                  </a:cubicBezTo>
                  <a:cubicBezTo>
                    <a:pt x="575" y="106"/>
                    <a:pt x="577" y="107"/>
                    <a:pt x="578" y="108"/>
                  </a:cubicBezTo>
                  <a:cubicBezTo>
                    <a:pt x="579" y="109"/>
                    <a:pt x="581" y="110"/>
                    <a:pt x="581" y="110"/>
                  </a:cubicBezTo>
                  <a:cubicBezTo>
                    <a:pt x="577" y="107"/>
                    <a:pt x="574" y="104"/>
                    <a:pt x="572" y="103"/>
                  </a:cubicBezTo>
                  <a:cubicBezTo>
                    <a:pt x="573" y="104"/>
                    <a:pt x="575" y="105"/>
                    <a:pt x="577" y="107"/>
                  </a:cubicBezTo>
                  <a:cubicBezTo>
                    <a:pt x="579" y="108"/>
                    <a:pt x="581" y="110"/>
                    <a:pt x="583" y="112"/>
                  </a:cubicBezTo>
                  <a:cubicBezTo>
                    <a:pt x="583" y="112"/>
                    <a:pt x="583" y="112"/>
                    <a:pt x="584" y="113"/>
                  </a:cubicBezTo>
                  <a:cubicBezTo>
                    <a:pt x="586" y="114"/>
                    <a:pt x="589" y="117"/>
                    <a:pt x="590" y="118"/>
                  </a:cubicBezTo>
                  <a:cubicBezTo>
                    <a:pt x="590" y="119"/>
                    <a:pt x="594" y="122"/>
                    <a:pt x="594" y="123"/>
                  </a:cubicBezTo>
                  <a:cubicBezTo>
                    <a:pt x="594" y="122"/>
                    <a:pt x="595" y="122"/>
                    <a:pt x="593" y="121"/>
                  </a:cubicBezTo>
                  <a:cubicBezTo>
                    <a:pt x="594" y="122"/>
                    <a:pt x="593" y="121"/>
                    <a:pt x="592" y="120"/>
                  </a:cubicBezTo>
                  <a:cubicBezTo>
                    <a:pt x="592" y="120"/>
                    <a:pt x="591" y="119"/>
                    <a:pt x="591" y="119"/>
                  </a:cubicBezTo>
                  <a:cubicBezTo>
                    <a:pt x="590" y="118"/>
                    <a:pt x="588" y="116"/>
                    <a:pt x="587" y="115"/>
                  </a:cubicBezTo>
                  <a:cubicBezTo>
                    <a:pt x="587" y="115"/>
                    <a:pt x="587" y="115"/>
                    <a:pt x="587" y="116"/>
                  </a:cubicBezTo>
                  <a:cubicBezTo>
                    <a:pt x="584" y="113"/>
                    <a:pt x="582" y="111"/>
                    <a:pt x="581" y="109"/>
                  </a:cubicBezTo>
                  <a:cubicBezTo>
                    <a:pt x="579" y="108"/>
                    <a:pt x="578" y="107"/>
                    <a:pt x="576" y="105"/>
                  </a:cubicBezTo>
                  <a:cubicBezTo>
                    <a:pt x="574" y="104"/>
                    <a:pt x="572" y="102"/>
                    <a:pt x="569" y="100"/>
                  </a:cubicBezTo>
                  <a:cubicBezTo>
                    <a:pt x="567" y="98"/>
                    <a:pt x="565" y="96"/>
                    <a:pt x="563" y="95"/>
                  </a:cubicBezTo>
                  <a:cubicBezTo>
                    <a:pt x="563" y="95"/>
                    <a:pt x="564" y="96"/>
                    <a:pt x="563" y="95"/>
                  </a:cubicBezTo>
                  <a:cubicBezTo>
                    <a:pt x="562" y="94"/>
                    <a:pt x="560" y="93"/>
                    <a:pt x="557" y="91"/>
                  </a:cubicBezTo>
                  <a:cubicBezTo>
                    <a:pt x="557" y="91"/>
                    <a:pt x="557" y="90"/>
                    <a:pt x="556" y="89"/>
                  </a:cubicBezTo>
                  <a:cubicBezTo>
                    <a:pt x="556" y="90"/>
                    <a:pt x="553" y="87"/>
                    <a:pt x="552" y="87"/>
                  </a:cubicBezTo>
                  <a:cubicBezTo>
                    <a:pt x="552" y="87"/>
                    <a:pt x="552" y="87"/>
                    <a:pt x="552" y="87"/>
                  </a:cubicBezTo>
                  <a:cubicBezTo>
                    <a:pt x="551" y="86"/>
                    <a:pt x="552" y="87"/>
                    <a:pt x="553" y="87"/>
                  </a:cubicBezTo>
                  <a:cubicBezTo>
                    <a:pt x="553" y="88"/>
                    <a:pt x="554" y="88"/>
                    <a:pt x="553" y="87"/>
                  </a:cubicBezTo>
                  <a:cubicBezTo>
                    <a:pt x="553" y="87"/>
                    <a:pt x="550" y="85"/>
                    <a:pt x="550" y="86"/>
                  </a:cubicBezTo>
                  <a:cubicBezTo>
                    <a:pt x="551" y="86"/>
                    <a:pt x="552" y="87"/>
                    <a:pt x="552" y="87"/>
                  </a:cubicBezTo>
                  <a:cubicBezTo>
                    <a:pt x="550" y="86"/>
                    <a:pt x="548" y="85"/>
                    <a:pt x="547" y="84"/>
                  </a:cubicBezTo>
                  <a:cubicBezTo>
                    <a:pt x="548" y="85"/>
                    <a:pt x="546" y="84"/>
                    <a:pt x="548" y="86"/>
                  </a:cubicBezTo>
                  <a:cubicBezTo>
                    <a:pt x="549" y="86"/>
                    <a:pt x="547" y="85"/>
                    <a:pt x="548" y="85"/>
                  </a:cubicBezTo>
                  <a:cubicBezTo>
                    <a:pt x="550" y="86"/>
                    <a:pt x="554" y="88"/>
                    <a:pt x="553" y="88"/>
                  </a:cubicBezTo>
                  <a:cubicBezTo>
                    <a:pt x="553" y="88"/>
                    <a:pt x="560" y="94"/>
                    <a:pt x="557" y="91"/>
                  </a:cubicBezTo>
                  <a:cubicBezTo>
                    <a:pt x="558" y="92"/>
                    <a:pt x="559" y="93"/>
                    <a:pt x="560" y="93"/>
                  </a:cubicBezTo>
                  <a:cubicBezTo>
                    <a:pt x="560" y="94"/>
                    <a:pt x="559" y="94"/>
                    <a:pt x="559" y="94"/>
                  </a:cubicBezTo>
                  <a:cubicBezTo>
                    <a:pt x="561" y="95"/>
                    <a:pt x="562" y="96"/>
                    <a:pt x="563" y="97"/>
                  </a:cubicBezTo>
                  <a:cubicBezTo>
                    <a:pt x="562" y="96"/>
                    <a:pt x="562" y="97"/>
                    <a:pt x="562" y="96"/>
                  </a:cubicBezTo>
                  <a:cubicBezTo>
                    <a:pt x="560" y="95"/>
                    <a:pt x="559" y="95"/>
                    <a:pt x="558" y="94"/>
                  </a:cubicBezTo>
                  <a:cubicBezTo>
                    <a:pt x="559" y="94"/>
                    <a:pt x="561" y="95"/>
                    <a:pt x="560" y="95"/>
                  </a:cubicBezTo>
                  <a:cubicBezTo>
                    <a:pt x="558" y="93"/>
                    <a:pt x="559" y="93"/>
                    <a:pt x="556" y="91"/>
                  </a:cubicBezTo>
                  <a:cubicBezTo>
                    <a:pt x="555" y="91"/>
                    <a:pt x="553" y="90"/>
                    <a:pt x="551" y="88"/>
                  </a:cubicBezTo>
                  <a:cubicBezTo>
                    <a:pt x="548" y="87"/>
                    <a:pt x="546" y="85"/>
                    <a:pt x="547" y="85"/>
                  </a:cubicBezTo>
                  <a:cubicBezTo>
                    <a:pt x="544" y="84"/>
                    <a:pt x="543" y="83"/>
                    <a:pt x="545" y="85"/>
                  </a:cubicBezTo>
                  <a:cubicBezTo>
                    <a:pt x="543" y="83"/>
                    <a:pt x="539" y="80"/>
                    <a:pt x="539" y="81"/>
                  </a:cubicBezTo>
                  <a:cubicBezTo>
                    <a:pt x="539" y="81"/>
                    <a:pt x="537" y="80"/>
                    <a:pt x="537" y="80"/>
                  </a:cubicBezTo>
                  <a:cubicBezTo>
                    <a:pt x="538" y="80"/>
                    <a:pt x="541" y="82"/>
                    <a:pt x="541" y="81"/>
                  </a:cubicBezTo>
                  <a:cubicBezTo>
                    <a:pt x="541" y="81"/>
                    <a:pt x="540" y="80"/>
                    <a:pt x="538" y="80"/>
                  </a:cubicBezTo>
                  <a:cubicBezTo>
                    <a:pt x="537" y="79"/>
                    <a:pt x="536" y="78"/>
                    <a:pt x="536" y="78"/>
                  </a:cubicBezTo>
                  <a:cubicBezTo>
                    <a:pt x="538" y="79"/>
                    <a:pt x="537" y="78"/>
                    <a:pt x="539" y="79"/>
                  </a:cubicBezTo>
                  <a:cubicBezTo>
                    <a:pt x="537" y="79"/>
                    <a:pt x="540" y="80"/>
                    <a:pt x="541" y="81"/>
                  </a:cubicBezTo>
                  <a:cubicBezTo>
                    <a:pt x="540" y="81"/>
                    <a:pt x="541" y="82"/>
                    <a:pt x="543" y="83"/>
                  </a:cubicBezTo>
                  <a:cubicBezTo>
                    <a:pt x="542" y="81"/>
                    <a:pt x="542" y="82"/>
                    <a:pt x="545" y="83"/>
                  </a:cubicBezTo>
                  <a:cubicBezTo>
                    <a:pt x="543" y="82"/>
                    <a:pt x="541" y="81"/>
                    <a:pt x="539" y="79"/>
                  </a:cubicBezTo>
                  <a:cubicBezTo>
                    <a:pt x="537" y="78"/>
                    <a:pt x="535" y="77"/>
                    <a:pt x="533" y="76"/>
                  </a:cubicBezTo>
                  <a:cubicBezTo>
                    <a:pt x="535" y="77"/>
                    <a:pt x="531" y="75"/>
                    <a:pt x="531" y="75"/>
                  </a:cubicBezTo>
                  <a:cubicBezTo>
                    <a:pt x="526" y="73"/>
                    <a:pt x="525" y="71"/>
                    <a:pt x="520" y="69"/>
                  </a:cubicBezTo>
                  <a:cubicBezTo>
                    <a:pt x="522" y="70"/>
                    <a:pt x="519" y="68"/>
                    <a:pt x="521" y="69"/>
                  </a:cubicBezTo>
                  <a:cubicBezTo>
                    <a:pt x="520" y="69"/>
                    <a:pt x="526" y="72"/>
                    <a:pt x="526" y="72"/>
                  </a:cubicBezTo>
                  <a:cubicBezTo>
                    <a:pt x="525" y="71"/>
                    <a:pt x="526" y="71"/>
                    <a:pt x="526" y="72"/>
                  </a:cubicBezTo>
                  <a:cubicBezTo>
                    <a:pt x="520" y="68"/>
                    <a:pt x="518" y="67"/>
                    <a:pt x="525" y="70"/>
                  </a:cubicBezTo>
                  <a:cubicBezTo>
                    <a:pt x="525" y="70"/>
                    <a:pt x="525" y="70"/>
                    <a:pt x="525" y="71"/>
                  </a:cubicBezTo>
                  <a:cubicBezTo>
                    <a:pt x="527" y="72"/>
                    <a:pt x="530" y="74"/>
                    <a:pt x="529" y="73"/>
                  </a:cubicBezTo>
                  <a:cubicBezTo>
                    <a:pt x="524" y="70"/>
                    <a:pt x="528" y="71"/>
                    <a:pt x="524" y="69"/>
                  </a:cubicBezTo>
                  <a:cubicBezTo>
                    <a:pt x="523" y="69"/>
                    <a:pt x="524" y="70"/>
                    <a:pt x="522" y="68"/>
                  </a:cubicBezTo>
                  <a:cubicBezTo>
                    <a:pt x="520" y="67"/>
                    <a:pt x="523" y="68"/>
                    <a:pt x="521" y="67"/>
                  </a:cubicBezTo>
                  <a:cubicBezTo>
                    <a:pt x="519" y="66"/>
                    <a:pt x="520" y="67"/>
                    <a:pt x="519" y="67"/>
                  </a:cubicBezTo>
                  <a:cubicBezTo>
                    <a:pt x="517" y="66"/>
                    <a:pt x="514" y="64"/>
                    <a:pt x="518" y="66"/>
                  </a:cubicBezTo>
                  <a:cubicBezTo>
                    <a:pt x="516" y="65"/>
                    <a:pt x="515" y="64"/>
                    <a:pt x="514" y="64"/>
                  </a:cubicBezTo>
                  <a:cubicBezTo>
                    <a:pt x="515" y="64"/>
                    <a:pt x="515" y="64"/>
                    <a:pt x="516" y="64"/>
                  </a:cubicBezTo>
                  <a:cubicBezTo>
                    <a:pt x="519" y="66"/>
                    <a:pt x="522" y="68"/>
                    <a:pt x="525" y="69"/>
                  </a:cubicBezTo>
                  <a:cubicBezTo>
                    <a:pt x="527" y="71"/>
                    <a:pt x="530" y="72"/>
                    <a:pt x="532" y="73"/>
                  </a:cubicBezTo>
                  <a:cubicBezTo>
                    <a:pt x="531" y="73"/>
                    <a:pt x="529" y="72"/>
                    <a:pt x="531" y="72"/>
                  </a:cubicBezTo>
                  <a:cubicBezTo>
                    <a:pt x="533" y="74"/>
                    <a:pt x="534" y="74"/>
                    <a:pt x="535" y="75"/>
                  </a:cubicBezTo>
                  <a:cubicBezTo>
                    <a:pt x="535" y="75"/>
                    <a:pt x="535" y="75"/>
                    <a:pt x="537" y="76"/>
                  </a:cubicBezTo>
                  <a:cubicBezTo>
                    <a:pt x="537" y="76"/>
                    <a:pt x="536" y="75"/>
                    <a:pt x="536" y="75"/>
                  </a:cubicBezTo>
                  <a:cubicBezTo>
                    <a:pt x="540" y="78"/>
                    <a:pt x="543" y="80"/>
                    <a:pt x="545" y="81"/>
                  </a:cubicBezTo>
                  <a:cubicBezTo>
                    <a:pt x="543" y="80"/>
                    <a:pt x="546" y="82"/>
                    <a:pt x="547" y="83"/>
                  </a:cubicBezTo>
                  <a:cubicBezTo>
                    <a:pt x="544" y="82"/>
                    <a:pt x="542" y="80"/>
                    <a:pt x="539" y="78"/>
                  </a:cubicBezTo>
                  <a:cubicBezTo>
                    <a:pt x="537" y="76"/>
                    <a:pt x="534" y="75"/>
                    <a:pt x="533" y="74"/>
                  </a:cubicBezTo>
                  <a:cubicBezTo>
                    <a:pt x="534" y="75"/>
                    <a:pt x="537" y="77"/>
                    <a:pt x="538" y="78"/>
                  </a:cubicBezTo>
                  <a:cubicBezTo>
                    <a:pt x="533" y="75"/>
                    <a:pt x="532" y="73"/>
                    <a:pt x="529" y="72"/>
                  </a:cubicBezTo>
                  <a:cubicBezTo>
                    <a:pt x="529" y="72"/>
                    <a:pt x="532" y="74"/>
                    <a:pt x="534" y="76"/>
                  </a:cubicBezTo>
                  <a:cubicBezTo>
                    <a:pt x="535" y="77"/>
                    <a:pt x="528" y="73"/>
                    <a:pt x="527" y="72"/>
                  </a:cubicBezTo>
                  <a:cubicBezTo>
                    <a:pt x="530" y="74"/>
                    <a:pt x="534" y="76"/>
                    <a:pt x="537" y="77"/>
                  </a:cubicBezTo>
                  <a:cubicBezTo>
                    <a:pt x="539" y="79"/>
                    <a:pt x="541" y="81"/>
                    <a:pt x="545" y="83"/>
                  </a:cubicBezTo>
                  <a:cubicBezTo>
                    <a:pt x="544" y="82"/>
                    <a:pt x="544" y="82"/>
                    <a:pt x="545" y="82"/>
                  </a:cubicBezTo>
                  <a:cubicBezTo>
                    <a:pt x="543" y="81"/>
                    <a:pt x="542" y="81"/>
                    <a:pt x="542" y="81"/>
                  </a:cubicBezTo>
                  <a:cubicBezTo>
                    <a:pt x="543" y="81"/>
                    <a:pt x="545" y="83"/>
                    <a:pt x="546" y="83"/>
                  </a:cubicBezTo>
                  <a:cubicBezTo>
                    <a:pt x="547" y="84"/>
                    <a:pt x="548" y="84"/>
                    <a:pt x="550" y="85"/>
                  </a:cubicBezTo>
                  <a:cubicBezTo>
                    <a:pt x="550" y="85"/>
                    <a:pt x="546" y="83"/>
                    <a:pt x="549" y="84"/>
                  </a:cubicBezTo>
                  <a:cubicBezTo>
                    <a:pt x="551" y="86"/>
                    <a:pt x="550" y="84"/>
                    <a:pt x="552" y="86"/>
                  </a:cubicBezTo>
                  <a:cubicBezTo>
                    <a:pt x="554" y="88"/>
                    <a:pt x="552" y="86"/>
                    <a:pt x="555" y="88"/>
                  </a:cubicBezTo>
                  <a:cubicBezTo>
                    <a:pt x="555" y="88"/>
                    <a:pt x="558" y="90"/>
                    <a:pt x="559" y="91"/>
                  </a:cubicBezTo>
                  <a:cubicBezTo>
                    <a:pt x="559" y="91"/>
                    <a:pt x="557" y="90"/>
                    <a:pt x="559" y="91"/>
                  </a:cubicBezTo>
                  <a:cubicBezTo>
                    <a:pt x="561" y="92"/>
                    <a:pt x="563" y="94"/>
                    <a:pt x="563" y="94"/>
                  </a:cubicBezTo>
                  <a:cubicBezTo>
                    <a:pt x="566" y="96"/>
                    <a:pt x="567" y="96"/>
                    <a:pt x="570" y="99"/>
                  </a:cubicBezTo>
                  <a:cubicBezTo>
                    <a:pt x="571" y="100"/>
                    <a:pt x="570" y="99"/>
                    <a:pt x="570" y="99"/>
                  </a:cubicBezTo>
                  <a:cubicBezTo>
                    <a:pt x="572" y="101"/>
                    <a:pt x="574" y="102"/>
                    <a:pt x="575" y="103"/>
                  </a:cubicBezTo>
                  <a:cubicBezTo>
                    <a:pt x="575" y="103"/>
                    <a:pt x="574" y="102"/>
                    <a:pt x="573" y="102"/>
                  </a:cubicBezTo>
                  <a:cubicBezTo>
                    <a:pt x="577" y="105"/>
                    <a:pt x="573" y="102"/>
                    <a:pt x="576" y="104"/>
                  </a:cubicBezTo>
                  <a:cubicBezTo>
                    <a:pt x="578" y="105"/>
                    <a:pt x="586" y="113"/>
                    <a:pt x="583" y="111"/>
                  </a:cubicBezTo>
                  <a:cubicBezTo>
                    <a:pt x="582" y="110"/>
                    <a:pt x="580" y="108"/>
                    <a:pt x="582" y="110"/>
                  </a:cubicBezTo>
                  <a:cubicBezTo>
                    <a:pt x="582" y="110"/>
                    <a:pt x="583" y="111"/>
                    <a:pt x="584" y="112"/>
                  </a:cubicBezTo>
                  <a:cubicBezTo>
                    <a:pt x="585" y="112"/>
                    <a:pt x="586" y="113"/>
                    <a:pt x="589" y="115"/>
                  </a:cubicBezTo>
                  <a:cubicBezTo>
                    <a:pt x="588" y="115"/>
                    <a:pt x="586" y="114"/>
                    <a:pt x="588" y="116"/>
                  </a:cubicBezTo>
                  <a:cubicBezTo>
                    <a:pt x="588" y="115"/>
                    <a:pt x="590" y="118"/>
                    <a:pt x="591" y="119"/>
                  </a:cubicBezTo>
                  <a:cubicBezTo>
                    <a:pt x="591" y="118"/>
                    <a:pt x="592" y="119"/>
                    <a:pt x="593" y="120"/>
                  </a:cubicBezTo>
                  <a:cubicBezTo>
                    <a:pt x="593" y="119"/>
                    <a:pt x="590" y="117"/>
                    <a:pt x="592" y="118"/>
                  </a:cubicBezTo>
                  <a:cubicBezTo>
                    <a:pt x="593" y="119"/>
                    <a:pt x="593" y="120"/>
                    <a:pt x="594" y="120"/>
                  </a:cubicBezTo>
                  <a:cubicBezTo>
                    <a:pt x="594" y="121"/>
                    <a:pt x="594" y="121"/>
                    <a:pt x="594" y="121"/>
                  </a:cubicBezTo>
                  <a:cubicBezTo>
                    <a:pt x="599" y="125"/>
                    <a:pt x="602" y="128"/>
                    <a:pt x="606" y="133"/>
                  </a:cubicBezTo>
                  <a:cubicBezTo>
                    <a:pt x="606" y="133"/>
                    <a:pt x="608" y="135"/>
                    <a:pt x="608" y="135"/>
                  </a:cubicBezTo>
                  <a:cubicBezTo>
                    <a:pt x="608" y="135"/>
                    <a:pt x="606" y="132"/>
                    <a:pt x="607" y="134"/>
                  </a:cubicBezTo>
                  <a:cubicBezTo>
                    <a:pt x="610" y="136"/>
                    <a:pt x="610" y="137"/>
                    <a:pt x="612" y="139"/>
                  </a:cubicBezTo>
                  <a:cubicBezTo>
                    <a:pt x="612" y="139"/>
                    <a:pt x="612" y="140"/>
                    <a:pt x="613" y="141"/>
                  </a:cubicBezTo>
                  <a:cubicBezTo>
                    <a:pt x="613" y="140"/>
                    <a:pt x="615" y="143"/>
                    <a:pt x="614" y="141"/>
                  </a:cubicBezTo>
                  <a:cubicBezTo>
                    <a:pt x="615" y="143"/>
                    <a:pt x="616" y="144"/>
                    <a:pt x="617" y="145"/>
                  </a:cubicBezTo>
                  <a:cubicBezTo>
                    <a:pt x="618" y="146"/>
                    <a:pt x="616" y="144"/>
                    <a:pt x="617" y="146"/>
                  </a:cubicBezTo>
                  <a:cubicBezTo>
                    <a:pt x="618" y="147"/>
                    <a:pt x="623" y="153"/>
                    <a:pt x="624" y="154"/>
                  </a:cubicBezTo>
                  <a:cubicBezTo>
                    <a:pt x="625" y="155"/>
                    <a:pt x="623" y="153"/>
                    <a:pt x="624" y="155"/>
                  </a:cubicBezTo>
                  <a:cubicBezTo>
                    <a:pt x="626" y="156"/>
                    <a:pt x="629" y="161"/>
                    <a:pt x="632" y="165"/>
                  </a:cubicBezTo>
                  <a:cubicBezTo>
                    <a:pt x="630" y="162"/>
                    <a:pt x="628" y="159"/>
                    <a:pt x="626" y="156"/>
                  </a:cubicBezTo>
                  <a:cubicBezTo>
                    <a:pt x="625" y="154"/>
                    <a:pt x="624" y="153"/>
                    <a:pt x="623" y="152"/>
                  </a:cubicBezTo>
                  <a:cubicBezTo>
                    <a:pt x="621" y="150"/>
                    <a:pt x="620" y="149"/>
                    <a:pt x="619" y="148"/>
                  </a:cubicBezTo>
                  <a:cubicBezTo>
                    <a:pt x="618" y="146"/>
                    <a:pt x="616" y="143"/>
                    <a:pt x="614" y="141"/>
                  </a:cubicBezTo>
                  <a:cubicBezTo>
                    <a:pt x="612" y="138"/>
                    <a:pt x="609" y="136"/>
                    <a:pt x="607" y="133"/>
                  </a:cubicBezTo>
                  <a:cubicBezTo>
                    <a:pt x="603" y="128"/>
                    <a:pt x="598" y="124"/>
                    <a:pt x="593" y="119"/>
                  </a:cubicBezTo>
                  <a:cubicBezTo>
                    <a:pt x="593" y="119"/>
                    <a:pt x="594" y="120"/>
                    <a:pt x="593" y="119"/>
                  </a:cubicBezTo>
                  <a:cubicBezTo>
                    <a:pt x="591" y="116"/>
                    <a:pt x="590" y="115"/>
                    <a:pt x="587" y="113"/>
                  </a:cubicBezTo>
                  <a:cubicBezTo>
                    <a:pt x="587" y="113"/>
                    <a:pt x="589" y="115"/>
                    <a:pt x="589" y="115"/>
                  </a:cubicBezTo>
                  <a:cubicBezTo>
                    <a:pt x="587" y="113"/>
                    <a:pt x="585" y="111"/>
                    <a:pt x="582" y="109"/>
                  </a:cubicBezTo>
                  <a:cubicBezTo>
                    <a:pt x="582" y="109"/>
                    <a:pt x="580" y="106"/>
                    <a:pt x="578" y="105"/>
                  </a:cubicBezTo>
                  <a:cubicBezTo>
                    <a:pt x="580" y="106"/>
                    <a:pt x="579" y="105"/>
                    <a:pt x="578" y="105"/>
                  </a:cubicBezTo>
                  <a:cubicBezTo>
                    <a:pt x="576" y="103"/>
                    <a:pt x="574" y="102"/>
                    <a:pt x="574" y="101"/>
                  </a:cubicBezTo>
                  <a:cubicBezTo>
                    <a:pt x="576" y="103"/>
                    <a:pt x="578" y="105"/>
                    <a:pt x="578" y="104"/>
                  </a:cubicBezTo>
                  <a:cubicBezTo>
                    <a:pt x="574" y="101"/>
                    <a:pt x="572" y="100"/>
                    <a:pt x="571" y="98"/>
                  </a:cubicBezTo>
                  <a:cubicBezTo>
                    <a:pt x="571" y="99"/>
                    <a:pt x="570" y="98"/>
                    <a:pt x="569" y="97"/>
                  </a:cubicBezTo>
                  <a:cubicBezTo>
                    <a:pt x="567" y="95"/>
                    <a:pt x="562" y="92"/>
                    <a:pt x="560" y="91"/>
                  </a:cubicBezTo>
                  <a:cubicBezTo>
                    <a:pt x="559" y="90"/>
                    <a:pt x="558" y="89"/>
                    <a:pt x="556" y="87"/>
                  </a:cubicBezTo>
                  <a:cubicBezTo>
                    <a:pt x="556" y="87"/>
                    <a:pt x="557" y="88"/>
                    <a:pt x="556" y="88"/>
                  </a:cubicBezTo>
                  <a:cubicBezTo>
                    <a:pt x="554" y="86"/>
                    <a:pt x="554" y="86"/>
                    <a:pt x="552" y="85"/>
                  </a:cubicBezTo>
                  <a:cubicBezTo>
                    <a:pt x="552" y="85"/>
                    <a:pt x="550" y="83"/>
                    <a:pt x="547" y="82"/>
                  </a:cubicBezTo>
                  <a:cubicBezTo>
                    <a:pt x="547" y="82"/>
                    <a:pt x="548" y="82"/>
                    <a:pt x="549" y="82"/>
                  </a:cubicBezTo>
                  <a:cubicBezTo>
                    <a:pt x="546" y="81"/>
                    <a:pt x="543" y="78"/>
                    <a:pt x="541" y="77"/>
                  </a:cubicBezTo>
                  <a:cubicBezTo>
                    <a:pt x="541" y="77"/>
                    <a:pt x="542" y="78"/>
                    <a:pt x="543" y="78"/>
                  </a:cubicBezTo>
                  <a:cubicBezTo>
                    <a:pt x="542" y="77"/>
                    <a:pt x="540" y="76"/>
                    <a:pt x="541" y="76"/>
                  </a:cubicBezTo>
                  <a:cubicBezTo>
                    <a:pt x="540" y="76"/>
                    <a:pt x="537" y="74"/>
                    <a:pt x="537" y="74"/>
                  </a:cubicBezTo>
                  <a:cubicBezTo>
                    <a:pt x="538" y="75"/>
                    <a:pt x="541" y="77"/>
                    <a:pt x="541" y="77"/>
                  </a:cubicBezTo>
                  <a:cubicBezTo>
                    <a:pt x="538" y="75"/>
                    <a:pt x="540" y="76"/>
                    <a:pt x="538" y="76"/>
                  </a:cubicBezTo>
                  <a:cubicBezTo>
                    <a:pt x="538" y="75"/>
                    <a:pt x="535" y="73"/>
                    <a:pt x="537" y="75"/>
                  </a:cubicBezTo>
                  <a:cubicBezTo>
                    <a:pt x="536" y="74"/>
                    <a:pt x="533" y="72"/>
                    <a:pt x="533" y="72"/>
                  </a:cubicBezTo>
                  <a:cubicBezTo>
                    <a:pt x="535" y="73"/>
                    <a:pt x="536" y="73"/>
                    <a:pt x="538" y="75"/>
                  </a:cubicBezTo>
                  <a:cubicBezTo>
                    <a:pt x="537" y="73"/>
                    <a:pt x="538" y="74"/>
                    <a:pt x="540" y="75"/>
                  </a:cubicBezTo>
                  <a:cubicBezTo>
                    <a:pt x="538" y="74"/>
                    <a:pt x="537" y="73"/>
                    <a:pt x="535" y="73"/>
                  </a:cubicBezTo>
                  <a:cubicBezTo>
                    <a:pt x="537" y="74"/>
                    <a:pt x="537" y="74"/>
                    <a:pt x="536" y="73"/>
                  </a:cubicBezTo>
                  <a:cubicBezTo>
                    <a:pt x="535" y="73"/>
                    <a:pt x="534" y="72"/>
                    <a:pt x="533" y="71"/>
                  </a:cubicBezTo>
                  <a:cubicBezTo>
                    <a:pt x="533" y="71"/>
                    <a:pt x="533" y="72"/>
                    <a:pt x="532" y="71"/>
                  </a:cubicBezTo>
                  <a:cubicBezTo>
                    <a:pt x="531" y="71"/>
                    <a:pt x="530" y="70"/>
                    <a:pt x="530" y="70"/>
                  </a:cubicBezTo>
                  <a:cubicBezTo>
                    <a:pt x="532" y="70"/>
                    <a:pt x="535" y="72"/>
                    <a:pt x="539" y="75"/>
                  </a:cubicBezTo>
                  <a:cubicBezTo>
                    <a:pt x="540" y="75"/>
                    <a:pt x="539" y="74"/>
                    <a:pt x="540" y="74"/>
                  </a:cubicBezTo>
                  <a:cubicBezTo>
                    <a:pt x="540" y="75"/>
                    <a:pt x="541" y="75"/>
                    <a:pt x="541" y="75"/>
                  </a:cubicBezTo>
                  <a:cubicBezTo>
                    <a:pt x="542" y="76"/>
                    <a:pt x="540" y="75"/>
                    <a:pt x="542" y="77"/>
                  </a:cubicBezTo>
                  <a:cubicBezTo>
                    <a:pt x="543" y="76"/>
                    <a:pt x="552" y="82"/>
                    <a:pt x="555" y="84"/>
                  </a:cubicBezTo>
                  <a:cubicBezTo>
                    <a:pt x="557" y="86"/>
                    <a:pt x="553" y="83"/>
                    <a:pt x="555" y="84"/>
                  </a:cubicBezTo>
                  <a:cubicBezTo>
                    <a:pt x="558" y="86"/>
                    <a:pt x="561" y="89"/>
                    <a:pt x="563" y="90"/>
                  </a:cubicBezTo>
                  <a:cubicBezTo>
                    <a:pt x="563" y="90"/>
                    <a:pt x="563" y="90"/>
                    <a:pt x="563" y="91"/>
                  </a:cubicBezTo>
                  <a:cubicBezTo>
                    <a:pt x="564" y="91"/>
                    <a:pt x="567" y="93"/>
                    <a:pt x="570" y="95"/>
                  </a:cubicBezTo>
                  <a:cubicBezTo>
                    <a:pt x="572" y="98"/>
                    <a:pt x="575" y="100"/>
                    <a:pt x="576" y="101"/>
                  </a:cubicBezTo>
                  <a:cubicBezTo>
                    <a:pt x="576" y="100"/>
                    <a:pt x="575" y="100"/>
                    <a:pt x="576" y="100"/>
                  </a:cubicBezTo>
                  <a:cubicBezTo>
                    <a:pt x="578" y="102"/>
                    <a:pt x="577" y="102"/>
                    <a:pt x="579" y="103"/>
                  </a:cubicBezTo>
                  <a:cubicBezTo>
                    <a:pt x="579" y="103"/>
                    <a:pt x="577" y="101"/>
                    <a:pt x="578" y="102"/>
                  </a:cubicBezTo>
                  <a:cubicBezTo>
                    <a:pt x="579" y="104"/>
                    <a:pt x="579" y="103"/>
                    <a:pt x="581" y="104"/>
                  </a:cubicBezTo>
                  <a:cubicBezTo>
                    <a:pt x="582" y="105"/>
                    <a:pt x="584" y="107"/>
                    <a:pt x="583" y="107"/>
                  </a:cubicBezTo>
                  <a:cubicBezTo>
                    <a:pt x="588" y="110"/>
                    <a:pt x="593" y="116"/>
                    <a:pt x="596" y="119"/>
                  </a:cubicBezTo>
                  <a:cubicBezTo>
                    <a:pt x="596" y="120"/>
                    <a:pt x="598" y="122"/>
                    <a:pt x="600" y="123"/>
                  </a:cubicBezTo>
                  <a:cubicBezTo>
                    <a:pt x="600" y="123"/>
                    <a:pt x="597" y="121"/>
                    <a:pt x="597" y="120"/>
                  </a:cubicBezTo>
                  <a:cubicBezTo>
                    <a:pt x="598" y="121"/>
                    <a:pt x="600" y="123"/>
                    <a:pt x="601" y="124"/>
                  </a:cubicBezTo>
                  <a:cubicBezTo>
                    <a:pt x="602" y="125"/>
                    <a:pt x="603" y="126"/>
                    <a:pt x="604" y="126"/>
                  </a:cubicBezTo>
                  <a:cubicBezTo>
                    <a:pt x="606" y="129"/>
                    <a:pt x="606" y="129"/>
                    <a:pt x="606" y="129"/>
                  </a:cubicBezTo>
                  <a:cubicBezTo>
                    <a:pt x="609" y="132"/>
                    <a:pt x="612" y="135"/>
                    <a:pt x="614" y="137"/>
                  </a:cubicBezTo>
                  <a:cubicBezTo>
                    <a:pt x="614" y="138"/>
                    <a:pt x="613" y="136"/>
                    <a:pt x="613" y="136"/>
                  </a:cubicBezTo>
                  <a:cubicBezTo>
                    <a:pt x="615" y="139"/>
                    <a:pt x="614" y="137"/>
                    <a:pt x="615" y="139"/>
                  </a:cubicBezTo>
                  <a:cubicBezTo>
                    <a:pt x="618" y="142"/>
                    <a:pt x="621" y="147"/>
                    <a:pt x="623" y="149"/>
                  </a:cubicBezTo>
                  <a:cubicBezTo>
                    <a:pt x="623" y="148"/>
                    <a:pt x="621" y="147"/>
                    <a:pt x="621" y="147"/>
                  </a:cubicBezTo>
                  <a:cubicBezTo>
                    <a:pt x="622" y="147"/>
                    <a:pt x="623" y="149"/>
                    <a:pt x="625" y="150"/>
                  </a:cubicBezTo>
                  <a:cubicBezTo>
                    <a:pt x="626" y="152"/>
                    <a:pt x="627" y="154"/>
                    <a:pt x="628" y="155"/>
                  </a:cubicBezTo>
                  <a:cubicBezTo>
                    <a:pt x="628" y="155"/>
                    <a:pt x="628" y="155"/>
                    <a:pt x="627" y="154"/>
                  </a:cubicBezTo>
                  <a:cubicBezTo>
                    <a:pt x="626" y="153"/>
                    <a:pt x="626" y="152"/>
                    <a:pt x="625" y="151"/>
                  </a:cubicBezTo>
                  <a:cubicBezTo>
                    <a:pt x="625" y="152"/>
                    <a:pt x="623" y="150"/>
                    <a:pt x="623" y="150"/>
                  </a:cubicBezTo>
                  <a:cubicBezTo>
                    <a:pt x="625" y="152"/>
                    <a:pt x="624" y="151"/>
                    <a:pt x="626" y="153"/>
                  </a:cubicBezTo>
                  <a:cubicBezTo>
                    <a:pt x="626" y="153"/>
                    <a:pt x="625" y="152"/>
                    <a:pt x="625" y="153"/>
                  </a:cubicBezTo>
                  <a:cubicBezTo>
                    <a:pt x="626" y="154"/>
                    <a:pt x="629" y="158"/>
                    <a:pt x="628" y="156"/>
                  </a:cubicBezTo>
                  <a:cubicBezTo>
                    <a:pt x="629" y="158"/>
                    <a:pt x="633" y="163"/>
                    <a:pt x="635" y="165"/>
                  </a:cubicBezTo>
                  <a:cubicBezTo>
                    <a:pt x="634" y="165"/>
                    <a:pt x="633" y="162"/>
                    <a:pt x="632" y="162"/>
                  </a:cubicBezTo>
                  <a:cubicBezTo>
                    <a:pt x="633" y="164"/>
                    <a:pt x="635" y="166"/>
                    <a:pt x="636" y="168"/>
                  </a:cubicBezTo>
                  <a:cubicBezTo>
                    <a:pt x="637" y="168"/>
                    <a:pt x="635" y="166"/>
                    <a:pt x="635" y="166"/>
                  </a:cubicBezTo>
                  <a:cubicBezTo>
                    <a:pt x="635" y="165"/>
                    <a:pt x="639" y="172"/>
                    <a:pt x="639" y="170"/>
                  </a:cubicBezTo>
                  <a:cubicBezTo>
                    <a:pt x="637" y="168"/>
                    <a:pt x="636" y="166"/>
                    <a:pt x="634" y="164"/>
                  </a:cubicBezTo>
                  <a:cubicBezTo>
                    <a:pt x="633" y="162"/>
                    <a:pt x="632" y="161"/>
                    <a:pt x="632" y="161"/>
                  </a:cubicBezTo>
                  <a:cubicBezTo>
                    <a:pt x="631" y="159"/>
                    <a:pt x="629" y="156"/>
                    <a:pt x="628" y="155"/>
                  </a:cubicBezTo>
                  <a:cubicBezTo>
                    <a:pt x="630" y="157"/>
                    <a:pt x="630" y="157"/>
                    <a:pt x="633" y="161"/>
                  </a:cubicBezTo>
                  <a:cubicBezTo>
                    <a:pt x="633" y="161"/>
                    <a:pt x="633" y="162"/>
                    <a:pt x="634" y="164"/>
                  </a:cubicBezTo>
                  <a:cubicBezTo>
                    <a:pt x="635" y="165"/>
                    <a:pt x="636" y="166"/>
                    <a:pt x="636" y="166"/>
                  </a:cubicBezTo>
                  <a:cubicBezTo>
                    <a:pt x="635" y="164"/>
                    <a:pt x="634" y="163"/>
                    <a:pt x="634" y="162"/>
                  </a:cubicBezTo>
                  <a:cubicBezTo>
                    <a:pt x="635" y="165"/>
                    <a:pt x="636" y="165"/>
                    <a:pt x="637" y="168"/>
                  </a:cubicBezTo>
                  <a:cubicBezTo>
                    <a:pt x="637" y="167"/>
                    <a:pt x="634" y="162"/>
                    <a:pt x="633" y="161"/>
                  </a:cubicBezTo>
                  <a:cubicBezTo>
                    <a:pt x="633" y="161"/>
                    <a:pt x="634" y="162"/>
                    <a:pt x="634" y="161"/>
                  </a:cubicBezTo>
                  <a:cubicBezTo>
                    <a:pt x="631" y="158"/>
                    <a:pt x="628" y="154"/>
                    <a:pt x="626" y="151"/>
                  </a:cubicBezTo>
                  <a:cubicBezTo>
                    <a:pt x="624" y="148"/>
                    <a:pt x="621" y="145"/>
                    <a:pt x="619" y="142"/>
                  </a:cubicBezTo>
                  <a:cubicBezTo>
                    <a:pt x="619" y="142"/>
                    <a:pt x="622" y="146"/>
                    <a:pt x="622" y="147"/>
                  </a:cubicBezTo>
                  <a:cubicBezTo>
                    <a:pt x="622" y="146"/>
                    <a:pt x="621" y="146"/>
                    <a:pt x="621" y="145"/>
                  </a:cubicBezTo>
                  <a:cubicBezTo>
                    <a:pt x="621" y="145"/>
                    <a:pt x="620" y="143"/>
                    <a:pt x="618" y="141"/>
                  </a:cubicBezTo>
                  <a:cubicBezTo>
                    <a:pt x="618" y="141"/>
                    <a:pt x="617" y="139"/>
                    <a:pt x="616" y="139"/>
                  </a:cubicBezTo>
                  <a:cubicBezTo>
                    <a:pt x="614" y="136"/>
                    <a:pt x="609" y="131"/>
                    <a:pt x="606" y="127"/>
                  </a:cubicBezTo>
                  <a:cubicBezTo>
                    <a:pt x="606" y="127"/>
                    <a:pt x="607" y="128"/>
                    <a:pt x="607" y="128"/>
                  </a:cubicBezTo>
                  <a:cubicBezTo>
                    <a:pt x="604" y="125"/>
                    <a:pt x="602" y="123"/>
                    <a:pt x="601" y="122"/>
                  </a:cubicBezTo>
                  <a:cubicBezTo>
                    <a:pt x="602" y="122"/>
                    <a:pt x="598" y="119"/>
                    <a:pt x="598" y="118"/>
                  </a:cubicBezTo>
                  <a:cubicBezTo>
                    <a:pt x="598" y="119"/>
                    <a:pt x="600" y="120"/>
                    <a:pt x="598" y="118"/>
                  </a:cubicBezTo>
                  <a:cubicBezTo>
                    <a:pt x="597" y="118"/>
                    <a:pt x="595" y="115"/>
                    <a:pt x="592" y="113"/>
                  </a:cubicBezTo>
                  <a:cubicBezTo>
                    <a:pt x="592" y="112"/>
                    <a:pt x="591" y="112"/>
                    <a:pt x="590" y="111"/>
                  </a:cubicBezTo>
                  <a:cubicBezTo>
                    <a:pt x="589" y="109"/>
                    <a:pt x="591" y="112"/>
                    <a:pt x="590" y="111"/>
                  </a:cubicBezTo>
                  <a:cubicBezTo>
                    <a:pt x="588" y="109"/>
                    <a:pt x="584" y="106"/>
                    <a:pt x="583" y="104"/>
                  </a:cubicBezTo>
                  <a:cubicBezTo>
                    <a:pt x="583" y="104"/>
                    <a:pt x="582" y="104"/>
                    <a:pt x="581" y="103"/>
                  </a:cubicBezTo>
                  <a:cubicBezTo>
                    <a:pt x="581" y="103"/>
                    <a:pt x="582" y="103"/>
                    <a:pt x="581" y="102"/>
                  </a:cubicBezTo>
                  <a:cubicBezTo>
                    <a:pt x="581" y="103"/>
                    <a:pt x="576" y="99"/>
                    <a:pt x="577" y="99"/>
                  </a:cubicBezTo>
                  <a:cubicBezTo>
                    <a:pt x="582" y="103"/>
                    <a:pt x="579" y="100"/>
                    <a:pt x="583" y="103"/>
                  </a:cubicBezTo>
                  <a:cubicBezTo>
                    <a:pt x="583" y="103"/>
                    <a:pt x="583" y="104"/>
                    <a:pt x="583" y="104"/>
                  </a:cubicBezTo>
                  <a:cubicBezTo>
                    <a:pt x="583" y="104"/>
                    <a:pt x="582" y="102"/>
                    <a:pt x="582" y="103"/>
                  </a:cubicBezTo>
                  <a:cubicBezTo>
                    <a:pt x="585" y="106"/>
                    <a:pt x="585" y="106"/>
                    <a:pt x="587" y="107"/>
                  </a:cubicBezTo>
                  <a:cubicBezTo>
                    <a:pt x="588" y="108"/>
                    <a:pt x="589" y="109"/>
                    <a:pt x="588" y="109"/>
                  </a:cubicBezTo>
                  <a:cubicBezTo>
                    <a:pt x="590" y="111"/>
                    <a:pt x="589" y="109"/>
                    <a:pt x="591" y="111"/>
                  </a:cubicBezTo>
                  <a:cubicBezTo>
                    <a:pt x="592" y="112"/>
                    <a:pt x="593" y="113"/>
                    <a:pt x="594" y="114"/>
                  </a:cubicBezTo>
                  <a:cubicBezTo>
                    <a:pt x="594" y="115"/>
                    <a:pt x="594" y="115"/>
                    <a:pt x="594" y="115"/>
                  </a:cubicBezTo>
                  <a:cubicBezTo>
                    <a:pt x="597" y="117"/>
                    <a:pt x="596" y="116"/>
                    <a:pt x="598" y="118"/>
                  </a:cubicBezTo>
                  <a:cubicBezTo>
                    <a:pt x="600" y="120"/>
                    <a:pt x="601" y="121"/>
                    <a:pt x="601" y="122"/>
                  </a:cubicBezTo>
                  <a:cubicBezTo>
                    <a:pt x="602" y="123"/>
                    <a:pt x="601" y="121"/>
                    <a:pt x="602" y="122"/>
                  </a:cubicBezTo>
                  <a:cubicBezTo>
                    <a:pt x="605" y="125"/>
                    <a:pt x="607" y="127"/>
                    <a:pt x="609" y="129"/>
                  </a:cubicBezTo>
                  <a:cubicBezTo>
                    <a:pt x="609" y="129"/>
                    <a:pt x="607" y="128"/>
                    <a:pt x="607" y="128"/>
                  </a:cubicBezTo>
                  <a:cubicBezTo>
                    <a:pt x="609" y="130"/>
                    <a:pt x="609" y="130"/>
                    <a:pt x="609" y="130"/>
                  </a:cubicBezTo>
                  <a:cubicBezTo>
                    <a:pt x="610" y="130"/>
                    <a:pt x="608" y="128"/>
                    <a:pt x="609" y="129"/>
                  </a:cubicBezTo>
                  <a:cubicBezTo>
                    <a:pt x="608" y="128"/>
                    <a:pt x="606" y="126"/>
                    <a:pt x="605" y="125"/>
                  </a:cubicBezTo>
                  <a:cubicBezTo>
                    <a:pt x="604" y="124"/>
                    <a:pt x="602" y="122"/>
                    <a:pt x="601" y="121"/>
                  </a:cubicBezTo>
                  <a:cubicBezTo>
                    <a:pt x="598" y="118"/>
                    <a:pt x="596" y="115"/>
                    <a:pt x="593" y="113"/>
                  </a:cubicBezTo>
                  <a:cubicBezTo>
                    <a:pt x="593" y="113"/>
                    <a:pt x="593" y="112"/>
                    <a:pt x="593" y="112"/>
                  </a:cubicBezTo>
                  <a:cubicBezTo>
                    <a:pt x="590" y="110"/>
                    <a:pt x="587" y="107"/>
                    <a:pt x="591" y="111"/>
                  </a:cubicBezTo>
                  <a:cubicBezTo>
                    <a:pt x="590" y="110"/>
                    <a:pt x="589" y="110"/>
                    <a:pt x="589" y="109"/>
                  </a:cubicBezTo>
                  <a:cubicBezTo>
                    <a:pt x="589" y="108"/>
                    <a:pt x="585" y="105"/>
                    <a:pt x="586" y="106"/>
                  </a:cubicBezTo>
                  <a:cubicBezTo>
                    <a:pt x="586" y="106"/>
                    <a:pt x="584" y="105"/>
                    <a:pt x="584" y="104"/>
                  </a:cubicBezTo>
                  <a:cubicBezTo>
                    <a:pt x="583" y="103"/>
                    <a:pt x="587" y="107"/>
                    <a:pt x="589" y="108"/>
                  </a:cubicBezTo>
                  <a:cubicBezTo>
                    <a:pt x="587" y="106"/>
                    <a:pt x="583" y="103"/>
                    <a:pt x="580" y="100"/>
                  </a:cubicBezTo>
                  <a:cubicBezTo>
                    <a:pt x="582" y="102"/>
                    <a:pt x="575" y="97"/>
                    <a:pt x="575" y="96"/>
                  </a:cubicBezTo>
                  <a:cubicBezTo>
                    <a:pt x="575" y="96"/>
                    <a:pt x="579" y="99"/>
                    <a:pt x="577" y="97"/>
                  </a:cubicBezTo>
                  <a:cubicBezTo>
                    <a:pt x="574" y="96"/>
                    <a:pt x="572" y="93"/>
                    <a:pt x="569" y="92"/>
                  </a:cubicBezTo>
                  <a:cubicBezTo>
                    <a:pt x="568" y="90"/>
                    <a:pt x="565" y="88"/>
                    <a:pt x="562" y="86"/>
                  </a:cubicBezTo>
                  <a:cubicBezTo>
                    <a:pt x="559" y="84"/>
                    <a:pt x="556" y="82"/>
                    <a:pt x="553" y="80"/>
                  </a:cubicBezTo>
                  <a:cubicBezTo>
                    <a:pt x="552" y="80"/>
                    <a:pt x="549" y="77"/>
                    <a:pt x="547" y="76"/>
                  </a:cubicBezTo>
                  <a:cubicBezTo>
                    <a:pt x="548" y="76"/>
                    <a:pt x="551" y="79"/>
                    <a:pt x="550" y="78"/>
                  </a:cubicBezTo>
                  <a:cubicBezTo>
                    <a:pt x="548" y="76"/>
                    <a:pt x="546" y="75"/>
                    <a:pt x="545" y="75"/>
                  </a:cubicBezTo>
                  <a:cubicBezTo>
                    <a:pt x="544" y="74"/>
                    <a:pt x="544" y="74"/>
                    <a:pt x="543" y="73"/>
                  </a:cubicBezTo>
                  <a:cubicBezTo>
                    <a:pt x="543" y="73"/>
                    <a:pt x="539" y="71"/>
                    <a:pt x="539" y="71"/>
                  </a:cubicBezTo>
                  <a:cubicBezTo>
                    <a:pt x="539" y="71"/>
                    <a:pt x="540" y="72"/>
                    <a:pt x="541" y="72"/>
                  </a:cubicBezTo>
                  <a:cubicBezTo>
                    <a:pt x="542" y="72"/>
                    <a:pt x="540" y="71"/>
                    <a:pt x="539" y="71"/>
                  </a:cubicBezTo>
                  <a:cubicBezTo>
                    <a:pt x="539" y="71"/>
                    <a:pt x="540" y="71"/>
                    <a:pt x="539" y="71"/>
                  </a:cubicBezTo>
                  <a:cubicBezTo>
                    <a:pt x="538" y="70"/>
                    <a:pt x="534" y="67"/>
                    <a:pt x="530" y="64"/>
                  </a:cubicBezTo>
                  <a:cubicBezTo>
                    <a:pt x="530" y="65"/>
                    <a:pt x="526" y="62"/>
                    <a:pt x="526" y="63"/>
                  </a:cubicBezTo>
                  <a:cubicBezTo>
                    <a:pt x="529" y="64"/>
                    <a:pt x="533" y="66"/>
                    <a:pt x="530" y="65"/>
                  </a:cubicBezTo>
                  <a:cubicBezTo>
                    <a:pt x="532" y="66"/>
                    <a:pt x="534" y="67"/>
                    <a:pt x="535" y="68"/>
                  </a:cubicBezTo>
                  <a:cubicBezTo>
                    <a:pt x="535" y="68"/>
                    <a:pt x="535" y="68"/>
                    <a:pt x="535" y="68"/>
                  </a:cubicBezTo>
                  <a:cubicBezTo>
                    <a:pt x="532" y="66"/>
                    <a:pt x="529" y="64"/>
                    <a:pt x="526" y="63"/>
                  </a:cubicBezTo>
                  <a:cubicBezTo>
                    <a:pt x="526" y="63"/>
                    <a:pt x="528" y="64"/>
                    <a:pt x="528" y="64"/>
                  </a:cubicBezTo>
                  <a:cubicBezTo>
                    <a:pt x="527" y="64"/>
                    <a:pt x="527" y="64"/>
                    <a:pt x="526" y="63"/>
                  </a:cubicBezTo>
                  <a:cubicBezTo>
                    <a:pt x="525" y="63"/>
                    <a:pt x="526" y="63"/>
                    <a:pt x="523" y="62"/>
                  </a:cubicBezTo>
                  <a:cubicBezTo>
                    <a:pt x="526" y="63"/>
                    <a:pt x="516" y="58"/>
                    <a:pt x="517" y="59"/>
                  </a:cubicBezTo>
                  <a:cubicBezTo>
                    <a:pt x="515" y="58"/>
                    <a:pt x="515" y="58"/>
                    <a:pt x="512" y="57"/>
                  </a:cubicBezTo>
                  <a:cubicBezTo>
                    <a:pt x="512" y="57"/>
                    <a:pt x="512" y="56"/>
                    <a:pt x="512" y="56"/>
                  </a:cubicBezTo>
                  <a:cubicBezTo>
                    <a:pt x="511" y="56"/>
                    <a:pt x="515" y="57"/>
                    <a:pt x="513" y="56"/>
                  </a:cubicBezTo>
                  <a:cubicBezTo>
                    <a:pt x="513" y="56"/>
                    <a:pt x="508" y="54"/>
                    <a:pt x="509" y="55"/>
                  </a:cubicBezTo>
                  <a:cubicBezTo>
                    <a:pt x="510" y="55"/>
                    <a:pt x="512" y="56"/>
                    <a:pt x="510" y="55"/>
                  </a:cubicBezTo>
                  <a:cubicBezTo>
                    <a:pt x="507" y="54"/>
                    <a:pt x="507" y="53"/>
                    <a:pt x="504" y="53"/>
                  </a:cubicBezTo>
                  <a:cubicBezTo>
                    <a:pt x="505" y="53"/>
                    <a:pt x="506" y="54"/>
                    <a:pt x="505" y="53"/>
                  </a:cubicBezTo>
                  <a:cubicBezTo>
                    <a:pt x="501" y="51"/>
                    <a:pt x="499" y="50"/>
                    <a:pt x="496" y="49"/>
                  </a:cubicBezTo>
                  <a:cubicBezTo>
                    <a:pt x="498" y="50"/>
                    <a:pt x="501" y="51"/>
                    <a:pt x="501" y="51"/>
                  </a:cubicBezTo>
                  <a:cubicBezTo>
                    <a:pt x="498" y="50"/>
                    <a:pt x="496" y="49"/>
                    <a:pt x="496" y="48"/>
                  </a:cubicBezTo>
                  <a:cubicBezTo>
                    <a:pt x="495" y="48"/>
                    <a:pt x="497" y="49"/>
                    <a:pt x="495" y="49"/>
                  </a:cubicBezTo>
                  <a:cubicBezTo>
                    <a:pt x="495" y="48"/>
                    <a:pt x="491" y="47"/>
                    <a:pt x="490" y="46"/>
                  </a:cubicBezTo>
                  <a:cubicBezTo>
                    <a:pt x="492" y="47"/>
                    <a:pt x="488" y="46"/>
                    <a:pt x="490" y="47"/>
                  </a:cubicBezTo>
                  <a:cubicBezTo>
                    <a:pt x="492" y="47"/>
                    <a:pt x="490" y="47"/>
                    <a:pt x="491" y="48"/>
                  </a:cubicBezTo>
                  <a:cubicBezTo>
                    <a:pt x="491" y="47"/>
                    <a:pt x="495" y="49"/>
                    <a:pt x="495" y="49"/>
                  </a:cubicBezTo>
                  <a:cubicBezTo>
                    <a:pt x="493" y="48"/>
                    <a:pt x="490" y="47"/>
                    <a:pt x="491" y="48"/>
                  </a:cubicBezTo>
                  <a:cubicBezTo>
                    <a:pt x="491" y="48"/>
                    <a:pt x="494" y="49"/>
                    <a:pt x="494" y="49"/>
                  </a:cubicBezTo>
                  <a:cubicBezTo>
                    <a:pt x="492" y="48"/>
                    <a:pt x="491" y="48"/>
                    <a:pt x="489" y="47"/>
                  </a:cubicBezTo>
                  <a:cubicBezTo>
                    <a:pt x="488" y="47"/>
                    <a:pt x="491" y="48"/>
                    <a:pt x="489" y="48"/>
                  </a:cubicBezTo>
                  <a:cubicBezTo>
                    <a:pt x="485" y="46"/>
                    <a:pt x="482" y="44"/>
                    <a:pt x="476" y="43"/>
                  </a:cubicBezTo>
                  <a:cubicBezTo>
                    <a:pt x="478" y="43"/>
                    <a:pt x="472" y="41"/>
                    <a:pt x="474" y="41"/>
                  </a:cubicBezTo>
                  <a:cubicBezTo>
                    <a:pt x="476" y="42"/>
                    <a:pt x="480" y="44"/>
                    <a:pt x="482" y="44"/>
                  </a:cubicBezTo>
                  <a:cubicBezTo>
                    <a:pt x="478" y="43"/>
                    <a:pt x="472" y="41"/>
                    <a:pt x="469" y="39"/>
                  </a:cubicBezTo>
                  <a:cubicBezTo>
                    <a:pt x="474" y="41"/>
                    <a:pt x="475" y="41"/>
                    <a:pt x="478" y="43"/>
                  </a:cubicBezTo>
                  <a:cubicBezTo>
                    <a:pt x="478" y="42"/>
                    <a:pt x="479" y="42"/>
                    <a:pt x="480" y="42"/>
                  </a:cubicBezTo>
                  <a:cubicBezTo>
                    <a:pt x="478" y="41"/>
                    <a:pt x="475" y="41"/>
                    <a:pt x="475" y="41"/>
                  </a:cubicBezTo>
                  <a:cubicBezTo>
                    <a:pt x="477" y="42"/>
                    <a:pt x="478" y="41"/>
                    <a:pt x="478" y="42"/>
                  </a:cubicBezTo>
                  <a:cubicBezTo>
                    <a:pt x="478" y="42"/>
                    <a:pt x="477" y="42"/>
                    <a:pt x="475" y="41"/>
                  </a:cubicBezTo>
                  <a:cubicBezTo>
                    <a:pt x="473" y="40"/>
                    <a:pt x="472" y="40"/>
                    <a:pt x="469" y="39"/>
                  </a:cubicBezTo>
                  <a:cubicBezTo>
                    <a:pt x="470" y="39"/>
                    <a:pt x="467" y="38"/>
                    <a:pt x="466" y="38"/>
                  </a:cubicBezTo>
                  <a:cubicBezTo>
                    <a:pt x="468" y="38"/>
                    <a:pt x="468" y="38"/>
                    <a:pt x="470" y="39"/>
                  </a:cubicBezTo>
                  <a:cubicBezTo>
                    <a:pt x="469" y="38"/>
                    <a:pt x="467" y="38"/>
                    <a:pt x="465" y="37"/>
                  </a:cubicBezTo>
                  <a:cubicBezTo>
                    <a:pt x="465" y="37"/>
                    <a:pt x="465" y="37"/>
                    <a:pt x="466" y="37"/>
                  </a:cubicBezTo>
                  <a:cubicBezTo>
                    <a:pt x="464" y="37"/>
                    <a:pt x="463" y="36"/>
                    <a:pt x="463" y="36"/>
                  </a:cubicBezTo>
                  <a:cubicBezTo>
                    <a:pt x="466" y="38"/>
                    <a:pt x="462" y="37"/>
                    <a:pt x="458" y="36"/>
                  </a:cubicBezTo>
                  <a:cubicBezTo>
                    <a:pt x="457" y="35"/>
                    <a:pt x="457" y="35"/>
                    <a:pt x="457" y="35"/>
                  </a:cubicBezTo>
                  <a:cubicBezTo>
                    <a:pt x="456" y="35"/>
                    <a:pt x="456" y="35"/>
                    <a:pt x="454" y="35"/>
                  </a:cubicBezTo>
                  <a:cubicBezTo>
                    <a:pt x="454" y="34"/>
                    <a:pt x="451" y="33"/>
                    <a:pt x="451" y="33"/>
                  </a:cubicBezTo>
                  <a:cubicBezTo>
                    <a:pt x="448" y="32"/>
                    <a:pt x="447" y="32"/>
                    <a:pt x="446" y="32"/>
                  </a:cubicBezTo>
                  <a:cubicBezTo>
                    <a:pt x="447" y="33"/>
                    <a:pt x="449" y="33"/>
                    <a:pt x="450" y="33"/>
                  </a:cubicBezTo>
                  <a:cubicBezTo>
                    <a:pt x="449" y="33"/>
                    <a:pt x="446" y="33"/>
                    <a:pt x="445" y="32"/>
                  </a:cubicBezTo>
                  <a:cubicBezTo>
                    <a:pt x="445" y="32"/>
                    <a:pt x="447" y="32"/>
                    <a:pt x="443" y="31"/>
                  </a:cubicBezTo>
                  <a:cubicBezTo>
                    <a:pt x="445" y="32"/>
                    <a:pt x="442" y="31"/>
                    <a:pt x="441" y="31"/>
                  </a:cubicBezTo>
                  <a:cubicBezTo>
                    <a:pt x="442" y="32"/>
                    <a:pt x="444" y="32"/>
                    <a:pt x="444" y="32"/>
                  </a:cubicBezTo>
                  <a:cubicBezTo>
                    <a:pt x="439" y="31"/>
                    <a:pt x="437" y="31"/>
                    <a:pt x="435" y="30"/>
                  </a:cubicBezTo>
                  <a:cubicBezTo>
                    <a:pt x="437" y="31"/>
                    <a:pt x="440" y="31"/>
                    <a:pt x="441" y="31"/>
                  </a:cubicBezTo>
                  <a:cubicBezTo>
                    <a:pt x="438" y="30"/>
                    <a:pt x="432" y="30"/>
                    <a:pt x="429" y="29"/>
                  </a:cubicBezTo>
                  <a:cubicBezTo>
                    <a:pt x="433" y="30"/>
                    <a:pt x="433" y="29"/>
                    <a:pt x="435" y="29"/>
                  </a:cubicBezTo>
                  <a:cubicBezTo>
                    <a:pt x="435" y="30"/>
                    <a:pt x="436" y="30"/>
                    <a:pt x="438" y="30"/>
                  </a:cubicBezTo>
                  <a:cubicBezTo>
                    <a:pt x="438" y="30"/>
                    <a:pt x="439" y="30"/>
                    <a:pt x="441" y="31"/>
                  </a:cubicBezTo>
                  <a:cubicBezTo>
                    <a:pt x="441" y="31"/>
                    <a:pt x="441" y="31"/>
                    <a:pt x="443" y="31"/>
                  </a:cubicBezTo>
                  <a:cubicBezTo>
                    <a:pt x="445" y="32"/>
                    <a:pt x="444" y="31"/>
                    <a:pt x="447" y="32"/>
                  </a:cubicBezTo>
                  <a:cubicBezTo>
                    <a:pt x="446" y="32"/>
                    <a:pt x="444" y="31"/>
                    <a:pt x="442" y="30"/>
                  </a:cubicBezTo>
                  <a:cubicBezTo>
                    <a:pt x="443" y="31"/>
                    <a:pt x="441" y="30"/>
                    <a:pt x="440" y="30"/>
                  </a:cubicBezTo>
                  <a:cubicBezTo>
                    <a:pt x="438" y="30"/>
                    <a:pt x="438" y="30"/>
                    <a:pt x="437" y="29"/>
                  </a:cubicBezTo>
                  <a:cubicBezTo>
                    <a:pt x="437" y="30"/>
                    <a:pt x="437" y="30"/>
                    <a:pt x="435" y="29"/>
                  </a:cubicBezTo>
                  <a:cubicBezTo>
                    <a:pt x="433" y="29"/>
                    <a:pt x="436" y="29"/>
                    <a:pt x="434" y="29"/>
                  </a:cubicBezTo>
                  <a:cubicBezTo>
                    <a:pt x="434" y="29"/>
                    <a:pt x="433" y="29"/>
                    <a:pt x="432" y="29"/>
                  </a:cubicBezTo>
                  <a:cubicBezTo>
                    <a:pt x="431" y="28"/>
                    <a:pt x="427" y="28"/>
                    <a:pt x="428" y="28"/>
                  </a:cubicBezTo>
                  <a:cubicBezTo>
                    <a:pt x="425" y="27"/>
                    <a:pt x="419" y="27"/>
                    <a:pt x="416" y="26"/>
                  </a:cubicBezTo>
                  <a:cubicBezTo>
                    <a:pt x="417" y="26"/>
                    <a:pt x="418" y="26"/>
                    <a:pt x="419" y="26"/>
                  </a:cubicBezTo>
                  <a:cubicBezTo>
                    <a:pt x="418" y="26"/>
                    <a:pt x="418" y="26"/>
                    <a:pt x="419" y="26"/>
                  </a:cubicBezTo>
                  <a:cubicBezTo>
                    <a:pt x="421" y="26"/>
                    <a:pt x="418" y="26"/>
                    <a:pt x="421" y="27"/>
                  </a:cubicBezTo>
                  <a:cubicBezTo>
                    <a:pt x="422" y="26"/>
                    <a:pt x="428" y="27"/>
                    <a:pt x="431" y="28"/>
                  </a:cubicBezTo>
                  <a:cubicBezTo>
                    <a:pt x="431" y="28"/>
                    <a:pt x="433" y="28"/>
                    <a:pt x="434" y="28"/>
                  </a:cubicBezTo>
                  <a:cubicBezTo>
                    <a:pt x="432" y="28"/>
                    <a:pt x="437" y="29"/>
                    <a:pt x="434" y="28"/>
                  </a:cubicBezTo>
                  <a:cubicBezTo>
                    <a:pt x="433" y="28"/>
                    <a:pt x="432" y="27"/>
                    <a:pt x="430" y="27"/>
                  </a:cubicBezTo>
                  <a:cubicBezTo>
                    <a:pt x="430" y="28"/>
                    <a:pt x="425" y="26"/>
                    <a:pt x="422" y="26"/>
                  </a:cubicBezTo>
                  <a:cubicBezTo>
                    <a:pt x="422" y="26"/>
                    <a:pt x="421" y="26"/>
                    <a:pt x="422" y="26"/>
                  </a:cubicBezTo>
                  <a:cubicBezTo>
                    <a:pt x="423" y="26"/>
                    <a:pt x="425" y="27"/>
                    <a:pt x="425" y="26"/>
                  </a:cubicBezTo>
                  <a:cubicBezTo>
                    <a:pt x="424" y="26"/>
                    <a:pt x="422" y="26"/>
                    <a:pt x="420" y="25"/>
                  </a:cubicBezTo>
                  <a:cubicBezTo>
                    <a:pt x="420" y="26"/>
                    <a:pt x="419" y="25"/>
                    <a:pt x="418" y="25"/>
                  </a:cubicBezTo>
                  <a:cubicBezTo>
                    <a:pt x="419" y="26"/>
                    <a:pt x="418" y="26"/>
                    <a:pt x="416" y="25"/>
                  </a:cubicBezTo>
                  <a:cubicBezTo>
                    <a:pt x="416" y="25"/>
                    <a:pt x="418" y="25"/>
                    <a:pt x="415" y="25"/>
                  </a:cubicBezTo>
                  <a:cubicBezTo>
                    <a:pt x="414" y="25"/>
                    <a:pt x="412" y="25"/>
                    <a:pt x="410" y="25"/>
                  </a:cubicBezTo>
                  <a:cubicBezTo>
                    <a:pt x="411" y="25"/>
                    <a:pt x="409" y="25"/>
                    <a:pt x="408" y="25"/>
                  </a:cubicBezTo>
                  <a:cubicBezTo>
                    <a:pt x="409" y="25"/>
                    <a:pt x="410" y="25"/>
                    <a:pt x="410" y="25"/>
                  </a:cubicBezTo>
                  <a:cubicBezTo>
                    <a:pt x="406" y="24"/>
                    <a:pt x="411" y="25"/>
                    <a:pt x="408" y="24"/>
                  </a:cubicBezTo>
                  <a:cubicBezTo>
                    <a:pt x="407" y="25"/>
                    <a:pt x="406" y="24"/>
                    <a:pt x="403" y="24"/>
                  </a:cubicBezTo>
                  <a:cubicBezTo>
                    <a:pt x="404" y="24"/>
                    <a:pt x="404" y="24"/>
                    <a:pt x="402" y="24"/>
                  </a:cubicBezTo>
                  <a:cubicBezTo>
                    <a:pt x="406" y="24"/>
                    <a:pt x="403" y="24"/>
                    <a:pt x="403" y="24"/>
                  </a:cubicBezTo>
                  <a:cubicBezTo>
                    <a:pt x="403" y="24"/>
                    <a:pt x="404" y="24"/>
                    <a:pt x="404" y="24"/>
                  </a:cubicBezTo>
                  <a:cubicBezTo>
                    <a:pt x="403" y="24"/>
                    <a:pt x="408" y="24"/>
                    <a:pt x="407" y="24"/>
                  </a:cubicBezTo>
                  <a:cubicBezTo>
                    <a:pt x="406" y="24"/>
                    <a:pt x="407" y="23"/>
                    <a:pt x="407" y="23"/>
                  </a:cubicBezTo>
                  <a:cubicBezTo>
                    <a:pt x="404" y="23"/>
                    <a:pt x="401" y="23"/>
                    <a:pt x="400" y="23"/>
                  </a:cubicBezTo>
                  <a:cubicBezTo>
                    <a:pt x="397" y="23"/>
                    <a:pt x="393" y="23"/>
                    <a:pt x="394" y="22"/>
                  </a:cubicBezTo>
                  <a:cubicBezTo>
                    <a:pt x="396" y="22"/>
                    <a:pt x="396" y="23"/>
                    <a:pt x="398" y="23"/>
                  </a:cubicBezTo>
                  <a:cubicBezTo>
                    <a:pt x="401" y="23"/>
                    <a:pt x="404" y="23"/>
                    <a:pt x="406" y="23"/>
                  </a:cubicBezTo>
                  <a:cubicBezTo>
                    <a:pt x="404" y="23"/>
                    <a:pt x="404" y="22"/>
                    <a:pt x="405" y="23"/>
                  </a:cubicBezTo>
                  <a:cubicBezTo>
                    <a:pt x="408" y="23"/>
                    <a:pt x="411" y="24"/>
                    <a:pt x="411" y="23"/>
                  </a:cubicBezTo>
                  <a:cubicBezTo>
                    <a:pt x="412" y="24"/>
                    <a:pt x="418" y="24"/>
                    <a:pt x="418" y="25"/>
                  </a:cubicBezTo>
                  <a:cubicBezTo>
                    <a:pt x="421" y="25"/>
                    <a:pt x="421" y="25"/>
                    <a:pt x="422" y="25"/>
                  </a:cubicBezTo>
                  <a:cubicBezTo>
                    <a:pt x="422" y="25"/>
                    <a:pt x="425" y="26"/>
                    <a:pt x="426" y="26"/>
                  </a:cubicBezTo>
                  <a:cubicBezTo>
                    <a:pt x="425" y="26"/>
                    <a:pt x="427" y="27"/>
                    <a:pt x="428" y="27"/>
                  </a:cubicBezTo>
                  <a:cubicBezTo>
                    <a:pt x="428" y="27"/>
                    <a:pt x="433" y="28"/>
                    <a:pt x="431" y="27"/>
                  </a:cubicBezTo>
                  <a:cubicBezTo>
                    <a:pt x="430" y="27"/>
                    <a:pt x="429" y="27"/>
                    <a:pt x="429" y="27"/>
                  </a:cubicBezTo>
                  <a:cubicBezTo>
                    <a:pt x="431" y="27"/>
                    <a:pt x="432" y="27"/>
                    <a:pt x="433" y="27"/>
                  </a:cubicBezTo>
                  <a:cubicBezTo>
                    <a:pt x="433" y="27"/>
                    <a:pt x="430" y="26"/>
                    <a:pt x="431" y="26"/>
                  </a:cubicBezTo>
                  <a:cubicBezTo>
                    <a:pt x="432" y="27"/>
                    <a:pt x="434" y="27"/>
                    <a:pt x="435" y="27"/>
                  </a:cubicBezTo>
                  <a:cubicBezTo>
                    <a:pt x="433" y="27"/>
                    <a:pt x="437" y="28"/>
                    <a:pt x="436" y="28"/>
                  </a:cubicBezTo>
                  <a:cubicBezTo>
                    <a:pt x="440" y="28"/>
                    <a:pt x="440" y="29"/>
                    <a:pt x="444" y="30"/>
                  </a:cubicBezTo>
                  <a:cubicBezTo>
                    <a:pt x="444" y="29"/>
                    <a:pt x="441" y="29"/>
                    <a:pt x="437" y="28"/>
                  </a:cubicBezTo>
                  <a:cubicBezTo>
                    <a:pt x="437" y="27"/>
                    <a:pt x="435" y="27"/>
                    <a:pt x="433" y="26"/>
                  </a:cubicBezTo>
                  <a:cubicBezTo>
                    <a:pt x="431" y="26"/>
                    <a:pt x="429" y="26"/>
                    <a:pt x="429" y="25"/>
                  </a:cubicBezTo>
                  <a:cubicBezTo>
                    <a:pt x="426" y="25"/>
                    <a:pt x="427" y="25"/>
                    <a:pt x="424" y="24"/>
                  </a:cubicBezTo>
                  <a:cubicBezTo>
                    <a:pt x="424" y="25"/>
                    <a:pt x="424" y="25"/>
                    <a:pt x="424" y="25"/>
                  </a:cubicBezTo>
                  <a:cubicBezTo>
                    <a:pt x="427" y="25"/>
                    <a:pt x="426" y="25"/>
                    <a:pt x="429" y="25"/>
                  </a:cubicBezTo>
                  <a:cubicBezTo>
                    <a:pt x="430" y="26"/>
                    <a:pt x="432" y="26"/>
                    <a:pt x="432" y="26"/>
                  </a:cubicBezTo>
                  <a:cubicBezTo>
                    <a:pt x="430" y="26"/>
                    <a:pt x="429" y="26"/>
                    <a:pt x="426" y="25"/>
                  </a:cubicBezTo>
                  <a:cubicBezTo>
                    <a:pt x="426" y="25"/>
                    <a:pt x="422" y="25"/>
                    <a:pt x="422" y="24"/>
                  </a:cubicBezTo>
                  <a:cubicBezTo>
                    <a:pt x="423" y="25"/>
                    <a:pt x="429" y="26"/>
                    <a:pt x="432" y="27"/>
                  </a:cubicBezTo>
                  <a:cubicBezTo>
                    <a:pt x="427" y="26"/>
                    <a:pt x="422" y="25"/>
                    <a:pt x="418" y="24"/>
                  </a:cubicBezTo>
                  <a:cubicBezTo>
                    <a:pt x="416" y="24"/>
                    <a:pt x="418" y="24"/>
                    <a:pt x="417" y="24"/>
                  </a:cubicBezTo>
                  <a:cubicBezTo>
                    <a:pt x="417" y="24"/>
                    <a:pt x="416" y="24"/>
                    <a:pt x="416" y="24"/>
                  </a:cubicBezTo>
                  <a:cubicBezTo>
                    <a:pt x="417" y="24"/>
                    <a:pt x="420" y="25"/>
                    <a:pt x="418" y="24"/>
                  </a:cubicBezTo>
                  <a:cubicBezTo>
                    <a:pt x="416" y="24"/>
                    <a:pt x="413" y="24"/>
                    <a:pt x="412" y="23"/>
                  </a:cubicBezTo>
                  <a:cubicBezTo>
                    <a:pt x="412" y="23"/>
                    <a:pt x="414" y="23"/>
                    <a:pt x="415" y="23"/>
                  </a:cubicBezTo>
                  <a:cubicBezTo>
                    <a:pt x="413" y="23"/>
                    <a:pt x="412" y="23"/>
                    <a:pt x="411" y="23"/>
                  </a:cubicBezTo>
                  <a:cubicBezTo>
                    <a:pt x="411" y="23"/>
                    <a:pt x="409" y="23"/>
                    <a:pt x="407" y="23"/>
                  </a:cubicBezTo>
                  <a:cubicBezTo>
                    <a:pt x="412" y="23"/>
                    <a:pt x="400" y="22"/>
                    <a:pt x="402" y="21"/>
                  </a:cubicBezTo>
                  <a:cubicBezTo>
                    <a:pt x="400" y="21"/>
                    <a:pt x="400" y="22"/>
                    <a:pt x="397" y="21"/>
                  </a:cubicBezTo>
                  <a:cubicBezTo>
                    <a:pt x="399" y="21"/>
                    <a:pt x="396" y="21"/>
                    <a:pt x="394" y="21"/>
                  </a:cubicBezTo>
                  <a:cubicBezTo>
                    <a:pt x="396" y="21"/>
                    <a:pt x="399" y="21"/>
                    <a:pt x="401" y="21"/>
                  </a:cubicBezTo>
                  <a:cubicBezTo>
                    <a:pt x="404" y="21"/>
                    <a:pt x="406" y="22"/>
                    <a:pt x="408" y="22"/>
                  </a:cubicBezTo>
                  <a:cubicBezTo>
                    <a:pt x="413" y="22"/>
                    <a:pt x="417" y="23"/>
                    <a:pt x="418" y="23"/>
                  </a:cubicBezTo>
                  <a:cubicBezTo>
                    <a:pt x="423" y="24"/>
                    <a:pt x="425" y="25"/>
                    <a:pt x="429" y="25"/>
                  </a:cubicBezTo>
                  <a:cubicBezTo>
                    <a:pt x="428" y="25"/>
                    <a:pt x="429" y="25"/>
                    <a:pt x="429" y="25"/>
                  </a:cubicBezTo>
                  <a:cubicBezTo>
                    <a:pt x="426" y="24"/>
                    <a:pt x="427" y="24"/>
                    <a:pt x="425" y="24"/>
                  </a:cubicBezTo>
                  <a:cubicBezTo>
                    <a:pt x="426" y="24"/>
                    <a:pt x="426" y="24"/>
                    <a:pt x="425" y="24"/>
                  </a:cubicBezTo>
                  <a:cubicBezTo>
                    <a:pt x="423" y="24"/>
                    <a:pt x="421" y="24"/>
                    <a:pt x="420" y="23"/>
                  </a:cubicBezTo>
                  <a:cubicBezTo>
                    <a:pt x="421" y="23"/>
                    <a:pt x="423" y="24"/>
                    <a:pt x="424" y="24"/>
                  </a:cubicBezTo>
                  <a:cubicBezTo>
                    <a:pt x="423" y="24"/>
                    <a:pt x="419" y="22"/>
                    <a:pt x="416" y="22"/>
                  </a:cubicBezTo>
                  <a:cubicBezTo>
                    <a:pt x="418" y="22"/>
                    <a:pt x="420" y="23"/>
                    <a:pt x="420" y="23"/>
                  </a:cubicBezTo>
                  <a:cubicBezTo>
                    <a:pt x="414" y="22"/>
                    <a:pt x="409" y="22"/>
                    <a:pt x="404" y="21"/>
                  </a:cubicBezTo>
                  <a:cubicBezTo>
                    <a:pt x="402" y="21"/>
                    <a:pt x="400" y="21"/>
                    <a:pt x="398" y="20"/>
                  </a:cubicBezTo>
                  <a:cubicBezTo>
                    <a:pt x="397" y="20"/>
                    <a:pt x="396" y="20"/>
                    <a:pt x="395" y="20"/>
                  </a:cubicBezTo>
                  <a:cubicBezTo>
                    <a:pt x="394" y="20"/>
                    <a:pt x="392" y="19"/>
                    <a:pt x="390" y="19"/>
                  </a:cubicBezTo>
                  <a:cubicBezTo>
                    <a:pt x="390" y="19"/>
                    <a:pt x="393" y="19"/>
                    <a:pt x="392" y="20"/>
                  </a:cubicBezTo>
                  <a:cubicBezTo>
                    <a:pt x="388" y="19"/>
                    <a:pt x="393" y="20"/>
                    <a:pt x="392" y="20"/>
                  </a:cubicBezTo>
                  <a:cubicBezTo>
                    <a:pt x="391" y="20"/>
                    <a:pt x="389" y="20"/>
                    <a:pt x="388" y="20"/>
                  </a:cubicBezTo>
                  <a:cubicBezTo>
                    <a:pt x="388" y="20"/>
                    <a:pt x="391" y="20"/>
                    <a:pt x="392" y="21"/>
                  </a:cubicBezTo>
                  <a:cubicBezTo>
                    <a:pt x="389" y="20"/>
                    <a:pt x="385" y="20"/>
                    <a:pt x="382" y="19"/>
                  </a:cubicBezTo>
                  <a:cubicBezTo>
                    <a:pt x="379" y="19"/>
                    <a:pt x="376" y="19"/>
                    <a:pt x="376" y="20"/>
                  </a:cubicBezTo>
                  <a:cubicBezTo>
                    <a:pt x="374" y="20"/>
                    <a:pt x="374" y="20"/>
                    <a:pt x="374" y="20"/>
                  </a:cubicBezTo>
                  <a:cubicBezTo>
                    <a:pt x="373" y="19"/>
                    <a:pt x="376" y="19"/>
                    <a:pt x="374" y="19"/>
                  </a:cubicBezTo>
                  <a:cubicBezTo>
                    <a:pt x="373" y="19"/>
                    <a:pt x="373" y="19"/>
                    <a:pt x="371" y="19"/>
                  </a:cubicBezTo>
                  <a:cubicBezTo>
                    <a:pt x="371" y="19"/>
                    <a:pt x="367" y="19"/>
                    <a:pt x="365" y="19"/>
                  </a:cubicBezTo>
                  <a:cubicBezTo>
                    <a:pt x="368" y="19"/>
                    <a:pt x="374" y="19"/>
                    <a:pt x="380" y="19"/>
                  </a:cubicBezTo>
                  <a:cubicBezTo>
                    <a:pt x="380" y="19"/>
                    <a:pt x="381" y="19"/>
                    <a:pt x="382" y="19"/>
                  </a:cubicBezTo>
                  <a:cubicBezTo>
                    <a:pt x="383" y="18"/>
                    <a:pt x="378" y="18"/>
                    <a:pt x="380" y="18"/>
                  </a:cubicBezTo>
                  <a:cubicBezTo>
                    <a:pt x="382" y="18"/>
                    <a:pt x="381" y="18"/>
                    <a:pt x="383" y="18"/>
                  </a:cubicBezTo>
                  <a:cubicBezTo>
                    <a:pt x="384" y="18"/>
                    <a:pt x="386" y="19"/>
                    <a:pt x="389" y="19"/>
                  </a:cubicBezTo>
                  <a:cubicBezTo>
                    <a:pt x="390" y="18"/>
                    <a:pt x="387" y="19"/>
                    <a:pt x="385" y="18"/>
                  </a:cubicBezTo>
                  <a:cubicBezTo>
                    <a:pt x="389" y="18"/>
                    <a:pt x="392" y="19"/>
                    <a:pt x="395" y="19"/>
                  </a:cubicBezTo>
                  <a:cubicBezTo>
                    <a:pt x="398" y="19"/>
                    <a:pt x="401" y="19"/>
                    <a:pt x="404" y="20"/>
                  </a:cubicBezTo>
                  <a:cubicBezTo>
                    <a:pt x="405" y="19"/>
                    <a:pt x="409" y="20"/>
                    <a:pt x="408" y="19"/>
                  </a:cubicBezTo>
                  <a:cubicBezTo>
                    <a:pt x="409" y="20"/>
                    <a:pt x="412" y="20"/>
                    <a:pt x="409" y="20"/>
                  </a:cubicBezTo>
                  <a:cubicBezTo>
                    <a:pt x="411" y="21"/>
                    <a:pt x="414" y="21"/>
                    <a:pt x="412" y="20"/>
                  </a:cubicBezTo>
                  <a:cubicBezTo>
                    <a:pt x="411" y="20"/>
                    <a:pt x="414" y="20"/>
                    <a:pt x="410" y="20"/>
                  </a:cubicBezTo>
                  <a:cubicBezTo>
                    <a:pt x="411" y="20"/>
                    <a:pt x="412" y="20"/>
                    <a:pt x="414" y="20"/>
                  </a:cubicBezTo>
                  <a:cubicBezTo>
                    <a:pt x="416" y="20"/>
                    <a:pt x="414" y="20"/>
                    <a:pt x="415" y="20"/>
                  </a:cubicBezTo>
                  <a:cubicBezTo>
                    <a:pt x="418" y="21"/>
                    <a:pt x="417" y="21"/>
                    <a:pt x="420" y="21"/>
                  </a:cubicBezTo>
                  <a:cubicBezTo>
                    <a:pt x="422" y="21"/>
                    <a:pt x="418" y="20"/>
                    <a:pt x="421" y="21"/>
                  </a:cubicBezTo>
                  <a:cubicBezTo>
                    <a:pt x="422" y="21"/>
                    <a:pt x="424" y="22"/>
                    <a:pt x="427" y="22"/>
                  </a:cubicBezTo>
                  <a:cubicBezTo>
                    <a:pt x="428" y="22"/>
                    <a:pt x="431" y="23"/>
                    <a:pt x="434" y="23"/>
                  </a:cubicBezTo>
                  <a:cubicBezTo>
                    <a:pt x="437" y="24"/>
                    <a:pt x="440" y="24"/>
                    <a:pt x="442" y="25"/>
                  </a:cubicBezTo>
                  <a:cubicBezTo>
                    <a:pt x="442" y="25"/>
                    <a:pt x="444" y="26"/>
                    <a:pt x="445" y="26"/>
                  </a:cubicBezTo>
                  <a:cubicBezTo>
                    <a:pt x="444" y="25"/>
                    <a:pt x="443" y="25"/>
                    <a:pt x="442" y="25"/>
                  </a:cubicBezTo>
                  <a:cubicBezTo>
                    <a:pt x="445" y="26"/>
                    <a:pt x="446" y="26"/>
                    <a:pt x="449" y="26"/>
                  </a:cubicBezTo>
                  <a:cubicBezTo>
                    <a:pt x="449" y="27"/>
                    <a:pt x="453" y="27"/>
                    <a:pt x="454" y="28"/>
                  </a:cubicBezTo>
                  <a:cubicBezTo>
                    <a:pt x="455" y="28"/>
                    <a:pt x="453" y="27"/>
                    <a:pt x="455" y="28"/>
                  </a:cubicBezTo>
                  <a:cubicBezTo>
                    <a:pt x="456" y="28"/>
                    <a:pt x="456" y="28"/>
                    <a:pt x="456" y="28"/>
                  </a:cubicBezTo>
                  <a:cubicBezTo>
                    <a:pt x="457" y="28"/>
                    <a:pt x="455" y="28"/>
                    <a:pt x="455" y="28"/>
                  </a:cubicBezTo>
                  <a:cubicBezTo>
                    <a:pt x="458" y="29"/>
                    <a:pt x="455" y="28"/>
                    <a:pt x="458" y="29"/>
                  </a:cubicBezTo>
                  <a:cubicBezTo>
                    <a:pt x="459" y="29"/>
                    <a:pt x="457" y="28"/>
                    <a:pt x="457" y="28"/>
                  </a:cubicBezTo>
                  <a:cubicBezTo>
                    <a:pt x="461" y="29"/>
                    <a:pt x="465" y="30"/>
                    <a:pt x="468" y="31"/>
                  </a:cubicBezTo>
                  <a:cubicBezTo>
                    <a:pt x="469" y="31"/>
                    <a:pt x="471" y="32"/>
                    <a:pt x="473" y="33"/>
                  </a:cubicBezTo>
                  <a:cubicBezTo>
                    <a:pt x="474" y="33"/>
                    <a:pt x="473" y="33"/>
                    <a:pt x="475" y="34"/>
                  </a:cubicBezTo>
                  <a:cubicBezTo>
                    <a:pt x="475" y="34"/>
                    <a:pt x="476" y="34"/>
                    <a:pt x="476" y="34"/>
                  </a:cubicBezTo>
                  <a:cubicBezTo>
                    <a:pt x="475" y="33"/>
                    <a:pt x="474" y="33"/>
                    <a:pt x="474" y="33"/>
                  </a:cubicBezTo>
                  <a:cubicBezTo>
                    <a:pt x="475" y="33"/>
                    <a:pt x="478" y="34"/>
                    <a:pt x="480" y="35"/>
                  </a:cubicBezTo>
                  <a:cubicBezTo>
                    <a:pt x="483" y="36"/>
                    <a:pt x="486" y="37"/>
                    <a:pt x="488" y="37"/>
                  </a:cubicBezTo>
                  <a:cubicBezTo>
                    <a:pt x="489" y="38"/>
                    <a:pt x="495" y="40"/>
                    <a:pt x="492" y="39"/>
                  </a:cubicBezTo>
                  <a:cubicBezTo>
                    <a:pt x="494" y="40"/>
                    <a:pt x="497" y="41"/>
                    <a:pt x="497" y="42"/>
                  </a:cubicBezTo>
                  <a:cubicBezTo>
                    <a:pt x="495" y="41"/>
                    <a:pt x="495" y="40"/>
                    <a:pt x="492" y="40"/>
                  </a:cubicBezTo>
                  <a:cubicBezTo>
                    <a:pt x="493" y="40"/>
                    <a:pt x="491" y="39"/>
                    <a:pt x="490" y="39"/>
                  </a:cubicBezTo>
                  <a:cubicBezTo>
                    <a:pt x="494" y="41"/>
                    <a:pt x="489" y="39"/>
                    <a:pt x="493" y="40"/>
                  </a:cubicBezTo>
                  <a:cubicBezTo>
                    <a:pt x="495" y="41"/>
                    <a:pt x="491" y="39"/>
                    <a:pt x="493" y="40"/>
                  </a:cubicBezTo>
                  <a:cubicBezTo>
                    <a:pt x="494" y="41"/>
                    <a:pt x="496" y="41"/>
                    <a:pt x="496" y="42"/>
                  </a:cubicBezTo>
                  <a:cubicBezTo>
                    <a:pt x="495" y="41"/>
                    <a:pt x="496" y="41"/>
                    <a:pt x="495" y="41"/>
                  </a:cubicBezTo>
                  <a:cubicBezTo>
                    <a:pt x="496" y="42"/>
                    <a:pt x="500" y="44"/>
                    <a:pt x="501" y="44"/>
                  </a:cubicBezTo>
                  <a:cubicBezTo>
                    <a:pt x="500" y="43"/>
                    <a:pt x="497" y="42"/>
                    <a:pt x="497" y="42"/>
                  </a:cubicBezTo>
                  <a:cubicBezTo>
                    <a:pt x="497" y="42"/>
                    <a:pt x="499" y="42"/>
                    <a:pt x="498" y="42"/>
                  </a:cubicBezTo>
                  <a:cubicBezTo>
                    <a:pt x="501" y="43"/>
                    <a:pt x="498" y="42"/>
                    <a:pt x="502" y="44"/>
                  </a:cubicBezTo>
                  <a:cubicBezTo>
                    <a:pt x="503" y="44"/>
                    <a:pt x="501" y="43"/>
                    <a:pt x="502" y="44"/>
                  </a:cubicBezTo>
                  <a:cubicBezTo>
                    <a:pt x="505" y="45"/>
                    <a:pt x="502" y="43"/>
                    <a:pt x="504" y="44"/>
                  </a:cubicBezTo>
                  <a:cubicBezTo>
                    <a:pt x="506" y="45"/>
                    <a:pt x="506" y="45"/>
                    <a:pt x="507" y="46"/>
                  </a:cubicBezTo>
                  <a:cubicBezTo>
                    <a:pt x="509" y="47"/>
                    <a:pt x="516" y="50"/>
                    <a:pt x="512" y="48"/>
                  </a:cubicBezTo>
                  <a:cubicBezTo>
                    <a:pt x="513" y="48"/>
                    <a:pt x="515" y="49"/>
                    <a:pt x="516" y="50"/>
                  </a:cubicBezTo>
                  <a:cubicBezTo>
                    <a:pt x="513" y="49"/>
                    <a:pt x="515" y="49"/>
                    <a:pt x="515" y="50"/>
                  </a:cubicBezTo>
                  <a:cubicBezTo>
                    <a:pt x="519" y="51"/>
                    <a:pt x="521" y="53"/>
                    <a:pt x="524" y="55"/>
                  </a:cubicBezTo>
                  <a:cubicBezTo>
                    <a:pt x="525" y="55"/>
                    <a:pt x="522" y="53"/>
                    <a:pt x="524" y="54"/>
                  </a:cubicBezTo>
                  <a:cubicBezTo>
                    <a:pt x="524" y="54"/>
                    <a:pt x="525" y="55"/>
                    <a:pt x="527" y="56"/>
                  </a:cubicBezTo>
                  <a:cubicBezTo>
                    <a:pt x="527" y="56"/>
                    <a:pt x="527" y="56"/>
                    <a:pt x="528" y="56"/>
                  </a:cubicBezTo>
                  <a:cubicBezTo>
                    <a:pt x="531" y="58"/>
                    <a:pt x="534" y="60"/>
                    <a:pt x="535" y="60"/>
                  </a:cubicBezTo>
                  <a:cubicBezTo>
                    <a:pt x="534" y="60"/>
                    <a:pt x="531" y="58"/>
                    <a:pt x="531" y="59"/>
                  </a:cubicBezTo>
                  <a:cubicBezTo>
                    <a:pt x="534" y="60"/>
                    <a:pt x="536" y="61"/>
                    <a:pt x="538" y="63"/>
                  </a:cubicBezTo>
                  <a:cubicBezTo>
                    <a:pt x="538" y="62"/>
                    <a:pt x="538" y="62"/>
                    <a:pt x="538" y="62"/>
                  </a:cubicBezTo>
                  <a:cubicBezTo>
                    <a:pt x="541" y="64"/>
                    <a:pt x="544" y="65"/>
                    <a:pt x="544" y="66"/>
                  </a:cubicBezTo>
                  <a:cubicBezTo>
                    <a:pt x="541" y="64"/>
                    <a:pt x="538" y="63"/>
                    <a:pt x="540" y="64"/>
                  </a:cubicBezTo>
                  <a:cubicBezTo>
                    <a:pt x="542" y="65"/>
                    <a:pt x="544" y="67"/>
                    <a:pt x="545" y="67"/>
                  </a:cubicBezTo>
                  <a:cubicBezTo>
                    <a:pt x="547" y="68"/>
                    <a:pt x="544" y="66"/>
                    <a:pt x="546" y="67"/>
                  </a:cubicBezTo>
                  <a:cubicBezTo>
                    <a:pt x="548" y="69"/>
                    <a:pt x="555" y="72"/>
                    <a:pt x="558" y="75"/>
                  </a:cubicBezTo>
                  <a:cubicBezTo>
                    <a:pt x="557" y="74"/>
                    <a:pt x="554" y="72"/>
                    <a:pt x="554" y="72"/>
                  </a:cubicBezTo>
                  <a:cubicBezTo>
                    <a:pt x="557" y="74"/>
                    <a:pt x="559" y="75"/>
                    <a:pt x="561" y="77"/>
                  </a:cubicBezTo>
                  <a:cubicBezTo>
                    <a:pt x="564" y="79"/>
                    <a:pt x="566" y="80"/>
                    <a:pt x="567" y="82"/>
                  </a:cubicBezTo>
                  <a:cubicBezTo>
                    <a:pt x="567" y="81"/>
                    <a:pt x="565" y="79"/>
                    <a:pt x="564" y="79"/>
                  </a:cubicBezTo>
                  <a:cubicBezTo>
                    <a:pt x="567" y="81"/>
                    <a:pt x="570" y="83"/>
                    <a:pt x="575" y="87"/>
                  </a:cubicBezTo>
                  <a:cubicBezTo>
                    <a:pt x="574" y="86"/>
                    <a:pt x="574" y="86"/>
                    <a:pt x="573" y="86"/>
                  </a:cubicBezTo>
                  <a:cubicBezTo>
                    <a:pt x="576" y="89"/>
                    <a:pt x="576" y="88"/>
                    <a:pt x="578" y="89"/>
                  </a:cubicBezTo>
                  <a:cubicBezTo>
                    <a:pt x="576" y="88"/>
                    <a:pt x="576" y="88"/>
                    <a:pt x="575" y="87"/>
                  </a:cubicBezTo>
                  <a:cubicBezTo>
                    <a:pt x="575" y="87"/>
                    <a:pt x="575" y="87"/>
                    <a:pt x="576" y="87"/>
                  </a:cubicBezTo>
                  <a:cubicBezTo>
                    <a:pt x="579" y="90"/>
                    <a:pt x="582" y="93"/>
                    <a:pt x="583" y="94"/>
                  </a:cubicBezTo>
                  <a:cubicBezTo>
                    <a:pt x="584" y="94"/>
                    <a:pt x="580" y="91"/>
                    <a:pt x="578" y="90"/>
                  </a:cubicBezTo>
                  <a:cubicBezTo>
                    <a:pt x="582" y="92"/>
                    <a:pt x="582" y="93"/>
                    <a:pt x="585" y="95"/>
                  </a:cubicBezTo>
                  <a:cubicBezTo>
                    <a:pt x="585" y="95"/>
                    <a:pt x="582" y="93"/>
                    <a:pt x="583" y="93"/>
                  </a:cubicBezTo>
                  <a:cubicBezTo>
                    <a:pt x="580" y="91"/>
                    <a:pt x="577" y="89"/>
                    <a:pt x="575" y="87"/>
                  </a:cubicBezTo>
                  <a:cubicBezTo>
                    <a:pt x="572" y="85"/>
                    <a:pt x="570" y="83"/>
                    <a:pt x="568" y="81"/>
                  </a:cubicBezTo>
                  <a:cubicBezTo>
                    <a:pt x="572" y="85"/>
                    <a:pt x="570" y="82"/>
                    <a:pt x="572" y="84"/>
                  </a:cubicBezTo>
                  <a:cubicBezTo>
                    <a:pt x="574" y="85"/>
                    <a:pt x="577" y="88"/>
                    <a:pt x="578" y="88"/>
                  </a:cubicBezTo>
                  <a:cubicBezTo>
                    <a:pt x="577" y="88"/>
                    <a:pt x="577" y="88"/>
                    <a:pt x="577" y="88"/>
                  </a:cubicBezTo>
                  <a:cubicBezTo>
                    <a:pt x="579" y="89"/>
                    <a:pt x="583" y="92"/>
                    <a:pt x="582" y="92"/>
                  </a:cubicBezTo>
                  <a:cubicBezTo>
                    <a:pt x="581" y="91"/>
                    <a:pt x="581" y="90"/>
                    <a:pt x="580" y="90"/>
                  </a:cubicBezTo>
                  <a:cubicBezTo>
                    <a:pt x="583" y="92"/>
                    <a:pt x="585" y="94"/>
                    <a:pt x="587" y="96"/>
                  </a:cubicBezTo>
                  <a:cubicBezTo>
                    <a:pt x="589" y="97"/>
                    <a:pt x="591" y="99"/>
                    <a:pt x="592" y="100"/>
                  </a:cubicBezTo>
                  <a:cubicBezTo>
                    <a:pt x="592" y="101"/>
                    <a:pt x="601" y="108"/>
                    <a:pt x="602" y="109"/>
                  </a:cubicBezTo>
                  <a:cubicBezTo>
                    <a:pt x="596" y="104"/>
                    <a:pt x="593" y="101"/>
                    <a:pt x="588" y="97"/>
                  </a:cubicBezTo>
                  <a:cubicBezTo>
                    <a:pt x="589" y="98"/>
                    <a:pt x="587" y="96"/>
                    <a:pt x="585" y="95"/>
                  </a:cubicBezTo>
                  <a:cubicBezTo>
                    <a:pt x="588" y="98"/>
                    <a:pt x="593" y="102"/>
                    <a:pt x="596" y="104"/>
                  </a:cubicBezTo>
                  <a:cubicBezTo>
                    <a:pt x="596" y="104"/>
                    <a:pt x="597" y="105"/>
                    <a:pt x="597" y="105"/>
                  </a:cubicBezTo>
                  <a:cubicBezTo>
                    <a:pt x="595" y="103"/>
                    <a:pt x="594" y="103"/>
                    <a:pt x="592" y="101"/>
                  </a:cubicBezTo>
                  <a:cubicBezTo>
                    <a:pt x="593" y="102"/>
                    <a:pt x="592" y="102"/>
                    <a:pt x="594" y="103"/>
                  </a:cubicBezTo>
                  <a:cubicBezTo>
                    <a:pt x="594" y="103"/>
                    <a:pt x="593" y="102"/>
                    <a:pt x="593" y="102"/>
                  </a:cubicBezTo>
                  <a:cubicBezTo>
                    <a:pt x="595" y="104"/>
                    <a:pt x="596" y="105"/>
                    <a:pt x="598" y="106"/>
                  </a:cubicBezTo>
                  <a:cubicBezTo>
                    <a:pt x="599" y="108"/>
                    <a:pt x="598" y="107"/>
                    <a:pt x="597" y="107"/>
                  </a:cubicBezTo>
                  <a:cubicBezTo>
                    <a:pt x="596" y="107"/>
                    <a:pt x="596" y="106"/>
                    <a:pt x="595" y="106"/>
                  </a:cubicBezTo>
                  <a:cubicBezTo>
                    <a:pt x="596" y="107"/>
                    <a:pt x="592" y="103"/>
                    <a:pt x="590" y="102"/>
                  </a:cubicBezTo>
                  <a:cubicBezTo>
                    <a:pt x="592" y="104"/>
                    <a:pt x="592" y="103"/>
                    <a:pt x="595" y="106"/>
                  </a:cubicBezTo>
                  <a:cubicBezTo>
                    <a:pt x="595" y="107"/>
                    <a:pt x="594" y="106"/>
                    <a:pt x="595" y="107"/>
                  </a:cubicBezTo>
                  <a:cubicBezTo>
                    <a:pt x="595" y="106"/>
                    <a:pt x="598" y="109"/>
                    <a:pt x="598" y="109"/>
                  </a:cubicBezTo>
                  <a:cubicBezTo>
                    <a:pt x="596" y="107"/>
                    <a:pt x="595" y="106"/>
                    <a:pt x="595" y="106"/>
                  </a:cubicBezTo>
                  <a:cubicBezTo>
                    <a:pt x="595" y="106"/>
                    <a:pt x="595" y="106"/>
                    <a:pt x="596" y="107"/>
                  </a:cubicBezTo>
                  <a:cubicBezTo>
                    <a:pt x="598" y="108"/>
                    <a:pt x="598" y="108"/>
                    <a:pt x="599" y="109"/>
                  </a:cubicBezTo>
                  <a:cubicBezTo>
                    <a:pt x="599" y="109"/>
                    <a:pt x="599" y="109"/>
                    <a:pt x="599" y="110"/>
                  </a:cubicBezTo>
                  <a:cubicBezTo>
                    <a:pt x="600" y="110"/>
                    <a:pt x="597" y="108"/>
                    <a:pt x="598" y="108"/>
                  </a:cubicBezTo>
                  <a:cubicBezTo>
                    <a:pt x="600" y="109"/>
                    <a:pt x="599" y="107"/>
                    <a:pt x="604" y="112"/>
                  </a:cubicBezTo>
                  <a:cubicBezTo>
                    <a:pt x="605" y="114"/>
                    <a:pt x="607" y="116"/>
                    <a:pt x="611" y="119"/>
                  </a:cubicBezTo>
                  <a:cubicBezTo>
                    <a:pt x="611" y="119"/>
                    <a:pt x="610" y="119"/>
                    <a:pt x="610" y="119"/>
                  </a:cubicBezTo>
                  <a:cubicBezTo>
                    <a:pt x="611" y="120"/>
                    <a:pt x="616" y="126"/>
                    <a:pt x="616" y="125"/>
                  </a:cubicBezTo>
                  <a:cubicBezTo>
                    <a:pt x="616" y="125"/>
                    <a:pt x="615" y="124"/>
                    <a:pt x="613" y="122"/>
                  </a:cubicBezTo>
                  <a:cubicBezTo>
                    <a:pt x="614" y="123"/>
                    <a:pt x="612" y="120"/>
                    <a:pt x="612" y="120"/>
                  </a:cubicBezTo>
                  <a:cubicBezTo>
                    <a:pt x="616" y="125"/>
                    <a:pt x="617" y="126"/>
                    <a:pt x="618" y="127"/>
                  </a:cubicBezTo>
                  <a:cubicBezTo>
                    <a:pt x="623" y="133"/>
                    <a:pt x="625" y="136"/>
                    <a:pt x="631" y="144"/>
                  </a:cubicBezTo>
                  <a:cubicBezTo>
                    <a:pt x="632" y="145"/>
                    <a:pt x="630" y="142"/>
                    <a:pt x="632" y="144"/>
                  </a:cubicBezTo>
                  <a:cubicBezTo>
                    <a:pt x="633" y="146"/>
                    <a:pt x="634" y="147"/>
                    <a:pt x="636" y="150"/>
                  </a:cubicBezTo>
                  <a:cubicBezTo>
                    <a:pt x="635" y="149"/>
                    <a:pt x="635" y="149"/>
                    <a:pt x="636" y="151"/>
                  </a:cubicBezTo>
                  <a:cubicBezTo>
                    <a:pt x="638" y="153"/>
                    <a:pt x="639" y="154"/>
                    <a:pt x="639" y="155"/>
                  </a:cubicBezTo>
                  <a:cubicBezTo>
                    <a:pt x="641" y="156"/>
                    <a:pt x="641" y="157"/>
                    <a:pt x="641" y="158"/>
                  </a:cubicBezTo>
                  <a:cubicBezTo>
                    <a:pt x="642" y="158"/>
                    <a:pt x="642" y="158"/>
                    <a:pt x="642" y="158"/>
                  </a:cubicBezTo>
                  <a:cubicBezTo>
                    <a:pt x="640" y="156"/>
                    <a:pt x="638" y="152"/>
                    <a:pt x="639" y="153"/>
                  </a:cubicBezTo>
                  <a:cubicBezTo>
                    <a:pt x="638" y="151"/>
                    <a:pt x="634" y="147"/>
                    <a:pt x="634" y="146"/>
                  </a:cubicBezTo>
                  <a:cubicBezTo>
                    <a:pt x="635" y="147"/>
                    <a:pt x="638" y="151"/>
                    <a:pt x="640" y="155"/>
                  </a:cubicBezTo>
                  <a:cubicBezTo>
                    <a:pt x="643" y="158"/>
                    <a:pt x="644" y="161"/>
                    <a:pt x="642" y="158"/>
                  </a:cubicBezTo>
                  <a:cubicBezTo>
                    <a:pt x="643" y="160"/>
                    <a:pt x="644" y="161"/>
                    <a:pt x="644" y="162"/>
                  </a:cubicBezTo>
                  <a:cubicBezTo>
                    <a:pt x="645" y="162"/>
                    <a:pt x="645" y="162"/>
                    <a:pt x="645" y="163"/>
                  </a:cubicBezTo>
                  <a:cubicBezTo>
                    <a:pt x="644" y="160"/>
                    <a:pt x="644" y="160"/>
                    <a:pt x="643" y="159"/>
                  </a:cubicBezTo>
                  <a:cubicBezTo>
                    <a:pt x="642" y="157"/>
                    <a:pt x="642" y="157"/>
                    <a:pt x="641" y="155"/>
                  </a:cubicBezTo>
                  <a:cubicBezTo>
                    <a:pt x="641" y="155"/>
                    <a:pt x="641" y="155"/>
                    <a:pt x="641" y="155"/>
                  </a:cubicBezTo>
                  <a:cubicBezTo>
                    <a:pt x="642" y="157"/>
                    <a:pt x="643" y="158"/>
                    <a:pt x="643" y="158"/>
                  </a:cubicBezTo>
                  <a:cubicBezTo>
                    <a:pt x="641" y="155"/>
                    <a:pt x="639" y="154"/>
                    <a:pt x="636" y="149"/>
                  </a:cubicBezTo>
                  <a:cubicBezTo>
                    <a:pt x="639" y="152"/>
                    <a:pt x="637" y="149"/>
                    <a:pt x="638" y="151"/>
                  </a:cubicBezTo>
                  <a:cubicBezTo>
                    <a:pt x="636" y="149"/>
                    <a:pt x="634" y="145"/>
                    <a:pt x="633" y="143"/>
                  </a:cubicBezTo>
                  <a:cubicBezTo>
                    <a:pt x="632" y="141"/>
                    <a:pt x="632" y="141"/>
                    <a:pt x="635" y="145"/>
                  </a:cubicBezTo>
                  <a:cubicBezTo>
                    <a:pt x="635" y="145"/>
                    <a:pt x="634" y="143"/>
                    <a:pt x="633" y="142"/>
                  </a:cubicBezTo>
                  <a:cubicBezTo>
                    <a:pt x="633" y="143"/>
                    <a:pt x="633" y="142"/>
                    <a:pt x="631" y="140"/>
                  </a:cubicBezTo>
                  <a:cubicBezTo>
                    <a:pt x="631" y="140"/>
                    <a:pt x="632" y="142"/>
                    <a:pt x="631" y="140"/>
                  </a:cubicBezTo>
                  <a:cubicBezTo>
                    <a:pt x="629" y="139"/>
                    <a:pt x="628" y="136"/>
                    <a:pt x="627" y="135"/>
                  </a:cubicBezTo>
                  <a:cubicBezTo>
                    <a:pt x="625" y="134"/>
                    <a:pt x="624" y="133"/>
                    <a:pt x="623" y="131"/>
                  </a:cubicBezTo>
                  <a:cubicBezTo>
                    <a:pt x="622" y="130"/>
                    <a:pt x="621" y="129"/>
                    <a:pt x="620" y="127"/>
                  </a:cubicBezTo>
                  <a:cubicBezTo>
                    <a:pt x="617" y="125"/>
                    <a:pt x="615" y="122"/>
                    <a:pt x="612" y="119"/>
                  </a:cubicBezTo>
                  <a:cubicBezTo>
                    <a:pt x="610" y="116"/>
                    <a:pt x="607" y="114"/>
                    <a:pt x="604" y="111"/>
                  </a:cubicBezTo>
                  <a:cubicBezTo>
                    <a:pt x="603" y="110"/>
                    <a:pt x="602" y="108"/>
                    <a:pt x="601" y="107"/>
                  </a:cubicBezTo>
                  <a:cubicBezTo>
                    <a:pt x="599" y="106"/>
                    <a:pt x="598" y="105"/>
                    <a:pt x="596" y="103"/>
                  </a:cubicBezTo>
                  <a:cubicBezTo>
                    <a:pt x="599" y="105"/>
                    <a:pt x="599" y="105"/>
                    <a:pt x="601" y="108"/>
                  </a:cubicBezTo>
                  <a:cubicBezTo>
                    <a:pt x="601" y="107"/>
                    <a:pt x="604" y="110"/>
                    <a:pt x="605" y="111"/>
                  </a:cubicBezTo>
                  <a:cubicBezTo>
                    <a:pt x="603" y="109"/>
                    <a:pt x="607" y="113"/>
                    <a:pt x="605" y="110"/>
                  </a:cubicBezTo>
                  <a:cubicBezTo>
                    <a:pt x="609" y="115"/>
                    <a:pt x="613" y="119"/>
                    <a:pt x="616" y="121"/>
                  </a:cubicBezTo>
                  <a:cubicBezTo>
                    <a:pt x="611" y="117"/>
                    <a:pt x="618" y="123"/>
                    <a:pt x="615" y="119"/>
                  </a:cubicBezTo>
                  <a:cubicBezTo>
                    <a:pt x="613" y="118"/>
                    <a:pt x="609" y="114"/>
                    <a:pt x="606" y="110"/>
                  </a:cubicBezTo>
                  <a:cubicBezTo>
                    <a:pt x="605" y="110"/>
                    <a:pt x="606" y="111"/>
                    <a:pt x="605" y="110"/>
                  </a:cubicBezTo>
                  <a:cubicBezTo>
                    <a:pt x="603" y="108"/>
                    <a:pt x="607" y="112"/>
                    <a:pt x="609" y="113"/>
                  </a:cubicBezTo>
                  <a:cubicBezTo>
                    <a:pt x="606" y="111"/>
                    <a:pt x="604" y="109"/>
                    <a:pt x="602" y="106"/>
                  </a:cubicBezTo>
                  <a:cubicBezTo>
                    <a:pt x="603" y="106"/>
                    <a:pt x="603" y="107"/>
                    <a:pt x="605" y="108"/>
                  </a:cubicBezTo>
                  <a:cubicBezTo>
                    <a:pt x="607" y="110"/>
                    <a:pt x="606" y="110"/>
                    <a:pt x="609" y="112"/>
                  </a:cubicBezTo>
                  <a:cubicBezTo>
                    <a:pt x="609" y="112"/>
                    <a:pt x="608" y="112"/>
                    <a:pt x="608" y="112"/>
                  </a:cubicBezTo>
                  <a:cubicBezTo>
                    <a:pt x="610" y="114"/>
                    <a:pt x="610" y="114"/>
                    <a:pt x="612" y="115"/>
                  </a:cubicBezTo>
                  <a:cubicBezTo>
                    <a:pt x="611" y="116"/>
                    <a:pt x="611" y="116"/>
                    <a:pt x="611" y="116"/>
                  </a:cubicBezTo>
                  <a:cubicBezTo>
                    <a:pt x="613" y="117"/>
                    <a:pt x="615" y="119"/>
                    <a:pt x="618" y="122"/>
                  </a:cubicBezTo>
                  <a:cubicBezTo>
                    <a:pt x="616" y="120"/>
                    <a:pt x="615" y="118"/>
                    <a:pt x="613" y="116"/>
                  </a:cubicBezTo>
                  <a:cubicBezTo>
                    <a:pt x="611" y="114"/>
                    <a:pt x="609" y="112"/>
                    <a:pt x="608" y="110"/>
                  </a:cubicBezTo>
                  <a:cubicBezTo>
                    <a:pt x="608" y="110"/>
                    <a:pt x="606" y="108"/>
                    <a:pt x="607" y="109"/>
                  </a:cubicBezTo>
                  <a:cubicBezTo>
                    <a:pt x="610" y="112"/>
                    <a:pt x="610" y="112"/>
                    <a:pt x="612" y="114"/>
                  </a:cubicBezTo>
                  <a:cubicBezTo>
                    <a:pt x="612" y="114"/>
                    <a:pt x="612" y="114"/>
                    <a:pt x="612" y="114"/>
                  </a:cubicBezTo>
                  <a:cubicBezTo>
                    <a:pt x="614" y="116"/>
                    <a:pt x="615" y="117"/>
                    <a:pt x="615" y="118"/>
                  </a:cubicBezTo>
                  <a:cubicBezTo>
                    <a:pt x="615" y="119"/>
                    <a:pt x="616" y="119"/>
                    <a:pt x="618" y="122"/>
                  </a:cubicBezTo>
                  <a:cubicBezTo>
                    <a:pt x="619" y="123"/>
                    <a:pt x="620" y="123"/>
                    <a:pt x="621" y="124"/>
                  </a:cubicBezTo>
                  <a:cubicBezTo>
                    <a:pt x="620" y="123"/>
                    <a:pt x="621" y="124"/>
                    <a:pt x="622" y="125"/>
                  </a:cubicBezTo>
                  <a:cubicBezTo>
                    <a:pt x="623" y="126"/>
                    <a:pt x="624" y="127"/>
                    <a:pt x="623" y="126"/>
                  </a:cubicBezTo>
                  <a:cubicBezTo>
                    <a:pt x="625" y="128"/>
                    <a:pt x="629" y="133"/>
                    <a:pt x="630" y="135"/>
                  </a:cubicBezTo>
                  <a:cubicBezTo>
                    <a:pt x="630" y="135"/>
                    <a:pt x="629" y="134"/>
                    <a:pt x="630" y="135"/>
                  </a:cubicBezTo>
                  <a:cubicBezTo>
                    <a:pt x="628" y="133"/>
                    <a:pt x="626" y="131"/>
                    <a:pt x="624" y="129"/>
                  </a:cubicBezTo>
                  <a:cubicBezTo>
                    <a:pt x="622" y="126"/>
                    <a:pt x="620" y="124"/>
                    <a:pt x="618" y="122"/>
                  </a:cubicBezTo>
                  <a:cubicBezTo>
                    <a:pt x="618" y="122"/>
                    <a:pt x="619" y="123"/>
                    <a:pt x="619" y="124"/>
                  </a:cubicBezTo>
                  <a:cubicBezTo>
                    <a:pt x="619" y="123"/>
                    <a:pt x="620" y="124"/>
                    <a:pt x="621" y="125"/>
                  </a:cubicBezTo>
                  <a:cubicBezTo>
                    <a:pt x="621" y="126"/>
                    <a:pt x="621" y="126"/>
                    <a:pt x="621" y="126"/>
                  </a:cubicBezTo>
                  <a:cubicBezTo>
                    <a:pt x="622" y="127"/>
                    <a:pt x="624" y="129"/>
                    <a:pt x="624" y="129"/>
                  </a:cubicBezTo>
                  <a:cubicBezTo>
                    <a:pt x="621" y="126"/>
                    <a:pt x="621" y="126"/>
                    <a:pt x="621" y="126"/>
                  </a:cubicBezTo>
                  <a:cubicBezTo>
                    <a:pt x="621" y="127"/>
                    <a:pt x="622" y="128"/>
                    <a:pt x="623" y="129"/>
                  </a:cubicBezTo>
                  <a:cubicBezTo>
                    <a:pt x="625" y="131"/>
                    <a:pt x="626" y="132"/>
                    <a:pt x="627" y="133"/>
                  </a:cubicBezTo>
                  <a:cubicBezTo>
                    <a:pt x="626" y="132"/>
                    <a:pt x="625" y="132"/>
                    <a:pt x="625" y="131"/>
                  </a:cubicBezTo>
                  <a:cubicBezTo>
                    <a:pt x="626" y="132"/>
                    <a:pt x="626" y="132"/>
                    <a:pt x="627" y="133"/>
                  </a:cubicBezTo>
                  <a:cubicBezTo>
                    <a:pt x="629" y="135"/>
                    <a:pt x="627" y="134"/>
                    <a:pt x="628" y="135"/>
                  </a:cubicBezTo>
                  <a:cubicBezTo>
                    <a:pt x="629" y="136"/>
                    <a:pt x="628" y="136"/>
                    <a:pt x="629" y="137"/>
                  </a:cubicBezTo>
                  <a:cubicBezTo>
                    <a:pt x="630" y="137"/>
                    <a:pt x="630" y="137"/>
                    <a:pt x="631" y="139"/>
                  </a:cubicBezTo>
                  <a:cubicBezTo>
                    <a:pt x="631" y="139"/>
                    <a:pt x="631" y="139"/>
                    <a:pt x="632" y="140"/>
                  </a:cubicBezTo>
                  <a:cubicBezTo>
                    <a:pt x="634" y="142"/>
                    <a:pt x="636" y="145"/>
                    <a:pt x="638" y="148"/>
                  </a:cubicBezTo>
                  <a:cubicBezTo>
                    <a:pt x="640" y="151"/>
                    <a:pt x="642" y="154"/>
                    <a:pt x="645" y="157"/>
                  </a:cubicBezTo>
                  <a:cubicBezTo>
                    <a:pt x="645" y="158"/>
                    <a:pt x="646" y="160"/>
                    <a:pt x="647" y="161"/>
                  </a:cubicBezTo>
                  <a:cubicBezTo>
                    <a:pt x="647" y="160"/>
                    <a:pt x="646" y="159"/>
                    <a:pt x="646" y="158"/>
                  </a:cubicBezTo>
                  <a:cubicBezTo>
                    <a:pt x="644" y="155"/>
                    <a:pt x="639" y="149"/>
                    <a:pt x="638" y="147"/>
                  </a:cubicBezTo>
                  <a:cubicBezTo>
                    <a:pt x="639" y="149"/>
                    <a:pt x="642" y="151"/>
                    <a:pt x="642" y="153"/>
                  </a:cubicBezTo>
                  <a:cubicBezTo>
                    <a:pt x="642" y="152"/>
                    <a:pt x="642" y="152"/>
                    <a:pt x="643" y="153"/>
                  </a:cubicBezTo>
                  <a:cubicBezTo>
                    <a:pt x="646" y="156"/>
                    <a:pt x="648" y="161"/>
                    <a:pt x="651" y="165"/>
                  </a:cubicBezTo>
                  <a:cubicBezTo>
                    <a:pt x="654" y="169"/>
                    <a:pt x="657" y="173"/>
                    <a:pt x="659" y="177"/>
                  </a:cubicBezTo>
                  <a:cubicBezTo>
                    <a:pt x="658" y="175"/>
                    <a:pt x="659" y="176"/>
                    <a:pt x="658" y="175"/>
                  </a:cubicBezTo>
                  <a:cubicBezTo>
                    <a:pt x="656" y="173"/>
                    <a:pt x="654" y="169"/>
                    <a:pt x="653" y="167"/>
                  </a:cubicBezTo>
                  <a:cubicBezTo>
                    <a:pt x="650" y="162"/>
                    <a:pt x="645" y="155"/>
                    <a:pt x="642" y="151"/>
                  </a:cubicBezTo>
                  <a:cubicBezTo>
                    <a:pt x="642" y="150"/>
                    <a:pt x="637" y="144"/>
                    <a:pt x="638" y="144"/>
                  </a:cubicBezTo>
                  <a:cubicBezTo>
                    <a:pt x="637" y="142"/>
                    <a:pt x="634" y="139"/>
                    <a:pt x="634" y="138"/>
                  </a:cubicBezTo>
                  <a:cubicBezTo>
                    <a:pt x="635" y="140"/>
                    <a:pt x="635" y="140"/>
                    <a:pt x="636" y="141"/>
                  </a:cubicBezTo>
                  <a:cubicBezTo>
                    <a:pt x="635" y="139"/>
                    <a:pt x="634" y="138"/>
                    <a:pt x="632" y="136"/>
                  </a:cubicBezTo>
                  <a:cubicBezTo>
                    <a:pt x="632" y="136"/>
                    <a:pt x="633" y="137"/>
                    <a:pt x="632" y="135"/>
                  </a:cubicBezTo>
                  <a:cubicBezTo>
                    <a:pt x="630" y="132"/>
                    <a:pt x="627" y="129"/>
                    <a:pt x="625" y="127"/>
                  </a:cubicBezTo>
                  <a:cubicBezTo>
                    <a:pt x="622" y="124"/>
                    <a:pt x="620" y="121"/>
                    <a:pt x="618" y="118"/>
                  </a:cubicBezTo>
                  <a:cubicBezTo>
                    <a:pt x="619" y="118"/>
                    <a:pt x="623" y="123"/>
                    <a:pt x="625" y="125"/>
                  </a:cubicBezTo>
                  <a:cubicBezTo>
                    <a:pt x="623" y="123"/>
                    <a:pt x="627" y="128"/>
                    <a:pt x="627" y="127"/>
                  </a:cubicBezTo>
                  <a:cubicBezTo>
                    <a:pt x="625" y="126"/>
                    <a:pt x="626" y="125"/>
                    <a:pt x="627" y="127"/>
                  </a:cubicBezTo>
                  <a:cubicBezTo>
                    <a:pt x="628" y="128"/>
                    <a:pt x="629" y="129"/>
                    <a:pt x="629" y="129"/>
                  </a:cubicBezTo>
                  <a:cubicBezTo>
                    <a:pt x="630" y="131"/>
                    <a:pt x="631" y="132"/>
                    <a:pt x="631" y="132"/>
                  </a:cubicBezTo>
                  <a:cubicBezTo>
                    <a:pt x="628" y="129"/>
                    <a:pt x="631" y="131"/>
                    <a:pt x="630" y="130"/>
                  </a:cubicBezTo>
                  <a:cubicBezTo>
                    <a:pt x="629" y="129"/>
                    <a:pt x="629" y="129"/>
                    <a:pt x="628" y="128"/>
                  </a:cubicBezTo>
                  <a:cubicBezTo>
                    <a:pt x="628" y="127"/>
                    <a:pt x="625" y="125"/>
                    <a:pt x="624" y="124"/>
                  </a:cubicBezTo>
                  <a:cubicBezTo>
                    <a:pt x="623" y="123"/>
                    <a:pt x="621" y="121"/>
                    <a:pt x="619" y="118"/>
                  </a:cubicBezTo>
                  <a:cubicBezTo>
                    <a:pt x="618" y="117"/>
                    <a:pt x="617" y="116"/>
                    <a:pt x="616" y="115"/>
                  </a:cubicBezTo>
                  <a:cubicBezTo>
                    <a:pt x="615" y="114"/>
                    <a:pt x="614" y="113"/>
                    <a:pt x="614" y="112"/>
                  </a:cubicBezTo>
                  <a:cubicBezTo>
                    <a:pt x="615" y="114"/>
                    <a:pt x="617" y="115"/>
                    <a:pt x="618" y="117"/>
                  </a:cubicBezTo>
                  <a:cubicBezTo>
                    <a:pt x="619" y="117"/>
                    <a:pt x="621" y="118"/>
                    <a:pt x="623" y="121"/>
                  </a:cubicBezTo>
                  <a:cubicBezTo>
                    <a:pt x="624" y="122"/>
                    <a:pt x="623" y="121"/>
                    <a:pt x="622" y="121"/>
                  </a:cubicBezTo>
                  <a:cubicBezTo>
                    <a:pt x="624" y="122"/>
                    <a:pt x="626" y="124"/>
                    <a:pt x="627" y="126"/>
                  </a:cubicBezTo>
                  <a:cubicBezTo>
                    <a:pt x="626" y="125"/>
                    <a:pt x="624" y="123"/>
                    <a:pt x="625" y="124"/>
                  </a:cubicBezTo>
                  <a:cubicBezTo>
                    <a:pt x="628" y="127"/>
                    <a:pt x="631" y="130"/>
                    <a:pt x="634" y="133"/>
                  </a:cubicBezTo>
                  <a:cubicBezTo>
                    <a:pt x="634" y="133"/>
                    <a:pt x="634" y="133"/>
                    <a:pt x="633" y="132"/>
                  </a:cubicBezTo>
                  <a:cubicBezTo>
                    <a:pt x="636" y="135"/>
                    <a:pt x="638" y="138"/>
                    <a:pt x="641" y="140"/>
                  </a:cubicBezTo>
                  <a:cubicBezTo>
                    <a:pt x="643" y="143"/>
                    <a:pt x="644" y="145"/>
                    <a:pt x="645" y="147"/>
                  </a:cubicBezTo>
                  <a:cubicBezTo>
                    <a:pt x="647" y="149"/>
                    <a:pt x="650" y="153"/>
                    <a:pt x="651" y="154"/>
                  </a:cubicBezTo>
                  <a:cubicBezTo>
                    <a:pt x="649" y="152"/>
                    <a:pt x="649" y="151"/>
                    <a:pt x="648" y="150"/>
                  </a:cubicBezTo>
                  <a:cubicBezTo>
                    <a:pt x="650" y="152"/>
                    <a:pt x="651" y="153"/>
                    <a:pt x="652" y="154"/>
                  </a:cubicBezTo>
                  <a:cubicBezTo>
                    <a:pt x="652" y="155"/>
                    <a:pt x="655" y="159"/>
                    <a:pt x="656" y="161"/>
                  </a:cubicBezTo>
                  <a:cubicBezTo>
                    <a:pt x="656" y="162"/>
                    <a:pt x="654" y="158"/>
                    <a:pt x="654" y="158"/>
                  </a:cubicBezTo>
                  <a:cubicBezTo>
                    <a:pt x="656" y="162"/>
                    <a:pt x="660" y="167"/>
                    <a:pt x="663" y="172"/>
                  </a:cubicBezTo>
                  <a:cubicBezTo>
                    <a:pt x="664" y="175"/>
                    <a:pt x="666" y="178"/>
                    <a:pt x="667" y="180"/>
                  </a:cubicBezTo>
                  <a:cubicBezTo>
                    <a:pt x="668" y="182"/>
                    <a:pt x="670" y="185"/>
                    <a:pt x="671" y="187"/>
                  </a:cubicBezTo>
                  <a:cubicBezTo>
                    <a:pt x="669" y="186"/>
                    <a:pt x="667" y="180"/>
                    <a:pt x="666" y="180"/>
                  </a:cubicBezTo>
                  <a:cubicBezTo>
                    <a:pt x="668" y="183"/>
                    <a:pt x="670" y="186"/>
                    <a:pt x="672" y="190"/>
                  </a:cubicBezTo>
                  <a:cubicBezTo>
                    <a:pt x="672" y="191"/>
                    <a:pt x="671" y="190"/>
                    <a:pt x="670" y="187"/>
                  </a:cubicBezTo>
                  <a:cubicBezTo>
                    <a:pt x="670" y="187"/>
                    <a:pt x="668" y="184"/>
                    <a:pt x="667" y="182"/>
                  </a:cubicBezTo>
                  <a:cubicBezTo>
                    <a:pt x="666" y="180"/>
                    <a:pt x="665" y="178"/>
                    <a:pt x="667" y="180"/>
                  </a:cubicBezTo>
                  <a:cubicBezTo>
                    <a:pt x="664" y="176"/>
                    <a:pt x="662" y="172"/>
                    <a:pt x="661" y="170"/>
                  </a:cubicBezTo>
                  <a:cubicBezTo>
                    <a:pt x="660" y="168"/>
                    <a:pt x="660" y="169"/>
                    <a:pt x="659" y="167"/>
                  </a:cubicBezTo>
                  <a:cubicBezTo>
                    <a:pt x="659" y="167"/>
                    <a:pt x="659" y="168"/>
                    <a:pt x="660" y="168"/>
                  </a:cubicBezTo>
                  <a:cubicBezTo>
                    <a:pt x="658" y="166"/>
                    <a:pt x="656" y="162"/>
                    <a:pt x="653" y="158"/>
                  </a:cubicBezTo>
                  <a:cubicBezTo>
                    <a:pt x="651" y="156"/>
                    <a:pt x="650" y="154"/>
                    <a:pt x="649" y="152"/>
                  </a:cubicBezTo>
                  <a:cubicBezTo>
                    <a:pt x="647" y="150"/>
                    <a:pt x="646" y="148"/>
                    <a:pt x="645" y="147"/>
                  </a:cubicBezTo>
                  <a:cubicBezTo>
                    <a:pt x="645" y="147"/>
                    <a:pt x="645" y="147"/>
                    <a:pt x="644" y="146"/>
                  </a:cubicBezTo>
                  <a:cubicBezTo>
                    <a:pt x="644" y="145"/>
                    <a:pt x="642" y="144"/>
                    <a:pt x="642" y="144"/>
                  </a:cubicBezTo>
                  <a:cubicBezTo>
                    <a:pt x="644" y="146"/>
                    <a:pt x="644" y="146"/>
                    <a:pt x="644" y="147"/>
                  </a:cubicBezTo>
                  <a:cubicBezTo>
                    <a:pt x="645" y="147"/>
                    <a:pt x="647" y="150"/>
                    <a:pt x="647" y="151"/>
                  </a:cubicBezTo>
                  <a:cubicBezTo>
                    <a:pt x="647" y="151"/>
                    <a:pt x="646" y="149"/>
                    <a:pt x="646" y="149"/>
                  </a:cubicBezTo>
                  <a:cubicBezTo>
                    <a:pt x="646" y="150"/>
                    <a:pt x="647" y="151"/>
                    <a:pt x="647" y="151"/>
                  </a:cubicBezTo>
                  <a:cubicBezTo>
                    <a:pt x="646" y="150"/>
                    <a:pt x="646" y="149"/>
                    <a:pt x="646" y="150"/>
                  </a:cubicBezTo>
                  <a:cubicBezTo>
                    <a:pt x="648" y="152"/>
                    <a:pt x="651" y="156"/>
                    <a:pt x="652" y="158"/>
                  </a:cubicBezTo>
                  <a:cubicBezTo>
                    <a:pt x="650" y="156"/>
                    <a:pt x="651" y="157"/>
                    <a:pt x="650" y="156"/>
                  </a:cubicBezTo>
                  <a:cubicBezTo>
                    <a:pt x="648" y="152"/>
                    <a:pt x="644" y="148"/>
                    <a:pt x="643" y="147"/>
                  </a:cubicBezTo>
                  <a:cubicBezTo>
                    <a:pt x="646" y="151"/>
                    <a:pt x="645" y="151"/>
                    <a:pt x="647" y="153"/>
                  </a:cubicBezTo>
                  <a:cubicBezTo>
                    <a:pt x="645" y="151"/>
                    <a:pt x="646" y="152"/>
                    <a:pt x="645" y="150"/>
                  </a:cubicBezTo>
                  <a:cubicBezTo>
                    <a:pt x="644" y="150"/>
                    <a:pt x="646" y="152"/>
                    <a:pt x="647" y="154"/>
                  </a:cubicBezTo>
                  <a:cubicBezTo>
                    <a:pt x="646" y="152"/>
                    <a:pt x="646" y="153"/>
                    <a:pt x="645" y="152"/>
                  </a:cubicBezTo>
                  <a:cubicBezTo>
                    <a:pt x="647" y="154"/>
                    <a:pt x="649" y="158"/>
                    <a:pt x="647" y="156"/>
                  </a:cubicBezTo>
                  <a:cubicBezTo>
                    <a:pt x="649" y="158"/>
                    <a:pt x="651" y="162"/>
                    <a:pt x="651" y="162"/>
                  </a:cubicBezTo>
                  <a:cubicBezTo>
                    <a:pt x="650" y="161"/>
                    <a:pt x="647" y="156"/>
                    <a:pt x="647" y="157"/>
                  </a:cubicBezTo>
                  <a:cubicBezTo>
                    <a:pt x="651" y="162"/>
                    <a:pt x="654" y="167"/>
                    <a:pt x="657" y="171"/>
                  </a:cubicBezTo>
                  <a:cubicBezTo>
                    <a:pt x="659" y="176"/>
                    <a:pt x="661" y="180"/>
                    <a:pt x="665" y="186"/>
                  </a:cubicBezTo>
                  <a:cubicBezTo>
                    <a:pt x="664" y="186"/>
                    <a:pt x="665" y="188"/>
                    <a:pt x="666" y="190"/>
                  </a:cubicBezTo>
                  <a:cubicBezTo>
                    <a:pt x="665" y="189"/>
                    <a:pt x="664" y="187"/>
                    <a:pt x="663" y="185"/>
                  </a:cubicBezTo>
                  <a:cubicBezTo>
                    <a:pt x="662" y="184"/>
                    <a:pt x="662" y="184"/>
                    <a:pt x="661" y="182"/>
                  </a:cubicBezTo>
                  <a:cubicBezTo>
                    <a:pt x="660" y="180"/>
                    <a:pt x="661" y="182"/>
                    <a:pt x="660" y="179"/>
                  </a:cubicBezTo>
                  <a:cubicBezTo>
                    <a:pt x="660" y="179"/>
                    <a:pt x="660" y="180"/>
                    <a:pt x="660" y="180"/>
                  </a:cubicBezTo>
                  <a:cubicBezTo>
                    <a:pt x="658" y="177"/>
                    <a:pt x="657" y="176"/>
                    <a:pt x="655" y="171"/>
                  </a:cubicBezTo>
                  <a:cubicBezTo>
                    <a:pt x="654" y="170"/>
                    <a:pt x="652" y="168"/>
                    <a:pt x="653" y="170"/>
                  </a:cubicBezTo>
                  <a:cubicBezTo>
                    <a:pt x="656" y="174"/>
                    <a:pt x="657" y="177"/>
                    <a:pt x="660" y="181"/>
                  </a:cubicBezTo>
                  <a:cubicBezTo>
                    <a:pt x="659" y="179"/>
                    <a:pt x="660" y="184"/>
                    <a:pt x="662" y="185"/>
                  </a:cubicBezTo>
                  <a:cubicBezTo>
                    <a:pt x="661" y="184"/>
                    <a:pt x="660" y="182"/>
                    <a:pt x="660" y="182"/>
                  </a:cubicBezTo>
                  <a:cubicBezTo>
                    <a:pt x="660" y="182"/>
                    <a:pt x="660" y="181"/>
                    <a:pt x="661" y="182"/>
                  </a:cubicBezTo>
                  <a:cubicBezTo>
                    <a:pt x="662" y="185"/>
                    <a:pt x="663" y="187"/>
                    <a:pt x="663" y="187"/>
                  </a:cubicBezTo>
                  <a:cubicBezTo>
                    <a:pt x="663" y="186"/>
                    <a:pt x="662" y="184"/>
                    <a:pt x="662" y="184"/>
                  </a:cubicBezTo>
                  <a:cubicBezTo>
                    <a:pt x="663" y="187"/>
                    <a:pt x="662" y="185"/>
                    <a:pt x="663" y="187"/>
                  </a:cubicBezTo>
                  <a:cubicBezTo>
                    <a:pt x="664" y="188"/>
                    <a:pt x="667" y="194"/>
                    <a:pt x="668" y="196"/>
                  </a:cubicBezTo>
                  <a:cubicBezTo>
                    <a:pt x="668" y="196"/>
                    <a:pt x="668" y="196"/>
                    <a:pt x="668" y="196"/>
                  </a:cubicBezTo>
                  <a:cubicBezTo>
                    <a:pt x="666" y="193"/>
                    <a:pt x="664" y="192"/>
                    <a:pt x="666" y="193"/>
                  </a:cubicBezTo>
                  <a:cubicBezTo>
                    <a:pt x="668" y="199"/>
                    <a:pt x="670" y="200"/>
                    <a:pt x="671" y="201"/>
                  </a:cubicBezTo>
                  <a:cubicBezTo>
                    <a:pt x="671" y="203"/>
                    <a:pt x="671" y="202"/>
                    <a:pt x="671" y="203"/>
                  </a:cubicBezTo>
                  <a:cubicBezTo>
                    <a:pt x="672" y="203"/>
                    <a:pt x="673" y="207"/>
                    <a:pt x="675" y="209"/>
                  </a:cubicBezTo>
                  <a:cubicBezTo>
                    <a:pt x="674" y="208"/>
                    <a:pt x="674" y="206"/>
                    <a:pt x="674" y="208"/>
                  </a:cubicBezTo>
                  <a:cubicBezTo>
                    <a:pt x="677" y="212"/>
                    <a:pt x="680" y="221"/>
                    <a:pt x="682" y="225"/>
                  </a:cubicBezTo>
                  <a:cubicBezTo>
                    <a:pt x="681" y="225"/>
                    <a:pt x="680" y="223"/>
                    <a:pt x="681" y="226"/>
                  </a:cubicBezTo>
                  <a:cubicBezTo>
                    <a:pt x="682" y="225"/>
                    <a:pt x="682" y="227"/>
                    <a:pt x="683" y="229"/>
                  </a:cubicBezTo>
                  <a:cubicBezTo>
                    <a:pt x="684" y="231"/>
                    <a:pt x="684" y="233"/>
                    <a:pt x="685" y="234"/>
                  </a:cubicBezTo>
                  <a:cubicBezTo>
                    <a:pt x="685" y="234"/>
                    <a:pt x="684" y="231"/>
                    <a:pt x="684" y="231"/>
                  </a:cubicBezTo>
                  <a:cubicBezTo>
                    <a:pt x="686" y="235"/>
                    <a:pt x="686" y="233"/>
                    <a:pt x="687" y="236"/>
                  </a:cubicBezTo>
                  <a:cubicBezTo>
                    <a:pt x="687" y="238"/>
                    <a:pt x="688" y="241"/>
                    <a:pt x="689" y="244"/>
                  </a:cubicBezTo>
                  <a:cubicBezTo>
                    <a:pt x="690" y="248"/>
                    <a:pt x="691" y="251"/>
                    <a:pt x="692" y="252"/>
                  </a:cubicBezTo>
                  <a:cubicBezTo>
                    <a:pt x="692" y="251"/>
                    <a:pt x="691" y="248"/>
                    <a:pt x="691" y="247"/>
                  </a:cubicBezTo>
                  <a:cubicBezTo>
                    <a:pt x="691" y="248"/>
                    <a:pt x="691" y="247"/>
                    <a:pt x="692" y="248"/>
                  </a:cubicBezTo>
                  <a:cubicBezTo>
                    <a:pt x="692" y="250"/>
                    <a:pt x="694" y="254"/>
                    <a:pt x="694" y="255"/>
                  </a:cubicBezTo>
                  <a:cubicBezTo>
                    <a:pt x="693" y="252"/>
                    <a:pt x="693" y="251"/>
                    <a:pt x="694" y="254"/>
                  </a:cubicBezTo>
                  <a:cubicBezTo>
                    <a:pt x="693" y="251"/>
                    <a:pt x="692" y="248"/>
                    <a:pt x="692" y="246"/>
                  </a:cubicBezTo>
                  <a:cubicBezTo>
                    <a:pt x="691" y="243"/>
                    <a:pt x="690" y="240"/>
                    <a:pt x="688" y="237"/>
                  </a:cubicBezTo>
                  <a:cubicBezTo>
                    <a:pt x="688" y="237"/>
                    <a:pt x="688" y="237"/>
                    <a:pt x="688" y="236"/>
                  </a:cubicBezTo>
                  <a:cubicBezTo>
                    <a:pt x="688" y="235"/>
                    <a:pt x="686" y="232"/>
                    <a:pt x="686" y="232"/>
                  </a:cubicBezTo>
                  <a:cubicBezTo>
                    <a:pt x="687" y="232"/>
                    <a:pt x="688" y="236"/>
                    <a:pt x="688" y="236"/>
                  </a:cubicBezTo>
                  <a:cubicBezTo>
                    <a:pt x="688" y="234"/>
                    <a:pt x="685" y="227"/>
                    <a:pt x="685" y="227"/>
                  </a:cubicBezTo>
                  <a:cubicBezTo>
                    <a:pt x="684" y="223"/>
                    <a:pt x="684" y="223"/>
                    <a:pt x="684" y="223"/>
                  </a:cubicBezTo>
                  <a:cubicBezTo>
                    <a:pt x="683" y="224"/>
                    <a:pt x="680" y="214"/>
                    <a:pt x="681" y="216"/>
                  </a:cubicBezTo>
                  <a:cubicBezTo>
                    <a:pt x="680" y="213"/>
                    <a:pt x="677" y="208"/>
                    <a:pt x="677" y="207"/>
                  </a:cubicBezTo>
                  <a:cubicBezTo>
                    <a:pt x="678" y="209"/>
                    <a:pt x="679" y="211"/>
                    <a:pt x="680" y="213"/>
                  </a:cubicBezTo>
                  <a:cubicBezTo>
                    <a:pt x="681" y="215"/>
                    <a:pt x="682" y="217"/>
                    <a:pt x="683" y="219"/>
                  </a:cubicBezTo>
                  <a:cubicBezTo>
                    <a:pt x="682" y="217"/>
                    <a:pt x="682" y="217"/>
                    <a:pt x="681" y="215"/>
                  </a:cubicBezTo>
                  <a:cubicBezTo>
                    <a:pt x="681" y="216"/>
                    <a:pt x="680" y="214"/>
                    <a:pt x="680" y="213"/>
                  </a:cubicBezTo>
                  <a:cubicBezTo>
                    <a:pt x="680" y="213"/>
                    <a:pt x="679" y="210"/>
                    <a:pt x="678" y="209"/>
                  </a:cubicBezTo>
                  <a:cubicBezTo>
                    <a:pt x="679" y="209"/>
                    <a:pt x="678" y="208"/>
                    <a:pt x="678" y="207"/>
                  </a:cubicBezTo>
                  <a:cubicBezTo>
                    <a:pt x="679" y="209"/>
                    <a:pt x="680" y="211"/>
                    <a:pt x="681" y="212"/>
                  </a:cubicBezTo>
                  <a:cubicBezTo>
                    <a:pt x="681" y="214"/>
                    <a:pt x="682" y="216"/>
                    <a:pt x="683" y="218"/>
                  </a:cubicBezTo>
                  <a:cubicBezTo>
                    <a:pt x="683" y="218"/>
                    <a:pt x="681" y="213"/>
                    <a:pt x="681" y="213"/>
                  </a:cubicBezTo>
                  <a:cubicBezTo>
                    <a:pt x="681" y="213"/>
                    <a:pt x="682" y="215"/>
                    <a:pt x="682" y="215"/>
                  </a:cubicBezTo>
                  <a:cubicBezTo>
                    <a:pt x="682" y="214"/>
                    <a:pt x="680" y="210"/>
                    <a:pt x="679" y="209"/>
                  </a:cubicBezTo>
                  <a:cubicBezTo>
                    <a:pt x="680" y="210"/>
                    <a:pt x="682" y="214"/>
                    <a:pt x="682" y="214"/>
                  </a:cubicBezTo>
                  <a:cubicBezTo>
                    <a:pt x="683" y="216"/>
                    <a:pt x="684" y="219"/>
                    <a:pt x="685" y="221"/>
                  </a:cubicBezTo>
                  <a:cubicBezTo>
                    <a:pt x="684" y="219"/>
                    <a:pt x="686" y="224"/>
                    <a:pt x="687" y="225"/>
                  </a:cubicBezTo>
                  <a:cubicBezTo>
                    <a:pt x="685" y="221"/>
                    <a:pt x="683" y="216"/>
                    <a:pt x="682" y="213"/>
                  </a:cubicBezTo>
                  <a:cubicBezTo>
                    <a:pt x="680" y="209"/>
                    <a:pt x="677" y="203"/>
                    <a:pt x="676" y="200"/>
                  </a:cubicBezTo>
                  <a:cubicBezTo>
                    <a:pt x="677" y="202"/>
                    <a:pt x="678" y="204"/>
                    <a:pt x="679" y="204"/>
                  </a:cubicBezTo>
                  <a:cubicBezTo>
                    <a:pt x="678" y="202"/>
                    <a:pt x="676" y="199"/>
                    <a:pt x="675" y="196"/>
                  </a:cubicBezTo>
                  <a:cubicBezTo>
                    <a:pt x="675" y="197"/>
                    <a:pt x="676" y="198"/>
                    <a:pt x="676" y="197"/>
                  </a:cubicBezTo>
                  <a:cubicBezTo>
                    <a:pt x="675" y="195"/>
                    <a:pt x="674" y="195"/>
                    <a:pt x="674" y="194"/>
                  </a:cubicBezTo>
                  <a:cubicBezTo>
                    <a:pt x="673" y="193"/>
                    <a:pt x="672" y="190"/>
                    <a:pt x="673" y="192"/>
                  </a:cubicBezTo>
                  <a:cubicBezTo>
                    <a:pt x="676" y="197"/>
                    <a:pt x="678" y="201"/>
                    <a:pt x="680" y="206"/>
                  </a:cubicBezTo>
                  <a:cubicBezTo>
                    <a:pt x="681" y="208"/>
                    <a:pt x="682" y="210"/>
                    <a:pt x="683" y="212"/>
                  </a:cubicBezTo>
                  <a:cubicBezTo>
                    <a:pt x="684" y="215"/>
                    <a:pt x="685" y="217"/>
                    <a:pt x="686" y="220"/>
                  </a:cubicBezTo>
                  <a:cubicBezTo>
                    <a:pt x="684" y="217"/>
                    <a:pt x="683" y="213"/>
                    <a:pt x="682" y="211"/>
                  </a:cubicBezTo>
                  <a:cubicBezTo>
                    <a:pt x="681" y="208"/>
                    <a:pt x="680" y="206"/>
                    <a:pt x="679" y="205"/>
                  </a:cubicBezTo>
                  <a:cubicBezTo>
                    <a:pt x="681" y="208"/>
                    <a:pt x="681" y="210"/>
                    <a:pt x="682" y="211"/>
                  </a:cubicBezTo>
                  <a:cubicBezTo>
                    <a:pt x="683" y="215"/>
                    <a:pt x="683" y="215"/>
                    <a:pt x="685" y="218"/>
                  </a:cubicBezTo>
                  <a:cubicBezTo>
                    <a:pt x="683" y="216"/>
                    <a:pt x="684" y="217"/>
                    <a:pt x="685" y="218"/>
                  </a:cubicBezTo>
                  <a:cubicBezTo>
                    <a:pt x="686" y="221"/>
                    <a:pt x="686" y="220"/>
                    <a:pt x="687" y="224"/>
                  </a:cubicBezTo>
                  <a:cubicBezTo>
                    <a:pt x="687" y="224"/>
                    <a:pt x="688" y="226"/>
                    <a:pt x="689" y="227"/>
                  </a:cubicBezTo>
                  <a:cubicBezTo>
                    <a:pt x="690" y="229"/>
                    <a:pt x="690" y="231"/>
                    <a:pt x="690" y="231"/>
                  </a:cubicBezTo>
                  <a:cubicBezTo>
                    <a:pt x="689" y="227"/>
                    <a:pt x="687" y="223"/>
                    <a:pt x="686" y="220"/>
                  </a:cubicBezTo>
                  <a:cubicBezTo>
                    <a:pt x="684" y="216"/>
                    <a:pt x="683" y="212"/>
                    <a:pt x="682" y="209"/>
                  </a:cubicBezTo>
                  <a:cubicBezTo>
                    <a:pt x="681" y="207"/>
                    <a:pt x="682" y="210"/>
                    <a:pt x="681" y="208"/>
                  </a:cubicBezTo>
                  <a:cubicBezTo>
                    <a:pt x="681" y="207"/>
                    <a:pt x="680" y="206"/>
                    <a:pt x="680" y="206"/>
                  </a:cubicBezTo>
                  <a:cubicBezTo>
                    <a:pt x="682" y="208"/>
                    <a:pt x="680" y="205"/>
                    <a:pt x="680" y="203"/>
                  </a:cubicBezTo>
                  <a:cubicBezTo>
                    <a:pt x="682" y="207"/>
                    <a:pt x="681" y="206"/>
                    <a:pt x="682" y="209"/>
                  </a:cubicBezTo>
                  <a:cubicBezTo>
                    <a:pt x="683" y="210"/>
                    <a:pt x="685" y="213"/>
                    <a:pt x="685" y="214"/>
                  </a:cubicBezTo>
                  <a:cubicBezTo>
                    <a:pt x="685" y="214"/>
                    <a:pt x="684" y="213"/>
                    <a:pt x="684" y="213"/>
                  </a:cubicBezTo>
                  <a:cubicBezTo>
                    <a:pt x="685" y="214"/>
                    <a:pt x="685" y="215"/>
                    <a:pt x="685" y="216"/>
                  </a:cubicBezTo>
                  <a:cubicBezTo>
                    <a:pt x="685" y="216"/>
                    <a:pt x="686" y="216"/>
                    <a:pt x="686" y="217"/>
                  </a:cubicBezTo>
                  <a:cubicBezTo>
                    <a:pt x="686" y="218"/>
                    <a:pt x="687" y="220"/>
                    <a:pt x="688" y="224"/>
                  </a:cubicBezTo>
                  <a:cubicBezTo>
                    <a:pt x="688" y="225"/>
                    <a:pt x="688" y="223"/>
                    <a:pt x="688" y="224"/>
                  </a:cubicBezTo>
                  <a:cubicBezTo>
                    <a:pt x="689" y="227"/>
                    <a:pt x="691" y="231"/>
                    <a:pt x="692" y="234"/>
                  </a:cubicBezTo>
                  <a:cubicBezTo>
                    <a:pt x="692" y="235"/>
                    <a:pt x="693" y="237"/>
                    <a:pt x="694" y="240"/>
                  </a:cubicBezTo>
                  <a:cubicBezTo>
                    <a:pt x="694" y="240"/>
                    <a:pt x="694" y="242"/>
                    <a:pt x="695" y="244"/>
                  </a:cubicBezTo>
                  <a:cubicBezTo>
                    <a:pt x="696" y="245"/>
                    <a:pt x="696" y="247"/>
                    <a:pt x="696" y="247"/>
                  </a:cubicBezTo>
                  <a:cubicBezTo>
                    <a:pt x="696" y="247"/>
                    <a:pt x="696" y="248"/>
                    <a:pt x="697" y="249"/>
                  </a:cubicBezTo>
                  <a:cubicBezTo>
                    <a:pt x="697" y="249"/>
                    <a:pt x="696" y="246"/>
                    <a:pt x="695" y="243"/>
                  </a:cubicBezTo>
                  <a:cubicBezTo>
                    <a:pt x="694" y="240"/>
                    <a:pt x="693" y="237"/>
                    <a:pt x="693" y="236"/>
                  </a:cubicBezTo>
                  <a:cubicBezTo>
                    <a:pt x="695" y="240"/>
                    <a:pt x="694" y="238"/>
                    <a:pt x="693" y="236"/>
                  </a:cubicBezTo>
                  <a:cubicBezTo>
                    <a:pt x="695" y="239"/>
                    <a:pt x="696" y="242"/>
                    <a:pt x="696" y="245"/>
                  </a:cubicBezTo>
                  <a:cubicBezTo>
                    <a:pt x="697" y="248"/>
                    <a:pt x="698" y="250"/>
                    <a:pt x="698" y="250"/>
                  </a:cubicBezTo>
                  <a:cubicBezTo>
                    <a:pt x="698" y="252"/>
                    <a:pt x="700" y="257"/>
                    <a:pt x="700" y="256"/>
                  </a:cubicBezTo>
                  <a:cubicBezTo>
                    <a:pt x="699" y="252"/>
                    <a:pt x="699" y="255"/>
                    <a:pt x="700" y="255"/>
                  </a:cubicBezTo>
                  <a:cubicBezTo>
                    <a:pt x="700" y="254"/>
                    <a:pt x="698" y="250"/>
                    <a:pt x="698" y="249"/>
                  </a:cubicBezTo>
                  <a:cubicBezTo>
                    <a:pt x="698" y="249"/>
                    <a:pt x="700" y="254"/>
                    <a:pt x="699" y="252"/>
                  </a:cubicBezTo>
                  <a:cubicBezTo>
                    <a:pt x="698" y="248"/>
                    <a:pt x="698" y="248"/>
                    <a:pt x="697" y="246"/>
                  </a:cubicBezTo>
                  <a:cubicBezTo>
                    <a:pt x="697" y="245"/>
                    <a:pt x="697" y="245"/>
                    <a:pt x="697" y="243"/>
                  </a:cubicBezTo>
                  <a:cubicBezTo>
                    <a:pt x="696" y="242"/>
                    <a:pt x="696" y="244"/>
                    <a:pt x="696" y="241"/>
                  </a:cubicBezTo>
                  <a:cubicBezTo>
                    <a:pt x="696" y="239"/>
                    <a:pt x="692" y="230"/>
                    <a:pt x="690" y="225"/>
                  </a:cubicBezTo>
                  <a:cubicBezTo>
                    <a:pt x="693" y="230"/>
                    <a:pt x="695" y="236"/>
                    <a:pt x="696" y="240"/>
                  </a:cubicBezTo>
                  <a:cubicBezTo>
                    <a:pt x="698" y="245"/>
                    <a:pt x="699" y="250"/>
                    <a:pt x="701" y="254"/>
                  </a:cubicBezTo>
                  <a:cubicBezTo>
                    <a:pt x="700" y="253"/>
                    <a:pt x="700" y="253"/>
                    <a:pt x="701" y="254"/>
                  </a:cubicBezTo>
                  <a:cubicBezTo>
                    <a:pt x="701" y="256"/>
                    <a:pt x="701" y="256"/>
                    <a:pt x="701" y="256"/>
                  </a:cubicBezTo>
                  <a:cubicBezTo>
                    <a:pt x="701" y="256"/>
                    <a:pt x="701" y="257"/>
                    <a:pt x="701" y="257"/>
                  </a:cubicBezTo>
                  <a:cubicBezTo>
                    <a:pt x="702" y="260"/>
                    <a:pt x="702" y="261"/>
                    <a:pt x="703" y="264"/>
                  </a:cubicBezTo>
                  <a:cubicBezTo>
                    <a:pt x="704" y="267"/>
                    <a:pt x="705" y="273"/>
                    <a:pt x="706" y="278"/>
                  </a:cubicBezTo>
                  <a:cubicBezTo>
                    <a:pt x="707" y="283"/>
                    <a:pt x="708" y="289"/>
                    <a:pt x="709" y="291"/>
                  </a:cubicBezTo>
                  <a:cubicBezTo>
                    <a:pt x="709" y="293"/>
                    <a:pt x="710" y="298"/>
                    <a:pt x="711" y="302"/>
                  </a:cubicBezTo>
                  <a:cubicBezTo>
                    <a:pt x="711" y="307"/>
                    <a:pt x="712" y="312"/>
                    <a:pt x="712" y="314"/>
                  </a:cubicBezTo>
                  <a:cubicBezTo>
                    <a:pt x="712" y="314"/>
                    <a:pt x="712" y="313"/>
                    <a:pt x="712" y="314"/>
                  </a:cubicBezTo>
                  <a:cubicBezTo>
                    <a:pt x="712" y="317"/>
                    <a:pt x="713" y="321"/>
                    <a:pt x="713" y="324"/>
                  </a:cubicBezTo>
                  <a:cubicBezTo>
                    <a:pt x="713" y="326"/>
                    <a:pt x="713" y="328"/>
                    <a:pt x="713" y="329"/>
                  </a:cubicBezTo>
                  <a:cubicBezTo>
                    <a:pt x="713" y="330"/>
                    <a:pt x="713" y="331"/>
                    <a:pt x="713" y="331"/>
                  </a:cubicBezTo>
                  <a:cubicBezTo>
                    <a:pt x="714" y="332"/>
                    <a:pt x="714" y="330"/>
                    <a:pt x="714" y="332"/>
                  </a:cubicBezTo>
                  <a:cubicBezTo>
                    <a:pt x="714" y="334"/>
                    <a:pt x="714" y="334"/>
                    <a:pt x="714" y="336"/>
                  </a:cubicBezTo>
                  <a:cubicBezTo>
                    <a:pt x="714" y="339"/>
                    <a:pt x="714" y="345"/>
                    <a:pt x="714" y="350"/>
                  </a:cubicBezTo>
                  <a:cubicBezTo>
                    <a:pt x="715" y="349"/>
                    <a:pt x="714" y="347"/>
                    <a:pt x="714" y="347"/>
                  </a:cubicBezTo>
                  <a:close/>
                  <a:moveTo>
                    <a:pt x="658" y="164"/>
                  </a:moveTo>
                  <a:cubicBezTo>
                    <a:pt x="657" y="163"/>
                    <a:pt x="658" y="165"/>
                    <a:pt x="659" y="166"/>
                  </a:cubicBezTo>
                  <a:cubicBezTo>
                    <a:pt x="660" y="167"/>
                    <a:pt x="661" y="168"/>
                    <a:pt x="660" y="167"/>
                  </a:cubicBezTo>
                  <a:cubicBezTo>
                    <a:pt x="661" y="168"/>
                    <a:pt x="661" y="169"/>
                    <a:pt x="661" y="169"/>
                  </a:cubicBezTo>
                  <a:cubicBezTo>
                    <a:pt x="661" y="169"/>
                    <a:pt x="659" y="166"/>
                    <a:pt x="658" y="164"/>
                  </a:cubicBezTo>
                  <a:close/>
                  <a:moveTo>
                    <a:pt x="597" y="102"/>
                  </a:moveTo>
                  <a:cubicBezTo>
                    <a:pt x="595" y="100"/>
                    <a:pt x="593" y="98"/>
                    <a:pt x="593" y="98"/>
                  </a:cubicBezTo>
                  <a:cubicBezTo>
                    <a:pt x="592" y="97"/>
                    <a:pt x="595" y="100"/>
                    <a:pt x="597" y="102"/>
                  </a:cubicBezTo>
                  <a:cubicBezTo>
                    <a:pt x="595" y="99"/>
                    <a:pt x="590" y="95"/>
                    <a:pt x="587" y="93"/>
                  </a:cubicBezTo>
                  <a:cubicBezTo>
                    <a:pt x="587" y="92"/>
                    <a:pt x="587" y="92"/>
                    <a:pt x="586" y="92"/>
                  </a:cubicBezTo>
                  <a:cubicBezTo>
                    <a:pt x="587" y="92"/>
                    <a:pt x="589" y="94"/>
                    <a:pt x="588" y="93"/>
                  </a:cubicBezTo>
                  <a:cubicBezTo>
                    <a:pt x="590" y="94"/>
                    <a:pt x="595" y="99"/>
                    <a:pt x="595" y="99"/>
                  </a:cubicBezTo>
                  <a:cubicBezTo>
                    <a:pt x="597" y="100"/>
                    <a:pt x="599" y="102"/>
                    <a:pt x="601" y="104"/>
                  </a:cubicBezTo>
                  <a:cubicBezTo>
                    <a:pt x="601" y="104"/>
                    <a:pt x="604" y="107"/>
                    <a:pt x="606" y="109"/>
                  </a:cubicBezTo>
                  <a:cubicBezTo>
                    <a:pt x="605" y="108"/>
                    <a:pt x="603" y="107"/>
                    <a:pt x="602" y="105"/>
                  </a:cubicBezTo>
                  <a:cubicBezTo>
                    <a:pt x="600" y="104"/>
                    <a:pt x="598" y="103"/>
                    <a:pt x="597" y="102"/>
                  </a:cubicBezTo>
                  <a:close/>
                  <a:moveTo>
                    <a:pt x="634" y="147"/>
                  </a:moveTo>
                  <a:cubicBezTo>
                    <a:pt x="633" y="144"/>
                    <a:pt x="632" y="144"/>
                    <a:pt x="629" y="140"/>
                  </a:cubicBezTo>
                  <a:cubicBezTo>
                    <a:pt x="631" y="142"/>
                    <a:pt x="631" y="142"/>
                    <a:pt x="629" y="140"/>
                  </a:cubicBezTo>
                  <a:cubicBezTo>
                    <a:pt x="630" y="140"/>
                    <a:pt x="631" y="141"/>
                    <a:pt x="632" y="143"/>
                  </a:cubicBezTo>
                  <a:cubicBezTo>
                    <a:pt x="632" y="144"/>
                    <a:pt x="633" y="144"/>
                    <a:pt x="635" y="147"/>
                  </a:cubicBezTo>
                  <a:cubicBezTo>
                    <a:pt x="635" y="147"/>
                    <a:pt x="635" y="147"/>
                    <a:pt x="634" y="147"/>
                  </a:cubicBezTo>
                  <a:close/>
                  <a:moveTo>
                    <a:pt x="573" y="84"/>
                  </a:moveTo>
                  <a:cubicBezTo>
                    <a:pt x="576" y="87"/>
                    <a:pt x="577" y="87"/>
                    <a:pt x="580" y="90"/>
                  </a:cubicBezTo>
                  <a:cubicBezTo>
                    <a:pt x="579" y="89"/>
                    <a:pt x="574" y="85"/>
                    <a:pt x="573" y="84"/>
                  </a:cubicBezTo>
                  <a:close/>
                  <a:moveTo>
                    <a:pt x="393" y="19"/>
                  </a:moveTo>
                  <a:cubicBezTo>
                    <a:pt x="394" y="18"/>
                    <a:pt x="395" y="18"/>
                    <a:pt x="398" y="19"/>
                  </a:cubicBezTo>
                  <a:cubicBezTo>
                    <a:pt x="398" y="19"/>
                    <a:pt x="398" y="19"/>
                    <a:pt x="398" y="19"/>
                  </a:cubicBezTo>
                  <a:cubicBezTo>
                    <a:pt x="396" y="19"/>
                    <a:pt x="395" y="19"/>
                    <a:pt x="393" y="19"/>
                  </a:cubicBezTo>
                  <a:close/>
                  <a:moveTo>
                    <a:pt x="374" y="20"/>
                  </a:moveTo>
                  <a:cubicBezTo>
                    <a:pt x="373" y="20"/>
                    <a:pt x="373" y="20"/>
                    <a:pt x="371" y="20"/>
                  </a:cubicBezTo>
                  <a:cubicBezTo>
                    <a:pt x="370" y="20"/>
                    <a:pt x="369" y="20"/>
                    <a:pt x="367" y="20"/>
                  </a:cubicBezTo>
                  <a:cubicBezTo>
                    <a:pt x="366" y="20"/>
                    <a:pt x="365" y="20"/>
                    <a:pt x="363" y="20"/>
                  </a:cubicBezTo>
                  <a:cubicBezTo>
                    <a:pt x="364" y="20"/>
                    <a:pt x="365" y="20"/>
                    <a:pt x="367" y="19"/>
                  </a:cubicBezTo>
                  <a:cubicBezTo>
                    <a:pt x="369" y="19"/>
                    <a:pt x="370" y="20"/>
                    <a:pt x="372" y="19"/>
                  </a:cubicBezTo>
                  <a:cubicBezTo>
                    <a:pt x="374" y="19"/>
                    <a:pt x="374" y="20"/>
                    <a:pt x="374" y="20"/>
                  </a:cubicBezTo>
                  <a:close/>
                  <a:moveTo>
                    <a:pt x="406" y="23"/>
                  </a:moveTo>
                  <a:cubicBezTo>
                    <a:pt x="402" y="22"/>
                    <a:pt x="404" y="22"/>
                    <a:pt x="400" y="22"/>
                  </a:cubicBezTo>
                  <a:cubicBezTo>
                    <a:pt x="402" y="22"/>
                    <a:pt x="406" y="22"/>
                    <a:pt x="406" y="23"/>
                  </a:cubicBezTo>
                  <a:close/>
                  <a:moveTo>
                    <a:pt x="503" y="52"/>
                  </a:moveTo>
                  <a:cubicBezTo>
                    <a:pt x="503" y="53"/>
                    <a:pt x="500" y="51"/>
                    <a:pt x="499" y="51"/>
                  </a:cubicBezTo>
                  <a:cubicBezTo>
                    <a:pt x="498" y="50"/>
                    <a:pt x="500" y="51"/>
                    <a:pt x="499" y="50"/>
                  </a:cubicBezTo>
                  <a:cubicBezTo>
                    <a:pt x="500" y="51"/>
                    <a:pt x="501" y="51"/>
                    <a:pt x="503" y="52"/>
                  </a:cubicBezTo>
                  <a:close/>
                  <a:moveTo>
                    <a:pt x="520" y="66"/>
                  </a:moveTo>
                  <a:cubicBezTo>
                    <a:pt x="519" y="66"/>
                    <a:pt x="517" y="65"/>
                    <a:pt x="518" y="65"/>
                  </a:cubicBezTo>
                  <a:cubicBezTo>
                    <a:pt x="516" y="64"/>
                    <a:pt x="515" y="64"/>
                    <a:pt x="514" y="63"/>
                  </a:cubicBezTo>
                  <a:cubicBezTo>
                    <a:pt x="513" y="63"/>
                    <a:pt x="514" y="63"/>
                    <a:pt x="514" y="63"/>
                  </a:cubicBezTo>
                  <a:cubicBezTo>
                    <a:pt x="512" y="62"/>
                    <a:pt x="511" y="62"/>
                    <a:pt x="509" y="61"/>
                  </a:cubicBezTo>
                  <a:cubicBezTo>
                    <a:pt x="509" y="61"/>
                    <a:pt x="511" y="61"/>
                    <a:pt x="512" y="62"/>
                  </a:cubicBezTo>
                  <a:cubicBezTo>
                    <a:pt x="510" y="60"/>
                    <a:pt x="508" y="59"/>
                    <a:pt x="505" y="58"/>
                  </a:cubicBezTo>
                  <a:cubicBezTo>
                    <a:pt x="503" y="57"/>
                    <a:pt x="506" y="59"/>
                    <a:pt x="504" y="58"/>
                  </a:cubicBezTo>
                  <a:cubicBezTo>
                    <a:pt x="502" y="57"/>
                    <a:pt x="502" y="57"/>
                    <a:pt x="500" y="56"/>
                  </a:cubicBezTo>
                  <a:cubicBezTo>
                    <a:pt x="502" y="57"/>
                    <a:pt x="506" y="58"/>
                    <a:pt x="507" y="59"/>
                  </a:cubicBezTo>
                  <a:cubicBezTo>
                    <a:pt x="509" y="60"/>
                    <a:pt x="510" y="60"/>
                    <a:pt x="511" y="61"/>
                  </a:cubicBezTo>
                  <a:cubicBezTo>
                    <a:pt x="511" y="60"/>
                    <a:pt x="517" y="64"/>
                    <a:pt x="516" y="62"/>
                  </a:cubicBezTo>
                  <a:cubicBezTo>
                    <a:pt x="514" y="61"/>
                    <a:pt x="517" y="63"/>
                    <a:pt x="514" y="62"/>
                  </a:cubicBezTo>
                  <a:cubicBezTo>
                    <a:pt x="515" y="62"/>
                    <a:pt x="513" y="61"/>
                    <a:pt x="513" y="61"/>
                  </a:cubicBezTo>
                  <a:cubicBezTo>
                    <a:pt x="509" y="59"/>
                    <a:pt x="504" y="56"/>
                    <a:pt x="501" y="55"/>
                  </a:cubicBezTo>
                  <a:cubicBezTo>
                    <a:pt x="500" y="54"/>
                    <a:pt x="500" y="55"/>
                    <a:pt x="500" y="55"/>
                  </a:cubicBezTo>
                  <a:cubicBezTo>
                    <a:pt x="496" y="53"/>
                    <a:pt x="493" y="52"/>
                    <a:pt x="490" y="51"/>
                  </a:cubicBezTo>
                  <a:cubicBezTo>
                    <a:pt x="487" y="49"/>
                    <a:pt x="485" y="48"/>
                    <a:pt x="482" y="47"/>
                  </a:cubicBezTo>
                  <a:cubicBezTo>
                    <a:pt x="481" y="46"/>
                    <a:pt x="485" y="48"/>
                    <a:pt x="486" y="48"/>
                  </a:cubicBezTo>
                  <a:cubicBezTo>
                    <a:pt x="488" y="49"/>
                    <a:pt x="484" y="48"/>
                    <a:pt x="483" y="47"/>
                  </a:cubicBezTo>
                  <a:cubicBezTo>
                    <a:pt x="485" y="48"/>
                    <a:pt x="490" y="50"/>
                    <a:pt x="489" y="50"/>
                  </a:cubicBezTo>
                  <a:cubicBezTo>
                    <a:pt x="491" y="51"/>
                    <a:pt x="491" y="50"/>
                    <a:pt x="493" y="51"/>
                  </a:cubicBezTo>
                  <a:cubicBezTo>
                    <a:pt x="494" y="52"/>
                    <a:pt x="492" y="51"/>
                    <a:pt x="493" y="51"/>
                  </a:cubicBezTo>
                  <a:cubicBezTo>
                    <a:pt x="495" y="52"/>
                    <a:pt x="496" y="52"/>
                    <a:pt x="501" y="54"/>
                  </a:cubicBezTo>
                  <a:cubicBezTo>
                    <a:pt x="500" y="54"/>
                    <a:pt x="498" y="53"/>
                    <a:pt x="497" y="52"/>
                  </a:cubicBezTo>
                  <a:cubicBezTo>
                    <a:pt x="498" y="53"/>
                    <a:pt x="502" y="54"/>
                    <a:pt x="503" y="55"/>
                  </a:cubicBezTo>
                  <a:cubicBezTo>
                    <a:pt x="504" y="56"/>
                    <a:pt x="502" y="54"/>
                    <a:pt x="503" y="55"/>
                  </a:cubicBezTo>
                  <a:cubicBezTo>
                    <a:pt x="506" y="56"/>
                    <a:pt x="508" y="57"/>
                    <a:pt x="511" y="59"/>
                  </a:cubicBezTo>
                  <a:cubicBezTo>
                    <a:pt x="513" y="60"/>
                    <a:pt x="509" y="58"/>
                    <a:pt x="510" y="58"/>
                  </a:cubicBezTo>
                  <a:cubicBezTo>
                    <a:pt x="510" y="58"/>
                    <a:pt x="511" y="59"/>
                    <a:pt x="514" y="60"/>
                  </a:cubicBezTo>
                  <a:cubicBezTo>
                    <a:pt x="514" y="60"/>
                    <a:pt x="513" y="60"/>
                    <a:pt x="513" y="60"/>
                  </a:cubicBezTo>
                  <a:cubicBezTo>
                    <a:pt x="513" y="60"/>
                    <a:pt x="515" y="60"/>
                    <a:pt x="517" y="62"/>
                  </a:cubicBezTo>
                  <a:cubicBezTo>
                    <a:pt x="515" y="61"/>
                    <a:pt x="513" y="60"/>
                    <a:pt x="511" y="59"/>
                  </a:cubicBezTo>
                  <a:cubicBezTo>
                    <a:pt x="513" y="60"/>
                    <a:pt x="514" y="61"/>
                    <a:pt x="518" y="63"/>
                  </a:cubicBezTo>
                  <a:cubicBezTo>
                    <a:pt x="517" y="62"/>
                    <a:pt x="515" y="61"/>
                    <a:pt x="518" y="63"/>
                  </a:cubicBezTo>
                  <a:cubicBezTo>
                    <a:pt x="518" y="63"/>
                    <a:pt x="518" y="62"/>
                    <a:pt x="517" y="62"/>
                  </a:cubicBezTo>
                  <a:cubicBezTo>
                    <a:pt x="520" y="63"/>
                    <a:pt x="523" y="65"/>
                    <a:pt x="527" y="67"/>
                  </a:cubicBezTo>
                  <a:cubicBezTo>
                    <a:pt x="525" y="66"/>
                    <a:pt x="521" y="64"/>
                    <a:pt x="520" y="63"/>
                  </a:cubicBezTo>
                  <a:cubicBezTo>
                    <a:pt x="520" y="64"/>
                    <a:pt x="523" y="65"/>
                    <a:pt x="523" y="65"/>
                  </a:cubicBezTo>
                  <a:cubicBezTo>
                    <a:pt x="524" y="65"/>
                    <a:pt x="524" y="65"/>
                    <a:pt x="524" y="65"/>
                  </a:cubicBezTo>
                  <a:cubicBezTo>
                    <a:pt x="524" y="65"/>
                    <a:pt x="524" y="66"/>
                    <a:pt x="524" y="66"/>
                  </a:cubicBezTo>
                  <a:cubicBezTo>
                    <a:pt x="523" y="65"/>
                    <a:pt x="521" y="64"/>
                    <a:pt x="520" y="64"/>
                  </a:cubicBezTo>
                  <a:cubicBezTo>
                    <a:pt x="520" y="64"/>
                    <a:pt x="521" y="64"/>
                    <a:pt x="521" y="65"/>
                  </a:cubicBezTo>
                  <a:cubicBezTo>
                    <a:pt x="522" y="65"/>
                    <a:pt x="525" y="66"/>
                    <a:pt x="529" y="68"/>
                  </a:cubicBezTo>
                  <a:cubicBezTo>
                    <a:pt x="529" y="68"/>
                    <a:pt x="528" y="68"/>
                    <a:pt x="527" y="67"/>
                  </a:cubicBezTo>
                  <a:cubicBezTo>
                    <a:pt x="526" y="67"/>
                    <a:pt x="525" y="66"/>
                    <a:pt x="526" y="66"/>
                  </a:cubicBezTo>
                  <a:cubicBezTo>
                    <a:pt x="528" y="67"/>
                    <a:pt x="528" y="67"/>
                    <a:pt x="529" y="68"/>
                  </a:cubicBezTo>
                  <a:cubicBezTo>
                    <a:pt x="529" y="68"/>
                    <a:pt x="527" y="67"/>
                    <a:pt x="527" y="67"/>
                  </a:cubicBezTo>
                  <a:cubicBezTo>
                    <a:pt x="529" y="68"/>
                    <a:pt x="529" y="68"/>
                    <a:pt x="531" y="69"/>
                  </a:cubicBezTo>
                  <a:cubicBezTo>
                    <a:pt x="530" y="69"/>
                    <a:pt x="529" y="68"/>
                    <a:pt x="530" y="69"/>
                  </a:cubicBezTo>
                  <a:cubicBezTo>
                    <a:pt x="532" y="70"/>
                    <a:pt x="531" y="70"/>
                    <a:pt x="531" y="69"/>
                  </a:cubicBezTo>
                  <a:cubicBezTo>
                    <a:pt x="533" y="71"/>
                    <a:pt x="533" y="70"/>
                    <a:pt x="535" y="71"/>
                  </a:cubicBezTo>
                  <a:cubicBezTo>
                    <a:pt x="535" y="72"/>
                    <a:pt x="534" y="71"/>
                    <a:pt x="535" y="72"/>
                  </a:cubicBezTo>
                  <a:cubicBezTo>
                    <a:pt x="535" y="72"/>
                    <a:pt x="533" y="70"/>
                    <a:pt x="533" y="70"/>
                  </a:cubicBezTo>
                  <a:cubicBezTo>
                    <a:pt x="533" y="71"/>
                    <a:pt x="533" y="71"/>
                    <a:pt x="533" y="71"/>
                  </a:cubicBezTo>
                  <a:cubicBezTo>
                    <a:pt x="530" y="69"/>
                    <a:pt x="529" y="69"/>
                    <a:pt x="528" y="69"/>
                  </a:cubicBezTo>
                  <a:cubicBezTo>
                    <a:pt x="527" y="68"/>
                    <a:pt x="526" y="68"/>
                    <a:pt x="526" y="67"/>
                  </a:cubicBezTo>
                  <a:cubicBezTo>
                    <a:pt x="522" y="65"/>
                    <a:pt x="523" y="66"/>
                    <a:pt x="519" y="64"/>
                  </a:cubicBezTo>
                  <a:cubicBezTo>
                    <a:pt x="520" y="64"/>
                    <a:pt x="520" y="65"/>
                    <a:pt x="522" y="66"/>
                  </a:cubicBezTo>
                  <a:cubicBezTo>
                    <a:pt x="519" y="65"/>
                    <a:pt x="518" y="63"/>
                    <a:pt x="515" y="62"/>
                  </a:cubicBezTo>
                  <a:cubicBezTo>
                    <a:pt x="516" y="63"/>
                    <a:pt x="522" y="66"/>
                    <a:pt x="526" y="68"/>
                  </a:cubicBezTo>
                  <a:cubicBezTo>
                    <a:pt x="528" y="69"/>
                    <a:pt x="529" y="70"/>
                    <a:pt x="530" y="71"/>
                  </a:cubicBezTo>
                  <a:cubicBezTo>
                    <a:pt x="526" y="68"/>
                    <a:pt x="519" y="65"/>
                    <a:pt x="519" y="66"/>
                  </a:cubicBezTo>
                  <a:cubicBezTo>
                    <a:pt x="517" y="65"/>
                    <a:pt x="516" y="63"/>
                    <a:pt x="513" y="62"/>
                  </a:cubicBezTo>
                  <a:cubicBezTo>
                    <a:pt x="514" y="63"/>
                    <a:pt x="517" y="65"/>
                    <a:pt x="520" y="66"/>
                  </a:cubicBezTo>
                  <a:close/>
                  <a:moveTo>
                    <a:pt x="487" y="49"/>
                  </a:moveTo>
                  <a:cubicBezTo>
                    <a:pt x="488" y="49"/>
                    <a:pt x="489" y="49"/>
                    <a:pt x="490" y="50"/>
                  </a:cubicBezTo>
                  <a:cubicBezTo>
                    <a:pt x="489" y="49"/>
                    <a:pt x="490" y="50"/>
                    <a:pt x="490" y="50"/>
                  </a:cubicBezTo>
                  <a:cubicBezTo>
                    <a:pt x="488" y="49"/>
                    <a:pt x="488" y="49"/>
                    <a:pt x="487" y="49"/>
                  </a:cubicBezTo>
                  <a:close/>
                  <a:moveTo>
                    <a:pt x="592" y="118"/>
                  </a:moveTo>
                  <a:cubicBezTo>
                    <a:pt x="591" y="118"/>
                    <a:pt x="592" y="118"/>
                    <a:pt x="592" y="119"/>
                  </a:cubicBezTo>
                  <a:cubicBezTo>
                    <a:pt x="592" y="119"/>
                    <a:pt x="591" y="118"/>
                    <a:pt x="591" y="118"/>
                  </a:cubicBezTo>
                  <a:cubicBezTo>
                    <a:pt x="589" y="116"/>
                    <a:pt x="590" y="116"/>
                    <a:pt x="592" y="118"/>
                  </a:cubicBezTo>
                  <a:close/>
                  <a:moveTo>
                    <a:pt x="53" y="392"/>
                  </a:moveTo>
                  <a:cubicBezTo>
                    <a:pt x="53" y="391"/>
                    <a:pt x="53" y="390"/>
                    <a:pt x="53" y="388"/>
                  </a:cubicBezTo>
                  <a:cubicBezTo>
                    <a:pt x="53" y="387"/>
                    <a:pt x="53" y="390"/>
                    <a:pt x="53" y="389"/>
                  </a:cubicBezTo>
                  <a:cubicBezTo>
                    <a:pt x="53" y="390"/>
                    <a:pt x="53" y="390"/>
                    <a:pt x="53" y="392"/>
                  </a:cubicBezTo>
                  <a:close/>
                  <a:moveTo>
                    <a:pt x="54" y="463"/>
                  </a:moveTo>
                  <a:cubicBezTo>
                    <a:pt x="54" y="464"/>
                    <a:pt x="52" y="456"/>
                    <a:pt x="53" y="458"/>
                  </a:cubicBezTo>
                  <a:cubicBezTo>
                    <a:pt x="52" y="458"/>
                    <a:pt x="52" y="455"/>
                    <a:pt x="52" y="455"/>
                  </a:cubicBezTo>
                  <a:cubicBezTo>
                    <a:pt x="52" y="456"/>
                    <a:pt x="53" y="459"/>
                    <a:pt x="53" y="459"/>
                  </a:cubicBezTo>
                  <a:cubicBezTo>
                    <a:pt x="53" y="460"/>
                    <a:pt x="53" y="460"/>
                    <a:pt x="53" y="460"/>
                  </a:cubicBezTo>
                  <a:cubicBezTo>
                    <a:pt x="54" y="461"/>
                    <a:pt x="54" y="462"/>
                    <a:pt x="54" y="463"/>
                  </a:cubicBezTo>
                  <a:close/>
                  <a:moveTo>
                    <a:pt x="51" y="462"/>
                  </a:moveTo>
                  <a:cubicBezTo>
                    <a:pt x="51" y="461"/>
                    <a:pt x="50" y="457"/>
                    <a:pt x="50" y="458"/>
                  </a:cubicBezTo>
                  <a:cubicBezTo>
                    <a:pt x="51" y="460"/>
                    <a:pt x="51" y="460"/>
                    <a:pt x="51" y="462"/>
                  </a:cubicBezTo>
                  <a:close/>
                  <a:moveTo>
                    <a:pt x="62" y="512"/>
                  </a:moveTo>
                  <a:cubicBezTo>
                    <a:pt x="61" y="511"/>
                    <a:pt x="61" y="510"/>
                    <a:pt x="60" y="508"/>
                  </a:cubicBezTo>
                  <a:cubicBezTo>
                    <a:pt x="61" y="508"/>
                    <a:pt x="61" y="509"/>
                    <a:pt x="61" y="510"/>
                  </a:cubicBezTo>
                  <a:cubicBezTo>
                    <a:pt x="62" y="510"/>
                    <a:pt x="61" y="510"/>
                    <a:pt x="61" y="509"/>
                  </a:cubicBezTo>
                  <a:cubicBezTo>
                    <a:pt x="61" y="509"/>
                    <a:pt x="61" y="510"/>
                    <a:pt x="62" y="510"/>
                  </a:cubicBezTo>
                  <a:cubicBezTo>
                    <a:pt x="62" y="511"/>
                    <a:pt x="62" y="511"/>
                    <a:pt x="62" y="511"/>
                  </a:cubicBezTo>
                  <a:cubicBezTo>
                    <a:pt x="62" y="510"/>
                    <a:pt x="62" y="512"/>
                    <a:pt x="62" y="512"/>
                  </a:cubicBezTo>
                  <a:close/>
                  <a:moveTo>
                    <a:pt x="23" y="484"/>
                  </a:moveTo>
                  <a:cubicBezTo>
                    <a:pt x="22" y="481"/>
                    <a:pt x="22" y="479"/>
                    <a:pt x="21" y="475"/>
                  </a:cubicBezTo>
                  <a:cubicBezTo>
                    <a:pt x="21" y="475"/>
                    <a:pt x="20" y="472"/>
                    <a:pt x="21" y="475"/>
                  </a:cubicBezTo>
                  <a:cubicBezTo>
                    <a:pt x="22" y="477"/>
                    <a:pt x="22" y="477"/>
                    <a:pt x="22" y="478"/>
                  </a:cubicBezTo>
                  <a:cubicBezTo>
                    <a:pt x="22" y="480"/>
                    <a:pt x="23" y="481"/>
                    <a:pt x="23" y="483"/>
                  </a:cubicBezTo>
                  <a:cubicBezTo>
                    <a:pt x="23" y="483"/>
                    <a:pt x="23" y="484"/>
                    <a:pt x="23" y="484"/>
                  </a:cubicBezTo>
                  <a:close/>
                  <a:moveTo>
                    <a:pt x="10" y="266"/>
                  </a:moveTo>
                  <a:cubicBezTo>
                    <a:pt x="11" y="263"/>
                    <a:pt x="11" y="263"/>
                    <a:pt x="11" y="263"/>
                  </a:cubicBezTo>
                  <a:cubicBezTo>
                    <a:pt x="11" y="263"/>
                    <a:pt x="12" y="260"/>
                    <a:pt x="12" y="259"/>
                  </a:cubicBezTo>
                  <a:cubicBezTo>
                    <a:pt x="11" y="262"/>
                    <a:pt x="12" y="260"/>
                    <a:pt x="11" y="265"/>
                  </a:cubicBezTo>
                  <a:cubicBezTo>
                    <a:pt x="11" y="264"/>
                    <a:pt x="10" y="266"/>
                    <a:pt x="10" y="266"/>
                  </a:cubicBezTo>
                  <a:close/>
                  <a:moveTo>
                    <a:pt x="602" y="92"/>
                  </a:moveTo>
                  <a:cubicBezTo>
                    <a:pt x="603" y="93"/>
                    <a:pt x="605" y="95"/>
                    <a:pt x="605" y="95"/>
                  </a:cubicBezTo>
                  <a:cubicBezTo>
                    <a:pt x="602" y="93"/>
                    <a:pt x="603" y="93"/>
                    <a:pt x="602" y="92"/>
                  </a:cubicBezTo>
                  <a:close/>
                  <a:moveTo>
                    <a:pt x="711" y="298"/>
                  </a:moveTo>
                  <a:cubicBezTo>
                    <a:pt x="710" y="298"/>
                    <a:pt x="710" y="295"/>
                    <a:pt x="710" y="293"/>
                  </a:cubicBezTo>
                  <a:cubicBezTo>
                    <a:pt x="710" y="293"/>
                    <a:pt x="710" y="296"/>
                    <a:pt x="711" y="298"/>
                  </a:cubicBezTo>
                  <a:close/>
                  <a:moveTo>
                    <a:pt x="704" y="267"/>
                  </a:moveTo>
                  <a:cubicBezTo>
                    <a:pt x="704" y="264"/>
                    <a:pt x="703" y="263"/>
                    <a:pt x="703" y="260"/>
                  </a:cubicBezTo>
                  <a:cubicBezTo>
                    <a:pt x="703" y="260"/>
                    <a:pt x="703" y="260"/>
                    <a:pt x="703" y="260"/>
                  </a:cubicBezTo>
                  <a:cubicBezTo>
                    <a:pt x="704" y="263"/>
                    <a:pt x="704" y="265"/>
                    <a:pt x="704" y="267"/>
                  </a:cubicBezTo>
                  <a:close/>
                  <a:moveTo>
                    <a:pt x="692" y="234"/>
                  </a:moveTo>
                  <a:cubicBezTo>
                    <a:pt x="691" y="231"/>
                    <a:pt x="691" y="232"/>
                    <a:pt x="690" y="228"/>
                  </a:cubicBezTo>
                  <a:cubicBezTo>
                    <a:pt x="690" y="227"/>
                    <a:pt x="691" y="231"/>
                    <a:pt x="691" y="230"/>
                  </a:cubicBezTo>
                  <a:cubicBezTo>
                    <a:pt x="691" y="230"/>
                    <a:pt x="689" y="225"/>
                    <a:pt x="690" y="226"/>
                  </a:cubicBezTo>
                  <a:cubicBezTo>
                    <a:pt x="691" y="229"/>
                    <a:pt x="691" y="231"/>
                    <a:pt x="693" y="234"/>
                  </a:cubicBezTo>
                  <a:cubicBezTo>
                    <a:pt x="693" y="236"/>
                    <a:pt x="692" y="234"/>
                    <a:pt x="692" y="234"/>
                  </a:cubicBezTo>
                  <a:close/>
                  <a:moveTo>
                    <a:pt x="688" y="224"/>
                  </a:moveTo>
                  <a:cubicBezTo>
                    <a:pt x="688" y="223"/>
                    <a:pt x="687" y="221"/>
                    <a:pt x="687" y="219"/>
                  </a:cubicBezTo>
                  <a:cubicBezTo>
                    <a:pt x="687" y="219"/>
                    <a:pt x="689" y="224"/>
                    <a:pt x="688" y="224"/>
                  </a:cubicBezTo>
                  <a:close/>
                  <a:moveTo>
                    <a:pt x="687" y="217"/>
                  </a:moveTo>
                  <a:cubicBezTo>
                    <a:pt x="688" y="218"/>
                    <a:pt x="685" y="212"/>
                    <a:pt x="685" y="212"/>
                  </a:cubicBezTo>
                  <a:cubicBezTo>
                    <a:pt x="685" y="211"/>
                    <a:pt x="687" y="215"/>
                    <a:pt x="687" y="217"/>
                  </a:cubicBezTo>
                  <a:close/>
                  <a:moveTo>
                    <a:pt x="683" y="204"/>
                  </a:moveTo>
                  <a:cubicBezTo>
                    <a:pt x="682" y="203"/>
                    <a:pt x="680" y="199"/>
                    <a:pt x="679" y="197"/>
                  </a:cubicBezTo>
                  <a:cubicBezTo>
                    <a:pt x="680" y="196"/>
                    <a:pt x="682" y="203"/>
                    <a:pt x="683" y="204"/>
                  </a:cubicBezTo>
                  <a:close/>
                  <a:moveTo>
                    <a:pt x="678" y="206"/>
                  </a:moveTo>
                  <a:cubicBezTo>
                    <a:pt x="678" y="205"/>
                    <a:pt x="676" y="201"/>
                    <a:pt x="676" y="200"/>
                  </a:cubicBezTo>
                  <a:cubicBezTo>
                    <a:pt x="677" y="202"/>
                    <a:pt x="678" y="205"/>
                    <a:pt x="678" y="206"/>
                  </a:cubicBezTo>
                  <a:close/>
                  <a:moveTo>
                    <a:pt x="672" y="201"/>
                  </a:moveTo>
                  <a:cubicBezTo>
                    <a:pt x="671" y="200"/>
                    <a:pt x="671" y="201"/>
                    <a:pt x="671" y="201"/>
                  </a:cubicBezTo>
                  <a:cubicBezTo>
                    <a:pt x="669" y="197"/>
                    <a:pt x="669" y="197"/>
                    <a:pt x="668" y="195"/>
                  </a:cubicBezTo>
                  <a:cubicBezTo>
                    <a:pt x="666" y="192"/>
                    <a:pt x="665" y="188"/>
                    <a:pt x="668" y="193"/>
                  </a:cubicBezTo>
                  <a:cubicBezTo>
                    <a:pt x="667" y="192"/>
                    <a:pt x="671" y="199"/>
                    <a:pt x="672" y="201"/>
                  </a:cubicBezTo>
                  <a:close/>
                  <a:moveTo>
                    <a:pt x="672" y="193"/>
                  </a:moveTo>
                  <a:cubicBezTo>
                    <a:pt x="672" y="193"/>
                    <a:pt x="670" y="190"/>
                    <a:pt x="670" y="188"/>
                  </a:cubicBezTo>
                  <a:cubicBezTo>
                    <a:pt x="670" y="188"/>
                    <a:pt x="672" y="192"/>
                    <a:pt x="672" y="193"/>
                  </a:cubicBezTo>
                  <a:close/>
                  <a:moveTo>
                    <a:pt x="671" y="197"/>
                  </a:moveTo>
                  <a:cubicBezTo>
                    <a:pt x="671" y="197"/>
                    <a:pt x="669" y="193"/>
                    <a:pt x="669" y="195"/>
                  </a:cubicBezTo>
                  <a:cubicBezTo>
                    <a:pt x="669" y="194"/>
                    <a:pt x="668" y="193"/>
                    <a:pt x="667" y="191"/>
                  </a:cubicBezTo>
                  <a:cubicBezTo>
                    <a:pt x="667" y="190"/>
                    <a:pt x="670" y="195"/>
                    <a:pt x="671" y="197"/>
                  </a:cubicBezTo>
                  <a:close/>
                  <a:moveTo>
                    <a:pt x="671" y="186"/>
                  </a:moveTo>
                  <a:cubicBezTo>
                    <a:pt x="672" y="188"/>
                    <a:pt x="669" y="182"/>
                    <a:pt x="670" y="185"/>
                  </a:cubicBezTo>
                  <a:cubicBezTo>
                    <a:pt x="669" y="182"/>
                    <a:pt x="668" y="181"/>
                    <a:pt x="667" y="179"/>
                  </a:cubicBezTo>
                  <a:cubicBezTo>
                    <a:pt x="667" y="179"/>
                    <a:pt x="667" y="179"/>
                    <a:pt x="667" y="179"/>
                  </a:cubicBezTo>
                  <a:cubicBezTo>
                    <a:pt x="666" y="176"/>
                    <a:pt x="665" y="175"/>
                    <a:pt x="663" y="172"/>
                  </a:cubicBezTo>
                  <a:cubicBezTo>
                    <a:pt x="663" y="172"/>
                    <a:pt x="663" y="172"/>
                    <a:pt x="663" y="172"/>
                  </a:cubicBezTo>
                  <a:cubicBezTo>
                    <a:pt x="661" y="170"/>
                    <a:pt x="663" y="172"/>
                    <a:pt x="663" y="171"/>
                  </a:cubicBezTo>
                  <a:cubicBezTo>
                    <a:pt x="669" y="181"/>
                    <a:pt x="669" y="181"/>
                    <a:pt x="669" y="181"/>
                  </a:cubicBezTo>
                  <a:cubicBezTo>
                    <a:pt x="668" y="181"/>
                    <a:pt x="670" y="184"/>
                    <a:pt x="671" y="186"/>
                  </a:cubicBezTo>
                  <a:close/>
                  <a:moveTo>
                    <a:pt x="668" y="186"/>
                  </a:moveTo>
                  <a:cubicBezTo>
                    <a:pt x="668" y="185"/>
                    <a:pt x="667" y="183"/>
                    <a:pt x="667" y="183"/>
                  </a:cubicBezTo>
                  <a:cubicBezTo>
                    <a:pt x="667" y="182"/>
                    <a:pt x="667" y="183"/>
                    <a:pt x="668" y="185"/>
                  </a:cubicBezTo>
                  <a:cubicBezTo>
                    <a:pt x="669" y="186"/>
                    <a:pt x="669" y="186"/>
                    <a:pt x="668" y="186"/>
                  </a:cubicBezTo>
                  <a:close/>
                  <a:moveTo>
                    <a:pt x="665" y="180"/>
                  </a:moveTo>
                  <a:cubicBezTo>
                    <a:pt x="663" y="178"/>
                    <a:pt x="659" y="170"/>
                    <a:pt x="657" y="166"/>
                  </a:cubicBezTo>
                  <a:cubicBezTo>
                    <a:pt x="655" y="163"/>
                    <a:pt x="655" y="163"/>
                    <a:pt x="653" y="160"/>
                  </a:cubicBezTo>
                  <a:cubicBezTo>
                    <a:pt x="654" y="160"/>
                    <a:pt x="655" y="163"/>
                    <a:pt x="655" y="164"/>
                  </a:cubicBezTo>
                  <a:cubicBezTo>
                    <a:pt x="658" y="167"/>
                    <a:pt x="660" y="172"/>
                    <a:pt x="663" y="176"/>
                  </a:cubicBezTo>
                  <a:cubicBezTo>
                    <a:pt x="663" y="177"/>
                    <a:pt x="664" y="178"/>
                    <a:pt x="665" y="180"/>
                  </a:cubicBezTo>
                  <a:close/>
                  <a:moveTo>
                    <a:pt x="659" y="170"/>
                  </a:moveTo>
                  <a:cubicBezTo>
                    <a:pt x="659" y="171"/>
                    <a:pt x="658" y="169"/>
                    <a:pt x="657" y="168"/>
                  </a:cubicBezTo>
                  <a:cubicBezTo>
                    <a:pt x="656" y="167"/>
                    <a:pt x="655" y="165"/>
                    <a:pt x="655" y="165"/>
                  </a:cubicBezTo>
                  <a:cubicBezTo>
                    <a:pt x="656" y="165"/>
                    <a:pt x="657" y="167"/>
                    <a:pt x="659" y="170"/>
                  </a:cubicBezTo>
                  <a:close/>
                  <a:moveTo>
                    <a:pt x="652" y="163"/>
                  </a:moveTo>
                  <a:cubicBezTo>
                    <a:pt x="650" y="160"/>
                    <a:pt x="652" y="162"/>
                    <a:pt x="651" y="160"/>
                  </a:cubicBezTo>
                  <a:cubicBezTo>
                    <a:pt x="651" y="161"/>
                    <a:pt x="653" y="163"/>
                    <a:pt x="653" y="164"/>
                  </a:cubicBezTo>
                  <a:cubicBezTo>
                    <a:pt x="653" y="164"/>
                    <a:pt x="652" y="163"/>
                    <a:pt x="652" y="163"/>
                  </a:cubicBezTo>
                  <a:cubicBezTo>
                    <a:pt x="652" y="162"/>
                    <a:pt x="652" y="162"/>
                    <a:pt x="652" y="163"/>
                  </a:cubicBezTo>
                  <a:close/>
                  <a:moveTo>
                    <a:pt x="651" y="159"/>
                  </a:moveTo>
                  <a:cubicBezTo>
                    <a:pt x="651" y="160"/>
                    <a:pt x="649" y="157"/>
                    <a:pt x="648" y="156"/>
                  </a:cubicBezTo>
                  <a:cubicBezTo>
                    <a:pt x="648" y="156"/>
                    <a:pt x="648" y="156"/>
                    <a:pt x="649" y="157"/>
                  </a:cubicBezTo>
                  <a:cubicBezTo>
                    <a:pt x="646" y="153"/>
                    <a:pt x="649" y="156"/>
                    <a:pt x="651" y="159"/>
                  </a:cubicBezTo>
                  <a:close/>
                  <a:moveTo>
                    <a:pt x="647" y="152"/>
                  </a:moveTo>
                  <a:cubicBezTo>
                    <a:pt x="645" y="149"/>
                    <a:pt x="649" y="155"/>
                    <a:pt x="647" y="153"/>
                  </a:cubicBezTo>
                  <a:cubicBezTo>
                    <a:pt x="648" y="154"/>
                    <a:pt x="650" y="156"/>
                    <a:pt x="651" y="158"/>
                  </a:cubicBezTo>
                  <a:cubicBezTo>
                    <a:pt x="651" y="158"/>
                    <a:pt x="650" y="156"/>
                    <a:pt x="649" y="156"/>
                  </a:cubicBezTo>
                  <a:cubicBezTo>
                    <a:pt x="649" y="155"/>
                    <a:pt x="649" y="155"/>
                    <a:pt x="648" y="155"/>
                  </a:cubicBezTo>
                  <a:cubicBezTo>
                    <a:pt x="648" y="154"/>
                    <a:pt x="649" y="155"/>
                    <a:pt x="647" y="152"/>
                  </a:cubicBezTo>
                  <a:close/>
                  <a:moveTo>
                    <a:pt x="649" y="150"/>
                  </a:moveTo>
                  <a:cubicBezTo>
                    <a:pt x="649" y="151"/>
                    <a:pt x="648" y="150"/>
                    <a:pt x="648" y="149"/>
                  </a:cubicBezTo>
                  <a:cubicBezTo>
                    <a:pt x="646" y="147"/>
                    <a:pt x="646" y="146"/>
                    <a:pt x="646" y="145"/>
                  </a:cubicBezTo>
                  <a:cubicBezTo>
                    <a:pt x="647" y="147"/>
                    <a:pt x="648" y="149"/>
                    <a:pt x="649" y="150"/>
                  </a:cubicBezTo>
                  <a:close/>
                  <a:moveTo>
                    <a:pt x="645" y="146"/>
                  </a:moveTo>
                  <a:cubicBezTo>
                    <a:pt x="644" y="144"/>
                    <a:pt x="642" y="142"/>
                    <a:pt x="641" y="139"/>
                  </a:cubicBezTo>
                  <a:cubicBezTo>
                    <a:pt x="639" y="136"/>
                    <a:pt x="637" y="134"/>
                    <a:pt x="635" y="132"/>
                  </a:cubicBezTo>
                  <a:cubicBezTo>
                    <a:pt x="637" y="133"/>
                    <a:pt x="638" y="136"/>
                    <a:pt x="640" y="138"/>
                  </a:cubicBezTo>
                  <a:cubicBezTo>
                    <a:pt x="642" y="140"/>
                    <a:pt x="643" y="143"/>
                    <a:pt x="645" y="144"/>
                  </a:cubicBezTo>
                  <a:cubicBezTo>
                    <a:pt x="643" y="143"/>
                    <a:pt x="646" y="147"/>
                    <a:pt x="645" y="146"/>
                  </a:cubicBezTo>
                  <a:close/>
                  <a:moveTo>
                    <a:pt x="633" y="145"/>
                  </a:moveTo>
                  <a:cubicBezTo>
                    <a:pt x="633" y="145"/>
                    <a:pt x="633" y="145"/>
                    <a:pt x="633" y="145"/>
                  </a:cubicBezTo>
                  <a:cubicBezTo>
                    <a:pt x="631" y="143"/>
                    <a:pt x="630" y="141"/>
                    <a:pt x="630" y="141"/>
                  </a:cubicBezTo>
                  <a:cubicBezTo>
                    <a:pt x="631" y="142"/>
                    <a:pt x="632" y="144"/>
                    <a:pt x="633" y="145"/>
                  </a:cubicBezTo>
                  <a:close/>
                  <a:moveTo>
                    <a:pt x="634" y="131"/>
                  </a:moveTo>
                  <a:cubicBezTo>
                    <a:pt x="632" y="128"/>
                    <a:pt x="633" y="130"/>
                    <a:pt x="631" y="127"/>
                  </a:cubicBezTo>
                  <a:cubicBezTo>
                    <a:pt x="631" y="126"/>
                    <a:pt x="634" y="131"/>
                    <a:pt x="634" y="131"/>
                  </a:cubicBezTo>
                  <a:close/>
                  <a:moveTo>
                    <a:pt x="633" y="131"/>
                  </a:moveTo>
                  <a:cubicBezTo>
                    <a:pt x="633" y="132"/>
                    <a:pt x="630" y="128"/>
                    <a:pt x="630" y="128"/>
                  </a:cubicBezTo>
                  <a:cubicBezTo>
                    <a:pt x="630" y="128"/>
                    <a:pt x="631" y="129"/>
                    <a:pt x="633" y="131"/>
                  </a:cubicBezTo>
                  <a:close/>
                  <a:moveTo>
                    <a:pt x="630" y="141"/>
                  </a:moveTo>
                  <a:cubicBezTo>
                    <a:pt x="628" y="139"/>
                    <a:pt x="627" y="138"/>
                    <a:pt x="626" y="136"/>
                  </a:cubicBezTo>
                  <a:cubicBezTo>
                    <a:pt x="626" y="136"/>
                    <a:pt x="627" y="137"/>
                    <a:pt x="627" y="137"/>
                  </a:cubicBezTo>
                  <a:cubicBezTo>
                    <a:pt x="625" y="135"/>
                    <a:pt x="622" y="131"/>
                    <a:pt x="623" y="132"/>
                  </a:cubicBezTo>
                  <a:cubicBezTo>
                    <a:pt x="624" y="133"/>
                    <a:pt x="624" y="134"/>
                    <a:pt x="625" y="134"/>
                  </a:cubicBezTo>
                  <a:cubicBezTo>
                    <a:pt x="626" y="136"/>
                    <a:pt x="627" y="137"/>
                    <a:pt x="629" y="139"/>
                  </a:cubicBezTo>
                  <a:cubicBezTo>
                    <a:pt x="629" y="140"/>
                    <a:pt x="628" y="139"/>
                    <a:pt x="627" y="138"/>
                  </a:cubicBezTo>
                  <a:cubicBezTo>
                    <a:pt x="627" y="137"/>
                    <a:pt x="631" y="142"/>
                    <a:pt x="630" y="141"/>
                  </a:cubicBezTo>
                  <a:close/>
                  <a:moveTo>
                    <a:pt x="628" y="139"/>
                  </a:moveTo>
                  <a:cubicBezTo>
                    <a:pt x="627" y="139"/>
                    <a:pt x="627" y="138"/>
                    <a:pt x="626" y="138"/>
                  </a:cubicBezTo>
                  <a:cubicBezTo>
                    <a:pt x="624" y="135"/>
                    <a:pt x="625" y="135"/>
                    <a:pt x="622" y="132"/>
                  </a:cubicBezTo>
                  <a:cubicBezTo>
                    <a:pt x="622" y="132"/>
                    <a:pt x="624" y="133"/>
                    <a:pt x="624" y="133"/>
                  </a:cubicBezTo>
                  <a:cubicBezTo>
                    <a:pt x="626" y="136"/>
                    <a:pt x="624" y="134"/>
                    <a:pt x="628" y="139"/>
                  </a:cubicBezTo>
                  <a:close/>
                  <a:moveTo>
                    <a:pt x="621" y="146"/>
                  </a:moveTo>
                  <a:cubicBezTo>
                    <a:pt x="621" y="146"/>
                    <a:pt x="620" y="145"/>
                    <a:pt x="621" y="146"/>
                  </a:cubicBezTo>
                  <a:cubicBezTo>
                    <a:pt x="620" y="145"/>
                    <a:pt x="620" y="145"/>
                    <a:pt x="620" y="145"/>
                  </a:cubicBezTo>
                  <a:cubicBezTo>
                    <a:pt x="620" y="145"/>
                    <a:pt x="620" y="145"/>
                    <a:pt x="619" y="144"/>
                  </a:cubicBezTo>
                  <a:cubicBezTo>
                    <a:pt x="620" y="145"/>
                    <a:pt x="620" y="145"/>
                    <a:pt x="621" y="146"/>
                  </a:cubicBezTo>
                  <a:close/>
                  <a:moveTo>
                    <a:pt x="621" y="130"/>
                  </a:moveTo>
                  <a:cubicBezTo>
                    <a:pt x="620" y="129"/>
                    <a:pt x="614" y="123"/>
                    <a:pt x="612" y="120"/>
                  </a:cubicBezTo>
                  <a:cubicBezTo>
                    <a:pt x="615" y="122"/>
                    <a:pt x="617" y="126"/>
                    <a:pt x="621" y="130"/>
                  </a:cubicBezTo>
                  <a:close/>
                  <a:moveTo>
                    <a:pt x="621" y="118"/>
                  </a:moveTo>
                  <a:cubicBezTo>
                    <a:pt x="620" y="118"/>
                    <a:pt x="618" y="116"/>
                    <a:pt x="616" y="114"/>
                  </a:cubicBezTo>
                  <a:cubicBezTo>
                    <a:pt x="614" y="112"/>
                    <a:pt x="612" y="110"/>
                    <a:pt x="610" y="108"/>
                  </a:cubicBezTo>
                  <a:cubicBezTo>
                    <a:pt x="610" y="107"/>
                    <a:pt x="612" y="109"/>
                    <a:pt x="613" y="110"/>
                  </a:cubicBezTo>
                  <a:cubicBezTo>
                    <a:pt x="617" y="114"/>
                    <a:pt x="619" y="116"/>
                    <a:pt x="621" y="118"/>
                  </a:cubicBezTo>
                  <a:close/>
                  <a:moveTo>
                    <a:pt x="614" y="137"/>
                  </a:moveTo>
                  <a:cubicBezTo>
                    <a:pt x="613" y="136"/>
                    <a:pt x="608" y="130"/>
                    <a:pt x="607" y="129"/>
                  </a:cubicBezTo>
                  <a:cubicBezTo>
                    <a:pt x="608" y="130"/>
                    <a:pt x="613" y="136"/>
                    <a:pt x="614" y="137"/>
                  </a:cubicBezTo>
                  <a:close/>
                  <a:moveTo>
                    <a:pt x="610" y="118"/>
                  </a:moveTo>
                  <a:cubicBezTo>
                    <a:pt x="610" y="118"/>
                    <a:pt x="611" y="118"/>
                    <a:pt x="612" y="120"/>
                  </a:cubicBezTo>
                  <a:cubicBezTo>
                    <a:pt x="611" y="119"/>
                    <a:pt x="609" y="117"/>
                    <a:pt x="608" y="116"/>
                  </a:cubicBezTo>
                  <a:cubicBezTo>
                    <a:pt x="607" y="115"/>
                    <a:pt x="609" y="116"/>
                    <a:pt x="610" y="118"/>
                  </a:cubicBezTo>
                  <a:close/>
                  <a:moveTo>
                    <a:pt x="610" y="107"/>
                  </a:moveTo>
                  <a:cubicBezTo>
                    <a:pt x="610" y="107"/>
                    <a:pt x="610" y="107"/>
                    <a:pt x="610" y="107"/>
                  </a:cubicBezTo>
                  <a:cubicBezTo>
                    <a:pt x="607" y="105"/>
                    <a:pt x="608" y="105"/>
                    <a:pt x="607" y="105"/>
                  </a:cubicBezTo>
                  <a:cubicBezTo>
                    <a:pt x="608" y="105"/>
                    <a:pt x="609" y="106"/>
                    <a:pt x="610" y="107"/>
                  </a:cubicBezTo>
                  <a:close/>
                  <a:moveTo>
                    <a:pt x="607" y="115"/>
                  </a:moveTo>
                  <a:cubicBezTo>
                    <a:pt x="606" y="114"/>
                    <a:pt x="603" y="111"/>
                    <a:pt x="602" y="110"/>
                  </a:cubicBezTo>
                  <a:cubicBezTo>
                    <a:pt x="604" y="111"/>
                    <a:pt x="605" y="113"/>
                    <a:pt x="607" y="115"/>
                  </a:cubicBezTo>
                  <a:close/>
                  <a:moveTo>
                    <a:pt x="604" y="125"/>
                  </a:moveTo>
                  <a:cubicBezTo>
                    <a:pt x="604" y="126"/>
                    <a:pt x="602" y="124"/>
                    <a:pt x="601" y="122"/>
                  </a:cubicBezTo>
                  <a:cubicBezTo>
                    <a:pt x="600" y="121"/>
                    <a:pt x="603" y="124"/>
                    <a:pt x="604" y="125"/>
                  </a:cubicBezTo>
                  <a:close/>
                  <a:moveTo>
                    <a:pt x="605" y="107"/>
                  </a:moveTo>
                  <a:cubicBezTo>
                    <a:pt x="606" y="108"/>
                    <a:pt x="605" y="107"/>
                    <a:pt x="604" y="107"/>
                  </a:cubicBezTo>
                  <a:cubicBezTo>
                    <a:pt x="601" y="104"/>
                    <a:pt x="602" y="104"/>
                    <a:pt x="605" y="107"/>
                  </a:cubicBezTo>
                  <a:close/>
                  <a:moveTo>
                    <a:pt x="595" y="101"/>
                  </a:moveTo>
                  <a:cubicBezTo>
                    <a:pt x="597" y="102"/>
                    <a:pt x="600" y="104"/>
                    <a:pt x="601" y="105"/>
                  </a:cubicBezTo>
                  <a:cubicBezTo>
                    <a:pt x="603" y="107"/>
                    <a:pt x="602" y="107"/>
                    <a:pt x="604" y="109"/>
                  </a:cubicBezTo>
                  <a:cubicBezTo>
                    <a:pt x="603" y="108"/>
                    <a:pt x="602" y="107"/>
                    <a:pt x="601" y="106"/>
                  </a:cubicBezTo>
                  <a:cubicBezTo>
                    <a:pt x="600" y="105"/>
                    <a:pt x="599" y="105"/>
                    <a:pt x="598" y="104"/>
                  </a:cubicBezTo>
                  <a:cubicBezTo>
                    <a:pt x="601" y="106"/>
                    <a:pt x="602" y="107"/>
                    <a:pt x="605" y="110"/>
                  </a:cubicBezTo>
                  <a:cubicBezTo>
                    <a:pt x="605" y="110"/>
                    <a:pt x="604" y="110"/>
                    <a:pt x="604" y="109"/>
                  </a:cubicBezTo>
                  <a:cubicBezTo>
                    <a:pt x="602" y="108"/>
                    <a:pt x="602" y="108"/>
                    <a:pt x="601" y="106"/>
                  </a:cubicBezTo>
                  <a:cubicBezTo>
                    <a:pt x="603" y="109"/>
                    <a:pt x="595" y="102"/>
                    <a:pt x="593" y="100"/>
                  </a:cubicBezTo>
                  <a:cubicBezTo>
                    <a:pt x="594" y="100"/>
                    <a:pt x="595" y="101"/>
                    <a:pt x="597" y="103"/>
                  </a:cubicBezTo>
                  <a:cubicBezTo>
                    <a:pt x="597" y="103"/>
                    <a:pt x="597" y="103"/>
                    <a:pt x="598" y="103"/>
                  </a:cubicBezTo>
                  <a:cubicBezTo>
                    <a:pt x="598" y="103"/>
                    <a:pt x="595" y="101"/>
                    <a:pt x="594" y="100"/>
                  </a:cubicBezTo>
                  <a:cubicBezTo>
                    <a:pt x="593" y="98"/>
                    <a:pt x="595" y="100"/>
                    <a:pt x="592" y="98"/>
                  </a:cubicBezTo>
                  <a:cubicBezTo>
                    <a:pt x="593" y="98"/>
                    <a:pt x="595" y="100"/>
                    <a:pt x="595" y="101"/>
                  </a:cubicBezTo>
                  <a:close/>
                  <a:moveTo>
                    <a:pt x="591" y="128"/>
                  </a:moveTo>
                  <a:cubicBezTo>
                    <a:pt x="591" y="128"/>
                    <a:pt x="590" y="127"/>
                    <a:pt x="591" y="128"/>
                  </a:cubicBezTo>
                  <a:cubicBezTo>
                    <a:pt x="590" y="127"/>
                    <a:pt x="588" y="126"/>
                    <a:pt x="587" y="125"/>
                  </a:cubicBezTo>
                  <a:cubicBezTo>
                    <a:pt x="586" y="123"/>
                    <a:pt x="591" y="128"/>
                    <a:pt x="589" y="126"/>
                  </a:cubicBezTo>
                  <a:cubicBezTo>
                    <a:pt x="589" y="126"/>
                    <a:pt x="591" y="128"/>
                    <a:pt x="591" y="128"/>
                  </a:cubicBezTo>
                  <a:close/>
                  <a:moveTo>
                    <a:pt x="590" y="97"/>
                  </a:moveTo>
                  <a:cubicBezTo>
                    <a:pt x="590" y="98"/>
                    <a:pt x="590" y="98"/>
                    <a:pt x="591" y="98"/>
                  </a:cubicBezTo>
                  <a:cubicBezTo>
                    <a:pt x="591" y="98"/>
                    <a:pt x="589" y="96"/>
                    <a:pt x="590" y="97"/>
                  </a:cubicBezTo>
                  <a:cubicBezTo>
                    <a:pt x="593" y="100"/>
                    <a:pt x="592" y="99"/>
                    <a:pt x="595" y="102"/>
                  </a:cubicBezTo>
                  <a:cubicBezTo>
                    <a:pt x="592" y="100"/>
                    <a:pt x="589" y="97"/>
                    <a:pt x="586" y="94"/>
                  </a:cubicBezTo>
                  <a:cubicBezTo>
                    <a:pt x="583" y="91"/>
                    <a:pt x="579" y="88"/>
                    <a:pt x="575" y="85"/>
                  </a:cubicBezTo>
                  <a:cubicBezTo>
                    <a:pt x="575" y="85"/>
                    <a:pt x="575" y="85"/>
                    <a:pt x="574" y="84"/>
                  </a:cubicBezTo>
                  <a:cubicBezTo>
                    <a:pt x="575" y="85"/>
                    <a:pt x="577" y="86"/>
                    <a:pt x="577" y="86"/>
                  </a:cubicBezTo>
                  <a:cubicBezTo>
                    <a:pt x="578" y="87"/>
                    <a:pt x="578" y="87"/>
                    <a:pt x="578" y="87"/>
                  </a:cubicBezTo>
                  <a:cubicBezTo>
                    <a:pt x="579" y="88"/>
                    <a:pt x="580" y="88"/>
                    <a:pt x="582" y="90"/>
                  </a:cubicBezTo>
                  <a:cubicBezTo>
                    <a:pt x="584" y="92"/>
                    <a:pt x="589" y="95"/>
                    <a:pt x="590" y="97"/>
                  </a:cubicBezTo>
                  <a:close/>
                  <a:moveTo>
                    <a:pt x="591" y="96"/>
                  </a:moveTo>
                  <a:cubicBezTo>
                    <a:pt x="590" y="95"/>
                    <a:pt x="591" y="96"/>
                    <a:pt x="591" y="97"/>
                  </a:cubicBezTo>
                  <a:cubicBezTo>
                    <a:pt x="589" y="94"/>
                    <a:pt x="581" y="89"/>
                    <a:pt x="579" y="87"/>
                  </a:cubicBezTo>
                  <a:cubicBezTo>
                    <a:pt x="583" y="89"/>
                    <a:pt x="588" y="94"/>
                    <a:pt x="591" y="96"/>
                  </a:cubicBezTo>
                  <a:close/>
                  <a:moveTo>
                    <a:pt x="585" y="89"/>
                  </a:moveTo>
                  <a:cubicBezTo>
                    <a:pt x="586" y="90"/>
                    <a:pt x="583" y="87"/>
                    <a:pt x="581" y="85"/>
                  </a:cubicBezTo>
                  <a:cubicBezTo>
                    <a:pt x="581" y="85"/>
                    <a:pt x="584" y="88"/>
                    <a:pt x="585" y="89"/>
                  </a:cubicBezTo>
                  <a:close/>
                  <a:moveTo>
                    <a:pt x="586" y="91"/>
                  </a:moveTo>
                  <a:cubicBezTo>
                    <a:pt x="586" y="92"/>
                    <a:pt x="586" y="92"/>
                    <a:pt x="586" y="92"/>
                  </a:cubicBezTo>
                  <a:cubicBezTo>
                    <a:pt x="582" y="89"/>
                    <a:pt x="582" y="88"/>
                    <a:pt x="586" y="91"/>
                  </a:cubicBezTo>
                  <a:close/>
                  <a:moveTo>
                    <a:pt x="579" y="116"/>
                  </a:moveTo>
                  <a:cubicBezTo>
                    <a:pt x="578" y="115"/>
                    <a:pt x="577" y="115"/>
                    <a:pt x="576" y="113"/>
                  </a:cubicBezTo>
                  <a:cubicBezTo>
                    <a:pt x="574" y="112"/>
                    <a:pt x="575" y="113"/>
                    <a:pt x="576" y="113"/>
                  </a:cubicBezTo>
                  <a:cubicBezTo>
                    <a:pt x="577" y="114"/>
                    <a:pt x="578" y="115"/>
                    <a:pt x="579" y="116"/>
                  </a:cubicBezTo>
                  <a:close/>
                  <a:moveTo>
                    <a:pt x="579" y="87"/>
                  </a:moveTo>
                  <a:cubicBezTo>
                    <a:pt x="581" y="88"/>
                    <a:pt x="579" y="86"/>
                    <a:pt x="580" y="87"/>
                  </a:cubicBezTo>
                  <a:cubicBezTo>
                    <a:pt x="582" y="88"/>
                    <a:pt x="582" y="89"/>
                    <a:pt x="579" y="87"/>
                  </a:cubicBezTo>
                  <a:close/>
                  <a:moveTo>
                    <a:pt x="580" y="84"/>
                  </a:moveTo>
                  <a:cubicBezTo>
                    <a:pt x="580" y="84"/>
                    <a:pt x="576" y="81"/>
                    <a:pt x="576" y="81"/>
                  </a:cubicBezTo>
                  <a:cubicBezTo>
                    <a:pt x="578" y="82"/>
                    <a:pt x="580" y="83"/>
                    <a:pt x="580" y="84"/>
                  </a:cubicBezTo>
                  <a:close/>
                  <a:moveTo>
                    <a:pt x="573" y="110"/>
                  </a:moveTo>
                  <a:cubicBezTo>
                    <a:pt x="574" y="111"/>
                    <a:pt x="572" y="110"/>
                    <a:pt x="573" y="111"/>
                  </a:cubicBezTo>
                  <a:cubicBezTo>
                    <a:pt x="574" y="112"/>
                    <a:pt x="570" y="108"/>
                    <a:pt x="570" y="109"/>
                  </a:cubicBezTo>
                  <a:cubicBezTo>
                    <a:pt x="569" y="108"/>
                    <a:pt x="569" y="108"/>
                    <a:pt x="568" y="107"/>
                  </a:cubicBezTo>
                  <a:cubicBezTo>
                    <a:pt x="567" y="106"/>
                    <a:pt x="569" y="107"/>
                    <a:pt x="568" y="107"/>
                  </a:cubicBezTo>
                  <a:cubicBezTo>
                    <a:pt x="567" y="106"/>
                    <a:pt x="567" y="106"/>
                    <a:pt x="566" y="105"/>
                  </a:cubicBezTo>
                  <a:cubicBezTo>
                    <a:pt x="566" y="105"/>
                    <a:pt x="566" y="105"/>
                    <a:pt x="566" y="105"/>
                  </a:cubicBezTo>
                  <a:cubicBezTo>
                    <a:pt x="564" y="103"/>
                    <a:pt x="565" y="105"/>
                    <a:pt x="562" y="102"/>
                  </a:cubicBezTo>
                  <a:cubicBezTo>
                    <a:pt x="562" y="102"/>
                    <a:pt x="564" y="103"/>
                    <a:pt x="566" y="105"/>
                  </a:cubicBezTo>
                  <a:cubicBezTo>
                    <a:pt x="565" y="104"/>
                    <a:pt x="565" y="103"/>
                    <a:pt x="564" y="103"/>
                  </a:cubicBezTo>
                  <a:cubicBezTo>
                    <a:pt x="566" y="104"/>
                    <a:pt x="567" y="105"/>
                    <a:pt x="569" y="107"/>
                  </a:cubicBezTo>
                  <a:cubicBezTo>
                    <a:pt x="568" y="107"/>
                    <a:pt x="571" y="109"/>
                    <a:pt x="573" y="110"/>
                  </a:cubicBezTo>
                  <a:close/>
                  <a:moveTo>
                    <a:pt x="574" y="96"/>
                  </a:moveTo>
                  <a:cubicBezTo>
                    <a:pt x="573" y="97"/>
                    <a:pt x="572" y="95"/>
                    <a:pt x="570" y="94"/>
                  </a:cubicBezTo>
                  <a:cubicBezTo>
                    <a:pt x="569" y="93"/>
                    <a:pt x="572" y="95"/>
                    <a:pt x="574" y="96"/>
                  </a:cubicBezTo>
                  <a:close/>
                  <a:moveTo>
                    <a:pt x="574" y="83"/>
                  </a:moveTo>
                  <a:cubicBezTo>
                    <a:pt x="575" y="84"/>
                    <a:pt x="572" y="82"/>
                    <a:pt x="571" y="81"/>
                  </a:cubicBezTo>
                  <a:cubicBezTo>
                    <a:pt x="571" y="81"/>
                    <a:pt x="573" y="82"/>
                    <a:pt x="574" y="83"/>
                  </a:cubicBezTo>
                  <a:close/>
                  <a:moveTo>
                    <a:pt x="572" y="84"/>
                  </a:moveTo>
                  <a:cubicBezTo>
                    <a:pt x="571" y="82"/>
                    <a:pt x="570" y="82"/>
                    <a:pt x="568" y="80"/>
                  </a:cubicBezTo>
                  <a:cubicBezTo>
                    <a:pt x="568" y="80"/>
                    <a:pt x="573" y="84"/>
                    <a:pt x="572" y="84"/>
                  </a:cubicBezTo>
                  <a:close/>
                  <a:moveTo>
                    <a:pt x="571" y="99"/>
                  </a:moveTo>
                  <a:cubicBezTo>
                    <a:pt x="571" y="99"/>
                    <a:pt x="570" y="98"/>
                    <a:pt x="569" y="98"/>
                  </a:cubicBezTo>
                  <a:cubicBezTo>
                    <a:pt x="569" y="98"/>
                    <a:pt x="569" y="98"/>
                    <a:pt x="570" y="99"/>
                  </a:cubicBezTo>
                  <a:cubicBezTo>
                    <a:pt x="569" y="99"/>
                    <a:pt x="568" y="97"/>
                    <a:pt x="567" y="97"/>
                  </a:cubicBezTo>
                  <a:cubicBezTo>
                    <a:pt x="568" y="97"/>
                    <a:pt x="569" y="98"/>
                    <a:pt x="571" y="99"/>
                  </a:cubicBezTo>
                  <a:close/>
                  <a:moveTo>
                    <a:pt x="548" y="61"/>
                  </a:moveTo>
                  <a:cubicBezTo>
                    <a:pt x="550" y="62"/>
                    <a:pt x="541" y="57"/>
                    <a:pt x="546" y="59"/>
                  </a:cubicBezTo>
                  <a:cubicBezTo>
                    <a:pt x="545" y="58"/>
                    <a:pt x="544" y="58"/>
                    <a:pt x="543" y="58"/>
                  </a:cubicBezTo>
                  <a:cubicBezTo>
                    <a:pt x="543" y="58"/>
                    <a:pt x="544" y="58"/>
                    <a:pt x="544" y="58"/>
                  </a:cubicBezTo>
                  <a:cubicBezTo>
                    <a:pt x="541" y="57"/>
                    <a:pt x="538" y="55"/>
                    <a:pt x="538" y="55"/>
                  </a:cubicBezTo>
                  <a:cubicBezTo>
                    <a:pt x="536" y="54"/>
                    <a:pt x="536" y="54"/>
                    <a:pt x="533" y="52"/>
                  </a:cubicBezTo>
                  <a:cubicBezTo>
                    <a:pt x="533" y="52"/>
                    <a:pt x="534" y="52"/>
                    <a:pt x="535" y="53"/>
                  </a:cubicBezTo>
                  <a:cubicBezTo>
                    <a:pt x="536" y="54"/>
                    <a:pt x="537" y="54"/>
                    <a:pt x="537" y="54"/>
                  </a:cubicBezTo>
                  <a:cubicBezTo>
                    <a:pt x="535" y="53"/>
                    <a:pt x="533" y="52"/>
                    <a:pt x="532" y="51"/>
                  </a:cubicBezTo>
                  <a:cubicBezTo>
                    <a:pt x="531" y="51"/>
                    <a:pt x="534" y="52"/>
                    <a:pt x="533" y="52"/>
                  </a:cubicBezTo>
                  <a:cubicBezTo>
                    <a:pt x="530" y="51"/>
                    <a:pt x="530" y="50"/>
                    <a:pt x="527" y="49"/>
                  </a:cubicBezTo>
                  <a:cubicBezTo>
                    <a:pt x="526" y="48"/>
                    <a:pt x="530" y="50"/>
                    <a:pt x="529" y="50"/>
                  </a:cubicBezTo>
                  <a:cubicBezTo>
                    <a:pt x="529" y="49"/>
                    <a:pt x="527" y="48"/>
                    <a:pt x="526" y="48"/>
                  </a:cubicBezTo>
                  <a:cubicBezTo>
                    <a:pt x="524" y="47"/>
                    <a:pt x="528" y="49"/>
                    <a:pt x="526" y="48"/>
                  </a:cubicBezTo>
                  <a:cubicBezTo>
                    <a:pt x="523" y="47"/>
                    <a:pt x="524" y="47"/>
                    <a:pt x="520" y="45"/>
                  </a:cubicBezTo>
                  <a:cubicBezTo>
                    <a:pt x="520" y="45"/>
                    <a:pt x="521" y="45"/>
                    <a:pt x="521" y="45"/>
                  </a:cubicBezTo>
                  <a:cubicBezTo>
                    <a:pt x="518" y="43"/>
                    <a:pt x="519" y="45"/>
                    <a:pt x="518" y="44"/>
                  </a:cubicBezTo>
                  <a:cubicBezTo>
                    <a:pt x="511" y="40"/>
                    <a:pt x="503" y="37"/>
                    <a:pt x="496" y="34"/>
                  </a:cubicBezTo>
                  <a:cubicBezTo>
                    <a:pt x="495" y="34"/>
                    <a:pt x="489" y="31"/>
                    <a:pt x="489" y="31"/>
                  </a:cubicBezTo>
                  <a:cubicBezTo>
                    <a:pt x="487" y="31"/>
                    <a:pt x="488" y="31"/>
                    <a:pt x="484" y="30"/>
                  </a:cubicBezTo>
                  <a:cubicBezTo>
                    <a:pt x="483" y="29"/>
                    <a:pt x="478" y="27"/>
                    <a:pt x="474" y="26"/>
                  </a:cubicBezTo>
                  <a:cubicBezTo>
                    <a:pt x="473" y="26"/>
                    <a:pt x="471" y="25"/>
                    <a:pt x="470" y="25"/>
                  </a:cubicBezTo>
                  <a:cubicBezTo>
                    <a:pt x="469" y="24"/>
                    <a:pt x="468" y="24"/>
                    <a:pt x="467" y="24"/>
                  </a:cubicBezTo>
                  <a:cubicBezTo>
                    <a:pt x="464" y="23"/>
                    <a:pt x="462" y="23"/>
                    <a:pt x="461" y="22"/>
                  </a:cubicBezTo>
                  <a:cubicBezTo>
                    <a:pt x="461" y="22"/>
                    <a:pt x="462" y="22"/>
                    <a:pt x="463" y="23"/>
                  </a:cubicBezTo>
                  <a:cubicBezTo>
                    <a:pt x="463" y="22"/>
                    <a:pt x="463" y="22"/>
                    <a:pt x="462" y="22"/>
                  </a:cubicBezTo>
                  <a:cubicBezTo>
                    <a:pt x="460" y="22"/>
                    <a:pt x="452" y="20"/>
                    <a:pt x="449" y="19"/>
                  </a:cubicBezTo>
                  <a:cubicBezTo>
                    <a:pt x="445" y="18"/>
                    <a:pt x="441" y="17"/>
                    <a:pt x="436" y="16"/>
                  </a:cubicBezTo>
                  <a:cubicBezTo>
                    <a:pt x="436" y="16"/>
                    <a:pt x="438" y="16"/>
                    <a:pt x="438" y="16"/>
                  </a:cubicBezTo>
                  <a:cubicBezTo>
                    <a:pt x="439" y="16"/>
                    <a:pt x="442" y="17"/>
                    <a:pt x="443" y="17"/>
                  </a:cubicBezTo>
                  <a:cubicBezTo>
                    <a:pt x="443" y="17"/>
                    <a:pt x="442" y="17"/>
                    <a:pt x="440" y="16"/>
                  </a:cubicBezTo>
                  <a:cubicBezTo>
                    <a:pt x="443" y="17"/>
                    <a:pt x="448" y="18"/>
                    <a:pt x="453" y="19"/>
                  </a:cubicBezTo>
                  <a:cubicBezTo>
                    <a:pt x="452" y="19"/>
                    <a:pt x="452" y="19"/>
                    <a:pt x="453" y="19"/>
                  </a:cubicBezTo>
                  <a:cubicBezTo>
                    <a:pt x="454" y="20"/>
                    <a:pt x="456" y="20"/>
                    <a:pt x="457" y="21"/>
                  </a:cubicBezTo>
                  <a:cubicBezTo>
                    <a:pt x="459" y="21"/>
                    <a:pt x="464" y="22"/>
                    <a:pt x="468" y="23"/>
                  </a:cubicBezTo>
                  <a:cubicBezTo>
                    <a:pt x="472" y="24"/>
                    <a:pt x="475" y="25"/>
                    <a:pt x="474" y="25"/>
                  </a:cubicBezTo>
                  <a:cubicBezTo>
                    <a:pt x="480" y="27"/>
                    <a:pt x="482" y="27"/>
                    <a:pt x="488" y="29"/>
                  </a:cubicBezTo>
                  <a:cubicBezTo>
                    <a:pt x="489" y="29"/>
                    <a:pt x="491" y="30"/>
                    <a:pt x="492" y="31"/>
                  </a:cubicBezTo>
                  <a:cubicBezTo>
                    <a:pt x="493" y="31"/>
                    <a:pt x="502" y="34"/>
                    <a:pt x="506" y="36"/>
                  </a:cubicBezTo>
                  <a:cubicBezTo>
                    <a:pt x="508" y="37"/>
                    <a:pt x="508" y="37"/>
                    <a:pt x="509" y="37"/>
                  </a:cubicBezTo>
                  <a:cubicBezTo>
                    <a:pt x="512" y="39"/>
                    <a:pt x="516" y="41"/>
                    <a:pt x="520" y="43"/>
                  </a:cubicBezTo>
                  <a:cubicBezTo>
                    <a:pt x="524" y="45"/>
                    <a:pt x="527" y="46"/>
                    <a:pt x="531" y="48"/>
                  </a:cubicBezTo>
                  <a:cubicBezTo>
                    <a:pt x="531" y="49"/>
                    <a:pt x="535" y="51"/>
                    <a:pt x="539" y="53"/>
                  </a:cubicBezTo>
                  <a:cubicBezTo>
                    <a:pt x="540" y="54"/>
                    <a:pt x="543" y="56"/>
                    <a:pt x="546" y="58"/>
                  </a:cubicBezTo>
                  <a:cubicBezTo>
                    <a:pt x="548" y="59"/>
                    <a:pt x="549" y="59"/>
                    <a:pt x="551" y="60"/>
                  </a:cubicBezTo>
                  <a:cubicBezTo>
                    <a:pt x="552" y="61"/>
                    <a:pt x="553" y="62"/>
                    <a:pt x="554" y="62"/>
                  </a:cubicBezTo>
                  <a:cubicBezTo>
                    <a:pt x="557" y="64"/>
                    <a:pt x="554" y="62"/>
                    <a:pt x="555" y="63"/>
                  </a:cubicBezTo>
                  <a:cubicBezTo>
                    <a:pt x="557" y="65"/>
                    <a:pt x="563" y="68"/>
                    <a:pt x="565" y="70"/>
                  </a:cubicBezTo>
                  <a:cubicBezTo>
                    <a:pt x="562" y="68"/>
                    <a:pt x="569" y="73"/>
                    <a:pt x="571" y="75"/>
                  </a:cubicBezTo>
                  <a:cubicBezTo>
                    <a:pt x="569" y="74"/>
                    <a:pt x="565" y="71"/>
                    <a:pt x="563" y="69"/>
                  </a:cubicBezTo>
                  <a:cubicBezTo>
                    <a:pt x="562" y="69"/>
                    <a:pt x="562" y="69"/>
                    <a:pt x="560" y="67"/>
                  </a:cubicBezTo>
                  <a:cubicBezTo>
                    <a:pt x="560" y="67"/>
                    <a:pt x="560" y="68"/>
                    <a:pt x="560" y="67"/>
                  </a:cubicBezTo>
                  <a:cubicBezTo>
                    <a:pt x="550" y="61"/>
                    <a:pt x="541" y="55"/>
                    <a:pt x="533" y="51"/>
                  </a:cubicBezTo>
                  <a:cubicBezTo>
                    <a:pt x="531" y="50"/>
                    <a:pt x="526" y="47"/>
                    <a:pt x="526" y="47"/>
                  </a:cubicBezTo>
                  <a:cubicBezTo>
                    <a:pt x="529" y="49"/>
                    <a:pt x="533" y="51"/>
                    <a:pt x="536" y="53"/>
                  </a:cubicBezTo>
                  <a:cubicBezTo>
                    <a:pt x="540" y="55"/>
                    <a:pt x="544" y="57"/>
                    <a:pt x="547" y="59"/>
                  </a:cubicBezTo>
                  <a:cubicBezTo>
                    <a:pt x="546" y="59"/>
                    <a:pt x="546" y="59"/>
                    <a:pt x="546" y="59"/>
                  </a:cubicBezTo>
                  <a:cubicBezTo>
                    <a:pt x="546" y="59"/>
                    <a:pt x="548" y="60"/>
                    <a:pt x="549" y="61"/>
                  </a:cubicBezTo>
                  <a:cubicBezTo>
                    <a:pt x="551" y="62"/>
                    <a:pt x="552" y="63"/>
                    <a:pt x="552" y="63"/>
                  </a:cubicBezTo>
                  <a:cubicBezTo>
                    <a:pt x="554" y="64"/>
                    <a:pt x="556" y="66"/>
                    <a:pt x="558" y="66"/>
                  </a:cubicBezTo>
                  <a:cubicBezTo>
                    <a:pt x="561" y="68"/>
                    <a:pt x="564" y="70"/>
                    <a:pt x="564" y="71"/>
                  </a:cubicBezTo>
                  <a:cubicBezTo>
                    <a:pt x="562" y="69"/>
                    <a:pt x="561" y="69"/>
                    <a:pt x="560" y="68"/>
                  </a:cubicBezTo>
                  <a:cubicBezTo>
                    <a:pt x="562" y="69"/>
                    <a:pt x="563" y="70"/>
                    <a:pt x="565" y="72"/>
                  </a:cubicBezTo>
                  <a:cubicBezTo>
                    <a:pt x="565" y="72"/>
                    <a:pt x="564" y="71"/>
                    <a:pt x="566" y="72"/>
                  </a:cubicBezTo>
                  <a:cubicBezTo>
                    <a:pt x="569" y="74"/>
                    <a:pt x="570" y="75"/>
                    <a:pt x="572" y="77"/>
                  </a:cubicBezTo>
                  <a:cubicBezTo>
                    <a:pt x="570" y="76"/>
                    <a:pt x="568" y="74"/>
                    <a:pt x="567" y="74"/>
                  </a:cubicBezTo>
                  <a:cubicBezTo>
                    <a:pt x="565" y="73"/>
                    <a:pt x="565" y="72"/>
                    <a:pt x="565" y="72"/>
                  </a:cubicBezTo>
                  <a:cubicBezTo>
                    <a:pt x="561" y="70"/>
                    <a:pt x="561" y="70"/>
                    <a:pt x="556" y="66"/>
                  </a:cubicBezTo>
                  <a:cubicBezTo>
                    <a:pt x="556" y="67"/>
                    <a:pt x="557" y="68"/>
                    <a:pt x="556" y="67"/>
                  </a:cubicBezTo>
                  <a:cubicBezTo>
                    <a:pt x="552" y="64"/>
                    <a:pt x="553" y="65"/>
                    <a:pt x="551" y="63"/>
                  </a:cubicBezTo>
                  <a:cubicBezTo>
                    <a:pt x="553" y="64"/>
                    <a:pt x="552" y="64"/>
                    <a:pt x="554" y="65"/>
                  </a:cubicBezTo>
                  <a:cubicBezTo>
                    <a:pt x="555" y="66"/>
                    <a:pt x="554" y="65"/>
                    <a:pt x="555" y="66"/>
                  </a:cubicBezTo>
                  <a:cubicBezTo>
                    <a:pt x="552" y="63"/>
                    <a:pt x="549" y="62"/>
                    <a:pt x="545" y="59"/>
                  </a:cubicBezTo>
                  <a:cubicBezTo>
                    <a:pt x="545" y="59"/>
                    <a:pt x="549" y="61"/>
                    <a:pt x="548" y="61"/>
                  </a:cubicBezTo>
                  <a:close/>
                  <a:moveTo>
                    <a:pt x="568" y="76"/>
                  </a:moveTo>
                  <a:cubicBezTo>
                    <a:pt x="568" y="75"/>
                    <a:pt x="566" y="74"/>
                    <a:pt x="564" y="73"/>
                  </a:cubicBezTo>
                  <a:cubicBezTo>
                    <a:pt x="565" y="73"/>
                    <a:pt x="567" y="74"/>
                    <a:pt x="568" y="76"/>
                  </a:cubicBezTo>
                  <a:close/>
                  <a:moveTo>
                    <a:pt x="567" y="80"/>
                  </a:moveTo>
                  <a:cubicBezTo>
                    <a:pt x="566" y="79"/>
                    <a:pt x="565" y="79"/>
                    <a:pt x="566" y="79"/>
                  </a:cubicBezTo>
                  <a:cubicBezTo>
                    <a:pt x="564" y="78"/>
                    <a:pt x="564" y="78"/>
                    <a:pt x="564" y="78"/>
                  </a:cubicBezTo>
                  <a:cubicBezTo>
                    <a:pt x="563" y="77"/>
                    <a:pt x="565" y="78"/>
                    <a:pt x="564" y="78"/>
                  </a:cubicBezTo>
                  <a:cubicBezTo>
                    <a:pt x="563" y="77"/>
                    <a:pt x="563" y="77"/>
                    <a:pt x="561" y="75"/>
                  </a:cubicBezTo>
                  <a:cubicBezTo>
                    <a:pt x="561" y="75"/>
                    <a:pt x="562" y="76"/>
                    <a:pt x="562" y="76"/>
                  </a:cubicBezTo>
                  <a:cubicBezTo>
                    <a:pt x="562" y="75"/>
                    <a:pt x="560" y="75"/>
                    <a:pt x="558" y="73"/>
                  </a:cubicBezTo>
                  <a:cubicBezTo>
                    <a:pt x="561" y="74"/>
                    <a:pt x="565" y="77"/>
                    <a:pt x="567" y="79"/>
                  </a:cubicBezTo>
                  <a:cubicBezTo>
                    <a:pt x="565" y="78"/>
                    <a:pt x="568" y="81"/>
                    <a:pt x="567" y="80"/>
                  </a:cubicBezTo>
                  <a:close/>
                  <a:moveTo>
                    <a:pt x="566" y="78"/>
                  </a:moveTo>
                  <a:cubicBezTo>
                    <a:pt x="566" y="78"/>
                    <a:pt x="560" y="73"/>
                    <a:pt x="559" y="73"/>
                  </a:cubicBezTo>
                  <a:cubicBezTo>
                    <a:pt x="562" y="75"/>
                    <a:pt x="564" y="76"/>
                    <a:pt x="566" y="78"/>
                  </a:cubicBezTo>
                  <a:close/>
                  <a:moveTo>
                    <a:pt x="565" y="73"/>
                  </a:moveTo>
                  <a:cubicBezTo>
                    <a:pt x="565" y="73"/>
                    <a:pt x="564" y="73"/>
                    <a:pt x="563" y="72"/>
                  </a:cubicBezTo>
                  <a:cubicBezTo>
                    <a:pt x="562" y="71"/>
                    <a:pt x="561" y="70"/>
                    <a:pt x="562" y="70"/>
                  </a:cubicBezTo>
                  <a:cubicBezTo>
                    <a:pt x="564" y="72"/>
                    <a:pt x="563" y="72"/>
                    <a:pt x="565" y="73"/>
                  </a:cubicBezTo>
                  <a:close/>
                  <a:moveTo>
                    <a:pt x="560" y="100"/>
                  </a:moveTo>
                  <a:cubicBezTo>
                    <a:pt x="562" y="101"/>
                    <a:pt x="562" y="101"/>
                    <a:pt x="563" y="102"/>
                  </a:cubicBezTo>
                  <a:cubicBezTo>
                    <a:pt x="563" y="102"/>
                    <a:pt x="562" y="101"/>
                    <a:pt x="561" y="101"/>
                  </a:cubicBezTo>
                  <a:cubicBezTo>
                    <a:pt x="560" y="100"/>
                    <a:pt x="561" y="101"/>
                    <a:pt x="559" y="99"/>
                  </a:cubicBezTo>
                  <a:cubicBezTo>
                    <a:pt x="559" y="99"/>
                    <a:pt x="559" y="99"/>
                    <a:pt x="559" y="99"/>
                  </a:cubicBezTo>
                  <a:cubicBezTo>
                    <a:pt x="560" y="100"/>
                    <a:pt x="561" y="100"/>
                    <a:pt x="560" y="100"/>
                  </a:cubicBezTo>
                  <a:close/>
                  <a:moveTo>
                    <a:pt x="563" y="72"/>
                  </a:moveTo>
                  <a:cubicBezTo>
                    <a:pt x="563" y="72"/>
                    <a:pt x="560" y="70"/>
                    <a:pt x="559" y="69"/>
                  </a:cubicBezTo>
                  <a:cubicBezTo>
                    <a:pt x="559" y="69"/>
                    <a:pt x="560" y="69"/>
                    <a:pt x="560" y="69"/>
                  </a:cubicBezTo>
                  <a:cubicBezTo>
                    <a:pt x="561" y="70"/>
                    <a:pt x="560" y="70"/>
                    <a:pt x="563" y="72"/>
                  </a:cubicBezTo>
                  <a:close/>
                  <a:moveTo>
                    <a:pt x="553" y="81"/>
                  </a:moveTo>
                  <a:cubicBezTo>
                    <a:pt x="554" y="81"/>
                    <a:pt x="555" y="82"/>
                    <a:pt x="556" y="83"/>
                  </a:cubicBezTo>
                  <a:cubicBezTo>
                    <a:pt x="557" y="84"/>
                    <a:pt x="557" y="84"/>
                    <a:pt x="558" y="85"/>
                  </a:cubicBezTo>
                  <a:cubicBezTo>
                    <a:pt x="558" y="85"/>
                    <a:pt x="555" y="83"/>
                    <a:pt x="554" y="82"/>
                  </a:cubicBezTo>
                  <a:cubicBezTo>
                    <a:pt x="554" y="82"/>
                    <a:pt x="552" y="81"/>
                    <a:pt x="553" y="81"/>
                  </a:cubicBezTo>
                  <a:cubicBezTo>
                    <a:pt x="551" y="80"/>
                    <a:pt x="550" y="80"/>
                    <a:pt x="548" y="78"/>
                  </a:cubicBezTo>
                  <a:cubicBezTo>
                    <a:pt x="548" y="78"/>
                    <a:pt x="552" y="80"/>
                    <a:pt x="549" y="78"/>
                  </a:cubicBezTo>
                  <a:cubicBezTo>
                    <a:pt x="549" y="78"/>
                    <a:pt x="550" y="79"/>
                    <a:pt x="552" y="80"/>
                  </a:cubicBezTo>
                  <a:cubicBezTo>
                    <a:pt x="552" y="80"/>
                    <a:pt x="551" y="79"/>
                    <a:pt x="551" y="80"/>
                  </a:cubicBezTo>
                  <a:cubicBezTo>
                    <a:pt x="553" y="81"/>
                    <a:pt x="554" y="81"/>
                    <a:pt x="557" y="83"/>
                  </a:cubicBezTo>
                  <a:cubicBezTo>
                    <a:pt x="553" y="81"/>
                    <a:pt x="557" y="83"/>
                    <a:pt x="553" y="81"/>
                  </a:cubicBezTo>
                  <a:close/>
                  <a:moveTo>
                    <a:pt x="552" y="64"/>
                  </a:moveTo>
                  <a:cubicBezTo>
                    <a:pt x="553" y="65"/>
                    <a:pt x="549" y="62"/>
                    <a:pt x="547" y="61"/>
                  </a:cubicBezTo>
                  <a:cubicBezTo>
                    <a:pt x="547" y="61"/>
                    <a:pt x="548" y="62"/>
                    <a:pt x="549" y="62"/>
                  </a:cubicBezTo>
                  <a:cubicBezTo>
                    <a:pt x="550" y="63"/>
                    <a:pt x="551" y="64"/>
                    <a:pt x="552" y="64"/>
                  </a:cubicBezTo>
                  <a:close/>
                  <a:moveTo>
                    <a:pt x="548" y="78"/>
                  </a:moveTo>
                  <a:cubicBezTo>
                    <a:pt x="547" y="77"/>
                    <a:pt x="547" y="77"/>
                    <a:pt x="547" y="77"/>
                  </a:cubicBezTo>
                  <a:cubicBezTo>
                    <a:pt x="544" y="76"/>
                    <a:pt x="545" y="76"/>
                    <a:pt x="543" y="75"/>
                  </a:cubicBezTo>
                  <a:cubicBezTo>
                    <a:pt x="543" y="75"/>
                    <a:pt x="548" y="77"/>
                    <a:pt x="545" y="76"/>
                  </a:cubicBezTo>
                  <a:cubicBezTo>
                    <a:pt x="546" y="76"/>
                    <a:pt x="547" y="77"/>
                    <a:pt x="548" y="78"/>
                  </a:cubicBezTo>
                  <a:close/>
                  <a:moveTo>
                    <a:pt x="542" y="74"/>
                  </a:moveTo>
                  <a:cubicBezTo>
                    <a:pt x="542" y="74"/>
                    <a:pt x="539" y="72"/>
                    <a:pt x="540" y="73"/>
                  </a:cubicBezTo>
                  <a:cubicBezTo>
                    <a:pt x="539" y="72"/>
                    <a:pt x="540" y="73"/>
                    <a:pt x="537" y="71"/>
                  </a:cubicBezTo>
                  <a:cubicBezTo>
                    <a:pt x="540" y="73"/>
                    <a:pt x="537" y="71"/>
                    <a:pt x="536" y="70"/>
                  </a:cubicBezTo>
                  <a:cubicBezTo>
                    <a:pt x="537" y="71"/>
                    <a:pt x="540" y="72"/>
                    <a:pt x="542" y="74"/>
                  </a:cubicBezTo>
                  <a:close/>
                  <a:moveTo>
                    <a:pt x="537" y="70"/>
                  </a:moveTo>
                  <a:cubicBezTo>
                    <a:pt x="537" y="70"/>
                    <a:pt x="538" y="71"/>
                    <a:pt x="540" y="72"/>
                  </a:cubicBezTo>
                  <a:cubicBezTo>
                    <a:pt x="540" y="72"/>
                    <a:pt x="540" y="72"/>
                    <a:pt x="540" y="72"/>
                  </a:cubicBezTo>
                  <a:cubicBezTo>
                    <a:pt x="539" y="72"/>
                    <a:pt x="539" y="72"/>
                    <a:pt x="538" y="71"/>
                  </a:cubicBezTo>
                  <a:cubicBezTo>
                    <a:pt x="539" y="71"/>
                    <a:pt x="539" y="71"/>
                    <a:pt x="537" y="70"/>
                  </a:cubicBezTo>
                  <a:close/>
                  <a:moveTo>
                    <a:pt x="538" y="56"/>
                  </a:moveTo>
                  <a:cubicBezTo>
                    <a:pt x="539" y="56"/>
                    <a:pt x="535" y="54"/>
                    <a:pt x="534" y="53"/>
                  </a:cubicBezTo>
                  <a:cubicBezTo>
                    <a:pt x="534" y="53"/>
                    <a:pt x="536" y="54"/>
                    <a:pt x="538" y="56"/>
                  </a:cubicBezTo>
                  <a:close/>
                  <a:moveTo>
                    <a:pt x="537" y="85"/>
                  </a:moveTo>
                  <a:cubicBezTo>
                    <a:pt x="538" y="85"/>
                    <a:pt x="536" y="84"/>
                    <a:pt x="537" y="85"/>
                  </a:cubicBezTo>
                  <a:cubicBezTo>
                    <a:pt x="535" y="84"/>
                    <a:pt x="531" y="82"/>
                    <a:pt x="531" y="81"/>
                  </a:cubicBezTo>
                  <a:cubicBezTo>
                    <a:pt x="536" y="85"/>
                    <a:pt x="535" y="83"/>
                    <a:pt x="537" y="85"/>
                  </a:cubicBezTo>
                  <a:close/>
                  <a:moveTo>
                    <a:pt x="535" y="74"/>
                  </a:moveTo>
                  <a:cubicBezTo>
                    <a:pt x="535" y="73"/>
                    <a:pt x="534" y="73"/>
                    <a:pt x="535" y="74"/>
                  </a:cubicBezTo>
                  <a:cubicBezTo>
                    <a:pt x="533" y="73"/>
                    <a:pt x="533" y="73"/>
                    <a:pt x="532" y="72"/>
                  </a:cubicBezTo>
                  <a:cubicBezTo>
                    <a:pt x="532" y="72"/>
                    <a:pt x="533" y="72"/>
                    <a:pt x="535" y="74"/>
                  </a:cubicBezTo>
                  <a:close/>
                  <a:moveTo>
                    <a:pt x="531" y="67"/>
                  </a:moveTo>
                  <a:cubicBezTo>
                    <a:pt x="532" y="68"/>
                    <a:pt x="528" y="66"/>
                    <a:pt x="528" y="66"/>
                  </a:cubicBezTo>
                  <a:cubicBezTo>
                    <a:pt x="525" y="64"/>
                    <a:pt x="528" y="65"/>
                    <a:pt x="526" y="65"/>
                  </a:cubicBezTo>
                  <a:cubicBezTo>
                    <a:pt x="525" y="64"/>
                    <a:pt x="522" y="63"/>
                    <a:pt x="520" y="61"/>
                  </a:cubicBezTo>
                  <a:cubicBezTo>
                    <a:pt x="524" y="63"/>
                    <a:pt x="528" y="65"/>
                    <a:pt x="531" y="67"/>
                  </a:cubicBezTo>
                  <a:close/>
                  <a:moveTo>
                    <a:pt x="529" y="66"/>
                  </a:moveTo>
                  <a:cubicBezTo>
                    <a:pt x="526" y="65"/>
                    <a:pt x="522" y="62"/>
                    <a:pt x="519" y="61"/>
                  </a:cubicBezTo>
                  <a:cubicBezTo>
                    <a:pt x="521" y="62"/>
                    <a:pt x="526" y="65"/>
                    <a:pt x="529" y="66"/>
                  </a:cubicBezTo>
                  <a:close/>
                  <a:moveTo>
                    <a:pt x="528" y="80"/>
                  </a:moveTo>
                  <a:cubicBezTo>
                    <a:pt x="526" y="79"/>
                    <a:pt x="527" y="79"/>
                    <a:pt x="525" y="78"/>
                  </a:cubicBezTo>
                  <a:cubicBezTo>
                    <a:pt x="526" y="78"/>
                    <a:pt x="530" y="81"/>
                    <a:pt x="528" y="80"/>
                  </a:cubicBezTo>
                  <a:close/>
                  <a:moveTo>
                    <a:pt x="520" y="68"/>
                  </a:moveTo>
                  <a:cubicBezTo>
                    <a:pt x="516" y="66"/>
                    <a:pt x="518" y="67"/>
                    <a:pt x="514" y="64"/>
                  </a:cubicBezTo>
                  <a:cubicBezTo>
                    <a:pt x="518" y="66"/>
                    <a:pt x="521" y="68"/>
                    <a:pt x="520" y="68"/>
                  </a:cubicBezTo>
                  <a:close/>
                  <a:moveTo>
                    <a:pt x="517" y="59"/>
                  </a:moveTo>
                  <a:cubicBezTo>
                    <a:pt x="516" y="59"/>
                    <a:pt x="515" y="59"/>
                    <a:pt x="514" y="58"/>
                  </a:cubicBezTo>
                  <a:cubicBezTo>
                    <a:pt x="512" y="57"/>
                    <a:pt x="511" y="57"/>
                    <a:pt x="510" y="56"/>
                  </a:cubicBezTo>
                  <a:cubicBezTo>
                    <a:pt x="510" y="56"/>
                    <a:pt x="506" y="54"/>
                    <a:pt x="502" y="52"/>
                  </a:cubicBezTo>
                  <a:cubicBezTo>
                    <a:pt x="502" y="52"/>
                    <a:pt x="502" y="53"/>
                    <a:pt x="502" y="52"/>
                  </a:cubicBezTo>
                  <a:cubicBezTo>
                    <a:pt x="505" y="53"/>
                    <a:pt x="504" y="54"/>
                    <a:pt x="506" y="54"/>
                  </a:cubicBezTo>
                  <a:cubicBezTo>
                    <a:pt x="506" y="54"/>
                    <a:pt x="509" y="56"/>
                    <a:pt x="510" y="56"/>
                  </a:cubicBezTo>
                  <a:cubicBezTo>
                    <a:pt x="511" y="56"/>
                    <a:pt x="513" y="58"/>
                    <a:pt x="514" y="58"/>
                  </a:cubicBezTo>
                  <a:cubicBezTo>
                    <a:pt x="515" y="58"/>
                    <a:pt x="516" y="59"/>
                    <a:pt x="517" y="59"/>
                  </a:cubicBezTo>
                  <a:close/>
                  <a:moveTo>
                    <a:pt x="513" y="61"/>
                  </a:moveTo>
                  <a:cubicBezTo>
                    <a:pt x="513" y="61"/>
                    <a:pt x="512" y="60"/>
                    <a:pt x="511" y="60"/>
                  </a:cubicBezTo>
                  <a:cubicBezTo>
                    <a:pt x="510" y="59"/>
                    <a:pt x="514" y="61"/>
                    <a:pt x="513" y="61"/>
                  </a:cubicBezTo>
                  <a:close/>
                  <a:moveTo>
                    <a:pt x="509" y="60"/>
                  </a:moveTo>
                  <a:cubicBezTo>
                    <a:pt x="508" y="60"/>
                    <a:pt x="504" y="58"/>
                    <a:pt x="501" y="57"/>
                  </a:cubicBezTo>
                  <a:cubicBezTo>
                    <a:pt x="503" y="58"/>
                    <a:pt x="505" y="59"/>
                    <a:pt x="509" y="60"/>
                  </a:cubicBezTo>
                  <a:close/>
                  <a:moveTo>
                    <a:pt x="508" y="59"/>
                  </a:moveTo>
                  <a:cubicBezTo>
                    <a:pt x="509" y="59"/>
                    <a:pt x="505" y="58"/>
                    <a:pt x="504" y="57"/>
                  </a:cubicBezTo>
                  <a:cubicBezTo>
                    <a:pt x="504" y="57"/>
                    <a:pt x="506" y="58"/>
                    <a:pt x="508" y="59"/>
                  </a:cubicBezTo>
                  <a:close/>
                  <a:moveTo>
                    <a:pt x="498" y="51"/>
                  </a:moveTo>
                  <a:cubicBezTo>
                    <a:pt x="497" y="50"/>
                    <a:pt x="496" y="50"/>
                    <a:pt x="496" y="50"/>
                  </a:cubicBezTo>
                  <a:cubicBezTo>
                    <a:pt x="493" y="49"/>
                    <a:pt x="498" y="50"/>
                    <a:pt x="498" y="51"/>
                  </a:cubicBezTo>
                  <a:close/>
                  <a:moveTo>
                    <a:pt x="497" y="53"/>
                  </a:moveTo>
                  <a:cubicBezTo>
                    <a:pt x="496" y="52"/>
                    <a:pt x="494" y="51"/>
                    <a:pt x="493" y="51"/>
                  </a:cubicBezTo>
                  <a:cubicBezTo>
                    <a:pt x="495" y="52"/>
                    <a:pt x="495" y="52"/>
                    <a:pt x="497" y="53"/>
                  </a:cubicBezTo>
                  <a:close/>
                  <a:moveTo>
                    <a:pt x="497" y="56"/>
                  </a:moveTo>
                  <a:cubicBezTo>
                    <a:pt x="495" y="55"/>
                    <a:pt x="491" y="54"/>
                    <a:pt x="487" y="53"/>
                  </a:cubicBezTo>
                  <a:cubicBezTo>
                    <a:pt x="487" y="52"/>
                    <a:pt x="492" y="54"/>
                    <a:pt x="491" y="54"/>
                  </a:cubicBezTo>
                  <a:cubicBezTo>
                    <a:pt x="493" y="54"/>
                    <a:pt x="495" y="55"/>
                    <a:pt x="497" y="56"/>
                  </a:cubicBezTo>
                  <a:close/>
                  <a:moveTo>
                    <a:pt x="490" y="53"/>
                  </a:moveTo>
                  <a:cubicBezTo>
                    <a:pt x="488" y="53"/>
                    <a:pt x="483" y="51"/>
                    <a:pt x="483" y="51"/>
                  </a:cubicBezTo>
                  <a:cubicBezTo>
                    <a:pt x="486" y="52"/>
                    <a:pt x="487" y="52"/>
                    <a:pt x="490" y="53"/>
                  </a:cubicBezTo>
                  <a:close/>
                  <a:moveTo>
                    <a:pt x="480" y="47"/>
                  </a:moveTo>
                  <a:cubicBezTo>
                    <a:pt x="478" y="46"/>
                    <a:pt x="478" y="46"/>
                    <a:pt x="475" y="45"/>
                  </a:cubicBezTo>
                  <a:cubicBezTo>
                    <a:pt x="475" y="44"/>
                    <a:pt x="476" y="45"/>
                    <a:pt x="476" y="45"/>
                  </a:cubicBezTo>
                  <a:cubicBezTo>
                    <a:pt x="480" y="46"/>
                    <a:pt x="480" y="46"/>
                    <a:pt x="480" y="46"/>
                  </a:cubicBezTo>
                  <a:cubicBezTo>
                    <a:pt x="481" y="46"/>
                    <a:pt x="481" y="47"/>
                    <a:pt x="480" y="47"/>
                  </a:cubicBezTo>
                  <a:close/>
                  <a:moveTo>
                    <a:pt x="477" y="33"/>
                  </a:moveTo>
                  <a:cubicBezTo>
                    <a:pt x="478" y="34"/>
                    <a:pt x="475" y="32"/>
                    <a:pt x="476" y="33"/>
                  </a:cubicBezTo>
                  <a:cubicBezTo>
                    <a:pt x="474" y="32"/>
                    <a:pt x="475" y="32"/>
                    <a:pt x="477" y="33"/>
                  </a:cubicBezTo>
                  <a:close/>
                  <a:moveTo>
                    <a:pt x="473" y="32"/>
                  </a:moveTo>
                  <a:cubicBezTo>
                    <a:pt x="468" y="30"/>
                    <a:pt x="470" y="31"/>
                    <a:pt x="464" y="29"/>
                  </a:cubicBezTo>
                  <a:cubicBezTo>
                    <a:pt x="464" y="29"/>
                    <a:pt x="463" y="29"/>
                    <a:pt x="463" y="29"/>
                  </a:cubicBezTo>
                  <a:cubicBezTo>
                    <a:pt x="465" y="29"/>
                    <a:pt x="467" y="30"/>
                    <a:pt x="469" y="30"/>
                  </a:cubicBezTo>
                  <a:cubicBezTo>
                    <a:pt x="470" y="31"/>
                    <a:pt x="472" y="31"/>
                    <a:pt x="474" y="32"/>
                  </a:cubicBezTo>
                  <a:cubicBezTo>
                    <a:pt x="474" y="32"/>
                    <a:pt x="474" y="32"/>
                    <a:pt x="471" y="32"/>
                  </a:cubicBezTo>
                  <a:cubicBezTo>
                    <a:pt x="471" y="31"/>
                    <a:pt x="472" y="31"/>
                    <a:pt x="473" y="32"/>
                  </a:cubicBezTo>
                  <a:close/>
                  <a:moveTo>
                    <a:pt x="471" y="43"/>
                  </a:moveTo>
                  <a:cubicBezTo>
                    <a:pt x="472" y="44"/>
                    <a:pt x="472" y="44"/>
                    <a:pt x="472" y="44"/>
                  </a:cubicBezTo>
                  <a:cubicBezTo>
                    <a:pt x="470" y="43"/>
                    <a:pt x="469" y="43"/>
                    <a:pt x="468" y="43"/>
                  </a:cubicBezTo>
                  <a:cubicBezTo>
                    <a:pt x="468" y="42"/>
                    <a:pt x="471" y="44"/>
                    <a:pt x="471" y="43"/>
                  </a:cubicBezTo>
                  <a:close/>
                  <a:moveTo>
                    <a:pt x="470" y="40"/>
                  </a:moveTo>
                  <a:cubicBezTo>
                    <a:pt x="472" y="41"/>
                    <a:pt x="468" y="40"/>
                    <a:pt x="468" y="40"/>
                  </a:cubicBezTo>
                  <a:cubicBezTo>
                    <a:pt x="466" y="39"/>
                    <a:pt x="469" y="40"/>
                    <a:pt x="468" y="40"/>
                  </a:cubicBezTo>
                  <a:cubicBezTo>
                    <a:pt x="466" y="39"/>
                    <a:pt x="466" y="39"/>
                    <a:pt x="465" y="39"/>
                  </a:cubicBezTo>
                  <a:cubicBezTo>
                    <a:pt x="467" y="39"/>
                    <a:pt x="469" y="40"/>
                    <a:pt x="470" y="40"/>
                  </a:cubicBezTo>
                  <a:close/>
                  <a:moveTo>
                    <a:pt x="464" y="38"/>
                  </a:moveTo>
                  <a:cubicBezTo>
                    <a:pt x="466" y="39"/>
                    <a:pt x="462" y="38"/>
                    <a:pt x="462" y="38"/>
                  </a:cubicBezTo>
                  <a:cubicBezTo>
                    <a:pt x="461" y="38"/>
                    <a:pt x="462" y="38"/>
                    <a:pt x="463" y="38"/>
                  </a:cubicBezTo>
                  <a:cubicBezTo>
                    <a:pt x="462" y="38"/>
                    <a:pt x="461" y="37"/>
                    <a:pt x="460" y="37"/>
                  </a:cubicBezTo>
                  <a:cubicBezTo>
                    <a:pt x="460" y="37"/>
                    <a:pt x="460" y="37"/>
                    <a:pt x="461" y="38"/>
                  </a:cubicBezTo>
                  <a:cubicBezTo>
                    <a:pt x="461" y="38"/>
                    <a:pt x="454" y="35"/>
                    <a:pt x="458" y="37"/>
                  </a:cubicBezTo>
                  <a:cubicBezTo>
                    <a:pt x="457" y="36"/>
                    <a:pt x="454" y="35"/>
                    <a:pt x="455" y="36"/>
                  </a:cubicBezTo>
                  <a:cubicBezTo>
                    <a:pt x="454" y="36"/>
                    <a:pt x="453" y="36"/>
                    <a:pt x="452" y="35"/>
                  </a:cubicBezTo>
                  <a:cubicBezTo>
                    <a:pt x="452" y="35"/>
                    <a:pt x="454" y="35"/>
                    <a:pt x="454" y="35"/>
                  </a:cubicBezTo>
                  <a:cubicBezTo>
                    <a:pt x="457" y="36"/>
                    <a:pt x="460" y="37"/>
                    <a:pt x="464" y="38"/>
                  </a:cubicBezTo>
                  <a:cubicBezTo>
                    <a:pt x="465" y="38"/>
                    <a:pt x="462" y="38"/>
                    <a:pt x="464" y="38"/>
                  </a:cubicBezTo>
                  <a:close/>
                  <a:moveTo>
                    <a:pt x="456" y="20"/>
                  </a:moveTo>
                  <a:cubicBezTo>
                    <a:pt x="456" y="19"/>
                    <a:pt x="456" y="19"/>
                    <a:pt x="456" y="19"/>
                  </a:cubicBezTo>
                  <a:cubicBezTo>
                    <a:pt x="459" y="20"/>
                    <a:pt x="459" y="21"/>
                    <a:pt x="456" y="20"/>
                  </a:cubicBezTo>
                  <a:close/>
                  <a:moveTo>
                    <a:pt x="455" y="19"/>
                  </a:moveTo>
                  <a:cubicBezTo>
                    <a:pt x="453" y="18"/>
                    <a:pt x="452" y="19"/>
                    <a:pt x="449" y="18"/>
                  </a:cubicBezTo>
                  <a:cubicBezTo>
                    <a:pt x="451" y="18"/>
                    <a:pt x="449" y="18"/>
                    <a:pt x="449" y="17"/>
                  </a:cubicBezTo>
                  <a:cubicBezTo>
                    <a:pt x="452" y="18"/>
                    <a:pt x="455" y="19"/>
                    <a:pt x="455" y="19"/>
                  </a:cubicBezTo>
                  <a:close/>
                  <a:moveTo>
                    <a:pt x="456" y="35"/>
                  </a:moveTo>
                  <a:cubicBezTo>
                    <a:pt x="456" y="35"/>
                    <a:pt x="455" y="35"/>
                    <a:pt x="455" y="35"/>
                  </a:cubicBezTo>
                  <a:cubicBezTo>
                    <a:pt x="453" y="35"/>
                    <a:pt x="454" y="35"/>
                    <a:pt x="452" y="34"/>
                  </a:cubicBezTo>
                  <a:cubicBezTo>
                    <a:pt x="452" y="34"/>
                    <a:pt x="455" y="35"/>
                    <a:pt x="456" y="35"/>
                  </a:cubicBezTo>
                  <a:close/>
                  <a:moveTo>
                    <a:pt x="438" y="31"/>
                  </a:moveTo>
                  <a:cubicBezTo>
                    <a:pt x="437" y="31"/>
                    <a:pt x="433" y="30"/>
                    <a:pt x="434" y="30"/>
                  </a:cubicBezTo>
                  <a:cubicBezTo>
                    <a:pt x="436" y="31"/>
                    <a:pt x="436" y="31"/>
                    <a:pt x="438" y="31"/>
                  </a:cubicBezTo>
                  <a:close/>
                  <a:moveTo>
                    <a:pt x="431" y="29"/>
                  </a:moveTo>
                  <a:cubicBezTo>
                    <a:pt x="429" y="28"/>
                    <a:pt x="426" y="28"/>
                    <a:pt x="425" y="27"/>
                  </a:cubicBezTo>
                  <a:cubicBezTo>
                    <a:pt x="429" y="28"/>
                    <a:pt x="430" y="28"/>
                    <a:pt x="431" y="29"/>
                  </a:cubicBezTo>
                  <a:close/>
                  <a:moveTo>
                    <a:pt x="424" y="28"/>
                  </a:moveTo>
                  <a:cubicBezTo>
                    <a:pt x="422" y="27"/>
                    <a:pt x="422" y="27"/>
                    <a:pt x="420" y="27"/>
                  </a:cubicBezTo>
                  <a:cubicBezTo>
                    <a:pt x="421" y="27"/>
                    <a:pt x="422" y="27"/>
                    <a:pt x="424" y="27"/>
                  </a:cubicBezTo>
                  <a:cubicBezTo>
                    <a:pt x="425" y="28"/>
                    <a:pt x="423" y="27"/>
                    <a:pt x="424" y="28"/>
                  </a:cubicBezTo>
                  <a:close/>
                  <a:moveTo>
                    <a:pt x="408" y="4"/>
                  </a:moveTo>
                  <a:cubicBezTo>
                    <a:pt x="407" y="4"/>
                    <a:pt x="407" y="4"/>
                    <a:pt x="406" y="4"/>
                  </a:cubicBezTo>
                  <a:cubicBezTo>
                    <a:pt x="404" y="4"/>
                    <a:pt x="405" y="4"/>
                    <a:pt x="402" y="4"/>
                  </a:cubicBezTo>
                  <a:cubicBezTo>
                    <a:pt x="403" y="3"/>
                    <a:pt x="408" y="4"/>
                    <a:pt x="408" y="4"/>
                  </a:cubicBezTo>
                  <a:close/>
                  <a:moveTo>
                    <a:pt x="410" y="27"/>
                  </a:moveTo>
                  <a:cubicBezTo>
                    <a:pt x="410" y="27"/>
                    <a:pt x="406" y="26"/>
                    <a:pt x="407" y="26"/>
                  </a:cubicBezTo>
                  <a:cubicBezTo>
                    <a:pt x="409" y="27"/>
                    <a:pt x="407" y="27"/>
                    <a:pt x="410" y="27"/>
                  </a:cubicBezTo>
                  <a:close/>
                  <a:moveTo>
                    <a:pt x="409" y="25"/>
                  </a:moveTo>
                  <a:cubicBezTo>
                    <a:pt x="406" y="25"/>
                    <a:pt x="405" y="25"/>
                    <a:pt x="402" y="25"/>
                  </a:cubicBezTo>
                  <a:cubicBezTo>
                    <a:pt x="402" y="24"/>
                    <a:pt x="406" y="25"/>
                    <a:pt x="405" y="25"/>
                  </a:cubicBezTo>
                  <a:cubicBezTo>
                    <a:pt x="406" y="25"/>
                    <a:pt x="408" y="25"/>
                    <a:pt x="409" y="25"/>
                  </a:cubicBezTo>
                  <a:close/>
                  <a:moveTo>
                    <a:pt x="390" y="2"/>
                  </a:moveTo>
                  <a:cubicBezTo>
                    <a:pt x="391" y="2"/>
                    <a:pt x="385" y="2"/>
                    <a:pt x="386" y="2"/>
                  </a:cubicBezTo>
                  <a:cubicBezTo>
                    <a:pt x="388" y="2"/>
                    <a:pt x="388" y="2"/>
                    <a:pt x="390" y="2"/>
                  </a:cubicBezTo>
                  <a:close/>
                  <a:moveTo>
                    <a:pt x="402" y="24"/>
                  </a:moveTo>
                  <a:cubicBezTo>
                    <a:pt x="401" y="24"/>
                    <a:pt x="401" y="24"/>
                    <a:pt x="401" y="24"/>
                  </a:cubicBezTo>
                  <a:cubicBezTo>
                    <a:pt x="397" y="24"/>
                    <a:pt x="398" y="23"/>
                    <a:pt x="402" y="24"/>
                  </a:cubicBezTo>
                  <a:close/>
                  <a:moveTo>
                    <a:pt x="400" y="22"/>
                  </a:moveTo>
                  <a:cubicBezTo>
                    <a:pt x="399" y="23"/>
                    <a:pt x="397" y="22"/>
                    <a:pt x="396" y="22"/>
                  </a:cubicBezTo>
                  <a:cubicBezTo>
                    <a:pt x="396" y="22"/>
                    <a:pt x="399" y="22"/>
                    <a:pt x="400" y="22"/>
                  </a:cubicBezTo>
                  <a:close/>
                  <a:moveTo>
                    <a:pt x="392" y="19"/>
                  </a:moveTo>
                  <a:cubicBezTo>
                    <a:pt x="390" y="18"/>
                    <a:pt x="386" y="18"/>
                    <a:pt x="386" y="18"/>
                  </a:cubicBezTo>
                  <a:cubicBezTo>
                    <a:pt x="388" y="18"/>
                    <a:pt x="392" y="18"/>
                    <a:pt x="392" y="19"/>
                  </a:cubicBezTo>
                  <a:close/>
                  <a:moveTo>
                    <a:pt x="382" y="3"/>
                  </a:moveTo>
                  <a:cubicBezTo>
                    <a:pt x="380" y="2"/>
                    <a:pt x="376" y="3"/>
                    <a:pt x="377" y="2"/>
                  </a:cubicBezTo>
                  <a:cubicBezTo>
                    <a:pt x="380" y="2"/>
                    <a:pt x="382" y="2"/>
                    <a:pt x="382" y="3"/>
                  </a:cubicBezTo>
                  <a:close/>
                  <a:moveTo>
                    <a:pt x="392" y="23"/>
                  </a:moveTo>
                  <a:cubicBezTo>
                    <a:pt x="389" y="23"/>
                    <a:pt x="390" y="22"/>
                    <a:pt x="388" y="22"/>
                  </a:cubicBezTo>
                  <a:cubicBezTo>
                    <a:pt x="388" y="22"/>
                    <a:pt x="390" y="22"/>
                    <a:pt x="391" y="22"/>
                  </a:cubicBezTo>
                  <a:cubicBezTo>
                    <a:pt x="393" y="23"/>
                    <a:pt x="391" y="23"/>
                    <a:pt x="392" y="23"/>
                  </a:cubicBezTo>
                  <a:close/>
                  <a:moveTo>
                    <a:pt x="385" y="22"/>
                  </a:moveTo>
                  <a:cubicBezTo>
                    <a:pt x="385" y="22"/>
                    <a:pt x="381" y="22"/>
                    <a:pt x="379" y="22"/>
                  </a:cubicBezTo>
                  <a:cubicBezTo>
                    <a:pt x="380" y="22"/>
                    <a:pt x="384" y="22"/>
                    <a:pt x="385" y="22"/>
                  </a:cubicBezTo>
                  <a:close/>
                  <a:moveTo>
                    <a:pt x="380" y="18"/>
                  </a:moveTo>
                  <a:cubicBezTo>
                    <a:pt x="380" y="18"/>
                    <a:pt x="381" y="18"/>
                    <a:pt x="378" y="18"/>
                  </a:cubicBezTo>
                  <a:cubicBezTo>
                    <a:pt x="378" y="18"/>
                    <a:pt x="378" y="18"/>
                    <a:pt x="380" y="18"/>
                  </a:cubicBezTo>
                  <a:close/>
                  <a:moveTo>
                    <a:pt x="381" y="20"/>
                  </a:moveTo>
                  <a:cubicBezTo>
                    <a:pt x="381" y="20"/>
                    <a:pt x="377" y="20"/>
                    <a:pt x="377" y="20"/>
                  </a:cubicBezTo>
                  <a:cubicBezTo>
                    <a:pt x="377" y="20"/>
                    <a:pt x="377" y="19"/>
                    <a:pt x="380" y="20"/>
                  </a:cubicBezTo>
                  <a:cubicBezTo>
                    <a:pt x="379" y="20"/>
                    <a:pt x="379" y="20"/>
                    <a:pt x="381" y="20"/>
                  </a:cubicBezTo>
                  <a:close/>
                  <a:moveTo>
                    <a:pt x="362" y="19"/>
                  </a:moveTo>
                  <a:cubicBezTo>
                    <a:pt x="363" y="19"/>
                    <a:pt x="364" y="19"/>
                    <a:pt x="366" y="19"/>
                  </a:cubicBezTo>
                  <a:cubicBezTo>
                    <a:pt x="366" y="19"/>
                    <a:pt x="363" y="19"/>
                    <a:pt x="363" y="19"/>
                  </a:cubicBezTo>
                  <a:cubicBezTo>
                    <a:pt x="361" y="19"/>
                    <a:pt x="364" y="19"/>
                    <a:pt x="362" y="19"/>
                  </a:cubicBezTo>
                  <a:close/>
                  <a:moveTo>
                    <a:pt x="338" y="4"/>
                  </a:moveTo>
                  <a:cubicBezTo>
                    <a:pt x="337" y="4"/>
                    <a:pt x="336" y="4"/>
                    <a:pt x="334" y="4"/>
                  </a:cubicBezTo>
                  <a:cubicBezTo>
                    <a:pt x="332" y="4"/>
                    <a:pt x="337" y="4"/>
                    <a:pt x="338" y="4"/>
                  </a:cubicBezTo>
                  <a:close/>
                  <a:moveTo>
                    <a:pt x="333" y="21"/>
                  </a:moveTo>
                  <a:cubicBezTo>
                    <a:pt x="333" y="22"/>
                    <a:pt x="327" y="22"/>
                    <a:pt x="328" y="22"/>
                  </a:cubicBezTo>
                  <a:cubicBezTo>
                    <a:pt x="331" y="21"/>
                    <a:pt x="330" y="22"/>
                    <a:pt x="333" y="21"/>
                  </a:cubicBezTo>
                  <a:close/>
                  <a:moveTo>
                    <a:pt x="323" y="13"/>
                  </a:moveTo>
                  <a:cubicBezTo>
                    <a:pt x="323" y="13"/>
                    <a:pt x="322" y="13"/>
                    <a:pt x="322" y="13"/>
                  </a:cubicBezTo>
                  <a:cubicBezTo>
                    <a:pt x="321" y="13"/>
                    <a:pt x="319" y="13"/>
                    <a:pt x="317" y="13"/>
                  </a:cubicBezTo>
                  <a:cubicBezTo>
                    <a:pt x="318" y="13"/>
                    <a:pt x="321" y="13"/>
                    <a:pt x="323" y="13"/>
                  </a:cubicBezTo>
                  <a:close/>
                  <a:moveTo>
                    <a:pt x="286" y="20"/>
                  </a:moveTo>
                  <a:cubicBezTo>
                    <a:pt x="286" y="20"/>
                    <a:pt x="285" y="20"/>
                    <a:pt x="283" y="21"/>
                  </a:cubicBezTo>
                  <a:cubicBezTo>
                    <a:pt x="283" y="21"/>
                    <a:pt x="283" y="21"/>
                    <a:pt x="283" y="21"/>
                  </a:cubicBezTo>
                  <a:cubicBezTo>
                    <a:pt x="284" y="20"/>
                    <a:pt x="285" y="20"/>
                    <a:pt x="286" y="20"/>
                  </a:cubicBezTo>
                  <a:close/>
                  <a:moveTo>
                    <a:pt x="265" y="15"/>
                  </a:moveTo>
                  <a:cubicBezTo>
                    <a:pt x="261" y="17"/>
                    <a:pt x="258" y="17"/>
                    <a:pt x="253" y="19"/>
                  </a:cubicBezTo>
                  <a:cubicBezTo>
                    <a:pt x="253" y="19"/>
                    <a:pt x="257" y="18"/>
                    <a:pt x="258" y="17"/>
                  </a:cubicBezTo>
                  <a:cubicBezTo>
                    <a:pt x="258" y="17"/>
                    <a:pt x="256" y="18"/>
                    <a:pt x="255" y="18"/>
                  </a:cubicBezTo>
                  <a:cubicBezTo>
                    <a:pt x="259" y="17"/>
                    <a:pt x="263" y="15"/>
                    <a:pt x="265" y="15"/>
                  </a:cubicBezTo>
                  <a:close/>
                  <a:moveTo>
                    <a:pt x="206" y="36"/>
                  </a:moveTo>
                  <a:cubicBezTo>
                    <a:pt x="207" y="36"/>
                    <a:pt x="205" y="37"/>
                    <a:pt x="204" y="38"/>
                  </a:cubicBezTo>
                  <a:cubicBezTo>
                    <a:pt x="203" y="38"/>
                    <a:pt x="205" y="37"/>
                    <a:pt x="206" y="36"/>
                  </a:cubicBezTo>
                  <a:close/>
                  <a:moveTo>
                    <a:pt x="135" y="111"/>
                  </a:moveTo>
                  <a:cubicBezTo>
                    <a:pt x="134" y="111"/>
                    <a:pt x="136" y="110"/>
                    <a:pt x="135" y="110"/>
                  </a:cubicBezTo>
                  <a:cubicBezTo>
                    <a:pt x="137" y="109"/>
                    <a:pt x="137" y="109"/>
                    <a:pt x="135" y="111"/>
                  </a:cubicBezTo>
                  <a:close/>
                  <a:moveTo>
                    <a:pt x="101" y="112"/>
                  </a:moveTo>
                  <a:cubicBezTo>
                    <a:pt x="103" y="111"/>
                    <a:pt x="98" y="116"/>
                    <a:pt x="98" y="116"/>
                  </a:cubicBezTo>
                  <a:cubicBezTo>
                    <a:pt x="100" y="113"/>
                    <a:pt x="99" y="114"/>
                    <a:pt x="101" y="112"/>
                  </a:cubicBezTo>
                  <a:close/>
                  <a:moveTo>
                    <a:pt x="88" y="120"/>
                  </a:moveTo>
                  <a:cubicBezTo>
                    <a:pt x="87" y="121"/>
                    <a:pt x="88" y="120"/>
                    <a:pt x="86" y="123"/>
                  </a:cubicBezTo>
                  <a:cubicBezTo>
                    <a:pt x="85" y="123"/>
                    <a:pt x="86" y="122"/>
                    <a:pt x="88" y="120"/>
                  </a:cubicBezTo>
                  <a:close/>
                  <a:moveTo>
                    <a:pt x="41" y="192"/>
                  </a:moveTo>
                  <a:cubicBezTo>
                    <a:pt x="41" y="192"/>
                    <a:pt x="39" y="195"/>
                    <a:pt x="39" y="197"/>
                  </a:cubicBezTo>
                  <a:cubicBezTo>
                    <a:pt x="38" y="197"/>
                    <a:pt x="40" y="194"/>
                    <a:pt x="41" y="192"/>
                  </a:cubicBezTo>
                  <a:close/>
                  <a:moveTo>
                    <a:pt x="85" y="233"/>
                  </a:moveTo>
                  <a:cubicBezTo>
                    <a:pt x="86" y="230"/>
                    <a:pt x="88" y="228"/>
                    <a:pt x="88" y="226"/>
                  </a:cubicBezTo>
                  <a:cubicBezTo>
                    <a:pt x="91" y="222"/>
                    <a:pt x="87" y="230"/>
                    <a:pt x="86" y="232"/>
                  </a:cubicBezTo>
                  <a:cubicBezTo>
                    <a:pt x="87" y="231"/>
                    <a:pt x="86" y="231"/>
                    <a:pt x="86" y="232"/>
                  </a:cubicBezTo>
                  <a:cubicBezTo>
                    <a:pt x="85" y="233"/>
                    <a:pt x="86" y="232"/>
                    <a:pt x="85" y="233"/>
                  </a:cubicBezTo>
                  <a:close/>
                  <a:moveTo>
                    <a:pt x="27" y="236"/>
                  </a:moveTo>
                  <a:cubicBezTo>
                    <a:pt x="28" y="234"/>
                    <a:pt x="26" y="239"/>
                    <a:pt x="26" y="240"/>
                  </a:cubicBezTo>
                  <a:cubicBezTo>
                    <a:pt x="24" y="243"/>
                    <a:pt x="27" y="237"/>
                    <a:pt x="27" y="236"/>
                  </a:cubicBezTo>
                  <a:close/>
                  <a:moveTo>
                    <a:pt x="24" y="243"/>
                  </a:moveTo>
                  <a:cubicBezTo>
                    <a:pt x="24" y="243"/>
                    <a:pt x="25" y="241"/>
                    <a:pt x="25" y="242"/>
                  </a:cubicBezTo>
                  <a:cubicBezTo>
                    <a:pt x="24" y="246"/>
                    <a:pt x="22" y="250"/>
                    <a:pt x="21" y="253"/>
                  </a:cubicBezTo>
                  <a:cubicBezTo>
                    <a:pt x="20" y="256"/>
                    <a:pt x="19" y="259"/>
                    <a:pt x="18" y="263"/>
                  </a:cubicBezTo>
                  <a:cubicBezTo>
                    <a:pt x="19" y="260"/>
                    <a:pt x="18" y="266"/>
                    <a:pt x="19" y="263"/>
                  </a:cubicBezTo>
                  <a:cubicBezTo>
                    <a:pt x="19" y="261"/>
                    <a:pt x="20" y="259"/>
                    <a:pt x="20" y="258"/>
                  </a:cubicBezTo>
                  <a:cubicBezTo>
                    <a:pt x="21" y="256"/>
                    <a:pt x="21" y="258"/>
                    <a:pt x="22" y="254"/>
                  </a:cubicBezTo>
                  <a:cubicBezTo>
                    <a:pt x="22" y="255"/>
                    <a:pt x="22" y="256"/>
                    <a:pt x="22" y="256"/>
                  </a:cubicBezTo>
                  <a:cubicBezTo>
                    <a:pt x="21" y="260"/>
                    <a:pt x="22" y="256"/>
                    <a:pt x="21" y="259"/>
                  </a:cubicBezTo>
                  <a:cubicBezTo>
                    <a:pt x="20" y="259"/>
                    <a:pt x="21" y="258"/>
                    <a:pt x="20" y="258"/>
                  </a:cubicBezTo>
                  <a:cubicBezTo>
                    <a:pt x="21" y="259"/>
                    <a:pt x="20" y="260"/>
                    <a:pt x="20" y="261"/>
                  </a:cubicBezTo>
                  <a:cubicBezTo>
                    <a:pt x="19" y="263"/>
                    <a:pt x="19" y="264"/>
                    <a:pt x="19" y="265"/>
                  </a:cubicBezTo>
                  <a:cubicBezTo>
                    <a:pt x="19" y="264"/>
                    <a:pt x="17" y="269"/>
                    <a:pt x="18" y="266"/>
                  </a:cubicBezTo>
                  <a:cubicBezTo>
                    <a:pt x="17" y="266"/>
                    <a:pt x="17" y="269"/>
                    <a:pt x="16" y="271"/>
                  </a:cubicBezTo>
                  <a:cubicBezTo>
                    <a:pt x="16" y="271"/>
                    <a:pt x="16" y="270"/>
                    <a:pt x="16" y="270"/>
                  </a:cubicBezTo>
                  <a:cubicBezTo>
                    <a:pt x="17" y="268"/>
                    <a:pt x="17" y="266"/>
                    <a:pt x="18" y="265"/>
                  </a:cubicBezTo>
                  <a:cubicBezTo>
                    <a:pt x="17" y="266"/>
                    <a:pt x="16" y="269"/>
                    <a:pt x="16" y="269"/>
                  </a:cubicBezTo>
                  <a:cubicBezTo>
                    <a:pt x="17" y="267"/>
                    <a:pt x="17" y="265"/>
                    <a:pt x="18" y="262"/>
                  </a:cubicBezTo>
                  <a:cubicBezTo>
                    <a:pt x="17" y="264"/>
                    <a:pt x="17" y="264"/>
                    <a:pt x="16" y="269"/>
                  </a:cubicBezTo>
                  <a:cubicBezTo>
                    <a:pt x="15" y="270"/>
                    <a:pt x="16" y="267"/>
                    <a:pt x="17" y="265"/>
                  </a:cubicBezTo>
                  <a:cubicBezTo>
                    <a:pt x="16" y="265"/>
                    <a:pt x="16" y="267"/>
                    <a:pt x="16" y="266"/>
                  </a:cubicBezTo>
                  <a:cubicBezTo>
                    <a:pt x="15" y="268"/>
                    <a:pt x="15" y="270"/>
                    <a:pt x="14" y="272"/>
                  </a:cubicBezTo>
                  <a:cubicBezTo>
                    <a:pt x="14" y="272"/>
                    <a:pt x="15" y="267"/>
                    <a:pt x="14" y="270"/>
                  </a:cubicBezTo>
                  <a:cubicBezTo>
                    <a:pt x="15" y="267"/>
                    <a:pt x="15" y="267"/>
                    <a:pt x="16" y="266"/>
                  </a:cubicBezTo>
                  <a:cubicBezTo>
                    <a:pt x="16" y="265"/>
                    <a:pt x="16" y="266"/>
                    <a:pt x="15" y="266"/>
                  </a:cubicBezTo>
                  <a:cubicBezTo>
                    <a:pt x="16" y="264"/>
                    <a:pt x="16" y="264"/>
                    <a:pt x="16" y="265"/>
                  </a:cubicBezTo>
                  <a:cubicBezTo>
                    <a:pt x="16" y="263"/>
                    <a:pt x="16" y="262"/>
                    <a:pt x="17" y="261"/>
                  </a:cubicBezTo>
                  <a:cubicBezTo>
                    <a:pt x="17" y="260"/>
                    <a:pt x="17" y="261"/>
                    <a:pt x="17" y="261"/>
                  </a:cubicBezTo>
                  <a:cubicBezTo>
                    <a:pt x="19" y="257"/>
                    <a:pt x="20" y="252"/>
                    <a:pt x="22" y="246"/>
                  </a:cubicBezTo>
                  <a:cubicBezTo>
                    <a:pt x="22" y="247"/>
                    <a:pt x="21" y="248"/>
                    <a:pt x="21" y="248"/>
                  </a:cubicBezTo>
                  <a:cubicBezTo>
                    <a:pt x="22" y="246"/>
                    <a:pt x="22" y="246"/>
                    <a:pt x="23" y="243"/>
                  </a:cubicBezTo>
                  <a:cubicBezTo>
                    <a:pt x="23" y="244"/>
                    <a:pt x="25" y="240"/>
                    <a:pt x="26" y="238"/>
                  </a:cubicBezTo>
                  <a:cubicBezTo>
                    <a:pt x="26" y="238"/>
                    <a:pt x="26" y="240"/>
                    <a:pt x="24" y="243"/>
                  </a:cubicBezTo>
                  <a:close/>
                  <a:moveTo>
                    <a:pt x="24" y="249"/>
                  </a:moveTo>
                  <a:cubicBezTo>
                    <a:pt x="23" y="250"/>
                    <a:pt x="24" y="250"/>
                    <a:pt x="24" y="251"/>
                  </a:cubicBezTo>
                  <a:cubicBezTo>
                    <a:pt x="22" y="255"/>
                    <a:pt x="22" y="255"/>
                    <a:pt x="22" y="255"/>
                  </a:cubicBezTo>
                  <a:cubicBezTo>
                    <a:pt x="22" y="254"/>
                    <a:pt x="23" y="251"/>
                    <a:pt x="24" y="249"/>
                  </a:cubicBezTo>
                  <a:close/>
                  <a:moveTo>
                    <a:pt x="25" y="245"/>
                  </a:moveTo>
                  <a:cubicBezTo>
                    <a:pt x="25" y="245"/>
                    <a:pt x="25" y="247"/>
                    <a:pt x="24" y="249"/>
                  </a:cubicBezTo>
                  <a:cubicBezTo>
                    <a:pt x="24" y="249"/>
                    <a:pt x="24" y="249"/>
                    <a:pt x="24" y="249"/>
                  </a:cubicBezTo>
                  <a:cubicBezTo>
                    <a:pt x="25" y="247"/>
                    <a:pt x="25" y="247"/>
                    <a:pt x="25" y="245"/>
                  </a:cubicBezTo>
                  <a:close/>
                  <a:moveTo>
                    <a:pt x="15" y="251"/>
                  </a:moveTo>
                  <a:cubicBezTo>
                    <a:pt x="15" y="251"/>
                    <a:pt x="14" y="253"/>
                    <a:pt x="14" y="255"/>
                  </a:cubicBezTo>
                  <a:cubicBezTo>
                    <a:pt x="13" y="255"/>
                    <a:pt x="14" y="253"/>
                    <a:pt x="15" y="251"/>
                  </a:cubicBezTo>
                  <a:close/>
                  <a:moveTo>
                    <a:pt x="82" y="240"/>
                  </a:moveTo>
                  <a:cubicBezTo>
                    <a:pt x="81" y="242"/>
                    <a:pt x="80" y="245"/>
                    <a:pt x="79" y="247"/>
                  </a:cubicBezTo>
                  <a:cubicBezTo>
                    <a:pt x="78" y="249"/>
                    <a:pt x="77" y="251"/>
                    <a:pt x="77" y="253"/>
                  </a:cubicBezTo>
                  <a:cubicBezTo>
                    <a:pt x="77" y="252"/>
                    <a:pt x="78" y="249"/>
                    <a:pt x="79" y="247"/>
                  </a:cubicBezTo>
                  <a:cubicBezTo>
                    <a:pt x="80" y="244"/>
                    <a:pt x="81" y="242"/>
                    <a:pt x="82" y="240"/>
                  </a:cubicBezTo>
                  <a:close/>
                  <a:moveTo>
                    <a:pt x="19" y="254"/>
                  </a:moveTo>
                  <a:cubicBezTo>
                    <a:pt x="19" y="255"/>
                    <a:pt x="18" y="257"/>
                    <a:pt x="17" y="259"/>
                  </a:cubicBezTo>
                  <a:cubicBezTo>
                    <a:pt x="17" y="260"/>
                    <a:pt x="17" y="258"/>
                    <a:pt x="17" y="259"/>
                  </a:cubicBezTo>
                  <a:cubicBezTo>
                    <a:pt x="18" y="256"/>
                    <a:pt x="18" y="257"/>
                    <a:pt x="19" y="254"/>
                  </a:cubicBezTo>
                  <a:close/>
                  <a:moveTo>
                    <a:pt x="16" y="261"/>
                  </a:moveTo>
                  <a:cubicBezTo>
                    <a:pt x="16" y="261"/>
                    <a:pt x="16" y="262"/>
                    <a:pt x="16" y="262"/>
                  </a:cubicBezTo>
                  <a:cubicBezTo>
                    <a:pt x="15" y="264"/>
                    <a:pt x="15" y="266"/>
                    <a:pt x="14" y="268"/>
                  </a:cubicBezTo>
                  <a:cubicBezTo>
                    <a:pt x="15" y="265"/>
                    <a:pt x="15" y="263"/>
                    <a:pt x="16" y="261"/>
                  </a:cubicBezTo>
                  <a:close/>
                  <a:moveTo>
                    <a:pt x="17" y="269"/>
                  </a:moveTo>
                  <a:cubicBezTo>
                    <a:pt x="18" y="268"/>
                    <a:pt x="17" y="270"/>
                    <a:pt x="17" y="270"/>
                  </a:cubicBezTo>
                  <a:cubicBezTo>
                    <a:pt x="17" y="272"/>
                    <a:pt x="17" y="271"/>
                    <a:pt x="16" y="271"/>
                  </a:cubicBezTo>
                  <a:cubicBezTo>
                    <a:pt x="17" y="271"/>
                    <a:pt x="17" y="270"/>
                    <a:pt x="17" y="269"/>
                  </a:cubicBezTo>
                  <a:close/>
                  <a:moveTo>
                    <a:pt x="74" y="259"/>
                  </a:moveTo>
                  <a:cubicBezTo>
                    <a:pt x="75" y="259"/>
                    <a:pt x="74" y="262"/>
                    <a:pt x="73" y="263"/>
                  </a:cubicBezTo>
                  <a:cubicBezTo>
                    <a:pt x="73" y="262"/>
                    <a:pt x="74" y="260"/>
                    <a:pt x="74" y="259"/>
                  </a:cubicBezTo>
                  <a:close/>
                  <a:moveTo>
                    <a:pt x="60" y="299"/>
                  </a:moveTo>
                  <a:cubicBezTo>
                    <a:pt x="60" y="300"/>
                    <a:pt x="60" y="302"/>
                    <a:pt x="59" y="304"/>
                  </a:cubicBezTo>
                  <a:cubicBezTo>
                    <a:pt x="59" y="306"/>
                    <a:pt x="58" y="307"/>
                    <a:pt x="58" y="308"/>
                  </a:cubicBezTo>
                  <a:cubicBezTo>
                    <a:pt x="58" y="310"/>
                    <a:pt x="58" y="311"/>
                    <a:pt x="57" y="312"/>
                  </a:cubicBezTo>
                  <a:cubicBezTo>
                    <a:pt x="57" y="311"/>
                    <a:pt x="58" y="309"/>
                    <a:pt x="58" y="306"/>
                  </a:cubicBezTo>
                  <a:cubicBezTo>
                    <a:pt x="59" y="303"/>
                    <a:pt x="60" y="300"/>
                    <a:pt x="60" y="299"/>
                  </a:cubicBezTo>
                  <a:close/>
                  <a:moveTo>
                    <a:pt x="3" y="340"/>
                  </a:moveTo>
                  <a:cubicBezTo>
                    <a:pt x="3" y="343"/>
                    <a:pt x="3" y="349"/>
                    <a:pt x="2" y="350"/>
                  </a:cubicBezTo>
                  <a:cubicBezTo>
                    <a:pt x="2" y="348"/>
                    <a:pt x="2" y="345"/>
                    <a:pt x="2" y="346"/>
                  </a:cubicBezTo>
                  <a:cubicBezTo>
                    <a:pt x="2" y="344"/>
                    <a:pt x="2" y="343"/>
                    <a:pt x="2" y="341"/>
                  </a:cubicBezTo>
                  <a:cubicBezTo>
                    <a:pt x="3" y="341"/>
                    <a:pt x="3" y="340"/>
                    <a:pt x="3" y="340"/>
                  </a:cubicBezTo>
                  <a:close/>
                  <a:moveTo>
                    <a:pt x="57" y="317"/>
                  </a:moveTo>
                  <a:cubicBezTo>
                    <a:pt x="58" y="316"/>
                    <a:pt x="57" y="320"/>
                    <a:pt x="57" y="322"/>
                  </a:cubicBezTo>
                  <a:cubicBezTo>
                    <a:pt x="56" y="322"/>
                    <a:pt x="57" y="319"/>
                    <a:pt x="57" y="317"/>
                  </a:cubicBezTo>
                  <a:close/>
                  <a:moveTo>
                    <a:pt x="4" y="343"/>
                  </a:moveTo>
                  <a:cubicBezTo>
                    <a:pt x="4" y="343"/>
                    <a:pt x="3" y="346"/>
                    <a:pt x="3" y="348"/>
                  </a:cubicBezTo>
                  <a:cubicBezTo>
                    <a:pt x="3" y="347"/>
                    <a:pt x="3" y="344"/>
                    <a:pt x="4" y="343"/>
                  </a:cubicBezTo>
                  <a:close/>
                  <a:moveTo>
                    <a:pt x="56" y="323"/>
                  </a:moveTo>
                  <a:cubicBezTo>
                    <a:pt x="56" y="324"/>
                    <a:pt x="56" y="325"/>
                    <a:pt x="56" y="326"/>
                  </a:cubicBezTo>
                  <a:cubicBezTo>
                    <a:pt x="55" y="327"/>
                    <a:pt x="56" y="323"/>
                    <a:pt x="56" y="323"/>
                  </a:cubicBezTo>
                  <a:close/>
                  <a:moveTo>
                    <a:pt x="54" y="350"/>
                  </a:moveTo>
                  <a:cubicBezTo>
                    <a:pt x="54" y="349"/>
                    <a:pt x="53" y="354"/>
                    <a:pt x="53" y="353"/>
                  </a:cubicBezTo>
                  <a:cubicBezTo>
                    <a:pt x="53" y="352"/>
                    <a:pt x="53" y="352"/>
                    <a:pt x="54" y="350"/>
                  </a:cubicBezTo>
                  <a:close/>
                  <a:moveTo>
                    <a:pt x="51" y="356"/>
                  </a:moveTo>
                  <a:cubicBezTo>
                    <a:pt x="51" y="362"/>
                    <a:pt x="50" y="371"/>
                    <a:pt x="51" y="375"/>
                  </a:cubicBezTo>
                  <a:cubicBezTo>
                    <a:pt x="51" y="378"/>
                    <a:pt x="51" y="376"/>
                    <a:pt x="51" y="378"/>
                  </a:cubicBezTo>
                  <a:cubicBezTo>
                    <a:pt x="51" y="377"/>
                    <a:pt x="50" y="376"/>
                    <a:pt x="50" y="375"/>
                  </a:cubicBezTo>
                  <a:cubicBezTo>
                    <a:pt x="50" y="371"/>
                    <a:pt x="50" y="368"/>
                    <a:pt x="50" y="365"/>
                  </a:cubicBezTo>
                  <a:cubicBezTo>
                    <a:pt x="50" y="363"/>
                    <a:pt x="50" y="362"/>
                    <a:pt x="50" y="359"/>
                  </a:cubicBezTo>
                  <a:cubicBezTo>
                    <a:pt x="51" y="359"/>
                    <a:pt x="50" y="361"/>
                    <a:pt x="50" y="363"/>
                  </a:cubicBezTo>
                  <a:cubicBezTo>
                    <a:pt x="51" y="362"/>
                    <a:pt x="51" y="358"/>
                    <a:pt x="51" y="356"/>
                  </a:cubicBezTo>
                  <a:close/>
                  <a:moveTo>
                    <a:pt x="53" y="361"/>
                  </a:moveTo>
                  <a:cubicBezTo>
                    <a:pt x="53" y="361"/>
                    <a:pt x="53" y="362"/>
                    <a:pt x="53" y="361"/>
                  </a:cubicBezTo>
                  <a:cubicBezTo>
                    <a:pt x="53" y="363"/>
                    <a:pt x="53" y="363"/>
                    <a:pt x="53" y="363"/>
                  </a:cubicBezTo>
                  <a:cubicBezTo>
                    <a:pt x="52" y="364"/>
                    <a:pt x="53" y="355"/>
                    <a:pt x="53" y="361"/>
                  </a:cubicBezTo>
                  <a:close/>
                  <a:moveTo>
                    <a:pt x="52" y="362"/>
                  </a:moveTo>
                  <a:cubicBezTo>
                    <a:pt x="52" y="363"/>
                    <a:pt x="52" y="365"/>
                    <a:pt x="52" y="367"/>
                  </a:cubicBezTo>
                  <a:cubicBezTo>
                    <a:pt x="52" y="367"/>
                    <a:pt x="52" y="364"/>
                    <a:pt x="52" y="362"/>
                  </a:cubicBezTo>
                  <a:close/>
                  <a:moveTo>
                    <a:pt x="43" y="370"/>
                  </a:moveTo>
                  <a:cubicBezTo>
                    <a:pt x="43" y="368"/>
                    <a:pt x="43" y="372"/>
                    <a:pt x="43" y="371"/>
                  </a:cubicBezTo>
                  <a:cubicBezTo>
                    <a:pt x="43" y="372"/>
                    <a:pt x="43" y="374"/>
                    <a:pt x="43" y="374"/>
                  </a:cubicBezTo>
                  <a:cubicBezTo>
                    <a:pt x="43" y="372"/>
                    <a:pt x="43" y="371"/>
                    <a:pt x="43" y="370"/>
                  </a:cubicBezTo>
                  <a:close/>
                  <a:moveTo>
                    <a:pt x="42" y="376"/>
                  </a:moveTo>
                  <a:cubicBezTo>
                    <a:pt x="42" y="375"/>
                    <a:pt x="42" y="379"/>
                    <a:pt x="42" y="375"/>
                  </a:cubicBezTo>
                  <a:cubicBezTo>
                    <a:pt x="43" y="382"/>
                    <a:pt x="42" y="381"/>
                    <a:pt x="42" y="381"/>
                  </a:cubicBezTo>
                  <a:cubicBezTo>
                    <a:pt x="42" y="381"/>
                    <a:pt x="42" y="381"/>
                    <a:pt x="42" y="380"/>
                  </a:cubicBezTo>
                  <a:cubicBezTo>
                    <a:pt x="41" y="380"/>
                    <a:pt x="41" y="380"/>
                    <a:pt x="41" y="380"/>
                  </a:cubicBezTo>
                  <a:cubicBezTo>
                    <a:pt x="41" y="378"/>
                    <a:pt x="42" y="378"/>
                    <a:pt x="42" y="376"/>
                  </a:cubicBezTo>
                  <a:close/>
                  <a:moveTo>
                    <a:pt x="51" y="371"/>
                  </a:moveTo>
                  <a:cubicBezTo>
                    <a:pt x="52" y="371"/>
                    <a:pt x="52" y="376"/>
                    <a:pt x="52" y="376"/>
                  </a:cubicBezTo>
                  <a:cubicBezTo>
                    <a:pt x="52" y="378"/>
                    <a:pt x="51" y="374"/>
                    <a:pt x="51" y="371"/>
                  </a:cubicBezTo>
                  <a:close/>
                  <a:moveTo>
                    <a:pt x="44" y="377"/>
                  </a:moveTo>
                  <a:cubicBezTo>
                    <a:pt x="45" y="377"/>
                    <a:pt x="45" y="382"/>
                    <a:pt x="44" y="382"/>
                  </a:cubicBezTo>
                  <a:cubicBezTo>
                    <a:pt x="44" y="379"/>
                    <a:pt x="44" y="379"/>
                    <a:pt x="44" y="377"/>
                  </a:cubicBezTo>
                  <a:close/>
                  <a:moveTo>
                    <a:pt x="51" y="384"/>
                  </a:moveTo>
                  <a:cubicBezTo>
                    <a:pt x="51" y="384"/>
                    <a:pt x="50" y="384"/>
                    <a:pt x="50" y="381"/>
                  </a:cubicBezTo>
                  <a:cubicBezTo>
                    <a:pt x="51" y="384"/>
                    <a:pt x="51" y="379"/>
                    <a:pt x="51" y="384"/>
                  </a:cubicBezTo>
                  <a:close/>
                  <a:moveTo>
                    <a:pt x="53" y="380"/>
                  </a:moveTo>
                  <a:cubicBezTo>
                    <a:pt x="53" y="381"/>
                    <a:pt x="53" y="386"/>
                    <a:pt x="53" y="386"/>
                  </a:cubicBezTo>
                  <a:cubicBezTo>
                    <a:pt x="53" y="387"/>
                    <a:pt x="53" y="381"/>
                    <a:pt x="53" y="379"/>
                  </a:cubicBezTo>
                  <a:cubicBezTo>
                    <a:pt x="53" y="379"/>
                    <a:pt x="53" y="382"/>
                    <a:pt x="53" y="380"/>
                  </a:cubicBezTo>
                  <a:close/>
                  <a:moveTo>
                    <a:pt x="49" y="385"/>
                  </a:moveTo>
                  <a:cubicBezTo>
                    <a:pt x="49" y="385"/>
                    <a:pt x="49" y="386"/>
                    <a:pt x="50" y="387"/>
                  </a:cubicBezTo>
                  <a:cubicBezTo>
                    <a:pt x="49" y="388"/>
                    <a:pt x="49" y="388"/>
                    <a:pt x="49" y="388"/>
                  </a:cubicBezTo>
                  <a:cubicBezTo>
                    <a:pt x="49" y="385"/>
                    <a:pt x="49" y="387"/>
                    <a:pt x="49" y="385"/>
                  </a:cubicBezTo>
                  <a:close/>
                  <a:moveTo>
                    <a:pt x="51" y="394"/>
                  </a:moveTo>
                  <a:cubicBezTo>
                    <a:pt x="51" y="392"/>
                    <a:pt x="51" y="396"/>
                    <a:pt x="51" y="397"/>
                  </a:cubicBezTo>
                  <a:cubicBezTo>
                    <a:pt x="51" y="396"/>
                    <a:pt x="50" y="396"/>
                    <a:pt x="50" y="394"/>
                  </a:cubicBezTo>
                  <a:cubicBezTo>
                    <a:pt x="50" y="391"/>
                    <a:pt x="50" y="390"/>
                    <a:pt x="51" y="387"/>
                  </a:cubicBezTo>
                  <a:cubicBezTo>
                    <a:pt x="51" y="389"/>
                    <a:pt x="51" y="390"/>
                    <a:pt x="51" y="393"/>
                  </a:cubicBezTo>
                  <a:cubicBezTo>
                    <a:pt x="51" y="394"/>
                    <a:pt x="51" y="395"/>
                    <a:pt x="51" y="394"/>
                  </a:cubicBezTo>
                  <a:close/>
                  <a:moveTo>
                    <a:pt x="51" y="391"/>
                  </a:moveTo>
                  <a:cubicBezTo>
                    <a:pt x="51" y="390"/>
                    <a:pt x="52" y="392"/>
                    <a:pt x="52" y="392"/>
                  </a:cubicBezTo>
                  <a:cubicBezTo>
                    <a:pt x="52" y="394"/>
                    <a:pt x="52" y="394"/>
                    <a:pt x="52" y="396"/>
                  </a:cubicBezTo>
                  <a:cubicBezTo>
                    <a:pt x="52" y="395"/>
                    <a:pt x="52" y="392"/>
                    <a:pt x="51" y="391"/>
                  </a:cubicBezTo>
                  <a:close/>
                  <a:moveTo>
                    <a:pt x="47" y="395"/>
                  </a:moveTo>
                  <a:cubicBezTo>
                    <a:pt x="46" y="394"/>
                    <a:pt x="47" y="396"/>
                    <a:pt x="47" y="395"/>
                  </a:cubicBezTo>
                  <a:cubicBezTo>
                    <a:pt x="47" y="397"/>
                    <a:pt x="47" y="397"/>
                    <a:pt x="47" y="399"/>
                  </a:cubicBezTo>
                  <a:cubicBezTo>
                    <a:pt x="47" y="400"/>
                    <a:pt x="47" y="396"/>
                    <a:pt x="47" y="395"/>
                  </a:cubicBezTo>
                  <a:close/>
                  <a:moveTo>
                    <a:pt x="52" y="396"/>
                  </a:moveTo>
                  <a:cubicBezTo>
                    <a:pt x="53" y="397"/>
                    <a:pt x="53" y="396"/>
                    <a:pt x="53" y="396"/>
                  </a:cubicBezTo>
                  <a:cubicBezTo>
                    <a:pt x="53" y="398"/>
                    <a:pt x="53" y="398"/>
                    <a:pt x="53" y="398"/>
                  </a:cubicBezTo>
                  <a:cubicBezTo>
                    <a:pt x="53" y="398"/>
                    <a:pt x="53" y="396"/>
                    <a:pt x="53" y="399"/>
                  </a:cubicBezTo>
                  <a:cubicBezTo>
                    <a:pt x="53" y="399"/>
                    <a:pt x="53" y="397"/>
                    <a:pt x="52" y="396"/>
                  </a:cubicBezTo>
                  <a:close/>
                  <a:moveTo>
                    <a:pt x="9" y="431"/>
                  </a:moveTo>
                  <a:cubicBezTo>
                    <a:pt x="10" y="431"/>
                    <a:pt x="10" y="436"/>
                    <a:pt x="11" y="438"/>
                  </a:cubicBezTo>
                  <a:cubicBezTo>
                    <a:pt x="10" y="437"/>
                    <a:pt x="10" y="432"/>
                    <a:pt x="9" y="431"/>
                  </a:cubicBezTo>
                  <a:close/>
                  <a:moveTo>
                    <a:pt x="9" y="453"/>
                  </a:moveTo>
                  <a:cubicBezTo>
                    <a:pt x="10" y="453"/>
                    <a:pt x="10" y="453"/>
                    <a:pt x="10" y="453"/>
                  </a:cubicBezTo>
                  <a:cubicBezTo>
                    <a:pt x="11" y="457"/>
                    <a:pt x="11" y="457"/>
                    <a:pt x="11" y="460"/>
                  </a:cubicBezTo>
                  <a:cubicBezTo>
                    <a:pt x="11" y="460"/>
                    <a:pt x="11" y="459"/>
                    <a:pt x="10" y="458"/>
                  </a:cubicBezTo>
                  <a:cubicBezTo>
                    <a:pt x="10" y="456"/>
                    <a:pt x="10" y="455"/>
                    <a:pt x="9" y="453"/>
                  </a:cubicBezTo>
                  <a:close/>
                  <a:moveTo>
                    <a:pt x="9" y="462"/>
                  </a:moveTo>
                  <a:cubicBezTo>
                    <a:pt x="10" y="461"/>
                    <a:pt x="10" y="464"/>
                    <a:pt x="11" y="467"/>
                  </a:cubicBezTo>
                  <a:cubicBezTo>
                    <a:pt x="10" y="467"/>
                    <a:pt x="10" y="465"/>
                    <a:pt x="9" y="462"/>
                  </a:cubicBezTo>
                  <a:close/>
                  <a:moveTo>
                    <a:pt x="15" y="457"/>
                  </a:moveTo>
                  <a:cubicBezTo>
                    <a:pt x="16" y="461"/>
                    <a:pt x="16" y="461"/>
                    <a:pt x="16" y="461"/>
                  </a:cubicBezTo>
                  <a:cubicBezTo>
                    <a:pt x="16" y="461"/>
                    <a:pt x="16" y="462"/>
                    <a:pt x="16" y="463"/>
                  </a:cubicBezTo>
                  <a:cubicBezTo>
                    <a:pt x="15" y="460"/>
                    <a:pt x="15" y="460"/>
                    <a:pt x="15" y="460"/>
                  </a:cubicBezTo>
                  <a:cubicBezTo>
                    <a:pt x="16" y="462"/>
                    <a:pt x="15" y="459"/>
                    <a:pt x="15" y="457"/>
                  </a:cubicBezTo>
                  <a:close/>
                  <a:moveTo>
                    <a:pt x="40" y="438"/>
                  </a:moveTo>
                  <a:cubicBezTo>
                    <a:pt x="41" y="440"/>
                    <a:pt x="41" y="441"/>
                    <a:pt x="41" y="443"/>
                  </a:cubicBezTo>
                  <a:cubicBezTo>
                    <a:pt x="41" y="445"/>
                    <a:pt x="41" y="445"/>
                    <a:pt x="42" y="446"/>
                  </a:cubicBezTo>
                  <a:cubicBezTo>
                    <a:pt x="42" y="446"/>
                    <a:pt x="42" y="445"/>
                    <a:pt x="42" y="444"/>
                  </a:cubicBezTo>
                  <a:cubicBezTo>
                    <a:pt x="42" y="443"/>
                    <a:pt x="42" y="445"/>
                    <a:pt x="42" y="445"/>
                  </a:cubicBezTo>
                  <a:cubicBezTo>
                    <a:pt x="41" y="443"/>
                    <a:pt x="41" y="443"/>
                    <a:pt x="41" y="441"/>
                  </a:cubicBezTo>
                  <a:cubicBezTo>
                    <a:pt x="41" y="441"/>
                    <a:pt x="42" y="444"/>
                    <a:pt x="42" y="443"/>
                  </a:cubicBezTo>
                  <a:cubicBezTo>
                    <a:pt x="42" y="441"/>
                    <a:pt x="41" y="440"/>
                    <a:pt x="41" y="439"/>
                  </a:cubicBezTo>
                  <a:cubicBezTo>
                    <a:pt x="41" y="439"/>
                    <a:pt x="42" y="444"/>
                    <a:pt x="42" y="443"/>
                  </a:cubicBezTo>
                  <a:cubicBezTo>
                    <a:pt x="43" y="445"/>
                    <a:pt x="43" y="446"/>
                    <a:pt x="43" y="447"/>
                  </a:cubicBezTo>
                  <a:cubicBezTo>
                    <a:pt x="44" y="448"/>
                    <a:pt x="43" y="446"/>
                    <a:pt x="43" y="444"/>
                  </a:cubicBezTo>
                  <a:cubicBezTo>
                    <a:pt x="43" y="444"/>
                    <a:pt x="43" y="444"/>
                    <a:pt x="43" y="444"/>
                  </a:cubicBezTo>
                  <a:cubicBezTo>
                    <a:pt x="44" y="447"/>
                    <a:pt x="44" y="448"/>
                    <a:pt x="44" y="450"/>
                  </a:cubicBezTo>
                  <a:cubicBezTo>
                    <a:pt x="44" y="451"/>
                    <a:pt x="45" y="452"/>
                    <a:pt x="44" y="450"/>
                  </a:cubicBezTo>
                  <a:cubicBezTo>
                    <a:pt x="46" y="454"/>
                    <a:pt x="47" y="458"/>
                    <a:pt x="47" y="461"/>
                  </a:cubicBezTo>
                  <a:cubicBezTo>
                    <a:pt x="48" y="464"/>
                    <a:pt x="47" y="460"/>
                    <a:pt x="48" y="462"/>
                  </a:cubicBezTo>
                  <a:cubicBezTo>
                    <a:pt x="48" y="463"/>
                    <a:pt x="48" y="465"/>
                    <a:pt x="47" y="465"/>
                  </a:cubicBezTo>
                  <a:cubicBezTo>
                    <a:pt x="46" y="460"/>
                    <a:pt x="46" y="457"/>
                    <a:pt x="45" y="452"/>
                  </a:cubicBezTo>
                  <a:cubicBezTo>
                    <a:pt x="45" y="453"/>
                    <a:pt x="45" y="456"/>
                    <a:pt x="46" y="459"/>
                  </a:cubicBezTo>
                  <a:cubicBezTo>
                    <a:pt x="45" y="457"/>
                    <a:pt x="46" y="459"/>
                    <a:pt x="46" y="461"/>
                  </a:cubicBezTo>
                  <a:cubicBezTo>
                    <a:pt x="46" y="460"/>
                    <a:pt x="45" y="456"/>
                    <a:pt x="44" y="452"/>
                  </a:cubicBezTo>
                  <a:cubicBezTo>
                    <a:pt x="44" y="454"/>
                    <a:pt x="45" y="460"/>
                    <a:pt x="47" y="464"/>
                  </a:cubicBezTo>
                  <a:cubicBezTo>
                    <a:pt x="46" y="464"/>
                    <a:pt x="46" y="462"/>
                    <a:pt x="46" y="463"/>
                  </a:cubicBezTo>
                  <a:cubicBezTo>
                    <a:pt x="46" y="464"/>
                    <a:pt x="46" y="465"/>
                    <a:pt x="47" y="467"/>
                  </a:cubicBezTo>
                  <a:cubicBezTo>
                    <a:pt x="47" y="467"/>
                    <a:pt x="46" y="463"/>
                    <a:pt x="45" y="461"/>
                  </a:cubicBezTo>
                  <a:cubicBezTo>
                    <a:pt x="45" y="462"/>
                    <a:pt x="46" y="463"/>
                    <a:pt x="45" y="460"/>
                  </a:cubicBezTo>
                  <a:cubicBezTo>
                    <a:pt x="44" y="458"/>
                    <a:pt x="44" y="454"/>
                    <a:pt x="42" y="451"/>
                  </a:cubicBezTo>
                  <a:cubicBezTo>
                    <a:pt x="43" y="454"/>
                    <a:pt x="44" y="456"/>
                    <a:pt x="45" y="460"/>
                  </a:cubicBezTo>
                  <a:cubicBezTo>
                    <a:pt x="44" y="459"/>
                    <a:pt x="45" y="461"/>
                    <a:pt x="45" y="462"/>
                  </a:cubicBezTo>
                  <a:cubicBezTo>
                    <a:pt x="45" y="463"/>
                    <a:pt x="45" y="462"/>
                    <a:pt x="44" y="460"/>
                  </a:cubicBezTo>
                  <a:cubicBezTo>
                    <a:pt x="44" y="460"/>
                    <a:pt x="44" y="460"/>
                    <a:pt x="44" y="461"/>
                  </a:cubicBezTo>
                  <a:cubicBezTo>
                    <a:pt x="44" y="457"/>
                    <a:pt x="43" y="454"/>
                    <a:pt x="42" y="452"/>
                  </a:cubicBezTo>
                  <a:cubicBezTo>
                    <a:pt x="42" y="449"/>
                    <a:pt x="41" y="448"/>
                    <a:pt x="41" y="446"/>
                  </a:cubicBezTo>
                  <a:cubicBezTo>
                    <a:pt x="41" y="446"/>
                    <a:pt x="41" y="446"/>
                    <a:pt x="41" y="446"/>
                  </a:cubicBezTo>
                  <a:cubicBezTo>
                    <a:pt x="41" y="443"/>
                    <a:pt x="41" y="442"/>
                    <a:pt x="40" y="439"/>
                  </a:cubicBezTo>
                  <a:cubicBezTo>
                    <a:pt x="41" y="441"/>
                    <a:pt x="40" y="438"/>
                    <a:pt x="40" y="438"/>
                  </a:cubicBezTo>
                  <a:close/>
                  <a:moveTo>
                    <a:pt x="43" y="441"/>
                  </a:moveTo>
                  <a:cubicBezTo>
                    <a:pt x="44" y="445"/>
                    <a:pt x="44" y="446"/>
                    <a:pt x="44" y="444"/>
                  </a:cubicBezTo>
                  <a:cubicBezTo>
                    <a:pt x="44" y="446"/>
                    <a:pt x="44" y="447"/>
                    <a:pt x="45" y="449"/>
                  </a:cubicBezTo>
                  <a:cubicBezTo>
                    <a:pt x="45" y="451"/>
                    <a:pt x="45" y="451"/>
                    <a:pt x="45" y="453"/>
                  </a:cubicBezTo>
                  <a:cubicBezTo>
                    <a:pt x="45" y="451"/>
                    <a:pt x="44" y="449"/>
                    <a:pt x="44" y="447"/>
                  </a:cubicBezTo>
                  <a:cubicBezTo>
                    <a:pt x="45" y="448"/>
                    <a:pt x="43" y="442"/>
                    <a:pt x="43" y="441"/>
                  </a:cubicBezTo>
                  <a:close/>
                  <a:moveTo>
                    <a:pt x="39" y="440"/>
                  </a:moveTo>
                  <a:cubicBezTo>
                    <a:pt x="39" y="440"/>
                    <a:pt x="40" y="443"/>
                    <a:pt x="40" y="444"/>
                  </a:cubicBezTo>
                  <a:cubicBezTo>
                    <a:pt x="40" y="445"/>
                    <a:pt x="39" y="442"/>
                    <a:pt x="39" y="440"/>
                  </a:cubicBezTo>
                  <a:close/>
                  <a:moveTo>
                    <a:pt x="45" y="450"/>
                  </a:moveTo>
                  <a:cubicBezTo>
                    <a:pt x="46" y="452"/>
                    <a:pt x="47" y="455"/>
                    <a:pt x="47" y="456"/>
                  </a:cubicBezTo>
                  <a:cubicBezTo>
                    <a:pt x="48" y="459"/>
                    <a:pt x="47" y="456"/>
                    <a:pt x="47" y="457"/>
                  </a:cubicBezTo>
                  <a:cubicBezTo>
                    <a:pt x="48" y="460"/>
                    <a:pt x="49" y="464"/>
                    <a:pt x="49" y="465"/>
                  </a:cubicBezTo>
                  <a:cubicBezTo>
                    <a:pt x="49" y="466"/>
                    <a:pt x="49" y="464"/>
                    <a:pt x="49" y="463"/>
                  </a:cubicBezTo>
                  <a:cubicBezTo>
                    <a:pt x="48" y="463"/>
                    <a:pt x="49" y="464"/>
                    <a:pt x="49" y="465"/>
                  </a:cubicBezTo>
                  <a:cubicBezTo>
                    <a:pt x="49" y="467"/>
                    <a:pt x="50" y="468"/>
                    <a:pt x="50" y="470"/>
                  </a:cubicBezTo>
                  <a:cubicBezTo>
                    <a:pt x="50" y="470"/>
                    <a:pt x="49" y="468"/>
                    <a:pt x="49" y="469"/>
                  </a:cubicBezTo>
                  <a:cubicBezTo>
                    <a:pt x="49" y="466"/>
                    <a:pt x="49" y="468"/>
                    <a:pt x="48" y="464"/>
                  </a:cubicBezTo>
                  <a:cubicBezTo>
                    <a:pt x="48" y="464"/>
                    <a:pt x="49" y="466"/>
                    <a:pt x="49" y="466"/>
                  </a:cubicBezTo>
                  <a:cubicBezTo>
                    <a:pt x="48" y="463"/>
                    <a:pt x="47" y="459"/>
                    <a:pt x="46" y="454"/>
                  </a:cubicBezTo>
                  <a:cubicBezTo>
                    <a:pt x="47" y="458"/>
                    <a:pt x="48" y="460"/>
                    <a:pt x="48" y="463"/>
                  </a:cubicBezTo>
                  <a:cubicBezTo>
                    <a:pt x="48" y="460"/>
                    <a:pt x="45" y="452"/>
                    <a:pt x="45" y="450"/>
                  </a:cubicBezTo>
                  <a:close/>
                  <a:moveTo>
                    <a:pt x="52" y="449"/>
                  </a:moveTo>
                  <a:cubicBezTo>
                    <a:pt x="52" y="450"/>
                    <a:pt x="53" y="454"/>
                    <a:pt x="53" y="454"/>
                  </a:cubicBezTo>
                  <a:cubicBezTo>
                    <a:pt x="52" y="451"/>
                    <a:pt x="52" y="450"/>
                    <a:pt x="52" y="449"/>
                  </a:cubicBezTo>
                  <a:close/>
                  <a:moveTo>
                    <a:pt x="24" y="482"/>
                  </a:moveTo>
                  <a:cubicBezTo>
                    <a:pt x="25" y="484"/>
                    <a:pt x="25" y="484"/>
                    <a:pt x="25" y="484"/>
                  </a:cubicBezTo>
                  <a:cubicBezTo>
                    <a:pt x="25" y="485"/>
                    <a:pt x="25" y="485"/>
                    <a:pt x="25" y="485"/>
                  </a:cubicBezTo>
                  <a:cubicBezTo>
                    <a:pt x="24" y="483"/>
                    <a:pt x="24" y="482"/>
                    <a:pt x="24" y="482"/>
                  </a:cubicBezTo>
                  <a:close/>
                  <a:moveTo>
                    <a:pt x="53" y="456"/>
                  </a:moveTo>
                  <a:cubicBezTo>
                    <a:pt x="53" y="456"/>
                    <a:pt x="53" y="457"/>
                    <a:pt x="53" y="458"/>
                  </a:cubicBezTo>
                  <a:cubicBezTo>
                    <a:pt x="53" y="458"/>
                    <a:pt x="52" y="455"/>
                    <a:pt x="52" y="454"/>
                  </a:cubicBezTo>
                  <a:cubicBezTo>
                    <a:pt x="52" y="455"/>
                    <a:pt x="53" y="455"/>
                    <a:pt x="53" y="457"/>
                  </a:cubicBezTo>
                  <a:cubicBezTo>
                    <a:pt x="53" y="457"/>
                    <a:pt x="53" y="456"/>
                    <a:pt x="53" y="456"/>
                  </a:cubicBezTo>
                  <a:close/>
                  <a:moveTo>
                    <a:pt x="48" y="465"/>
                  </a:moveTo>
                  <a:cubicBezTo>
                    <a:pt x="48" y="466"/>
                    <a:pt x="49" y="467"/>
                    <a:pt x="49" y="468"/>
                  </a:cubicBezTo>
                  <a:cubicBezTo>
                    <a:pt x="49" y="468"/>
                    <a:pt x="49" y="468"/>
                    <a:pt x="49" y="468"/>
                  </a:cubicBezTo>
                  <a:cubicBezTo>
                    <a:pt x="48" y="466"/>
                    <a:pt x="48" y="465"/>
                    <a:pt x="48" y="465"/>
                  </a:cubicBezTo>
                  <a:close/>
                  <a:moveTo>
                    <a:pt x="54" y="459"/>
                  </a:moveTo>
                  <a:cubicBezTo>
                    <a:pt x="54" y="460"/>
                    <a:pt x="55" y="465"/>
                    <a:pt x="55" y="464"/>
                  </a:cubicBezTo>
                  <a:cubicBezTo>
                    <a:pt x="54" y="461"/>
                    <a:pt x="54" y="461"/>
                    <a:pt x="54" y="459"/>
                  </a:cubicBezTo>
                  <a:close/>
                  <a:moveTo>
                    <a:pt x="48" y="474"/>
                  </a:moveTo>
                  <a:cubicBezTo>
                    <a:pt x="48" y="474"/>
                    <a:pt x="48" y="474"/>
                    <a:pt x="48" y="474"/>
                  </a:cubicBezTo>
                  <a:cubicBezTo>
                    <a:pt x="48" y="475"/>
                    <a:pt x="48" y="475"/>
                    <a:pt x="49" y="475"/>
                  </a:cubicBezTo>
                  <a:cubicBezTo>
                    <a:pt x="49" y="477"/>
                    <a:pt x="48" y="476"/>
                    <a:pt x="48" y="474"/>
                  </a:cubicBezTo>
                  <a:close/>
                  <a:moveTo>
                    <a:pt x="53" y="474"/>
                  </a:moveTo>
                  <a:cubicBezTo>
                    <a:pt x="54" y="474"/>
                    <a:pt x="55" y="478"/>
                    <a:pt x="54" y="478"/>
                  </a:cubicBezTo>
                  <a:cubicBezTo>
                    <a:pt x="54" y="476"/>
                    <a:pt x="54" y="475"/>
                    <a:pt x="53" y="474"/>
                  </a:cubicBezTo>
                  <a:close/>
                  <a:moveTo>
                    <a:pt x="56" y="480"/>
                  </a:moveTo>
                  <a:cubicBezTo>
                    <a:pt x="56" y="482"/>
                    <a:pt x="57" y="483"/>
                    <a:pt x="57" y="484"/>
                  </a:cubicBezTo>
                  <a:cubicBezTo>
                    <a:pt x="57" y="484"/>
                    <a:pt x="56" y="482"/>
                    <a:pt x="56" y="482"/>
                  </a:cubicBezTo>
                  <a:cubicBezTo>
                    <a:pt x="56" y="480"/>
                    <a:pt x="56" y="480"/>
                    <a:pt x="56" y="480"/>
                  </a:cubicBezTo>
                  <a:close/>
                  <a:moveTo>
                    <a:pt x="58" y="537"/>
                  </a:moveTo>
                  <a:cubicBezTo>
                    <a:pt x="59" y="539"/>
                    <a:pt x="56" y="534"/>
                    <a:pt x="57" y="535"/>
                  </a:cubicBezTo>
                  <a:cubicBezTo>
                    <a:pt x="60" y="540"/>
                    <a:pt x="63" y="546"/>
                    <a:pt x="66" y="551"/>
                  </a:cubicBezTo>
                  <a:cubicBezTo>
                    <a:pt x="66" y="551"/>
                    <a:pt x="66" y="552"/>
                    <a:pt x="67" y="555"/>
                  </a:cubicBezTo>
                  <a:cubicBezTo>
                    <a:pt x="66" y="554"/>
                    <a:pt x="67" y="555"/>
                    <a:pt x="67" y="555"/>
                  </a:cubicBezTo>
                  <a:cubicBezTo>
                    <a:pt x="66" y="553"/>
                    <a:pt x="65" y="552"/>
                    <a:pt x="65" y="551"/>
                  </a:cubicBezTo>
                  <a:cubicBezTo>
                    <a:pt x="63" y="548"/>
                    <a:pt x="61" y="544"/>
                    <a:pt x="60" y="543"/>
                  </a:cubicBezTo>
                  <a:cubicBezTo>
                    <a:pt x="59" y="541"/>
                    <a:pt x="59" y="541"/>
                    <a:pt x="59" y="540"/>
                  </a:cubicBezTo>
                  <a:cubicBezTo>
                    <a:pt x="57" y="537"/>
                    <a:pt x="56" y="536"/>
                    <a:pt x="56" y="535"/>
                  </a:cubicBezTo>
                  <a:cubicBezTo>
                    <a:pt x="57" y="535"/>
                    <a:pt x="58" y="537"/>
                    <a:pt x="58" y="537"/>
                  </a:cubicBezTo>
                  <a:close/>
                  <a:moveTo>
                    <a:pt x="57" y="535"/>
                  </a:moveTo>
                  <a:cubicBezTo>
                    <a:pt x="55" y="534"/>
                    <a:pt x="57" y="538"/>
                    <a:pt x="57" y="539"/>
                  </a:cubicBezTo>
                  <a:cubicBezTo>
                    <a:pt x="56" y="536"/>
                    <a:pt x="55" y="534"/>
                    <a:pt x="54" y="531"/>
                  </a:cubicBezTo>
                  <a:cubicBezTo>
                    <a:pt x="52" y="529"/>
                    <a:pt x="51" y="526"/>
                    <a:pt x="50" y="524"/>
                  </a:cubicBezTo>
                  <a:cubicBezTo>
                    <a:pt x="49" y="521"/>
                    <a:pt x="48" y="519"/>
                    <a:pt x="47" y="517"/>
                  </a:cubicBezTo>
                  <a:cubicBezTo>
                    <a:pt x="46" y="515"/>
                    <a:pt x="46" y="513"/>
                    <a:pt x="45" y="512"/>
                  </a:cubicBezTo>
                  <a:cubicBezTo>
                    <a:pt x="44" y="510"/>
                    <a:pt x="44" y="509"/>
                    <a:pt x="43" y="507"/>
                  </a:cubicBezTo>
                  <a:cubicBezTo>
                    <a:pt x="42" y="505"/>
                    <a:pt x="43" y="508"/>
                    <a:pt x="43" y="507"/>
                  </a:cubicBezTo>
                  <a:cubicBezTo>
                    <a:pt x="42" y="505"/>
                    <a:pt x="41" y="502"/>
                    <a:pt x="41" y="501"/>
                  </a:cubicBezTo>
                  <a:cubicBezTo>
                    <a:pt x="44" y="509"/>
                    <a:pt x="45" y="511"/>
                    <a:pt x="47" y="516"/>
                  </a:cubicBezTo>
                  <a:cubicBezTo>
                    <a:pt x="47" y="516"/>
                    <a:pt x="47" y="515"/>
                    <a:pt x="47" y="514"/>
                  </a:cubicBezTo>
                  <a:cubicBezTo>
                    <a:pt x="48" y="516"/>
                    <a:pt x="49" y="519"/>
                    <a:pt x="50" y="521"/>
                  </a:cubicBezTo>
                  <a:cubicBezTo>
                    <a:pt x="51" y="524"/>
                    <a:pt x="53" y="527"/>
                    <a:pt x="55" y="531"/>
                  </a:cubicBezTo>
                  <a:cubicBezTo>
                    <a:pt x="55" y="532"/>
                    <a:pt x="55" y="533"/>
                    <a:pt x="55" y="534"/>
                  </a:cubicBezTo>
                  <a:cubicBezTo>
                    <a:pt x="56" y="534"/>
                    <a:pt x="56" y="534"/>
                    <a:pt x="57" y="535"/>
                  </a:cubicBezTo>
                  <a:close/>
                  <a:moveTo>
                    <a:pt x="45" y="527"/>
                  </a:moveTo>
                  <a:cubicBezTo>
                    <a:pt x="45" y="526"/>
                    <a:pt x="47" y="530"/>
                    <a:pt x="46" y="530"/>
                  </a:cubicBezTo>
                  <a:lnTo>
                    <a:pt x="45" y="527"/>
                  </a:lnTo>
                  <a:close/>
                  <a:moveTo>
                    <a:pt x="59" y="505"/>
                  </a:moveTo>
                  <a:cubicBezTo>
                    <a:pt x="60" y="505"/>
                    <a:pt x="62" y="511"/>
                    <a:pt x="59" y="505"/>
                  </a:cubicBezTo>
                  <a:close/>
                  <a:moveTo>
                    <a:pt x="59" y="506"/>
                  </a:moveTo>
                  <a:cubicBezTo>
                    <a:pt x="59" y="506"/>
                    <a:pt x="61" y="510"/>
                    <a:pt x="61" y="510"/>
                  </a:cubicBezTo>
                  <a:cubicBezTo>
                    <a:pt x="60" y="508"/>
                    <a:pt x="60" y="508"/>
                    <a:pt x="59" y="506"/>
                  </a:cubicBezTo>
                  <a:close/>
                  <a:moveTo>
                    <a:pt x="46" y="530"/>
                  </a:moveTo>
                  <a:cubicBezTo>
                    <a:pt x="47" y="533"/>
                    <a:pt x="47" y="534"/>
                    <a:pt x="48" y="536"/>
                  </a:cubicBezTo>
                  <a:cubicBezTo>
                    <a:pt x="48" y="535"/>
                    <a:pt x="47" y="533"/>
                    <a:pt x="46" y="532"/>
                  </a:cubicBezTo>
                  <a:cubicBezTo>
                    <a:pt x="46" y="531"/>
                    <a:pt x="46" y="530"/>
                    <a:pt x="46" y="530"/>
                  </a:cubicBezTo>
                  <a:close/>
                  <a:moveTo>
                    <a:pt x="55" y="547"/>
                  </a:moveTo>
                  <a:cubicBezTo>
                    <a:pt x="56" y="548"/>
                    <a:pt x="56" y="549"/>
                    <a:pt x="58" y="551"/>
                  </a:cubicBezTo>
                  <a:cubicBezTo>
                    <a:pt x="57" y="550"/>
                    <a:pt x="56" y="548"/>
                    <a:pt x="56" y="548"/>
                  </a:cubicBezTo>
                  <a:cubicBezTo>
                    <a:pt x="56" y="547"/>
                    <a:pt x="58" y="551"/>
                    <a:pt x="59" y="553"/>
                  </a:cubicBezTo>
                  <a:cubicBezTo>
                    <a:pt x="59" y="553"/>
                    <a:pt x="61" y="556"/>
                    <a:pt x="61" y="557"/>
                  </a:cubicBezTo>
                  <a:cubicBezTo>
                    <a:pt x="59" y="554"/>
                    <a:pt x="57" y="551"/>
                    <a:pt x="57" y="551"/>
                  </a:cubicBezTo>
                  <a:cubicBezTo>
                    <a:pt x="56" y="549"/>
                    <a:pt x="56" y="549"/>
                    <a:pt x="55" y="547"/>
                  </a:cubicBezTo>
                  <a:close/>
                  <a:moveTo>
                    <a:pt x="72" y="534"/>
                  </a:moveTo>
                  <a:cubicBezTo>
                    <a:pt x="72" y="533"/>
                    <a:pt x="74" y="537"/>
                    <a:pt x="73" y="537"/>
                  </a:cubicBezTo>
                  <a:cubicBezTo>
                    <a:pt x="73" y="536"/>
                    <a:pt x="72" y="535"/>
                    <a:pt x="72" y="534"/>
                  </a:cubicBezTo>
                  <a:close/>
                  <a:moveTo>
                    <a:pt x="75" y="544"/>
                  </a:moveTo>
                  <a:cubicBezTo>
                    <a:pt x="75" y="542"/>
                    <a:pt x="73" y="540"/>
                    <a:pt x="73" y="540"/>
                  </a:cubicBezTo>
                  <a:cubicBezTo>
                    <a:pt x="74" y="542"/>
                    <a:pt x="76" y="544"/>
                    <a:pt x="75" y="544"/>
                  </a:cubicBezTo>
                  <a:close/>
                  <a:moveTo>
                    <a:pt x="78" y="548"/>
                  </a:moveTo>
                  <a:cubicBezTo>
                    <a:pt x="79" y="548"/>
                    <a:pt x="80" y="551"/>
                    <a:pt x="78" y="549"/>
                  </a:cubicBezTo>
                  <a:cubicBezTo>
                    <a:pt x="80" y="552"/>
                    <a:pt x="83" y="556"/>
                    <a:pt x="83" y="557"/>
                  </a:cubicBezTo>
                  <a:cubicBezTo>
                    <a:pt x="80" y="552"/>
                    <a:pt x="77" y="547"/>
                    <a:pt x="75" y="544"/>
                  </a:cubicBezTo>
                  <a:cubicBezTo>
                    <a:pt x="76" y="544"/>
                    <a:pt x="77" y="546"/>
                    <a:pt x="78" y="547"/>
                  </a:cubicBezTo>
                  <a:cubicBezTo>
                    <a:pt x="76" y="544"/>
                    <a:pt x="74" y="540"/>
                    <a:pt x="72" y="538"/>
                  </a:cubicBezTo>
                  <a:cubicBezTo>
                    <a:pt x="72" y="537"/>
                    <a:pt x="73" y="538"/>
                    <a:pt x="74" y="540"/>
                  </a:cubicBezTo>
                  <a:cubicBezTo>
                    <a:pt x="75" y="542"/>
                    <a:pt x="77" y="545"/>
                    <a:pt x="77" y="546"/>
                  </a:cubicBezTo>
                  <a:cubicBezTo>
                    <a:pt x="78" y="547"/>
                    <a:pt x="79" y="548"/>
                    <a:pt x="78" y="547"/>
                  </a:cubicBezTo>
                  <a:cubicBezTo>
                    <a:pt x="79" y="548"/>
                    <a:pt x="81" y="551"/>
                    <a:pt x="82" y="553"/>
                  </a:cubicBezTo>
                  <a:cubicBezTo>
                    <a:pt x="81" y="553"/>
                    <a:pt x="79" y="548"/>
                    <a:pt x="78" y="548"/>
                  </a:cubicBezTo>
                  <a:close/>
                  <a:moveTo>
                    <a:pt x="66" y="556"/>
                  </a:moveTo>
                  <a:cubicBezTo>
                    <a:pt x="67" y="556"/>
                    <a:pt x="68" y="559"/>
                    <a:pt x="70" y="561"/>
                  </a:cubicBezTo>
                  <a:cubicBezTo>
                    <a:pt x="70" y="560"/>
                    <a:pt x="68" y="558"/>
                    <a:pt x="68" y="557"/>
                  </a:cubicBezTo>
                  <a:cubicBezTo>
                    <a:pt x="68" y="557"/>
                    <a:pt x="69" y="558"/>
                    <a:pt x="70" y="560"/>
                  </a:cubicBezTo>
                  <a:cubicBezTo>
                    <a:pt x="72" y="564"/>
                    <a:pt x="70" y="562"/>
                    <a:pt x="72" y="566"/>
                  </a:cubicBezTo>
                  <a:cubicBezTo>
                    <a:pt x="70" y="563"/>
                    <a:pt x="71" y="565"/>
                    <a:pt x="69" y="562"/>
                  </a:cubicBezTo>
                  <a:cubicBezTo>
                    <a:pt x="70" y="563"/>
                    <a:pt x="70" y="563"/>
                    <a:pt x="69" y="561"/>
                  </a:cubicBezTo>
                  <a:cubicBezTo>
                    <a:pt x="68" y="559"/>
                    <a:pt x="67" y="558"/>
                    <a:pt x="66" y="556"/>
                  </a:cubicBezTo>
                  <a:close/>
                  <a:moveTo>
                    <a:pt x="84" y="556"/>
                  </a:moveTo>
                  <a:cubicBezTo>
                    <a:pt x="85" y="557"/>
                    <a:pt x="85" y="559"/>
                    <a:pt x="87" y="561"/>
                  </a:cubicBezTo>
                  <a:cubicBezTo>
                    <a:pt x="86" y="560"/>
                    <a:pt x="85" y="558"/>
                    <a:pt x="84" y="556"/>
                  </a:cubicBezTo>
                  <a:close/>
                  <a:moveTo>
                    <a:pt x="579" y="111"/>
                  </a:moveTo>
                  <a:cubicBezTo>
                    <a:pt x="576" y="108"/>
                    <a:pt x="574" y="107"/>
                    <a:pt x="572" y="106"/>
                  </a:cubicBezTo>
                  <a:cubicBezTo>
                    <a:pt x="573" y="106"/>
                    <a:pt x="574" y="107"/>
                    <a:pt x="574" y="106"/>
                  </a:cubicBezTo>
                  <a:cubicBezTo>
                    <a:pt x="574" y="107"/>
                    <a:pt x="575" y="108"/>
                    <a:pt x="576" y="108"/>
                  </a:cubicBezTo>
                  <a:cubicBezTo>
                    <a:pt x="577" y="109"/>
                    <a:pt x="578" y="110"/>
                    <a:pt x="579" y="111"/>
                  </a:cubicBezTo>
                  <a:close/>
                  <a:moveTo>
                    <a:pt x="562" y="96"/>
                  </a:moveTo>
                  <a:cubicBezTo>
                    <a:pt x="563" y="96"/>
                    <a:pt x="564" y="98"/>
                    <a:pt x="564" y="97"/>
                  </a:cubicBezTo>
                  <a:cubicBezTo>
                    <a:pt x="567" y="99"/>
                    <a:pt x="567" y="100"/>
                    <a:pt x="569" y="101"/>
                  </a:cubicBezTo>
                  <a:cubicBezTo>
                    <a:pt x="568" y="101"/>
                    <a:pt x="565" y="98"/>
                    <a:pt x="562" y="96"/>
                  </a:cubicBezTo>
                  <a:close/>
                  <a:moveTo>
                    <a:pt x="566" y="99"/>
                  </a:moveTo>
                  <a:cubicBezTo>
                    <a:pt x="569" y="102"/>
                    <a:pt x="565" y="99"/>
                    <a:pt x="563" y="97"/>
                  </a:cubicBezTo>
                  <a:cubicBezTo>
                    <a:pt x="564" y="98"/>
                    <a:pt x="565" y="98"/>
                    <a:pt x="566" y="99"/>
                  </a:cubicBezTo>
                  <a:cubicBezTo>
                    <a:pt x="567" y="100"/>
                    <a:pt x="569" y="101"/>
                    <a:pt x="570" y="103"/>
                  </a:cubicBezTo>
                  <a:cubicBezTo>
                    <a:pt x="569" y="102"/>
                    <a:pt x="568" y="101"/>
                    <a:pt x="56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18" name="Freeform 27"/>
            <p:cNvSpPr>
              <a:spLocks noEditPoints="1"/>
            </p:cNvSpPr>
            <p:nvPr/>
          </p:nvSpPr>
          <p:spPr bwMode="auto">
            <a:xfrm>
              <a:off x="3171826" y="2763838"/>
              <a:ext cx="2784475" cy="2035175"/>
            </a:xfrm>
            <a:custGeom>
              <a:avLst/>
              <a:gdLst>
                <a:gd name="T0" fmla="*/ 3 w 740"/>
                <a:gd name="T1" fmla="*/ 208 h 540"/>
                <a:gd name="T2" fmla="*/ 37 w 740"/>
                <a:gd name="T3" fmla="*/ 320 h 540"/>
                <a:gd name="T4" fmla="*/ 119 w 740"/>
                <a:gd name="T5" fmla="*/ 427 h 540"/>
                <a:gd name="T6" fmla="*/ 299 w 740"/>
                <a:gd name="T7" fmla="*/ 523 h 540"/>
                <a:gd name="T8" fmla="*/ 325 w 740"/>
                <a:gd name="T9" fmla="*/ 534 h 540"/>
                <a:gd name="T10" fmla="*/ 560 w 740"/>
                <a:gd name="T11" fmla="*/ 488 h 540"/>
                <a:gd name="T12" fmla="*/ 577 w 740"/>
                <a:gd name="T13" fmla="*/ 477 h 540"/>
                <a:gd name="T14" fmla="*/ 649 w 740"/>
                <a:gd name="T15" fmla="*/ 414 h 540"/>
                <a:gd name="T16" fmla="*/ 695 w 740"/>
                <a:gd name="T17" fmla="*/ 347 h 540"/>
                <a:gd name="T18" fmla="*/ 722 w 740"/>
                <a:gd name="T19" fmla="*/ 279 h 540"/>
                <a:gd name="T20" fmla="*/ 732 w 740"/>
                <a:gd name="T21" fmla="*/ 252 h 540"/>
                <a:gd name="T22" fmla="*/ 739 w 740"/>
                <a:gd name="T23" fmla="*/ 209 h 540"/>
                <a:gd name="T24" fmla="*/ 733 w 740"/>
                <a:gd name="T25" fmla="*/ 142 h 540"/>
                <a:gd name="T26" fmla="*/ 720 w 740"/>
                <a:gd name="T27" fmla="*/ 118 h 540"/>
                <a:gd name="T28" fmla="*/ 709 w 740"/>
                <a:gd name="T29" fmla="*/ 118 h 540"/>
                <a:gd name="T30" fmla="*/ 706 w 740"/>
                <a:gd name="T31" fmla="*/ 217 h 540"/>
                <a:gd name="T32" fmla="*/ 688 w 740"/>
                <a:gd name="T33" fmla="*/ 253 h 540"/>
                <a:gd name="T34" fmla="*/ 666 w 740"/>
                <a:gd name="T35" fmla="*/ 301 h 540"/>
                <a:gd name="T36" fmla="*/ 528 w 740"/>
                <a:gd name="T37" fmla="*/ 440 h 540"/>
                <a:gd name="T38" fmla="*/ 499 w 740"/>
                <a:gd name="T39" fmla="*/ 457 h 540"/>
                <a:gd name="T40" fmla="*/ 178 w 740"/>
                <a:gd name="T41" fmla="*/ 419 h 540"/>
                <a:gd name="T42" fmla="*/ 143 w 740"/>
                <a:gd name="T43" fmla="*/ 400 h 540"/>
                <a:gd name="T44" fmla="*/ 48 w 740"/>
                <a:gd name="T45" fmla="*/ 255 h 540"/>
                <a:gd name="T46" fmla="*/ 54 w 740"/>
                <a:gd name="T47" fmla="*/ 281 h 540"/>
                <a:gd name="T48" fmla="*/ 64 w 740"/>
                <a:gd name="T49" fmla="*/ 307 h 540"/>
                <a:gd name="T50" fmla="*/ 70 w 740"/>
                <a:gd name="T51" fmla="*/ 319 h 540"/>
                <a:gd name="T52" fmla="*/ 46 w 740"/>
                <a:gd name="T53" fmla="*/ 273 h 540"/>
                <a:gd name="T54" fmla="*/ 40 w 740"/>
                <a:gd name="T55" fmla="*/ 263 h 540"/>
                <a:gd name="T56" fmla="*/ 45 w 740"/>
                <a:gd name="T57" fmla="*/ 284 h 540"/>
                <a:gd name="T58" fmla="*/ 79 w 740"/>
                <a:gd name="T59" fmla="*/ 349 h 540"/>
                <a:gd name="T60" fmla="*/ 138 w 740"/>
                <a:gd name="T61" fmla="*/ 415 h 540"/>
                <a:gd name="T62" fmla="*/ 152 w 740"/>
                <a:gd name="T63" fmla="*/ 430 h 540"/>
                <a:gd name="T64" fmla="*/ 176 w 740"/>
                <a:gd name="T65" fmla="*/ 450 h 540"/>
                <a:gd name="T66" fmla="*/ 97 w 740"/>
                <a:gd name="T67" fmla="*/ 383 h 540"/>
                <a:gd name="T68" fmla="*/ 43 w 740"/>
                <a:gd name="T69" fmla="*/ 300 h 540"/>
                <a:gd name="T70" fmla="*/ 17 w 740"/>
                <a:gd name="T71" fmla="*/ 210 h 540"/>
                <a:gd name="T72" fmla="*/ 20 w 740"/>
                <a:gd name="T73" fmla="*/ 239 h 540"/>
                <a:gd name="T74" fmla="*/ 6 w 740"/>
                <a:gd name="T75" fmla="*/ 206 h 540"/>
                <a:gd name="T76" fmla="*/ 11 w 740"/>
                <a:gd name="T77" fmla="*/ 174 h 540"/>
                <a:gd name="T78" fmla="*/ 5 w 740"/>
                <a:gd name="T79" fmla="*/ 153 h 540"/>
                <a:gd name="T80" fmla="*/ 4 w 740"/>
                <a:gd name="T81" fmla="*/ 124 h 540"/>
                <a:gd name="T82" fmla="*/ 195 w 740"/>
                <a:gd name="T83" fmla="*/ 460 h 540"/>
                <a:gd name="T84" fmla="*/ 79 w 740"/>
                <a:gd name="T85" fmla="*/ 343 h 540"/>
                <a:gd name="T86" fmla="*/ 696 w 740"/>
                <a:gd name="T87" fmla="*/ 240 h 540"/>
                <a:gd name="T88" fmla="*/ 6 w 740"/>
                <a:gd name="T89" fmla="*/ 153 h 540"/>
                <a:gd name="T90" fmla="*/ 10 w 740"/>
                <a:gd name="T91" fmla="*/ 209 h 540"/>
                <a:gd name="T92" fmla="*/ 21 w 740"/>
                <a:gd name="T93" fmla="*/ 263 h 540"/>
                <a:gd name="T94" fmla="*/ 42 w 740"/>
                <a:gd name="T95" fmla="*/ 300 h 540"/>
                <a:gd name="T96" fmla="*/ 56 w 740"/>
                <a:gd name="T97" fmla="*/ 297 h 540"/>
                <a:gd name="T98" fmla="*/ 47 w 740"/>
                <a:gd name="T99" fmla="*/ 323 h 540"/>
                <a:gd name="T100" fmla="*/ 64 w 740"/>
                <a:gd name="T101" fmla="*/ 297 h 540"/>
                <a:gd name="T102" fmla="*/ 74 w 740"/>
                <a:gd name="T103" fmla="*/ 332 h 540"/>
                <a:gd name="T104" fmla="*/ 105 w 740"/>
                <a:gd name="T105" fmla="*/ 373 h 540"/>
                <a:gd name="T106" fmla="*/ 141 w 740"/>
                <a:gd name="T107" fmla="*/ 417 h 540"/>
                <a:gd name="T108" fmla="*/ 190 w 740"/>
                <a:gd name="T109" fmla="*/ 458 h 540"/>
                <a:gd name="T110" fmla="*/ 555 w 740"/>
                <a:gd name="T111" fmla="*/ 425 h 540"/>
                <a:gd name="T112" fmla="*/ 561 w 740"/>
                <a:gd name="T113" fmla="*/ 420 h 540"/>
                <a:gd name="T114" fmla="*/ 646 w 740"/>
                <a:gd name="T115" fmla="*/ 335 h 540"/>
                <a:gd name="T116" fmla="*/ 670 w 740"/>
                <a:gd name="T117" fmla="*/ 298 h 540"/>
                <a:gd name="T118" fmla="*/ 701 w 740"/>
                <a:gd name="T119" fmla="*/ 244 h 540"/>
                <a:gd name="T120" fmla="*/ 700 w 740"/>
                <a:gd name="T121" fmla="*/ 239 h 540"/>
                <a:gd name="T122" fmla="*/ 709 w 740"/>
                <a:gd name="T123" fmla="*/ 196 h 540"/>
                <a:gd name="T124" fmla="*/ 61 w 740"/>
                <a:gd name="T125" fmla="*/ 30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40">
                  <a:moveTo>
                    <a:pt x="40" y="3"/>
                  </a:moveTo>
                  <a:cubicBezTo>
                    <a:pt x="40" y="5"/>
                    <a:pt x="39" y="6"/>
                    <a:pt x="38" y="7"/>
                  </a:cubicBezTo>
                  <a:cubicBezTo>
                    <a:pt x="40" y="4"/>
                    <a:pt x="38" y="7"/>
                    <a:pt x="38" y="7"/>
                  </a:cubicBezTo>
                  <a:cubicBezTo>
                    <a:pt x="38" y="6"/>
                    <a:pt x="39" y="5"/>
                    <a:pt x="39" y="4"/>
                  </a:cubicBezTo>
                  <a:cubicBezTo>
                    <a:pt x="39" y="4"/>
                    <a:pt x="36" y="12"/>
                    <a:pt x="34" y="16"/>
                  </a:cubicBezTo>
                  <a:cubicBezTo>
                    <a:pt x="32" y="19"/>
                    <a:pt x="32" y="18"/>
                    <a:pt x="30" y="22"/>
                  </a:cubicBezTo>
                  <a:cubicBezTo>
                    <a:pt x="31" y="22"/>
                    <a:pt x="31" y="21"/>
                    <a:pt x="31" y="20"/>
                  </a:cubicBezTo>
                  <a:cubicBezTo>
                    <a:pt x="30" y="24"/>
                    <a:pt x="29" y="28"/>
                    <a:pt x="27" y="31"/>
                  </a:cubicBezTo>
                  <a:cubicBezTo>
                    <a:pt x="28" y="28"/>
                    <a:pt x="27" y="30"/>
                    <a:pt x="26" y="32"/>
                  </a:cubicBezTo>
                  <a:cubicBezTo>
                    <a:pt x="26" y="34"/>
                    <a:pt x="25" y="35"/>
                    <a:pt x="24" y="38"/>
                  </a:cubicBezTo>
                  <a:cubicBezTo>
                    <a:pt x="25" y="36"/>
                    <a:pt x="23" y="42"/>
                    <a:pt x="23" y="39"/>
                  </a:cubicBezTo>
                  <a:cubicBezTo>
                    <a:pt x="22" y="44"/>
                    <a:pt x="23" y="41"/>
                    <a:pt x="22" y="43"/>
                  </a:cubicBezTo>
                  <a:cubicBezTo>
                    <a:pt x="21" y="45"/>
                    <a:pt x="22" y="43"/>
                    <a:pt x="21" y="46"/>
                  </a:cubicBezTo>
                  <a:cubicBezTo>
                    <a:pt x="21" y="47"/>
                    <a:pt x="20" y="49"/>
                    <a:pt x="20" y="47"/>
                  </a:cubicBezTo>
                  <a:cubicBezTo>
                    <a:pt x="20" y="50"/>
                    <a:pt x="19" y="51"/>
                    <a:pt x="19" y="53"/>
                  </a:cubicBezTo>
                  <a:cubicBezTo>
                    <a:pt x="18" y="55"/>
                    <a:pt x="18" y="56"/>
                    <a:pt x="17" y="58"/>
                  </a:cubicBezTo>
                  <a:cubicBezTo>
                    <a:pt x="17" y="59"/>
                    <a:pt x="17" y="59"/>
                    <a:pt x="17" y="60"/>
                  </a:cubicBezTo>
                  <a:cubicBezTo>
                    <a:pt x="16" y="64"/>
                    <a:pt x="15" y="67"/>
                    <a:pt x="13" y="72"/>
                  </a:cubicBezTo>
                  <a:cubicBezTo>
                    <a:pt x="13" y="72"/>
                    <a:pt x="10" y="84"/>
                    <a:pt x="8" y="88"/>
                  </a:cubicBezTo>
                  <a:cubicBezTo>
                    <a:pt x="9" y="88"/>
                    <a:pt x="9" y="88"/>
                    <a:pt x="9" y="89"/>
                  </a:cubicBezTo>
                  <a:cubicBezTo>
                    <a:pt x="8" y="91"/>
                    <a:pt x="8" y="91"/>
                    <a:pt x="8" y="93"/>
                  </a:cubicBezTo>
                  <a:cubicBezTo>
                    <a:pt x="8" y="93"/>
                    <a:pt x="8" y="89"/>
                    <a:pt x="9" y="90"/>
                  </a:cubicBezTo>
                  <a:cubicBezTo>
                    <a:pt x="8" y="92"/>
                    <a:pt x="8" y="95"/>
                    <a:pt x="7" y="98"/>
                  </a:cubicBezTo>
                  <a:cubicBezTo>
                    <a:pt x="7" y="100"/>
                    <a:pt x="7" y="101"/>
                    <a:pt x="6" y="103"/>
                  </a:cubicBezTo>
                  <a:cubicBezTo>
                    <a:pt x="6" y="104"/>
                    <a:pt x="6" y="106"/>
                    <a:pt x="6" y="107"/>
                  </a:cubicBezTo>
                  <a:cubicBezTo>
                    <a:pt x="6" y="104"/>
                    <a:pt x="6" y="102"/>
                    <a:pt x="6" y="104"/>
                  </a:cubicBezTo>
                  <a:cubicBezTo>
                    <a:pt x="6" y="106"/>
                    <a:pt x="6" y="107"/>
                    <a:pt x="5" y="110"/>
                  </a:cubicBezTo>
                  <a:cubicBezTo>
                    <a:pt x="5" y="109"/>
                    <a:pt x="5" y="110"/>
                    <a:pt x="5" y="109"/>
                  </a:cubicBezTo>
                  <a:cubicBezTo>
                    <a:pt x="4" y="113"/>
                    <a:pt x="4" y="118"/>
                    <a:pt x="3" y="121"/>
                  </a:cubicBezTo>
                  <a:cubicBezTo>
                    <a:pt x="3" y="121"/>
                    <a:pt x="3" y="121"/>
                    <a:pt x="3" y="120"/>
                  </a:cubicBezTo>
                  <a:cubicBezTo>
                    <a:pt x="4" y="114"/>
                    <a:pt x="6" y="104"/>
                    <a:pt x="6" y="101"/>
                  </a:cubicBezTo>
                  <a:cubicBezTo>
                    <a:pt x="5" y="104"/>
                    <a:pt x="5" y="108"/>
                    <a:pt x="4" y="111"/>
                  </a:cubicBezTo>
                  <a:cubicBezTo>
                    <a:pt x="4" y="115"/>
                    <a:pt x="3" y="119"/>
                    <a:pt x="3" y="122"/>
                  </a:cubicBezTo>
                  <a:cubicBezTo>
                    <a:pt x="2" y="122"/>
                    <a:pt x="2" y="134"/>
                    <a:pt x="1" y="136"/>
                  </a:cubicBezTo>
                  <a:cubicBezTo>
                    <a:pt x="1" y="141"/>
                    <a:pt x="1" y="147"/>
                    <a:pt x="1" y="152"/>
                  </a:cubicBezTo>
                  <a:cubicBezTo>
                    <a:pt x="1" y="158"/>
                    <a:pt x="1" y="164"/>
                    <a:pt x="0" y="167"/>
                  </a:cubicBezTo>
                  <a:cubicBezTo>
                    <a:pt x="0" y="166"/>
                    <a:pt x="0" y="166"/>
                    <a:pt x="0" y="166"/>
                  </a:cubicBezTo>
                  <a:cubicBezTo>
                    <a:pt x="0" y="169"/>
                    <a:pt x="0" y="170"/>
                    <a:pt x="1" y="171"/>
                  </a:cubicBezTo>
                  <a:cubicBezTo>
                    <a:pt x="1" y="170"/>
                    <a:pt x="1" y="169"/>
                    <a:pt x="1" y="170"/>
                  </a:cubicBezTo>
                  <a:cubicBezTo>
                    <a:pt x="1" y="175"/>
                    <a:pt x="1" y="177"/>
                    <a:pt x="1" y="181"/>
                  </a:cubicBezTo>
                  <a:cubicBezTo>
                    <a:pt x="1" y="180"/>
                    <a:pt x="1" y="180"/>
                    <a:pt x="1" y="179"/>
                  </a:cubicBezTo>
                  <a:cubicBezTo>
                    <a:pt x="1" y="184"/>
                    <a:pt x="1" y="184"/>
                    <a:pt x="1" y="190"/>
                  </a:cubicBezTo>
                  <a:cubicBezTo>
                    <a:pt x="1" y="189"/>
                    <a:pt x="1" y="187"/>
                    <a:pt x="2" y="189"/>
                  </a:cubicBezTo>
                  <a:cubicBezTo>
                    <a:pt x="1" y="189"/>
                    <a:pt x="2" y="192"/>
                    <a:pt x="2" y="193"/>
                  </a:cubicBezTo>
                  <a:cubicBezTo>
                    <a:pt x="2" y="194"/>
                    <a:pt x="2" y="191"/>
                    <a:pt x="2" y="194"/>
                  </a:cubicBezTo>
                  <a:cubicBezTo>
                    <a:pt x="3" y="200"/>
                    <a:pt x="3" y="200"/>
                    <a:pt x="4" y="205"/>
                  </a:cubicBezTo>
                  <a:cubicBezTo>
                    <a:pt x="3" y="205"/>
                    <a:pt x="4" y="210"/>
                    <a:pt x="3" y="208"/>
                  </a:cubicBezTo>
                  <a:cubicBezTo>
                    <a:pt x="4" y="213"/>
                    <a:pt x="4" y="215"/>
                    <a:pt x="5" y="217"/>
                  </a:cubicBezTo>
                  <a:cubicBezTo>
                    <a:pt x="5" y="216"/>
                    <a:pt x="5" y="219"/>
                    <a:pt x="4" y="217"/>
                  </a:cubicBezTo>
                  <a:cubicBezTo>
                    <a:pt x="5" y="219"/>
                    <a:pt x="5" y="219"/>
                    <a:pt x="5" y="220"/>
                  </a:cubicBezTo>
                  <a:cubicBezTo>
                    <a:pt x="5" y="220"/>
                    <a:pt x="5" y="218"/>
                    <a:pt x="6" y="221"/>
                  </a:cubicBezTo>
                  <a:cubicBezTo>
                    <a:pt x="7" y="230"/>
                    <a:pt x="9" y="241"/>
                    <a:pt x="11" y="247"/>
                  </a:cubicBezTo>
                  <a:cubicBezTo>
                    <a:pt x="11" y="247"/>
                    <a:pt x="11" y="247"/>
                    <a:pt x="11" y="247"/>
                  </a:cubicBezTo>
                  <a:cubicBezTo>
                    <a:pt x="12" y="251"/>
                    <a:pt x="12" y="251"/>
                    <a:pt x="12" y="251"/>
                  </a:cubicBezTo>
                  <a:cubicBezTo>
                    <a:pt x="12" y="250"/>
                    <a:pt x="12" y="251"/>
                    <a:pt x="13" y="253"/>
                  </a:cubicBezTo>
                  <a:cubicBezTo>
                    <a:pt x="12" y="251"/>
                    <a:pt x="13" y="255"/>
                    <a:pt x="13" y="255"/>
                  </a:cubicBezTo>
                  <a:cubicBezTo>
                    <a:pt x="12" y="252"/>
                    <a:pt x="11" y="248"/>
                    <a:pt x="10" y="243"/>
                  </a:cubicBezTo>
                  <a:cubicBezTo>
                    <a:pt x="9" y="242"/>
                    <a:pt x="7" y="231"/>
                    <a:pt x="7" y="229"/>
                  </a:cubicBezTo>
                  <a:cubicBezTo>
                    <a:pt x="7" y="231"/>
                    <a:pt x="8" y="235"/>
                    <a:pt x="8" y="239"/>
                  </a:cubicBezTo>
                  <a:cubicBezTo>
                    <a:pt x="9" y="243"/>
                    <a:pt x="11" y="247"/>
                    <a:pt x="11" y="249"/>
                  </a:cubicBezTo>
                  <a:cubicBezTo>
                    <a:pt x="12" y="251"/>
                    <a:pt x="12" y="254"/>
                    <a:pt x="13" y="256"/>
                  </a:cubicBezTo>
                  <a:cubicBezTo>
                    <a:pt x="13" y="259"/>
                    <a:pt x="14" y="262"/>
                    <a:pt x="15" y="265"/>
                  </a:cubicBezTo>
                  <a:cubicBezTo>
                    <a:pt x="15" y="264"/>
                    <a:pt x="16" y="266"/>
                    <a:pt x="16" y="267"/>
                  </a:cubicBezTo>
                  <a:cubicBezTo>
                    <a:pt x="16" y="267"/>
                    <a:pt x="16" y="265"/>
                    <a:pt x="16" y="266"/>
                  </a:cubicBezTo>
                  <a:cubicBezTo>
                    <a:pt x="15" y="263"/>
                    <a:pt x="16" y="264"/>
                    <a:pt x="15" y="262"/>
                  </a:cubicBezTo>
                  <a:cubicBezTo>
                    <a:pt x="15" y="263"/>
                    <a:pt x="14" y="258"/>
                    <a:pt x="14" y="259"/>
                  </a:cubicBezTo>
                  <a:cubicBezTo>
                    <a:pt x="16" y="263"/>
                    <a:pt x="17" y="268"/>
                    <a:pt x="18" y="269"/>
                  </a:cubicBezTo>
                  <a:cubicBezTo>
                    <a:pt x="18" y="271"/>
                    <a:pt x="19" y="272"/>
                    <a:pt x="19" y="273"/>
                  </a:cubicBezTo>
                  <a:cubicBezTo>
                    <a:pt x="19" y="273"/>
                    <a:pt x="19" y="273"/>
                    <a:pt x="18" y="272"/>
                  </a:cubicBezTo>
                  <a:cubicBezTo>
                    <a:pt x="20" y="277"/>
                    <a:pt x="18" y="271"/>
                    <a:pt x="20" y="276"/>
                  </a:cubicBezTo>
                  <a:cubicBezTo>
                    <a:pt x="20" y="277"/>
                    <a:pt x="20" y="278"/>
                    <a:pt x="21" y="279"/>
                  </a:cubicBezTo>
                  <a:cubicBezTo>
                    <a:pt x="22" y="282"/>
                    <a:pt x="20" y="278"/>
                    <a:pt x="21" y="280"/>
                  </a:cubicBezTo>
                  <a:cubicBezTo>
                    <a:pt x="21" y="280"/>
                    <a:pt x="23" y="285"/>
                    <a:pt x="23" y="285"/>
                  </a:cubicBezTo>
                  <a:cubicBezTo>
                    <a:pt x="23" y="286"/>
                    <a:pt x="22" y="285"/>
                    <a:pt x="22" y="284"/>
                  </a:cubicBezTo>
                  <a:cubicBezTo>
                    <a:pt x="23" y="285"/>
                    <a:pt x="20" y="279"/>
                    <a:pt x="19" y="277"/>
                  </a:cubicBezTo>
                  <a:cubicBezTo>
                    <a:pt x="19" y="276"/>
                    <a:pt x="19" y="276"/>
                    <a:pt x="19" y="274"/>
                  </a:cubicBezTo>
                  <a:cubicBezTo>
                    <a:pt x="18" y="274"/>
                    <a:pt x="17" y="270"/>
                    <a:pt x="17" y="268"/>
                  </a:cubicBezTo>
                  <a:cubicBezTo>
                    <a:pt x="17" y="270"/>
                    <a:pt x="18" y="274"/>
                    <a:pt x="19" y="276"/>
                  </a:cubicBezTo>
                  <a:cubicBezTo>
                    <a:pt x="19" y="276"/>
                    <a:pt x="18" y="273"/>
                    <a:pt x="17" y="272"/>
                  </a:cubicBezTo>
                  <a:cubicBezTo>
                    <a:pt x="18" y="276"/>
                    <a:pt x="20" y="279"/>
                    <a:pt x="20" y="281"/>
                  </a:cubicBezTo>
                  <a:cubicBezTo>
                    <a:pt x="20" y="281"/>
                    <a:pt x="22" y="286"/>
                    <a:pt x="22" y="284"/>
                  </a:cubicBezTo>
                  <a:cubicBezTo>
                    <a:pt x="21" y="282"/>
                    <a:pt x="20" y="280"/>
                    <a:pt x="20" y="279"/>
                  </a:cubicBezTo>
                  <a:cubicBezTo>
                    <a:pt x="21" y="282"/>
                    <a:pt x="22" y="285"/>
                    <a:pt x="23" y="288"/>
                  </a:cubicBezTo>
                  <a:cubicBezTo>
                    <a:pt x="23" y="288"/>
                    <a:pt x="22" y="285"/>
                    <a:pt x="23" y="286"/>
                  </a:cubicBezTo>
                  <a:cubicBezTo>
                    <a:pt x="23" y="286"/>
                    <a:pt x="23" y="287"/>
                    <a:pt x="23" y="287"/>
                  </a:cubicBezTo>
                  <a:cubicBezTo>
                    <a:pt x="25" y="291"/>
                    <a:pt x="25" y="292"/>
                    <a:pt x="26" y="295"/>
                  </a:cubicBezTo>
                  <a:cubicBezTo>
                    <a:pt x="27" y="298"/>
                    <a:pt x="26" y="294"/>
                    <a:pt x="26" y="294"/>
                  </a:cubicBezTo>
                  <a:cubicBezTo>
                    <a:pt x="26" y="295"/>
                    <a:pt x="27" y="296"/>
                    <a:pt x="27" y="297"/>
                  </a:cubicBezTo>
                  <a:cubicBezTo>
                    <a:pt x="27" y="298"/>
                    <a:pt x="28" y="299"/>
                    <a:pt x="28" y="299"/>
                  </a:cubicBezTo>
                  <a:cubicBezTo>
                    <a:pt x="28" y="300"/>
                    <a:pt x="26" y="296"/>
                    <a:pt x="27" y="297"/>
                  </a:cubicBezTo>
                  <a:cubicBezTo>
                    <a:pt x="28" y="300"/>
                    <a:pt x="28" y="301"/>
                    <a:pt x="29" y="304"/>
                  </a:cubicBezTo>
                  <a:cubicBezTo>
                    <a:pt x="30" y="305"/>
                    <a:pt x="30" y="305"/>
                    <a:pt x="31" y="307"/>
                  </a:cubicBezTo>
                  <a:cubicBezTo>
                    <a:pt x="32" y="309"/>
                    <a:pt x="32" y="309"/>
                    <a:pt x="32" y="311"/>
                  </a:cubicBezTo>
                  <a:cubicBezTo>
                    <a:pt x="33" y="312"/>
                    <a:pt x="35" y="316"/>
                    <a:pt x="37" y="320"/>
                  </a:cubicBezTo>
                  <a:cubicBezTo>
                    <a:pt x="38" y="320"/>
                    <a:pt x="38" y="322"/>
                    <a:pt x="39" y="323"/>
                  </a:cubicBezTo>
                  <a:cubicBezTo>
                    <a:pt x="37" y="319"/>
                    <a:pt x="36" y="318"/>
                    <a:pt x="36" y="316"/>
                  </a:cubicBezTo>
                  <a:cubicBezTo>
                    <a:pt x="36" y="317"/>
                    <a:pt x="37" y="318"/>
                    <a:pt x="37" y="318"/>
                  </a:cubicBezTo>
                  <a:cubicBezTo>
                    <a:pt x="36" y="316"/>
                    <a:pt x="36" y="316"/>
                    <a:pt x="35" y="315"/>
                  </a:cubicBezTo>
                  <a:cubicBezTo>
                    <a:pt x="36" y="315"/>
                    <a:pt x="33" y="310"/>
                    <a:pt x="33" y="309"/>
                  </a:cubicBezTo>
                  <a:cubicBezTo>
                    <a:pt x="33" y="309"/>
                    <a:pt x="33" y="310"/>
                    <a:pt x="33" y="309"/>
                  </a:cubicBezTo>
                  <a:cubicBezTo>
                    <a:pt x="31" y="305"/>
                    <a:pt x="28" y="298"/>
                    <a:pt x="27" y="295"/>
                  </a:cubicBezTo>
                  <a:cubicBezTo>
                    <a:pt x="27" y="297"/>
                    <a:pt x="23" y="287"/>
                    <a:pt x="25" y="290"/>
                  </a:cubicBezTo>
                  <a:cubicBezTo>
                    <a:pt x="24" y="286"/>
                    <a:pt x="25" y="289"/>
                    <a:pt x="24" y="287"/>
                  </a:cubicBezTo>
                  <a:cubicBezTo>
                    <a:pt x="23" y="286"/>
                    <a:pt x="23" y="285"/>
                    <a:pt x="23" y="285"/>
                  </a:cubicBezTo>
                  <a:cubicBezTo>
                    <a:pt x="26" y="292"/>
                    <a:pt x="28" y="296"/>
                    <a:pt x="30" y="303"/>
                  </a:cubicBezTo>
                  <a:cubicBezTo>
                    <a:pt x="33" y="308"/>
                    <a:pt x="34" y="310"/>
                    <a:pt x="35" y="313"/>
                  </a:cubicBezTo>
                  <a:cubicBezTo>
                    <a:pt x="35" y="313"/>
                    <a:pt x="35" y="313"/>
                    <a:pt x="35" y="313"/>
                  </a:cubicBezTo>
                  <a:cubicBezTo>
                    <a:pt x="36" y="313"/>
                    <a:pt x="39" y="322"/>
                    <a:pt x="38" y="319"/>
                  </a:cubicBezTo>
                  <a:cubicBezTo>
                    <a:pt x="37" y="317"/>
                    <a:pt x="35" y="312"/>
                    <a:pt x="35" y="312"/>
                  </a:cubicBezTo>
                  <a:cubicBezTo>
                    <a:pt x="38" y="317"/>
                    <a:pt x="39" y="319"/>
                    <a:pt x="41" y="324"/>
                  </a:cubicBezTo>
                  <a:cubicBezTo>
                    <a:pt x="40" y="323"/>
                    <a:pt x="41" y="324"/>
                    <a:pt x="42" y="326"/>
                  </a:cubicBezTo>
                  <a:cubicBezTo>
                    <a:pt x="42" y="325"/>
                    <a:pt x="45" y="330"/>
                    <a:pt x="44" y="330"/>
                  </a:cubicBezTo>
                  <a:cubicBezTo>
                    <a:pt x="46" y="333"/>
                    <a:pt x="47" y="336"/>
                    <a:pt x="50" y="340"/>
                  </a:cubicBezTo>
                  <a:cubicBezTo>
                    <a:pt x="52" y="344"/>
                    <a:pt x="54" y="347"/>
                    <a:pt x="56" y="351"/>
                  </a:cubicBezTo>
                  <a:cubicBezTo>
                    <a:pt x="57" y="352"/>
                    <a:pt x="58" y="353"/>
                    <a:pt x="58" y="355"/>
                  </a:cubicBezTo>
                  <a:cubicBezTo>
                    <a:pt x="59" y="356"/>
                    <a:pt x="61" y="358"/>
                    <a:pt x="61" y="359"/>
                  </a:cubicBezTo>
                  <a:cubicBezTo>
                    <a:pt x="61" y="359"/>
                    <a:pt x="61" y="359"/>
                    <a:pt x="61" y="358"/>
                  </a:cubicBezTo>
                  <a:cubicBezTo>
                    <a:pt x="63" y="361"/>
                    <a:pt x="63" y="362"/>
                    <a:pt x="64" y="363"/>
                  </a:cubicBezTo>
                  <a:cubicBezTo>
                    <a:pt x="66" y="365"/>
                    <a:pt x="62" y="360"/>
                    <a:pt x="63" y="362"/>
                  </a:cubicBezTo>
                  <a:cubicBezTo>
                    <a:pt x="65" y="364"/>
                    <a:pt x="66" y="366"/>
                    <a:pt x="67" y="367"/>
                  </a:cubicBezTo>
                  <a:cubicBezTo>
                    <a:pt x="68" y="369"/>
                    <a:pt x="71" y="373"/>
                    <a:pt x="74" y="377"/>
                  </a:cubicBezTo>
                  <a:cubicBezTo>
                    <a:pt x="77" y="380"/>
                    <a:pt x="79" y="384"/>
                    <a:pt x="81" y="386"/>
                  </a:cubicBezTo>
                  <a:cubicBezTo>
                    <a:pt x="83" y="388"/>
                    <a:pt x="88" y="394"/>
                    <a:pt x="93" y="399"/>
                  </a:cubicBezTo>
                  <a:cubicBezTo>
                    <a:pt x="97" y="404"/>
                    <a:pt x="100" y="407"/>
                    <a:pt x="96" y="403"/>
                  </a:cubicBezTo>
                  <a:cubicBezTo>
                    <a:pt x="100" y="408"/>
                    <a:pt x="105" y="413"/>
                    <a:pt x="108" y="416"/>
                  </a:cubicBezTo>
                  <a:cubicBezTo>
                    <a:pt x="105" y="413"/>
                    <a:pt x="109" y="417"/>
                    <a:pt x="108" y="416"/>
                  </a:cubicBezTo>
                  <a:cubicBezTo>
                    <a:pt x="110" y="418"/>
                    <a:pt x="110" y="418"/>
                    <a:pt x="111" y="419"/>
                  </a:cubicBezTo>
                  <a:cubicBezTo>
                    <a:pt x="111" y="419"/>
                    <a:pt x="115" y="423"/>
                    <a:pt x="117" y="424"/>
                  </a:cubicBezTo>
                  <a:cubicBezTo>
                    <a:pt x="116" y="424"/>
                    <a:pt x="116" y="423"/>
                    <a:pt x="117" y="424"/>
                  </a:cubicBezTo>
                  <a:cubicBezTo>
                    <a:pt x="117" y="425"/>
                    <a:pt x="117" y="425"/>
                    <a:pt x="118" y="426"/>
                  </a:cubicBezTo>
                  <a:cubicBezTo>
                    <a:pt x="116" y="425"/>
                    <a:pt x="116" y="424"/>
                    <a:pt x="113" y="422"/>
                  </a:cubicBezTo>
                  <a:cubicBezTo>
                    <a:pt x="114" y="423"/>
                    <a:pt x="113" y="422"/>
                    <a:pt x="112" y="421"/>
                  </a:cubicBezTo>
                  <a:cubicBezTo>
                    <a:pt x="116" y="425"/>
                    <a:pt x="118" y="427"/>
                    <a:pt x="119" y="428"/>
                  </a:cubicBezTo>
                  <a:cubicBezTo>
                    <a:pt x="121" y="430"/>
                    <a:pt x="122" y="431"/>
                    <a:pt x="126" y="434"/>
                  </a:cubicBezTo>
                  <a:cubicBezTo>
                    <a:pt x="126" y="434"/>
                    <a:pt x="123" y="431"/>
                    <a:pt x="123" y="431"/>
                  </a:cubicBezTo>
                  <a:cubicBezTo>
                    <a:pt x="126" y="434"/>
                    <a:pt x="126" y="434"/>
                    <a:pt x="126" y="434"/>
                  </a:cubicBezTo>
                  <a:cubicBezTo>
                    <a:pt x="126" y="433"/>
                    <a:pt x="126" y="433"/>
                    <a:pt x="125" y="432"/>
                  </a:cubicBezTo>
                  <a:cubicBezTo>
                    <a:pt x="125" y="433"/>
                    <a:pt x="123" y="430"/>
                    <a:pt x="122" y="430"/>
                  </a:cubicBezTo>
                  <a:cubicBezTo>
                    <a:pt x="121" y="429"/>
                    <a:pt x="120" y="428"/>
                    <a:pt x="120" y="428"/>
                  </a:cubicBezTo>
                  <a:cubicBezTo>
                    <a:pt x="121" y="429"/>
                    <a:pt x="123" y="431"/>
                    <a:pt x="123" y="430"/>
                  </a:cubicBezTo>
                  <a:cubicBezTo>
                    <a:pt x="121" y="429"/>
                    <a:pt x="120" y="428"/>
                    <a:pt x="119" y="427"/>
                  </a:cubicBezTo>
                  <a:cubicBezTo>
                    <a:pt x="121" y="428"/>
                    <a:pt x="124" y="431"/>
                    <a:pt x="127" y="433"/>
                  </a:cubicBezTo>
                  <a:cubicBezTo>
                    <a:pt x="128" y="435"/>
                    <a:pt x="130" y="436"/>
                    <a:pt x="132" y="437"/>
                  </a:cubicBezTo>
                  <a:cubicBezTo>
                    <a:pt x="133" y="439"/>
                    <a:pt x="135" y="440"/>
                    <a:pt x="136" y="441"/>
                  </a:cubicBezTo>
                  <a:cubicBezTo>
                    <a:pt x="137" y="442"/>
                    <a:pt x="140" y="445"/>
                    <a:pt x="144" y="447"/>
                  </a:cubicBezTo>
                  <a:cubicBezTo>
                    <a:pt x="147" y="450"/>
                    <a:pt x="150" y="452"/>
                    <a:pt x="150" y="452"/>
                  </a:cubicBezTo>
                  <a:cubicBezTo>
                    <a:pt x="151" y="453"/>
                    <a:pt x="151" y="452"/>
                    <a:pt x="152" y="454"/>
                  </a:cubicBezTo>
                  <a:cubicBezTo>
                    <a:pt x="150" y="452"/>
                    <a:pt x="145" y="448"/>
                    <a:pt x="145" y="448"/>
                  </a:cubicBezTo>
                  <a:cubicBezTo>
                    <a:pt x="148" y="451"/>
                    <a:pt x="152" y="454"/>
                    <a:pt x="149" y="452"/>
                  </a:cubicBezTo>
                  <a:cubicBezTo>
                    <a:pt x="151" y="454"/>
                    <a:pt x="151" y="453"/>
                    <a:pt x="153" y="454"/>
                  </a:cubicBezTo>
                  <a:cubicBezTo>
                    <a:pt x="153" y="455"/>
                    <a:pt x="153" y="455"/>
                    <a:pt x="153" y="455"/>
                  </a:cubicBezTo>
                  <a:cubicBezTo>
                    <a:pt x="151" y="454"/>
                    <a:pt x="146" y="450"/>
                    <a:pt x="149" y="452"/>
                  </a:cubicBezTo>
                  <a:cubicBezTo>
                    <a:pt x="150" y="453"/>
                    <a:pt x="153" y="455"/>
                    <a:pt x="154" y="456"/>
                  </a:cubicBezTo>
                  <a:cubicBezTo>
                    <a:pt x="155" y="456"/>
                    <a:pt x="157" y="458"/>
                    <a:pt x="159" y="459"/>
                  </a:cubicBezTo>
                  <a:cubicBezTo>
                    <a:pt x="161" y="461"/>
                    <a:pt x="164" y="462"/>
                    <a:pt x="164" y="463"/>
                  </a:cubicBezTo>
                  <a:cubicBezTo>
                    <a:pt x="164" y="463"/>
                    <a:pt x="163" y="463"/>
                    <a:pt x="163" y="462"/>
                  </a:cubicBezTo>
                  <a:cubicBezTo>
                    <a:pt x="160" y="461"/>
                    <a:pt x="157" y="458"/>
                    <a:pt x="156" y="458"/>
                  </a:cubicBezTo>
                  <a:cubicBezTo>
                    <a:pt x="155" y="457"/>
                    <a:pt x="155" y="457"/>
                    <a:pt x="156" y="457"/>
                  </a:cubicBezTo>
                  <a:cubicBezTo>
                    <a:pt x="153" y="455"/>
                    <a:pt x="156" y="457"/>
                    <a:pt x="154" y="456"/>
                  </a:cubicBezTo>
                  <a:cubicBezTo>
                    <a:pt x="153" y="455"/>
                    <a:pt x="152" y="454"/>
                    <a:pt x="151" y="454"/>
                  </a:cubicBezTo>
                  <a:cubicBezTo>
                    <a:pt x="152" y="455"/>
                    <a:pt x="155" y="457"/>
                    <a:pt x="159" y="460"/>
                  </a:cubicBezTo>
                  <a:cubicBezTo>
                    <a:pt x="163" y="463"/>
                    <a:pt x="167" y="465"/>
                    <a:pt x="169" y="467"/>
                  </a:cubicBezTo>
                  <a:cubicBezTo>
                    <a:pt x="171" y="468"/>
                    <a:pt x="174" y="470"/>
                    <a:pt x="176" y="471"/>
                  </a:cubicBezTo>
                  <a:cubicBezTo>
                    <a:pt x="179" y="473"/>
                    <a:pt x="182" y="474"/>
                    <a:pt x="182" y="475"/>
                  </a:cubicBezTo>
                  <a:cubicBezTo>
                    <a:pt x="184" y="476"/>
                    <a:pt x="188" y="479"/>
                    <a:pt x="189" y="479"/>
                  </a:cubicBezTo>
                  <a:cubicBezTo>
                    <a:pt x="191" y="481"/>
                    <a:pt x="190" y="480"/>
                    <a:pt x="193" y="481"/>
                  </a:cubicBezTo>
                  <a:cubicBezTo>
                    <a:pt x="197" y="484"/>
                    <a:pt x="196" y="484"/>
                    <a:pt x="198" y="485"/>
                  </a:cubicBezTo>
                  <a:cubicBezTo>
                    <a:pt x="198" y="485"/>
                    <a:pt x="204" y="488"/>
                    <a:pt x="207" y="489"/>
                  </a:cubicBezTo>
                  <a:cubicBezTo>
                    <a:pt x="207" y="489"/>
                    <a:pt x="205" y="489"/>
                    <a:pt x="205" y="489"/>
                  </a:cubicBezTo>
                  <a:cubicBezTo>
                    <a:pt x="208" y="490"/>
                    <a:pt x="209" y="490"/>
                    <a:pt x="211" y="492"/>
                  </a:cubicBezTo>
                  <a:cubicBezTo>
                    <a:pt x="213" y="493"/>
                    <a:pt x="207" y="490"/>
                    <a:pt x="210" y="491"/>
                  </a:cubicBezTo>
                  <a:cubicBezTo>
                    <a:pt x="212" y="492"/>
                    <a:pt x="213" y="493"/>
                    <a:pt x="215" y="494"/>
                  </a:cubicBezTo>
                  <a:cubicBezTo>
                    <a:pt x="217" y="494"/>
                    <a:pt x="217" y="494"/>
                    <a:pt x="218" y="495"/>
                  </a:cubicBezTo>
                  <a:cubicBezTo>
                    <a:pt x="219" y="495"/>
                    <a:pt x="222" y="497"/>
                    <a:pt x="226" y="498"/>
                  </a:cubicBezTo>
                  <a:cubicBezTo>
                    <a:pt x="230" y="500"/>
                    <a:pt x="233" y="501"/>
                    <a:pt x="232" y="501"/>
                  </a:cubicBezTo>
                  <a:cubicBezTo>
                    <a:pt x="239" y="504"/>
                    <a:pt x="249" y="507"/>
                    <a:pt x="258" y="511"/>
                  </a:cubicBezTo>
                  <a:cubicBezTo>
                    <a:pt x="262" y="512"/>
                    <a:pt x="267" y="513"/>
                    <a:pt x="271" y="515"/>
                  </a:cubicBezTo>
                  <a:cubicBezTo>
                    <a:pt x="275" y="516"/>
                    <a:pt x="279" y="517"/>
                    <a:pt x="283" y="518"/>
                  </a:cubicBezTo>
                  <a:cubicBezTo>
                    <a:pt x="283" y="518"/>
                    <a:pt x="283" y="518"/>
                    <a:pt x="280" y="518"/>
                  </a:cubicBezTo>
                  <a:cubicBezTo>
                    <a:pt x="280" y="518"/>
                    <a:pt x="279" y="517"/>
                    <a:pt x="277" y="517"/>
                  </a:cubicBezTo>
                  <a:cubicBezTo>
                    <a:pt x="279" y="517"/>
                    <a:pt x="279" y="517"/>
                    <a:pt x="279" y="518"/>
                  </a:cubicBezTo>
                  <a:cubicBezTo>
                    <a:pt x="276" y="517"/>
                    <a:pt x="274" y="516"/>
                    <a:pt x="272" y="516"/>
                  </a:cubicBezTo>
                  <a:cubicBezTo>
                    <a:pt x="275" y="517"/>
                    <a:pt x="280" y="518"/>
                    <a:pt x="282" y="519"/>
                  </a:cubicBezTo>
                  <a:cubicBezTo>
                    <a:pt x="283" y="519"/>
                    <a:pt x="282" y="518"/>
                    <a:pt x="285" y="519"/>
                  </a:cubicBezTo>
                  <a:cubicBezTo>
                    <a:pt x="283" y="519"/>
                    <a:pt x="288" y="519"/>
                    <a:pt x="290" y="520"/>
                  </a:cubicBezTo>
                  <a:cubicBezTo>
                    <a:pt x="287" y="520"/>
                    <a:pt x="289" y="521"/>
                    <a:pt x="291" y="521"/>
                  </a:cubicBezTo>
                  <a:cubicBezTo>
                    <a:pt x="289" y="520"/>
                    <a:pt x="290" y="520"/>
                    <a:pt x="291" y="521"/>
                  </a:cubicBezTo>
                  <a:cubicBezTo>
                    <a:pt x="295" y="521"/>
                    <a:pt x="296" y="522"/>
                    <a:pt x="299" y="523"/>
                  </a:cubicBezTo>
                  <a:cubicBezTo>
                    <a:pt x="299" y="522"/>
                    <a:pt x="295" y="522"/>
                    <a:pt x="296" y="522"/>
                  </a:cubicBezTo>
                  <a:cubicBezTo>
                    <a:pt x="297" y="522"/>
                    <a:pt x="301" y="523"/>
                    <a:pt x="303" y="523"/>
                  </a:cubicBezTo>
                  <a:cubicBezTo>
                    <a:pt x="305" y="523"/>
                    <a:pt x="309" y="524"/>
                    <a:pt x="313" y="524"/>
                  </a:cubicBezTo>
                  <a:cubicBezTo>
                    <a:pt x="310" y="524"/>
                    <a:pt x="312" y="524"/>
                    <a:pt x="312" y="525"/>
                  </a:cubicBezTo>
                  <a:cubicBezTo>
                    <a:pt x="317" y="526"/>
                    <a:pt x="321" y="526"/>
                    <a:pt x="326" y="527"/>
                  </a:cubicBezTo>
                  <a:cubicBezTo>
                    <a:pt x="324" y="527"/>
                    <a:pt x="317" y="526"/>
                    <a:pt x="320" y="526"/>
                  </a:cubicBezTo>
                  <a:cubicBezTo>
                    <a:pt x="324" y="527"/>
                    <a:pt x="325" y="527"/>
                    <a:pt x="323" y="527"/>
                  </a:cubicBezTo>
                  <a:cubicBezTo>
                    <a:pt x="327" y="527"/>
                    <a:pt x="327" y="528"/>
                    <a:pt x="330" y="528"/>
                  </a:cubicBezTo>
                  <a:cubicBezTo>
                    <a:pt x="330" y="528"/>
                    <a:pt x="331" y="528"/>
                    <a:pt x="331" y="528"/>
                  </a:cubicBezTo>
                  <a:cubicBezTo>
                    <a:pt x="331" y="528"/>
                    <a:pt x="330" y="528"/>
                    <a:pt x="328" y="528"/>
                  </a:cubicBezTo>
                  <a:cubicBezTo>
                    <a:pt x="331" y="529"/>
                    <a:pt x="332" y="529"/>
                    <a:pt x="335" y="530"/>
                  </a:cubicBezTo>
                  <a:cubicBezTo>
                    <a:pt x="336" y="529"/>
                    <a:pt x="332" y="529"/>
                    <a:pt x="334" y="529"/>
                  </a:cubicBezTo>
                  <a:cubicBezTo>
                    <a:pt x="338" y="530"/>
                    <a:pt x="337" y="529"/>
                    <a:pt x="340" y="529"/>
                  </a:cubicBezTo>
                  <a:cubicBezTo>
                    <a:pt x="340" y="530"/>
                    <a:pt x="344" y="530"/>
                    <a:pt x="346" y="530"/>
                  </a:cubicBezTo>
                  <a:cubicBezTo>
                    <a:pt x="343" y="531"/>
                    <a:pt x="339" y="529"/>
                    <a:pt x="337" y="530"/>
                  </a:cubicBezTo>
                  <a:cubicBezTo>
                    <a:pt x="339" y="530"/>
                    <a:pt x="342" y="530"/>
                    <a:pt x="341" y="531"/>
                  </a:cubicBezTo>
                  <a:cubicBezTo>
                    <a:pt x="339" y="530"/>
                    <a:pt x="335" y="530"/>
                    <a:pt x="335" y="530"/>
                  </a:cubicBezTo>
                  <a:cubicBezTo>
                    <a:pt x="339" y="531"/>
                    <a:pt x="342" y="531"/>
                    <a:pt x="344" y="531"/>
                  </a:cubicBezTo>
                  <a:cubicBezTo>
                    <a:pt x="345" y="531"/>
                    <a:pt x="351" y="532"/>
                    <a:pt x="354" y="532"/>
                  </a:cubicBezTo>
                  <a:cubicBezTo>
                    <a:pt x="355" y="532"/>
                    <a:pt x="353" y="532"/>
                    <a:pt x="355" y="532"/>
                  </a:cubicBezTo>
                  <a:cubicBezTo>
                    <a:pt x="357" y="532"/>
                    <a:pt x="359" y="533"/>
                    <a:pt x="359" y="532"/>
                  </a:cubicBezTo>
                  <a:cubicBezTo>
                    <a:pt x="357" y="532"/>
                    <a:pt x="359" y="532"/>
                    <a:pt x="360" y="532"/>
                  </a:cubicBezTo>
                  <a:cubicBezTo>
                    <a:pt x="360" y="532"/>
                    <a:pt x="363" y="533"/>
                    <a:pt x="365" y="533"/>
                  </a:cubicBezTo>
                  <a:cubicBezTo>
                    <a:pt x="365" y="533"/>
                    <a:pt x="367" y="533"/>
                    <a:pt x="366" y="533"/>
                  </a:cubicBezTo>
                  <a:cubicBezTo>
                    <a:pt x="371" y="533"/>
                    <a:pt x="374" y="533"/>
                    <a:pt x="378" y="533"/>
                  </a:cubicBezTo>
                  <a:cubicBezTo>
                    <a:pt x="382" y="533"/>
                    <a:pt x="385" y="533"/>
                    <a:pt x="389" y="533"/>
                  </a:cubicBezTo>
                  <a:cubicBezTo>
                    <a:pt x="390" y="533"/>
                    <a:pt x="389" y="534"/>
                    <a:pt x="390" y="533"/>
                  </a:cubicBezTo>
                  <a:cubicBezTo>
                    <a:pt x="392" y="533"/>
                    <a:pt x="395" y="533"/>
                    <a:pt x="397" y="533"/>
                  </a:cubicBezTo>
                  <a:cubicBezTo>
                    <a:pt x="397" y="533"/>
                    <a:pt x="396" y="533"/>
                    <a:pt x="396" y="533"/>
                  </a:cubicBezTo>
                  <a:cubicBezTo>
                    <a:pt x="399" y="533"/>
                    <a:pt x="412" y="532"/>
                    <a:pt x="408" y="533"/>
                  </a:cubicBezTo>
                  <a:cubicBezTo>
                    <a:pt x="411" y="532"/>
                    <a:pt x="419" y="531"/>
                    <a:pt x="419" y="532"/>
                  </a:cubicBezTo>
                  <a:cubicBezTo>
                    <a:pt x="421" y="531"/>
                    <a:pt x="419" y="531"/>
                    <a:pt x="420" y="531"/>
                  </a:cubicBezTo>
                  <a:cubicBezTo>
                    <a:pt x="425" y="531"/>
                    <a:pt x="430" y="530"/>
                    <a:pt x="434" y="530"/>
                  </a:cubicBezTo>
                  <a:cubicBezTo>
                    <a:pt x="439" y="529"/>
                    <a:pt x="444" y="528"/>
                    <a:pt x="448" y="527"/>
                  </a:cubicBezTo>
                  <a:cubicBezTo>
                    <a:pt x="448" y="527"/>
                    <a:pt x="450" y="527"/>
                    <a:pt x="453" y="527"/>
                  </a:cubicBezTo>
                  <a:cubicBezTo>
                    <a:pt x="455" y="526"/>
                    <a:pt x="457" y="526"/>
                    <a:pt x="458" y="525"/>
                  </a:cubicBezTo>
                  <a:cubicBezTo>
                    <a:pt x="459" y="525"/>
                    <a:pt x="460" y="525"/>
                    <a:pt x="461" y="525"/>
                  </a:cubicBezTo>
                  <a:cubicBezTo>
                    <a:pt x="458" y="526"/>
                    <a:pt x="456" y="526"/>
                    <a:pt x="453" y="527"/>
                  </a:cubicBezTo>
                  <a:cubicBezTo>
                    <a:pt x="451" y="527"/>
                    <a:pt x="449" y="528"/>
                    <a:pt x="447" y="528"/>
                  </a:cubicBezTo>
                  <a:cubicBezTo>
                    <a:pt x="443" y="529"/>
                    <a:pt x="439" y="530"/>
                    <a:pt x="433" y="531"/>
                  </a:cubicBezTo>
                  <a:cubicBezTo>
                    <a:pt x="433" y="531"/>
                    <a:pt x="438" y="530"/>
                    <a:pt x="438" y="530"/>
                  </a:cubicBezTo>
                  <a:cubicBezTo>
                    <a:pt x="433" y="532"/>
                    <a:pt x="428" y="532"/>
                    <a:pt x="424" y="533"/>
                  </a:cubicBezTo>
                  <a:cubicBezTo>
                    <a:pt x="422" y="533"/>
                    <a:pt x="419" y="534"/>
                    <a:pt x="417" y="534"/>
                  </a:cubicBezTo>
                  <a:cubicBezTo>
                    <a:pt x="415" y="534"/>
                    <a:pt x="413" y="534"/>
                    <a:pt x="411" y="535"/>
                  </a:cubicBezTo>
                  <a:cubicBezTo>
                    <a:pt x="406" y="535"/>
                    <a:pt x="402" y="536"/>
                    <a:pt x="397" y="536"/>
                  </a:cubicBezTo>
                  <a:cubicBezTo>
                    <a:pt x="393" y="536"/>
                    <a:pt x="389" y="536"/>
                    <a:pt x="384" y="536"/>
                  </a:cubicBezTo>
                  <a:cubicBezTo>
                    <a:pt x="364" y="537"/>
                    <a:pt x="343" y="535"/>
                    <a:pt x="325" y="534"/>
                  </a:cubicBezTo>
                  <a:cubicBezTo>
                    <a:pt x="319" y="533"/>
                    <a:pt x="313" y="532"/>
                    <a:pt x="305" y="531"/>
                  </a:cubicBezTo>
                  <a:cubicBezTo>
                    <a:pt x="302" y="530"/>
                    <a:pt x="298" y="530"/>
                    <a:pt x="295" y="529"/>
                  </a:cubicBezTo>
                  <a:cubicBezTo>
                    <a:pt x="293" y="528"/>
                    <a:pt x="291" y="528"/>
                    <a:pt x="290" y="528"/>
                  </a:cubicBezTo>
                  <a:cubicBezTo>
                    <a:pt x="288" y="527"/>
                    <a:pt x="286" y="527"/>
                    <a:pt x="285" y="526"/>
                  </a:cubicBezTo>
                  <a:cubicBezTo>
                    <a:pt x="286" y="527"/>
                    <a:pt x="288" y="528"/>
                    <a:pt x="290" y="528"/>
                  </a:cubicBezTo>
                  <a:cubicBezTo>
                    <a:pt x="292" y="529"/>
                    <a:pt x="295" y="529"/>
                    <a:pt x="297" y="529"/>
                  </a:cubicBezTo>
                  <a:cubicBezTo>
                    <a:pt x="302" y="530"/>
                    <a:pt x="307" y="531"/>
                    <a:pt x="311" y="532"/>
                  </a:cubicBezTo>
                  <a:cubicBezTo>
                    <a:pt x="310" y="532"/>
                    <a:pt x="310" y="533"/>
                    <a:pt x="309" y="533"/>
                  </a:cubicBezTo>
                  <a:cubicBezTo>
                    <a:pt x="315" y="534"/>
                    <a:pt x="319" y="535"/>
                    <a:pt x="322" y="535"/>
                  </a:cubicBezTo>
                  <a:cubicBezTo>
                    <a:pt x="327" y="536"/>
                    <a:pt x="332" y="537"/>
                    <a:pt x="337" y="537"/>
                  </a:cubicBezTo>
                  <a:cubicBezTo>
                    <a:pt x="339" y="538"/>
                    <a:pt x="341" y="538"/>
                    <a:pt x="343" y="538"/>
                  </a:cubicBezTo>
                  <a:cubicBezTo>
                    <a:pt x="345" y="538"/>
                    <a:pt x="347" y="539"/>
                    <a:pt x="349" y="539"/>
                  </a:cubicBezTo>
                  <a:cubicBezTo>
                    <a:pt x="352" y="539"/>
                    <a:pt x="350" y="539"/>
                    <a:pt x="353" y="539"/>
                  </a:cubicBezTo>
                  <a:cubicBezTo>
                    <a:pt x="353" y="539"/>
                    <a:pt x="355" y="539"/>
                    <a:pt x="354" y="539"/>
                  </a:cubicBezTo>
                  <a:cubicBezTo>
                    <a:pt x="357" y="539"/>
                    <a:pt x="360" y="540"/>
                    <a:pt x="361" y="540"/>
                  </a:cubicBezTo>
                  <a:cubicBezTo>
                    <a:pt x="367" y="540"/>
                    <a:pt x="367" y="540"/>
                    <a:pt x="372" y="540"/>
                  </a:cubicBezTo>
                  <a:cubicBezTo>
                    <a:pt x="372" y="540"/>
                    <a:pt x="372" y="540"/>
                    <a:pt x="372" y="540"/>
                  </a:cubicBezTo>
                  <a:cubicBezTo>
                    <a:pt x="382" y="540"/>
                    <a:pt x="389" y="540"/>
                    <a:pt x="398" y="540"/>
                  </a:cubicBezTo>
                  <a:cubicBezTo>
                    <a:pt x="398" y="540"/>
                    <a:pt x="399" y="540"/>
                    <a:pt x="399" y="540"/>
                  </a:cubicBezTo>
                  <a:cubicBezTo>
                    <a:pt x="404" y="540"/>
                    <a:pt x="407" y="539"/>
                    <a:pt x="409" y="540"/>
                  </a:cubicBezTo>
                  <a:cubicBezTo>
                    <a:pt x="424" y="538"/>
                    <a:pt x="437" y="537"/>
                    <a:pt x="452" y="533"/>
                  </a:cubicBezTo>
                  <a:cubicBezTo>
                    <a:pt x="453" y="533"/>
                    <a:pt x="454" y="533"/>
                    <a:pt x="455" y="533"/>
                  </a:cubicBezTo>
                  <a:cubicBezTo>
                    <a:pt x="461" y="531"/>
                    <a:pt x="473" y="529"/>
                    <a:pt x="479" y="527"/>
                  </a:cubicBezTo>
                  <a:cubicBezTo>
                    <a:pt x="480" y="526"/>
                    <a:pt x="481" y="526"/>
                    <a:pt x="482" y="525"/>
                  </a:cubicBezTo>
                  <a:cubicBezTo>
                    <a:pt x="484" y="525"/>
                    <a:pt x="480" y="526"/>
                    <a:pt x="483" y="525"/>
                  </a:cubicBezTo>
                  <a:cubicBezTo>
                    <a:pt x="487" y="524"/>
                    <a:pt x="480" y="526"/>
                    <a:pt x="483" y="525"/>
                  </a:cubicBezTo>
                  <a:cubicBezTo>
                    <a:pt x="484" y="525"/>
                    <a:pt x="485" y="524"/>
                    <a:pt x="487" y="524"/>
                  </a:cubicBezTo>
                  <a:cubicBezTo>
                    <a:pt x="486" y="524"/>
                    <a:pt x="490" y="523"/>
                    <a:pt x="493" y="522"/>
                  </a:cubicBezTo>
                  <a:cubicBezTo>
                    <a:pt x="497" y="520"/>
                    <a:pt x="506" y="517"/>
                    <a:pt x="509" y="514"/>
                  </a:cubicBezTo>
                  <a:cubicBezTo>
                    <a:pt x="515" y="512"/>
                    <a:pt x="519" y="510"/>
                    <a:pt x="522" y="509"/>
                  </a:cubicBezTo>
                  <a:cubicBezTo>
                    <a:pt x="526" y="507"/>
                    <a:pt x="528" y="506"/>
                    <a:pt x="531" y="504"/>
                  </a:cubicBezTo>
                  <a:cubicBezTo>
                    <a:pt x="532" y="504"/>
                    <a:pt x="533" y="503"/>
                    <a:pt x="535" y="502"/>
                  </a:cubicBezTo>
                  <a:cubicBezTo>
                    <a:pt x="533" y="503"/>
                    <a:pt x="532" y="503"/>
                    <a:pt x="531" y="503"/>
                  </a:cubicBezTo>
                  <a:cubicBezTo>
                    <a:pt x="532" y="502"/>
                    <a:pt x="532" y="502"/>
                    <a:pt x="534" y="502"/>
                  </a:cubicBezTo>
                  <a:cubicBezTo>
                    <a:pt x="534" y="502"/>
                    <a:pt x="533" y="502"/>
                    <a:pt x="533" y="502"/>
                  </a:cubicBezTo>
                  <a:cubicBezTo>
                    <a:pt x="536" y="501"/>
                    <a:pt x="537" y="500"/>
                    <a:pt x="539" y="499"/>
                  </a:cubicBezTo>
                  <a:cubicBezTo>
                    <a:pt x="537" y="500"/>
                    <a:pt x="538" y="500"/>
                    <a:pt x="539" y="499"/>
                  </a:cubicBezTo>
                  <a:cubicBezTo>
                    <a:pt x="541" y="498"/>
                    <a:pt x="543" y="497"/>
                    <a:pt x="543" y="497"/>
                  </a:cubicBezTo>
                  <a:cubicBezTo>
                    <a:pt x="542" y="497"/>
                    <a:pt x="541" y="498"/>
                    <a:pt x="540" y="498"/>
                  </a:cubicBezTo>
                  <a:cubicBezTo>
                    <a:pt x="538" y="499"/>
                    <a:pt x="537" y="500"/>
                    <a:pt x="536" y="500"/>
                  </a:cubicBezTo>
                  <a:cubicBezTo>
                    <a:pt x="536" y="500"/>
                    <a:pt x="535" y="500"/>
                    <a:pt x="536" y="500"/>
                  </a:cubicBezTo>
                  <a:cubicBezTo>
                    <a:pt x="538" y="499"/>
                    <a:pt x="541" y="498"/>
                    <a:pt x="543" y="496"/>
                  </a:cubicBezTo>
                  <a:cubicBezTo>
                    <a:pt x="546" y="495"/>
                    <a:pt x="548" y="494"/>
                    <a:pt x="551" y="492"/>
                  </a:cubicBezTo>
                  <a:cubicBezTo>
                    <a:pt x="552" y="491"/>
                    <a:pt x="549" y="493"/>
                    <a:pt x="554" y="491"/>
                  </a:cubicBezTo>
                  <a:cubicBezTo>
                    <a:pt x="554" y="491"/>
                    <a:pt x="557" y="489"/>
                    <a:pt x="554" y="491"/>
                  </a:cubicBezTo>
                  <a:cubicBezTo>
                    <a:pt x="558" y="489"/>
                    <a:pt x="557" y="489"/>
                    <a:pt x="560" y="487"/>
                  </a:cubicBezTo>
                  <a:cubicBezTo>
                    <a:pt x="560" y="488"/>
                    <a:pt x="560" y="488"/>
                    <a:pt x="560" y="488"/>
                  </a:cubicBezTo>
                  <a:cubicBezTo>
                    <a:pt x="563" y="486"/>
                    <a:pt x="562" y="487"/>
                    <a:pt x="564" y="485"/>
                  </a:cubicBezTo>
                  <a:cubicBezTo>
                    <a:pt x="568" y="483"/>
                    <a:pt x="571" y="482"/>
                    <a:pt x="574" y="480"/>
                  </a:cubicBezTo>
                  <a:cubicBezTo>
                    <a:pt x="570" y="483"/>
                    <a:pt x="566" y="485"/>
                    <a:pt x="563" y="486"/>
                  </a:cubicBezTo>
                  <a:cubicBezTo>
                    <a:pt x="565" y="485"/>
                    <a:pt x="567" y="484"/>
                    <a:pt x="568" y="484"/>
                  </a:cubicBezTo>
                  <a:cubicBezTo>
                    <a:pt x="564" y="486"/>
                    <a:pt x="563" y="487"/>
                    <a:pt x="559" y="489"/>
                  </a:cubicBezTo>
                  <a:cubicBezTo>
                    <a:pt x="556" y="491"/>
                    <a:pt x="553" y="492"/>
                    <a:pt x="550" y="494"/>
                  </a:cubicBezTo>
                  <a:cubicBezTo>
                    <a:pt x="547" y="495"/>
                    <a:pt x="544" y="497"/>
                    <a:pt x="543" y="498"/>
                  </a:cubicBezTo>
                  <a:cubicBezTo>
                    <a:pt x="549" y="494"/>
                    <a:pt x="555" y="492"/>
                    <a:pt x="557" y="491"/>
                  </a:cubicBezTo>
                  <a:cubicBezTo>
                    <a:pt x="557" y="491"/>
                    <a:pt x="553" y="493"/>
                    <a:pt x="553" y="493"/>
                  </a:cubicBezTo>
                  <a:cubicBezTo>
                    <a:pt x="554" y="492"/>
                    <a:pt x="554" y="492"/>
                    <a:pt x="556" y="491"/>
                  </a:cubicBezTo>
                  <a:cubicBezTo>
                    <a:pt x="559" y="490"/>
                    <a:pt x="559" y="489"/>
                    <a:pt x="564" y="487"/>
                  </a:cubicBezTo>
                  <a:cubicBezTo>
                    <a:pt x="562" y="488"/>
                    <a:pt x="568" y="485"/>
                    <a:pt x="564" y="487"/>
                  </a:cubicBezTo>
                  <a:cubicBezTo>
                    <a:pt x="566" y="486"/>
                    <a:pt x="571" y="483"/>
                    <a:pt x="571" y="483"/>
                  </a:cubicBezTo>
                  <a:cubicBezTo>
                    <a:pt x="570" y="484"/>
                    <a:pt x="566" y="486"/>
                    <a:pt x="566" y="486"/>
                  </a:cubicBezTo>
                  <a:cubicBezTo>
                    <a:pt x="569" y="485"/>
                    <a:pt x="563" y="488"/>
                    <a:pt x="567" y="486"/>
                  </a:cubicBezTo>
                  <a:cubicBezTo>
                    <a:pt x="570" y="484"/>
                    <a:pt x="572" y="484"/>
                    <a:pt x="575" y="481"/>
                  </a:cubicBezTo>
                  <a:cubicBezTo>
                    <a:pt x="575" y="482"/>
                    <a:pt x="574" y="482"/>
                    <a:pt x="574" y="482"/>
                  </a:cubicBezTo>
                  <a:cubicBezTo>
                    <a:pt x="577" y="481"/>
                    <a:pt x="576" y="481"/>
                    <a:pt x="578" y="480"/>
                  </a:cubicBezTo>
                  <a:cubicBezTo>
                    <a:pt x="579" y="479"/>
                    <a:pt x="575" y="481"/>
                    <a:pt x="576" y="481"/>
                  </a:cubicBezTo>
                  <a:cubicBezTo>
                    <a:pt x="584" y="476"/>
                    <a:pt x="586" y="474"/>
                    <a:pt x="590" y="472"/>
                  </a:cubicBezTo>
                  <a:cubicBezTo>
                    <a:pt x="589" y="473"/>
                    <a:pt x="588" y="473"/>
                    <a:pt x="588" y="474"/>
                  </a:cubicBezTo>
                  <a:cubicBezTo>
                    <a:pt x="589" y="473"/>
                    <a:pt x="590" y="473"/>
                    <a:pt x="590" y="473"/>
                  </a:cubicBezTo>
                  <a:cubicBezTo>
                    <a:pt x="593" y="470"/>
                    <a:pt x="594" y="469"/>
                    <a:pt x="596" y="468"/>
                  </a:cubicBezTo>
                  <a:cubicBezTo>
                    <a:pt x="600" y="465"/>
                    <a:pt x="606" y="461"/>
                    <a:pt x="611" y="457"/>
                  </a:cubicBezTo>
                  <a:cubicBezTo>
                    <a:pt x="614" y="455"/>
                    <a:pt x="617" y="453"/>
                    <a:pt x="620" y="450"/>
                  </a:cubicBezTo>
                  <a:cubicBezTo>
                    <a:pt x="623" y="448"/>
                    <a:pt x="626" y="445"/>
                    <a:pt x="629" y="442"/>
                  </a:cubicBezTo>
                  <a:cubicBezTo>
                    <a:pt x="629" y="442"/>
                    <a:pt x="627" y="444"/>
                    <a:pt x="628" y="444"/>
                  </a:cubicBezTo>
                  <a:cubicBezTo>
                    <a:pt x="631" y="441"/>
                    <a:pt x="633" y="438"/>
                    <a:pt x="630" y="440"/>
                  </a:cubicBezTo>
                  <a:cubicBezTo>
                    <a:pt x="632" y="439"/>
                    <a:pt x="632" y="439"/>
                    <a:pt x="634" y="437"/>
                  </a:cubicBezTo>
                  <a:cubicBezTo>
                    <a:pt x="633" y="437"/>
                    <a:pt x="633" y="437"/>
                    <a:pt x="633" y="437"/>
                  </a:cubicBezTo>
                  <a:cubicBezTo>
                    <a:pt x="636" y="435"/>
                    <a:pt x="637" y="433"/>
                    <a:pt x="637" y="433"/>
                  </a:cubicBezTo>
                  <a:cubicBezTo>
                    <a:pt x="636" y="434"/>
                    <a:pt x="636" y="433"/>
                    <a:pt x="634" y="435"/>
                  </a:cubicBezTo>
                  <a:cubicBezTo>
                    <a:pt x="633" y="436"/>
                    <a:pt x="631" y="437"/>
                    <a:pt x="629" y="439"/>
                  </a:cubicBezTo>
                  <a:cubicBezTo>
                    <a:pt x="629" y="440"/>
                    <a:pt x="631" y="439"/>
                    <a:pt x="628" y="441"/>
                  </a:cubicBezTo>
                  <a:cubicBezTo>
                    <a:pt x="629" y="439"/>
                    <a:pt x="628" y="441"/>
                    <a:pt x="625" y="443"/>
                  </a:cubicBezTo>
                  <a:cubicBezTo>
                    <a:pt x="625" y="442"/>
                    <a:pt x="629" y="439"/>
                    <a:pt x="631" y="437"/>
                  </a:cubicBezTo>
                  <a:cubicBezTo>
                    <a:pt x="631" y="437"/>
                    <a:pt x="631" y="437"/>
                    <a:pt x="631" y="437"/>
                  </a:cubicBezTo>
                  <a:cubicBezTo>
                    <a:pt x="627" y="440"/>
                    <a:pt x="625" y="442"/>
                    <a:pt x="623" y="445"/>
                  </a:cubicBezTo>
                  <a:cubicBezTo>
                    <a:pt x="623" y="444"/>
                    <a:pt x="625" y="442"/>
                    <a:pt x="626" y="442"/>
                  </a:cubicBezTo>
                  <a:cubicBezTo>
                    <a:pt x="624" y="443"/>
                    <a:pt x="622" y="445"/>
                    <a:pt x="619" y="447"/>
                  </a:cubicBezTo>
                  <a:cubicBezTo>
                    <a:pt x="617" y="449"/>
                    <a:pt x="614" y="451"/>
                    <a:pt x="612" y="453"/>
                  </a:cubicBezTo>
                  <a:cubicBezTo>
                    <a:pt x="606" y="457"/>
                    <a:pt x="602" y="460"/>
                    <a:pt x="602" y="460"/>
                  </a:cubicBezTo>
                  <a:cubicBezTo>
                    <a:pt x="599" y="462"/>
                    <a:pt x="596" y="464"/>
                    <a:pt x="592" y="467"/>
                  </a:cubicBezTo>
                  <a:cubicBezTo>
                    <a:pt x="592" y="467"/>
                    <a:pt x="594" y="465"/>
                    <a:pt x="595" y="465"/>
                  </a:cubicBezTo>
                  <a:cubicBezTo>
                    <a:pt x="592" y="468"/>
                    <a:pt x="589" y="470"/>
                    <a:pt x="587" y="470"/>
                  </a:cubicBezTo>
                  <a:cubicBezTo>
                    <a:pt x="588" y="470"/>
                    <a:pt x="583" y="473"/>
                    <a:pt x="582" y="474"/>
                  </a:cubicBezTo>
                  <a:cubicBezTo>
                    <a:pt x="582" y="474"/>
                    <a:pt x="579" y="476"/>
                    <a:pt x="577" y="477"/>
                  </a:cubicBezTo>
                  <a:cubicBezTo>
                    <a:pt x="578" y="477"/>
                    <a:pt x="578" y="476"/>
                    <a:pt x="578" y="476"/>
                  </a:cubicBezTo>
                  <a:cubicBezTo>
                    <a:pt x="579" y="476"/>
                    <a:pt x="580" y="475"/>
                    <a:pt x="581" y="474"/>
                  </a:cubicBezTo>
                  <a:cubicBezTo>
                    <a:pt x="578" y="476"/>
                    <a:pt x="578" y="476"/>
                    <a:pt x="577" y="476"/>
                  </a:cubicBezTo>
                  <a:cubicBezTo>
                    <a:pt x="576" y="477"/>
                    <a:pt x="575" y="478"/>
                    <a:pt x="574" y="479"/>
                  </a:cubicBezTo>
                  <a:cubicBezTo>
                    <a:pt x="575" y="478"/>
                    <a:pt x="577" y="477"/>
                    <a:pt x="578" y="476"/>
                  </a:cubicBezTo>
                  <a:cubicBezTo>
                    <a:pt x="577" y="477"/>
                    <a:pt x="576" y="478"/>
                    <a:pt x="574" y="479"/>
                  </a:cubicBezTo>
                  <a:cubicBezTo>
                    <a:pt x="569" y="482"/>
                    <a:pt x="571" y="480"/>
                    <a:pt x="580" y="474"/>
                  </a:cubicBezTo>
                  <a:cubicBezTo>
                    <a:pt x="582" y="473"/>
                    <a:pt x="583" y="473"/>
                    <a:pt x="586" y="470"/>
                  </a:cubicBezTo>
                  <a:cubicBezTo>
                    <a:pt x="587" y="470"/>
                    <a:pt x="583" y="472"/>
                    <a:pt x="585" y="470"/>
                  </a:cubicBezTo>
                  <a:cubicBezTo>
                    <a:pt x="588" y="469"/>
                    <a:pt x="588" y="469"/>
                    <a:pt x="590" y="467"/>
                  </a:cubicBezTo>
                  <a:cubicBezTo>
                    <a:pt x="590" y="466"/>
                    <a:pt x="587" y="470"/>
                    <a:pt x="587" y="469"/>
                  </a:cubicBezTo>
                  <a:cubicBezTo>
                    <a:pt x="589" y="467"/>
                    <a:pt x="592" y="465"/>
                    <a:pt x="595" y="462"/>
                  </a:cubicBezTo>
                  <a:cubicBezTo>
                    <a:pt x="596" y="462"/>
                    <a:pt x="596" y="463"/>
                    <a:pt x="596" y="462"/>
                  </a:cubicBezTo>
                  <a:cubicBezTo>
                    <a:pt x="598" y="461"/>
                    <a:pt x="600" y="459"/>
                    <a:pt x="602" y="457"/>
                  </a:cubicBezTo>
                  <a:cubicBezTo>
                    <a:pt x="605" y="456"/>
                    <a:pt x="607" y="453"/>
                    <a:pt x="611" y="451"/>
                  </a:cubicBezTo>
                  <a:cubicBezTo>
                    <a:pt x="610" y="451"/>
                    <a:pt x="613" y="449"/>
                    <a:pt x="613" y="449"/>
                  </a:cubicBezTo>
                  <a:cubicBezTo>
                    <a:pt x="617" y="446"/>
                    <a:pt x="621" y="443"/>
                    <a:pt x="622" y="441"/>
                  </a:cubicBezTo>
                  <a:cubicBezTo>
                    <a:pt x="617" y="447"/>
                    <a:pt x="609" y="453"/>
                    <a:pt x="604" y="457"/>
                  </a:cubicBezTo>
                  <a:cubicBezTo>
                    <a:pt x="605" y="456"/>
                    <a:pt x="609" y="453"/>
                    <a:pt x="611" y="452"/>
                  </a:cubicBezTo>
                  <a:cubicBezTo>
                    <a:pt x="613" y="450"/>
                    <a:pt x="612" y="451"/>
                    <a:pt x="614" y="449"/>
                  </a:cubicBezTo>
                  <a:cubicBezTo>
                    <a:pt x="616" y="448"/>
                    <a:pt x="618" y="447"/>
                    <a:pt x="615" y="449"/>
                  </a:cubicBezTo>
                  <a:cubicBezTo>
                    <a:pt x="618" y="447"/>
                    <a:pt x="618" y="446"/>
                    <a:pt x="620" y="445"/>
                  </a:cubicBezTo>
                  <a:cubicBezTo>
                    <a:pt x="619" y="446"/>
                    <a:pt x="618" y="447"/>
                    <a:pt x="617" y="447"/>
                  </a:cubicBezTo>
                  <a:cubicBezTo>
                    <a:pt x="618" y="446"/>
                    <a:pt x="622" y="443"/>
                    <a:pt x="624" y="441"/>
                  </a:cubicBezTo>
                  <a:cubicBezTo>
                    <a:pt x="623" y="441"/>
                    <a:pt x="621" y="443"/>
                    <a:pt x="620" y="444"/>
                  </a:cubicBezTo>
                  <a:cubicBezTo>
                    <a:pt x="623" y="441"/>
                    <a:pt x="623" y="441"/>
                    <a:pt x="626" y="439"/>
                  </a:cubicBezTo>
                  <a:cubicBezTo>
                    <a:pt x="626" y="439"/>
                    <a:pt x="625" y="439"/>
                    <a:pt x="625" y="439"/>
                  </a:cubicBezTo>
                  <a:cubicBezTo>
                    <a:pt x="627" y="437"/>
                    <a:pt x="629" y="435"/>
                    <a:pt x="631" y="433"/>
                  </a:cubicBezTo>
                  <a:cubicBezTo>
                    <a:pt x="633" y="431"/>
                    <a:pt x="635" y="429"/>
                    <a:pt x="636" y="428"/>
                  </a:cubicBezTo>
                  <a:cubicBezTo>
                    <a:pt x="635" y="429"/>
                    <a:pt x="633" y="431"/>
                    <a:pt x="632" y="431"/>
                  </a:cubicBezTo>
                  <a:cubicBezTo>
                    <a:pt x="635" y="428"/>
                    <a:pt x="639" y="425"/>
                    <a:pt x="643" y="422"/>
                  </a:cubicBezTo>
                  <a:cubicBezTo>
                    <a:pt x="642" y="423"/>
                    <a:pt x="640" y="425"/>
                    <a:pt x="638" y="426"/>
                  </a:cubicBezTo>
                  <a:cubicBezTo>
                    <a:pt x="640" y="425"/>
                    <a:pt x="642" y="423"/>
                    <a:pt x="643" y="421"/>
                  </a:cubicBezTo>
                  <a:cubicBezTo>
                    <a:pt x="645" y="420"/>
                    <a:pt x="645" y="420"/>
                    <a:pt x="645" y="420"/>
                  </a:cubicBezTo>
                  <a:cubicBezTo>
                    <a:pt x="647" y="418"/>
                    <a:pt x="643" y="421"/>
                    <a:pt x="645" y="419"/>
                  </a:cubicBezTo>
                  <a:cubicBezTo>
                    <a:pt x="646" y="418"/>
                    <a:pt x="646" y="418"/>
                    <a:pt x="646" y="418"/>
                  </a:cubicBezTo>
                  <a:cubicBezTo>
                    <a:pt x="646" y="419"/>
                    <a:pt x="647" y="418"/>
                    <a:pt x="648" y="417"/>
                  </a:cubicBezTo>
                  <a:cubicBezTo>
                    <a:pt x="648" y="417"/>
                    <a:pt x="649" y="416"/>
                    <a:pt x="649" y="415"/>
                  </a:cubicBezTo>
                  <a:cubicBezTo>
                    <a:pt x="648" y="417"/>
                    <a:pt x="647" y="417"/>
                    <a:pt x="647" y="418"/>
                  </a:cubicBezTo>
                  <a:cubicBezTo>
                    <a:pt x="649" y="415"/>
                    <a:pt x="650" y="414"/>
                    <a:pt x="653" y="411"/>
                  </a:cubicBezTo>
                  <a:cubicBezTo>
                    <a:pt x="653" y="411"/>
                    <a:pt x="656" y="408"/>
                    <a:pt x="657" y="406"/>
                  </a:cubicBezTo>
                  <a:cubicBezTo>
                    <a:pt x="656" y="408"/>
                    <a:pt x="654" y="409"/>
                    <a:pt x="654" y="410"/>
                  </a:cubicBezTo>
                  <a:cubicBezTo>
                    <a:pt x="657" y="407"/>
                    <a:pt x="659" y="403"/>
                    <a:pt x="661" y="401"/>
                  </a:cubicBezTo>
                  <a:cubicBezTo>
                    <a:pt x="661" y="401"/>
                    <a:pt x="659" y="402"/>
                    <a:pt x="658" y="404"/>
                  </a:cubicBezTo>
                  <a:cubicBezTo>
                    <a:pt x="658" y="404"/>
                    <a:pt x="660" y="401"/>
                    <a:pt x="659" y="403"/>
                  </a:cubicBezTo>
                  <a:cubicBezTo>
                    <a:pt x="656" y="406"/>
                    <a:pt x="654" y="408"/>
                    <a:pt x="652" y="411"/>
                  </a:cubicBezTo>
                  <a:cubicBezTo>
                    <a:pt x="650" y="413"/>
                    <a:pt x="650" y="412"/>
                    <a:pt x="649" y="414"/>
                  </a:cubicBezTo>
                  <a:cubicBezTo>
                    <a:pt x="650" y="412"/>
                    <a:pt x="648" y="414"/>
                    <a:pt x="649" y="412"/>
                  </a:cubicBezTo>
                  <a:cubicBezTo>
                    <a:pt x="647" y="414"/>
                    <a:pt x="647" y="415"/>
                    <a:pt x="648" y="414"/>
                  </a:cubicBezTo>
                  <a:cubicBezTo>
                    <a:pt x="646" y="416"/>
                    <a:pt x="646" y="415"/>
                    <a:pt x="645" y="417"/>
                  </a:cubicBezTo>
                  <a:cubicBezTo>
                    <a:pt x="643" y="418"/>
                    <a:pt x="642" y="419"/>
                    <a:pt x="639" y="422"/>
                  </a:cubicBezTo>
                  <a:cubicBezTo>
                    <a:pt x="639" y="422"/>
                    <a:pt x="642" y="419"/>
                    <a:pt x="641" y="421"/>
                  </a:cubicBezTo>
                  <a:cubicBezTo>
                    <a:pt x="639" y="422"/>
                    <a:pt x="639" y="422"/>
                    <a:pt x="637" y="424"/>
                  </a:cubicBezTo>
                  <a:cubicBezTo>
                    <a:pt x="637" y="424"/>
                    <a:pt x="645" y="417"/>
                    <a:pt x="644" y="418"/>
                  </a:cubicBezTo>
                  <a:cubicBezTo>
                    <a:pt x="642" y="420"/>
                    <a:pt x="641" y="421"/>
                    <a:pt x="639" y="423"/>
                  </a:cubicBezTo>
                  <a:cubicBezTo>
                    <a:pt x="639" y="423"/>
                    <a:pt x="635" y="426"/>
                    <a:pt x="633" y="428"/>
                  </a:cubicBezTo>
                  <a:cubicBezTo>
                    <a:pt x="634" y="427"/>
                    <a:pt x="636" y="425"/>
                    <a:pt x="636" y="425"/>
                  </a:cubicBezTo>
                  <a:cubicBezTo>
                    <a:pt x="634" y="427"/>
                    <a:pt x="637" y="423"/>
                    <a:pt x="637" y="423"/>
                  </a:cubicBezTo>
                  <a:cubicBezTo>
                    <a:pt x="637" y="423"/>
                    <a:pt x="635" y="425"/>
                    <a:pt x="636" y="424"/>
                  </a:cubicBezTo>
                  <a:cubicBezTo>
                    <a:pt x="638" y="422"/>
                    <a:pt x="641" y="419"/>
                    <a:pt x="643" y="417"/>
                  </a:cubicBezTo>
                  <a:cubicBezTo>
                    <a:pt x="645" y="415"/>
                    <a:pt x="647" y="412"/>
                    <a:pt x="648" y="411"/>
                  </a:cubicBezTo>
                  <a:cubicBezTo>
                    <a:pt x="647" y="412"/>
                    <a:pt x="645" y="414"/>
                    <a:pt x="643" y="417"/>
                  </a:cubicBezTo>
                  <a:cubicBezTo>
                    <a:pt x="641" y="419"/>
                    <a:pt x="639" y="421"/>
                    <a:pt x="637" y="422"/>
                  </a:cubicBezTo>
                  <a:cubicBezTo>
                    <a:pt x="637" y="423"/>
                    <a:pt x="636" y="422"/>
                    <a:pt x="637" y="422"/>
                  </a:cubicBezTo>
                  <a:cubicBezTo>
                    <a:pt x="635" y="424"/>
                    <a:pt x="634" y="424"/>
                    <a:pt x="633" y="426"/>
                  </a:cubicBezTo>
                  <a:cubicBezTo>
                    <a:pt x="633" y="426"/>
                    <a:pt x="633" y="426"/>
                    <a:pt x="632" y="427"/>
                  </a:cubicBezTo>
                  <a:cubicBezTo>
                    <a:pt x="631" y="427"/>
                    <a:pt x="631" y="427"/>
                    <a:pt x="631" y="427"/>
                  </a:cubicBezTo>
                  <a:cubicBezTo>
                    <a:pt x="635" y="423"/>
                    <a:pt x="638" y="420"/>
                    <a:pt x="639" y="419"/>
                  </a:cubicBezTo>
                  <a:cubicBezTo>
                    <a:pt x="639" y="419"/>
                    <a:pt x="638" y="420"/>
                    <a:pt x="638" y="420"/>
                  </a:cubicBezTo>
                  <a:cubicBezTo>
                    <a:pt x="640" y="418"/>
                    <a:pt x="640" y="418"/>
                    <a:pt x="641" y="416"/>
                  </a:cubicBezTo>
                  <a:cubicBezTo>
                    <a:pt x="643" y="415"/>
                    <a:pt x="649" y="408"/>
                    <a:pt x="653" y="405"/>
                  </a:cubicBezTo>
                  <a:cubicBezTo>
                    <a:pt x="650" y="408"/>
                    <a:pt x="652" y="407"/>
                    <a:pt x="651" y="407"/>
                  </a:cubicBezTo>
                  <a:cubicBezTo>
                    <a:pt x="652" y="406"/>
                    <a:pt x="656" y="402"/>
                    <a:pt x="656" y="403"/>
                  </a:cubicBezTo>
                  <a:cubicBezTo>
                    <a:pt x="654" y="405"/>
                    <a:pt x="654" y="404"/>
                    <a:pt x="652" y="406"/>
                  </a:cubicBezTo>
                  <a:cubicBezTo>
                    <a:pt x="653" y="406"/>
                    <a:pt x="655" y="404"/>
                    <a:pt x="656" y="402"/>
                  </a:cubicBezTo>
                  <a:cubicBezTo>
                    <a:pt x="655" y="402"/>
                    <a:pt x="656" y="401"/>
                    <a:pt x="658" y="399"/>
                  </a:cubicBezTo>
                  <a:cubicBezTo>
                    <a:pt x="658" y="399"/>
                    <a:pt x="660" y="397"/>
                    <a:pt x="660" y="398"/>
                  </a:cubicBezTo>
                  <a:cubicBezTo>
                    <a:pt x="664" y="393"/>
                    <a:pt x="663" y="395"/>
                    <a:pt x="664" y="393"/>
                  </a:cubicBezTo>
                  <a:cubicBezTo>
                    <a:pt x="667" y="390"/>
                    <a:pt x="663" y="394"/>
                    <a:pt x="665" y="392"/>
                  </a:cubicBezTo>
                  <a:cubicBezTo>
                    <a:pt x="669" y="387"/>
                    <a:pt x="671" y="385"/>
                    <a:pt x="674" y="381"/>
                  </a:cubicBezTo>
                  <a:cubicBezTo>
                    <a:pt x="674" y="381"/>
                    <a:pt x="674" y="381"/>
                    <a:pt x="674" y="382"/>
                  </a:cubicBezTo>
                  <a:cubicBezTo>
                    <a:pt x="675" y="379"/>
                    <a:pt x="678" y="377"/>
                    <a:pt x="677" y="377"/>
                  </a:cubicBezTo>
                  <a:cubicBezTo>
                    <a:pt x="676" y="379"/>
                    <a:pt x="675" y="379"/>
                    <a:pt x="675" y="380"/>
                  </a:cubicBezTo>
                  <a:cubicBezTo>
                    <a:pt x="676" y="379"/>
                    <a:pt x="676" y="379"/>
                    <a:pt x="676" y="379"/>
                  </a:cubicBezTo>
                  <a:cubicBezTo>
                    <a:pt x="678" y="377"/>
                    <a:pt x="679" y="375"/>
                    <a:pt x="680" y="375"/>
                  </a:cubicBezTo>
                  <a:cubicBezTo>
                    <a:pt x="680" y="374"/>
                    <a:pt x="684" y="368"/>
                    <a:pt x="685" y="366"/>
                  </a:cubicBezTo>
                  <a:cubicBezTo>
                    <a:pt x="686" y="366"/>
                    <a:pt x="684" y="369"/>
                    <a:pt x="684" y="370"/>
                  </a:cubicBezTo>
                  <a:cubicBezTo>
                    <a:pt x="685" y="368"/>
                    <a:pt x="685" y="367"/>
                    <a:pt x="685" y="367"/>
                  </a:cubicBezTo>
                  <a:cubicBezTo>
                    <a:pt x="685" y="368"/>
                    <a:pt x="684" y="369"/>
                    <a:pt x="684" y="370"/>
                  </a:cubicBezTo>
                  <a:cubicBezTo>
                    <a:pt x="685" y="368"/>
                    <a:pt x="686" y="366"/>
                    <a:pt x="687" y="365"/>
                  </a:cubicBezTo>
                  <a:cubicBezTo>
                    <a:pt x="684" y="368"/>
                    <a:pt x="689" y="361"/>
                    <a:pt x="689" y="359"/>
                  </a:cubicBezTo>
                  <a:cubicBezTo>
                    <a:pt x="691" y="357"/>
                    <a:pt x="691" y="356"/>
                    <a:pt x="693" y="353"/>
                  </a:cubicBezTo>
                  <a:cubicBezTo>
                    <a:pt x="692" y="355"/>
                    <a:pt x="693" y="354"/>
                    <a:pt x="694" y="351"/>
                  </a:cubicBezTo>
                  <a:cubicBezTo>
                    <a:pt x="693" y="352"/>
                    <a:pt x="693" y="350"/>
                    <a:pt x="695" y="347"/>
                  </a:cubicBezTo>
                  <a:cubicBezTo>
                    <a:pt x="694" y="348"/>
                    <a:pt x="694" y="348"/>
                    <a:pt x="694" y="348"/>
                  </a:cubicBezTo>
                  <a:cubicBezTo>
                    <a:pt x="693" y="349"/>
                    <a:pt x="692" y="352"/>
                    <a:pt x="691" y="353"/>
                  </a:cubicBezTo>
                  <a:cubicBezTo>
                    <a:pt x="692" y="351"/>
                    <a:pt x="692" y="352"/>
                    <a:pt x="693" y="349"/>
                  </a:cubicBezTo>
                  <a:cubicBezTo>
                    <a:pt x="692" y="350"/>
                    <a:pt x="695" y="347"/>
                    <a:pt x="694" y="348"/>
                  </a:cubicBezTo>
                  <a:cubicBezTo>
                    <a:pt x="692" y="350"/>
                    <a:pt x="691" y="352"/>
                    <a:pt x="691" y="352"/>
                  </a:cubicBezTo>
                  <a:cubicBezTo>
                    <a:pt x="688" y="357"/>
                    <a:pt x="688" y="358"/>
                    <a:pt x="685" y="362"/>
                  </a:cubicBezTo>
                  <a:cubicBezTo>
                    <a:pt x="685" y="362"/>
                    <a:pt x="685" y="362"/>
                    <a:pt x="685" y="362"/>
                  </a:cubicBezTo>
                  <a:cubicBezTo>
                    <a:pt x="683" y="365"/>
                    <a:pt x="680" y="369"/>
                    <a:pt x="679" y="372"/>
                  </a:cubicBezTo>
                  <a:cubicBezTo>
                    <a:pt x="678" y="372"/>
                    <a:pt x="678" y="373"/>
                    <a:pt x="678" y="373"/>
                  </a:cubicBezTo>
                  <a:cubicBezTo>
                    <a:pt x="678" y="372"/>
                    <a:pt x="679" y="371"/>
                    <a:pt x="679" y="370"/>
                  </a:cubicBezTo>
                  <a:cubicBezTo>
                    <a:pt x="681" y="368"/>
                    <a:pt x="680" y="368"/>
                    <a:pt x="682" y="367"/>
                  </a:cubicBezTo>
                  <a:cubicBezTo>
                    <a:pt x="682" y="367"/>
                    <a:pt x="683" y="364"/>
                    <a:pt x="683" y="365"/>
                  </a:cubicBezTo>
                  <a:cubicBezTo>
                    <a:pt x="682" y="366"/>
                    <a:pt x="680" y="368"/>
                    <a:pt x="681" y="367"/>
                  </a:cubicBezTo>
                  <a:cubicBezTo>
                    <a:pt x="679" y="370"/>
                    <a:pt x="678" y="371"/>
                    <a:pt x="677" y="372"/>
                  </a:cubicBezTo>
                  <a:cubicBezTo>
                    <a:pt x="679" y="370"/>
                    <a:pt x="679" y="370"/>
                    <a:pt x="679" y="369"/>
                  </a:cubicBezTo>
                  <a:cubicBezTo>
                    <a:pt x="680" y="368"/>
                    <a:pt x="682" y="365"/>
                    <a:pt x="680" y="367"/>
                  </a:cubicBezTo>
                  <a:cubicBezTo>
                    <a:pt x="682" y="365"/>
                    <a:pt x="683" y="363"/>
                    <a:pt x="684" y="362"/>
                  </a:cubicBezTo>
                  <a:cubicBezTo>
                    <a:pt x="683" y="363"/>
                    <a:pt x="682" y="364"/>
                    <a:pt x="683" y="362"/>
                  </a:cubicBezTo>
                  <a:cubicBezTo>
                    <a:pt x="685" y="360"/>
                    <a:pt x="685" y="360"/>
                    <a:pt x="686" y="359"/>
                  </a:cubicBezTo>
                  <a:cubicBezTo>
                    <a:pt x="687" y="357"/>
                    <a:pt x="685" y="360"/>
                    <a:pt x="686" y="357"/>
                  </a:cubicBezTo>
                  <a:cubicBezTo>
                    <a:pt x="686" y="360"/>
                    <a:pt x="688" y="356"/>
                    <a:pt x="689" y="354"/>
                  </a:cubicBezTo>
                  <a:cubicBezTo>
                    <a:pt x="688" y="354"/>
                    <a:pt x="689" y="352"/>
                    <a:pt x="690" y="351"/>
                  </a:cubicBezTo>
                  <a:cubicBezTo>
                    <a:pt x="690" y="350"/>
                    <a:pt x="691" y="348"/>
                    <a:pt x="693" y="343"/>
                  </a:cubicBezTo>
                  <a:cubicBezTo>
                    <a:pt x="694" y="341"/>
                    <a:pt x="694" y="341"/>
                    <a:pt x="695" y="338"/>
                  </a:cubicBezTo>
                  <a:cubicBezTo>
                    <a:pt x="696" y="337"/>
                    <a:pt x="695" y="338"/>
                    <a:pt x="696" y="337"/>
                  </a:cubicBezTo>
                  <a:cubicBezTo>
                    <a:pt x="696" y="337"/>
                    <a:pt x="696" y="336"/>
                    <a:pt x="697" y="335"/>
                  </a:cubicBezTo>
                  <a:cubicBezTo>
                    <a:pt x="698" y="334"/>
                    <a:pt x="697" y="335"/>
                    <a:pt x="697" y="334"/>
                  </a:cubicBezTo>
                  <a:cubicBezTo>
                    <a:pt x="699" y="331"/>
                    <a:pt x="698" y="334"/>
                    <a:pt x="700" y="330"/>
                  </a:cubicBezTo>
                  <a:cubicBezTo>
                    <a:pt x="700" y="330"/>
                    <a:pt x="699" y="331"/>
                    <a:pt x="699" y="331"/>
                  </a:cubicBezTo>
                  <a:cubicBezTo>
                    <a:pt x="701" y="328"/>
                    <a:pt x="702" y="326"/>
                    <a:pt x="702" y="325"/>
                  </a:cubicBezTo>
                  <a:cubicBezTo>
                    <a:pt x="703" y="323"/>
                    <a:pt x="704" y="321"/>
                    <a:pt x="705" y="319"/>
                  </a:cubicBezTo>
                  <a:cubicBezTo>
                    <a:pt x="705" y="320"/>
                    <a:pt x="707" y="317"/>
                    <a:pt x="708" y="315"/>
                  </a:cubicBezTo>
                  <a:cubicBezTo>
                    <a:pt x="708" y="316"/>
                    <a:pt x="707" y="317"/>
                    <a:pt x="709" y="314"/>
                  </a:cubicBezTo>
                  <a:cubicBezTo>
                    <a:pt x="708" y="315"/>
                    <a:pt x="708" y="317"/>
                    <a:pt x="708" y="317"/>
                  </a:cubicBezTo>
                  <a:cubicBezTo>
                    <a:pt x="708" y="316"/>
                    <a:pt x="709" y="315"/>
                    <a:pt x="709" y="315"/>
                  </a:cubicBezTo>
                  <a:cubicBezTo>
                    <a:pt x="709" y="316"/>
                    <a:pt x="708" y="318"/>
                    <a:pt x="708" y="318"/>
                  </a:cubicBezTo>
                  <a:cubicBezTo>
                    <a:pt x="710" y="314"/>
                    <a:pt x="709" y="317"/>
                    <a:pt x="711" y="313"/>
                  </a:cubicBezTo>
                  <a:cubicBezTo>
                    <a:pt x="710" y="315"/>
                    <a:pt x="710" y="312"/>
                    <a:pt x="711" y="309"/>
                  </a:cubicBezTo>
                  <a:cubicBezTo>
                    <a:pt x="711" y="310"/>
                    <a:pt x="710" y="312"/>
                    <a:pt x="710" y="312"/>
                  </a:cubicBezTo>
                  <a:cubicBezTo>
                    <a:pt x="712" y="307"/>
                    <a:pt x="711" y="308"/>
                    <a:pt x="714" y="301"/>
                  </a:cubicBezTo>
                  <a:cubicBezTo>
                    <a:pt x="714" y="300"/>
                    <a:pt x="714" y="301"/>
                    <a:pt x="715" y="299"/>
                  </a:cubicBezTo>
                  <a:cubicBezTo>
                    <a:pt x="715" y="299"/>
                    <a:pt x="715" y="298"/>
                    <a:pt x="715" y="296"/>
                  </a:cubicBezTo>
                  <a:cubicBezTo>
                    <a:pt x="716" y="295"/>
                    <a:pt x="716" y="293"/>
                    <a:pt x="717" y="292"/>
                  </a:cubicBezTo>
                  <a:cubicBezTo>
                    <a:pt x="717" y="290"/>
                    <a:pt x="718" y="289"/>
                    <a:pt x="719" y="287"/>
                  </a:cubicBezTo>
                  <a:cubicBezTo>
                    <a:pt x="718" y="288"/>
                    <a:pt x="718" y="289"/>
                    <a:pt x="718" y="290"/>
                  </a:cubicBezTo>
                  <a:cubicBezTo>
                    <a:pt x="719" y="285"/>
                    <a:pt x="720" y="284"/>
                    <a:pt x="720" y="286"/>
                  </a:cubicBezTo>
                  <a:cubicBezTo>
                    <a:pt x="721" y="283"/>
                    <a:pt x="721" y="282"/>
                    <a:pt x="722" y="279"/>
                  </a:cubicBezTo>
                  <a:cubicBezTo>
                    <a:pt x="722" y="280"/>
                    <a:pt x="723" y="277"/>
                    <a:pt x="723" y="277"/>
                  </a:cubicBezTo>
                  <a:cubicBezTo>
                    <a:pt x="723" y="277"/>
                    <a:pt x="723" y="279"/>
                    <a:pt x="722" y="280"/>
                  </a:cubicBezTo>
                  <a:cubicBezTo>
                    <a:pt x="722" y="282"/>
                    <a:pt x="721" y="283"/>
                    <a:pt x="721" y="284"/>
                  </a:cubicBezTo>
                  <a:cubicBezTo>
                    <a:pt x="723" y="281"/>
                    <a:pt x="718" y="294"/>
                    <a:pt x="718" y="296"/>
                  </a:cubicBezTo>
                  <a:cubicBezTo>
                    <a:pt x="719" y="294"/>
                    <a:pt x="719" y="291"/>
                    <a:pt x="721" y="286"/>
                  </a:cubicBezTo>
                  <a:cubicBezTo>
                    <a:pt x="722" y="284"/>
                    <a:pt x="722" y="283"/>
                    <a:pt x="722" y="284"/>
                  </a:cubicBezTo>
                  <a:cubicBezTo>
                    <a:pt x="724" y="279"/>
                    <a:pt x="724" y="275"/>
                    <a:pt x="726" y="271"/>
                  </a:cubicBezTo>
                  <a:cubicBezTo>
                    <a:pt x="727" y="269"/>
                    <a:pt x="725" y="273"/>
                    <a:pt x="726" y="270"/>
                  </a:cubicBezTo>
                  <a:cubicBezTo>
                    <a:pt x="726" y="269"/>
                    <a:pt x="727" y="269"/>
                    <a:pt x="727" y="268"/>
                  </a:cubicBezTo>
                  <a:cubicBezTo>
                    <a:pt x="726" y="269"/>
                    <a:pt x="726" y="270"/>
                    <a:pt x="726" y="270"/>
                  </a:cubicBezTo>
                  <a:cubicBezTo>
                    <a:pt x="727" y="268"/>
                    <a:pt x="728" y="266"/>
                    <a:pt x="729" y="264"/>
                  </a:cubicBezTo>
                  <a:cubicBezTo>
                    <a:pt x="728" y="265"/>
                    <a:pt x="729" y="261"/>
                    <a:pt x="729" y="260"/>
                  </a:cubicBezTo>
                  <a:cubicBezTo>
                    <a:pt x="729" y="261"/>
                    <a:pt x="729" y="261"/>
                    <a:pt x="729" y="262"/>
                  </a:cubicBezTo>
                  <a:cubicBezTo>
                    <a:pt x="728" y="267"/>
                    <a:pt x="727" y="270"/>
                    <a:pt x="727" y="271"/>
                  </a:cubicBezTo>
                  <a:cubicBezTo>
                    <a:pt x="729" y="267"/>
                    <a:pt x="730" y="264"/>
                    <a:pt x="732" y="259"/>
                  </a:cubicBezTo>
                  <a:cubicBezTo>
                    <a:pt x="731" y="263"/>
                    <a:pt x="730" y="265"/>
                    <a:pt x="730" y="265"/>
                  </a:cubicBezTo>
                  <a:cubicBezTo>
                    <a:pt x="730" y="266"/>
                    <a:pt x="729" y="269"/>
                    <a:pt x="729" y="269"/>
                  </a:cubicBezTo>
                  <a:cubicBezTo>
                    <a:pt x="730" y="267"/>
                    <a:pt x="731" y="263"/>
                    <a:pt x="731" y="263"/>
                  </a:cubicBezTo>
                  <a:cubicBezTo>
                    <a:pt x="732" y="262"/>
                    <a:pt x="731" y="265"/>
                    <a:pt x="731" y="265"/>
                  </a:cubicBezTo>
                  <a:cubicBezTo>
                    <a:pt x="732" y="261"/>
                    <a:pt x="734" y="256"/>
                    <a:pt x="734" y="257"/>
                  </a:cubicBezTo>
                  <a:cubicBezTo>
                    <a:pt x="735" y="254"/>
                    <a:pt x="734" y="255"/>
                    <a:pt x="735" y="253"/>
                  </a:cubicBezTo>
                  <a:cubicBezTo>
                    <a:pt x="735" y="252"/>
                    <a:pt x="735" y="255"/>
                    <a:pt x="736" y="253"/>
                  </a:cubicBezTo>
                  <a:cubicBezTo>
                    <a:pt x="736" y="251"/>
                    <a:pt x="736" y="251"/>
                    <a:pt x="736" y="249"/>
                  </a:cubicBezTo>
                  <a:cubicBezTo>
                    <a:pt x="736" y="248"/>
                    <a:pt x="736" y="247"/>
                    <a:pt x="737" y="247"/>
                  </a:cubicBezTo>
                  <a:cubicBezTo>
                    <a:pt x="737" y="247"/>
                    <a:pt x="735" y="252"/>
                    <a:pt x="736" y="251"/>
                  </a:cubicBezTo>
                  <a:cubicBezTo>
                    <a:pt x="737" y="249"/>
                    <a:pt x="737" y="248"/>
                    <a:pt x="738" y="245"/>
                  </a:cubicBezTo>
                  <a:cubicBezTo>
                    <a:pt x="737" y="245"/>
                    <a:pt x="736" y="248"/>
                    <a:pt x="737" y="244"/>
                  </a:cubicBezTo>
                  <a:cubicBezTo>
                    <a:pt x="738" y="243"/>
                    <a:pt x="738" y="241"/>
                    <a:pt x="739" y="240"/>
                  </a:cubicBezTo>
                  <a:cubicBezTo>
                    <a:pt x="738" y="242"/>
                    <a:pt x="737" y="242"/>
                    <a:pt x="737" y="239"/>
                  </a:cubicBezTo>
                  <a:cubicBezTo>
                    <a:pt x="737" y="242"/>
                    <a:pt x="736" y="241"/>
                    <a:pt x="736" y="242"/>
                  </a:cubicBezTo>
                  <a:cubicBezTo>
                    <a:pt x="736" y="241"/>
                    <a:pt x="737" y="237"/>
                    <a:pt x="737" y="238"/>
                  </a:cubicBezTo>
                  <a:cubicBezTo>
                    <a:pt x="736" y="241"/>
                    <a:pt x="736" y="240"/>
                    <a:pt x="736" y="242"/>
                  </a:cubicBezTo>
                  <a:cubicBezTo>
                    <a:pt x="736" y="241"/>
                    <a:pt x="736" y="247"/>
                    <a:pt x="735" y="250"/>
                  </a:cubicBezTo>
                  <a:cubicBezTo>
                    <a:pt x="735" y="249"/>
                    <a:pt x="735" y="248"/>
                    <a:pt x="734" y="249"/>
                  </a:cubicBezTo>
                  <a:cubicBezTo>
                    <a:pt x="734" y="252"/>
                    <a:pt x="734" y="252"/>
                    <a:pt x="733" y="253"/>
                  </a:cubicBezTo>
                  <a:cubicBezTo>
                    <a:pt x="734" y="249"/>
                    <a:pt x="733" y="254"/>
                    <a:pt x="733" y="254"/>
                  </a:cubicBezTo>
                  <a:cubicBezTo>
                    <a:pt x="732" y="255"/>
                    <a:pt x="732" y="255"/>
                    <a:pt x="732" y="255"/>
                  </a:cubicBezTo>
                  <a:cubicBezTo>
                    <a:pt x="733" y="251"/>
                    <a:pt x="734" y="247"/>
                    <a:pt x="734" y="245"/>
                  </a:cubicBezTo>
                  <a:cubicBezTo>
                    <a:pt x="735" y="246"/>
                    <a:pt x="733" y="250"/>
                    <a:pt x="734" y="249"/>
                  </a:cubicBezTo>
                  <a:cubicBezTo>
                    <a:pt x="735" y="246"/>
                    <a:pt x="735" y="244"/>
                    <a:pt x="736" y="242"/>
                  </a:cubicBezTo>
                  <a:cubicBezTo>
                    <a:pt x="736" y="240"/>
                    <a:pt x="736" y="240"/>
                    <a:pt x="736" y="239"/>
                  </a:cubicBezTo>
                  <a:cubicBezTo>
                    <a:pt x="735" y="240"/>
                    <a:pt x="735" y="242"/>
                    <a:pt x="735" y="242"/>
                  </a:cubicBezTo>
                  <a:cubicBezTo>
                    <a:pt x="735" y="241"/>
                    <a:pt x="735" y="241"/>
                    <a:pt x="735" y="239"/>
                  </a:cubicBezTo>
                  <a:cubicBezTo>
                    <a:pt x="735" y="239"/>
                    <a:pt x="735" y="239"/>
                    <a:pt x="735" y="239"/>
                  </a:cubicBezTo>
                  <a:cubicBezTo>
                    <a:pt x="735" y="240"/>
                    <a:pt x="735" y="240"/>
                    <a:pt x="735" y="240"/>
                  </a:cubicBezTo>
                  <a:cubicBezTo>
                    <a:pt x="734" y="243"/>
                    <a:pt x="734" y="246"/>
                    <a:pt x="733" y="248"/>
                  </a:cubicBezTo>
                  <a:cubicBezTo>
                    <a:pt x="733" y="250"/>
                    <a:pt x="732" y="251"/>
                    <a:pt x="732" y="252"/>
                  </a:cubicBezTo>
                  <a:cubicBezTo>
                    <a:pt x="733" y="249"/>
                    <a:pt x="733" y="250"/>
                    <a:pt x="734" y="245"/>
                  </a:cubicBezTo>
                  <a:cubicBezTo>
                    <a:pt x="734" y="245"/>
                    <a:pt x="734" y="245"/>
                    <a:pt x="734" y="245"/>
                  </a:cubicBezTo>
                  <a:cubicBezTo>
                    <a:pt x="734" y="242"/>
                    <a:pt x="735" y="242"/>
                    <a:pt x="735" y="239"/>
                  </a:cubicBezTo>
                  <a:cubicBezTo>
                    <a:pt x="734" y="241"/>
                    <a:pt x="734" y="243"/>
                    <a:pt x="734" y="243"/>
                  </a:cubicBezTo>
                  <a:cubicBezTo>
                    <a:pt x="733" y="246"/>
                    <a:pt x="732" y="251"/>
                    <a:pt x="731" y="255"/>
                  </a:cubicBezTo>
                  <a:cubicBezTo>
                    <a:pt x="732" y="250"/>
                    <a:pt x="731" y="254"/>
                    <a:pt x="731" y="254"/>
                  </a:cubicBezTo>
                  <a:cubicBezTo>
                    <a:pt x="730" y="257"/>
                    <a:pt x="731" y="255"/>
                    <a:pt x="730" y="260"/>
                  </a:cubicBezTo>
                  <a:cubicBezTo>
                    <a:pt x="730" y="258"/>
                    <a:pt x="730" y="257"/>
                    <a:pt x="730" y="258"/>
                  </a:cubicBezTo>
                  <a:cubicBezTo>
                    <a:pt x="729" y="261"/>
                    <a:pt x="729" y="261"/>
                    <a:pt x="728" y="262"/>
                  </a:cubicBezTo>
                  <a:cubicBezTo>
                    <a:pt x="729" y="260"/>
                    <a:pt x="729" y="259"/>
                    <a:pt x="729" y="258"/>
                  </a:cubicBezTo>
                  <a:cubicBezTo>
                    <a:pt x="728" y="261"/>
                    <a:pt x="730" y="254"/>
                    <a:pt x="729" y="257"/>
                  </a:cubicBezTo>
                  <a:cubicBezTo>
                    <a:pt x="728" y="260"/>
                    <a:pt x="728" y="260"/>
                    <a:pt x="728" y="262"/>
                  </a:cubicBezTo>
                  <a:cubicBezTo>
                    <a:pt x="727" y="262"/>
                    <a:pt x="725" y="269"/>
                    <a:pt x="726" y="265"/>
                  </a:cubicBezTo>
                  <a:cubicBezTo>
                    <a:pt x="727" y="263"/>
                    <a:pt x="727" y="262"/>
                    <a:pt x="728" y="259"/>
                  </a:cubicBezTo>
                  <a:cubicBezTo>
                    <a:pt x="728" y="258"/>
                    <a:pt x="727" y="260"/>
                    <a:pt x="727" y="260"/>
                  </a:cubicBezTo>
                  <a:cubicBezTo>
                    <a:pt x="728" y="258"/>
                    <a:pt x="728" y="255"/>
                    <a:pt x="728" y="253"/>
                  </a:cubicBezTo>
                  <a:cubicBezTo>
                    <a:pt x="728" y="254"/>
                    <a:pt x="727" y="255"/>
                    <a:pt x="728" y="254"/>
                  </a:cubicBezTo>
                  <a:cubicBezTo>
                    <a:pt x="728" y="252"/>
                    <a:pt x="729" y="247"/>
                    <a:pt x="730" y="244"/>
                  </a:cubicBezTo>
                  <a:cubicBezTo>
                    <a:pt x="729" y="247"/>
                    <a:pt x="729" y="246"/>
                    <a:pt x="730" y="244"/>
                  </a:cubicBezTo>
                  <a:cubicBezTo>
                    <a:pt x="729" y="246"/>
                    <a:pt x="728" y="249"/>
                    <a:pt x="728" y="249"/>
                  </a:cubicBezTo>
                  <a:cubicBezTo>
                    <a:pt x="729" y="245"/>
                    <a:pt x="730" y="242"/>
                    <a:pt x="730" y="239"/>
                  </a:cubicBezTo>
                  <a:cubicBezTo>
                    <a:pt x="730" y="239"/>
                    <a:pt x="731" y="237"/>
                    <a:pt x="731" y="237"/>
                  </a:cubicBezTo>
                  <a:cubicBezTo>
                    <a:pt x="731" y="236"/>
                    <a:pt x="732" y="235"/>
                    <a:pt x="732" y="234"/>
                  </a:cubicBezTo>
                  <a:cubicBezTo>
                    <a:pt x="731" y="238"/>
                    <a:pt x="731" y="234"/>
                    <a:pt x="731" y="235"/>
                  </a:cubicBezTo>
                  <a:cubicBezTo>
                    <a:pt x="731" y="232"/>
                    <a:pt x="731" y="233"/>
                    <a:pt x="731" y="231"/>
                  </a:cubicBezTo>
                  <a:cubicBezTo>
                    <a:pt x="732" y="230"/>
                    <a:pt x="732" y="228"/>
                    <a:pt x="732" y="230"/>
                  </a:cubicBezTo>
                  <a:cubicBezTo>
                    <a:pt x="733" y="227"/>
                    <a:pt x="733" y="226"/>
                    <a:pt x="733" y="223"/>
                  </a:cubicBezTo>
                  <a:cubicBezTo>
                    <a:pt x="734" y="222"/>
                    <a:pt x="734" y="220"/>
                    <a:pt x="735" y="216"/>
                  </a:cubicBezTo>
                  <a:cubicBezTo>
                    <a:pt x="735" y="214"/>
                    <a:pt x="735" y="217"/>
                    <a:pt x="735" y="214"/>
                  </a:cubicBezTo>
                  <a:cubicBezTo>
                    <a:pt x="735" y="214"/>
                    <a:pt x="736" y="211"/>
                    <a:pt x="736" y="211"/>
                  </a:cubicBezTo>
                  <a:cubicBezTo>
                    <a:pt x="736" y="213"/>
                    <a:pt x="735" y="215"/>
                    <a:pt x="736" y="214"/>
                  </a:cubicBezTo>
                  <a:cubicBezTo>
                    <a:pt x="736" y="209"/>
                    <a:pt x="737" y="207"/>
                    <a:pt x="737" y="205"/>
                  </a:cubicBezTo>
                  <a:cubicBezTo>
                    <a:pt x="737" y="207"/>
                    <a:pt x="737" y="213"/>
                    <a:pt x="736" y="216"/>
                  </a:cubicBezTo>
                  <a:cubicBezTo>
                    <a:pt x="736" y="216"/>
                    <a:pt x="736" y="214"/>
                    <a:pt x="736" y="215"/>
                  </a:cubicBezTo>
                  <a:cubicBezTo>
                    <a:pt x="735" y="218"/>
                    <a:pt x="735" y="219"/>
                    <a:pt x="735" y="222"/>
                  </a:cubicBezTo>
                  <a:cubicBezTo>
                    <a:pt x="735" y="222"/>
                    <a:pt x="735" y="223"/>
                    <a:pt x="735" y="222"/>
                  </a:cubicBezTo>
                  <a:cubicBezTo>
                    <a:pt x="735" y="221"/>
                    <a:pt x="736" y="220"/>
                    <a:pt x="736" y="220"/>
                  </a:cubicBezTo>
                  <a:cubicBezTo>
                    <a:pt x="736" y="219"/>
                    <a:pt x="736" y="223"/>
                    <a:pt x="735" y="226"/>
                  </a:cubicBezTo>
                  <a:cubicBezTo>
                    <a:pt x="736" y="222"/>
                    <a:pt x="737" y="221"/>
                    <a:pt x="737" y="222"/>
                  </a:cubicBezTo>
                  <a:cubicBezTo>
                    <a:pt x="738" y="220"/>
                    <a:pt x="738" y="218"/>
                    <a:pt x="738" y="215"/>
                  </a:cubicBezTo>
                  <a:cubicBezTo>
                    <a:pt x="738" y="218"/>
                    <a:pt x="739" y="213"/>
                    <a:pt x="739" y="212"/>
                  </a:cubicBezTo>
                  <a:cubicBezTo>
                    <a:pt x="739" y="214"/>
                    <a:pt x="739" y="213"/>
                    <a:pt x="740" y="211"/>
                  </a:cubicBezTo>
                  <a:cubicBezTo>
                    <a:pt x="740" y="210"/>
                    <a:pt x="739" y="214"/>
                    <a:pt x="740" y="214"/>
                  </a:cubicBezTo>
                  <a:cubicBezTo>
                    <a:pt x="740" y="212"/>
                    <a:pt x="740" y="210"/>
                    <a:pt x="740" y="208"/>
                  </a:cubicBezTo>
                  <a:cubicBezTo>
                    <a:pt x="740" y="209"/>
                    <a:pt x="740" y="209"/>
                    <a:pt x="740" y="208"/>
                  </a:cubicBezTo>
                  <a:cubicBezTo>
                    <a:pt x="739" y="211"/>
                    <a:pt x="739" y="210"/>
                    <a:pt x="739" y="213"/>
                  </a:cubicBezTo>
                  <a:cubicBezTo>
                    <a:pt x="738" y="213"/>
                    <a:pt x="739" y="209"/>
                    <a:pt x="739" y="209"/>
                  </a:cubicBezTo>
                  <a:cubicBezTo>
                    <a:pt x="739" y="211"/>
                    <a:pt x="738" y="212"/>
                    <a:pt x="738" y="213"/>
                  </a:cubicBezTo>
                  <a:cubicBezTo>
                    <a:pt x="738" y="213"/>
                    <a:pt x="739" y="212"/>
                    <a:pt x="739" y="214"/>
                  </a:cubicBezTo>
                  <a:cubicBezTo>
                    <a:pt x="738" y="215"/>
                    <a:pt x="737" y="218"/>
                    <a:pt x="737" y="219"/>
                  </a:cubicBezTo>
                  <a:cubicBezTo>
                    <a:pt x="737" y="213"/>
                    <a:pt x="738" y="214"/>
                    <a:pt x="739" y="209"/>
                  </a:cubicBezTo>
                  <a:cubicBezTo>
                    <a:pt x="739" y="210"/>
                    <a:pt x="739" y="208"/>
                    <a:pt x="739" y="208"/>
                  </a:cubicBezTo>
                  <a:cubicBezTo>
                    <a:pt x="739" y="205"/>
                    <a:pt x="739" y="207"/>
                    <a:pt x="739" y="203"/>
                  </a:cubicBezTo>
                  <a:cubicBezTo>
                    <a:pt x="739" y="201"/>
                    <a:pt x="740" y="203"/>
                    <a:pt x="740" y="201"/>
                  </a:cubicBezTo>
                  <a:cubicBezTo>
                    <a:pt x="740" y="200"/>
                    <a:pt x="739" y="202"/>
                    <a:pt x="739" y="201"/>
                  </a:cubicBezTo>
                  <a:cubicBezTo>
                    <a:pt x="739" y="204"/>
                    <a:pt x="739" y="205"/>
                    <a:pt x="739" y="205"/>
                  </a:cubicBezTo>
                  <a:cubicBezTo>
                    <a:pt x="739" y="201"/>
                    <a:pt x="740" y="197"/>
                    <a:pt x="740" y="195"/>
                  </a:cubicBezTo>
                  <a:cubicBezTo>
                    <a:pt x="739" y="196"/>
                    <a:pt x="739" y="198"/>
                    <a:pt x="739" y="199"/>
                  </a:cubicBezTo>
                  <a:cubicBezTo>
                    <a:pt x="739" y="199"/>
                    <a:pt x="739" y="202"/>
                    <a:pt x="739" y="199"/>
                  </a:cubicBezTo>
                  <a:cubicBezTo>
                    <a:pt x="739" y="197"/>
                    <a:pt x="739" y="196"/>
                    <a:pt x="739" y="194"/>
                  </a:cubicBezTo>
                  <a:cubicBezTo>
                    <a:pt x="739" y="196"/>
                    <a:pt x="738" y="197"/>
                    <a:pt x="738" y="199"/>
                  </a:cubicBezTo>
                  <a:cubicBezTo>
                    <a:pt x="738" y="197"/>
                    <a:pt x="737" y="200"/>
                    <a:pt x="738" y="198"/>
                  </a:cubicBezTo>
                  <a:cubicBezTo>
                    <a:pt x="738" y="196"/>
                    <a:pt x="739" y="196"/>
                    <a:pt x="738" y="194"/>
                  </a:cubicBezTo>
                  <a:cubicBezTo>
                    <a:pt x="738" y="196"/>
                    <a:pt x="738" y="195"/>
                    <a:pt x="738" y="196"/>
                  </a:cubicBezTo>
                  <a:cubicBezTo>
                    <a:pt x="737" y="199"/>
                    <a:pt x="738" y="199"/>
                    <a:pt x="737" y="200"/>
                  </a:cubicBezTo>
                  <a:cubicBezTo>
                    <a:pt x="737" y="198"/>
                    <a:pt x="738" y="193"/>
                    <a:pt x="738" y="193"/>
                  </a:cubicBezTo>
                  <a:cubicBezTo>
                    <a:pt x="738" y="194"/>
                    <a:pt x="737" y="196"/>
                    <a:pt x="737" y="197"/>
                  </a:cubicBezTo>
                  <a:cubicBezTo>
                    <a:pt x="737" y="193"/>
                    <a:pt x="737" y="192"/>
                    <a:pt x="737" y="189"/>
                  </a:cubicBezTo>
                  <a:cubicBezTo>
                    <a:pt x="737" y="191"/>
                    <a:pt x="737" y="184"/>
                    <a:pt x="738" y="184"/>
                  </a:cubicBezTo>
                  <a:cubicBezTo>
                    <a:pt x="738" y="184"/>
                    <a:pt x="737" y="187"/>
                    <a:pt x="737" y="190"/>
                  </a:cubicBezTo>
                  <a:cubicBezTo>
                    <a:pt x="738" y="189"/>
                    <a:pt x="738" y="189"/>
                    <a:pt x="738" y="190"/>
                  </a:cubicBezTo>
                  <a:cubicBezTo>
                    <a:pt x="738" y="187"/>
                    <a:pt x="738" y="185"/>
                    <a:pt x="739" y="186"/>
                  </a:cubicBezTo>
                  <a:cubicBezTo>
                    <a:pt x="738" y="182"/>
                    <a:pt x="739" y="178"/>
                    <a:pt x="739" y="171"/>
                  </a:cubicBezTo>
                  <a:cubicBezTo>
                    <a:pt x="738" y="172"/>
                    <a:pt x="739" y="168"/>
                    <a:pt x="739" y="168"/>
                  </a:cubicBezTo>
                  <a:cubicBezTo>
                    <a:pt x="739" y="168"/>
                    <a:pt x="738" y="170"/>
                    <a:pt x="738" y="168"/>
                  </a:cubicBezTo>
                  <a:cubicBezTo>
                    <a:pt x="738" y="167"/>
                    <a:pt x="738" y="167"/>
                    <a:pt x="738" y="165"/>
                  </a:cubicBezTo>
                  <a:cubicBezTo>
                    <a:pt x="738" y="165"/>
                    <a:pt x="738" y="163"/>
                    <a:pt x="737" y="163"/>
                  </a:cubicBezTo>
                  <a:cubicBezTo>
                    <a:pt x="737" y="163"/>
                    <a:pt x="737" y="164"/>
                    <a:pt x="737" y="164"/>
                  </a:cubicBezTo>
                  <a:cubicBezTo>
                    <a:pt x="738" y="162"/>
                    <a:pt x="737" y="158"/>
                    <a:pt x="737" y="156"/>
                  </a:cubicBezTo>
                  <a:cubicBezTo>
                    <a:pt x="738" y="157"/>
                    <a:pt x="739" y="155"/>
                    <a:pt x="738" y="151"/>
                  </a:cubicBezTo>
                  <a:cubicBezTo>
                    <a:pt x="739" y="152"/>
                    <a:pt x="739" y="158"/>
                    <a:pt x="740" y="156"/>
                  </a:cubicBezTo>
                  <a:cubicBezTo>
                    <a:pt x="739" y="155"/>
                    <a:pt x="739" y="154"/>
                    <a:pt x="739" y="152"/>
                  </a:cubicBezTo>
                  <a:cubicBezTo>
                    <a:pt x="739" y="151"/>
                    <a:pt x="740" y="154"/>
                    <a:pt x="740" y="151"/>
                  </a:cubicBezTo>
                  <a:cubicBezTo>
                    <a:pt x="739" y="147"/>
                    <a:pt x="739" y="150"/>
                    <a:pt x="738" y="148"/>
                  </a:cubicBezTo>
                  <a:cubicBezTo>
                    <a:pt x="738" y="149"/>
                    <a:pt x="738" y="151"/>
                    <a:pt x="738" y="151"/>
                  </a:cubicBezTo>
                  <a:cubicBezTo>
                    <a:pt x="738" y="148"/>
                    <a:pt x="738" y="148"/>
                    <a:pt x="738" y="146"/>
                  </a:cubicBezTo>
                  <a:cubicBezTo>
                    <a:pt x="737" y="144"/>
                    <a:pt x="736" y="144"/>
                    <a:pt x="735" y="141"/>
                  </a:cubicBezTo>
                  <a:cubicBezTo>
                    <a:pt x="736" y="144"/>
                    <a:pt x="736" y="143"/>
                    <a:pt x="736" y="146"/>
                  </a:cubicBezTo>
                  <a:cubicBezTo>
                    <a:pt x="736" y="146"/>
                    <a:pt x="736" y="143"/>
                    <a:pt x="735" y="144"/>
                  </a:cubicBezTo>
                  <a:cubicBezTo>
                    <a:pt x="736" y="145"/>
                    <a:pt x="736" y="147"/>
                    <a:pt x="735" y="146"/>
                  </a:cubicBezTo>
                  <a:cubicBezTo>
                    <a:pt x="735" y="145"/>
                    <a:pt x="735" y="144"/>
                    <a:pt x="735" y="144"/>
                  </a:cubicBezTo>
                  <a:cubicBezTo>
                    <a:pt x="735" y="145"/>
                    <a:pt x="735" y="147"/>
                    <a:pt x="735" y="148"/>
                  </a:cubicBezTo>
                  <a:cubicBezTo>
                    <a:pt x="734" y="141"/>
                    <a:pt x="734" y="143"/>
                    <a:pt x="734" y="148"/>
                  </a:cubicBezTo>
                  <a:cubicBezTo>
                    <a:pt x="734" y="147"/>
                    <a:pt x="733" y="145"/>
                    <a:pt x="733" y="142"/>
                  </a:cubicBezTo>
                  <a:cubicBezTo>
                    <a:pt x="733" y="139"/>
                    <a:pt x="733" y="142"/>
                    <a:pt x="734" y="142"/>
                  </a:cubicBezTo>
                  <a:cubicBezTo>
                    <a:pt x="733" y="135"/>
                    <a:pt x="732" y="138"/>
                    <a:pt x="733" y="141"/>
                  </a:cubicBezTo>
                  <a:cubicBezTo>
                    <a:pt x="732" y="140"/>
                    <a:pt x="732" y="138"/>
                    <a:pt x="732" y="136"/>
                  </a:cubicBezTo>
                  <a:cubicBezTo>
                    <a:pt x="732" y="137"/>
                    <a:pt x="732" y="133"/>
                    <a:pt x="731" y="133"/>
                  </a:cubicBezTo>
                  <a:cubicBezTo>
                    <a:pt x="732" y="135"/>
                    <a:pt x="732" y="137"/>
                    <a:pt x="732" y="137"/>
                  </a:cubicBezTo>
                  <a:cubicBezTo>
                    <a:pt x="731" y="136"/>
                    <a:pt x="731" y="134"/>
                    <a:pt x="731" y="133"/>
                  </a:cubicBezTo>
                  <a:cubicBezTo>
                    <a:pt x="730" y="135"/>
                    <a:pt x="730" y="134"/>
                    <a:pt x="730" y="134"/>
                  </a:cubicBezTo>
                  <a:cubicBezTo>
                    <a:pt x="730" y="136"/>
                    <a:pt x="730" y="138"/>
                    <a:pt x="730" y="139"/>
                  </a:cubicBezTo>
                  <a:cubicBezTo>
                    <a:pt x="729" y="138"/>
                    <a:pt x="729" y="138"/>
                    <a:pt x="729" y="139"/>
                  </a:cubicBezTo>
                  <a:cubicBezTo>
                    <a:pt x="729" y="137"/>
                    <a:pt x="729" y="136"/>
                    <a:pt x="729" y="136"/>
                  </a:cubicBezTo>
                  <a:cubicBezTo>
                    <a:pt x="728" y="135"/>
                    <a:pt x="729" y="138"/>
                    <a:pt x="728" y="138"/>
                  </a:cubicBezTo>
                  <a:cubicBezTo>
                    <a:pt x="728" y="135"/>
                    <a:pt x="728" y="132"/>
                    <a:pt x="728" y="131"/>
                  </a:cubicBezTo>
                  <a:cubicBezTo>
                    <a:pt x="728" y="131"/>
                    <a:pt x="727" y="130"/>
                    <a:pt x="727" y="130"/>
                  </a:cubicBezTo>
                  <a:cubicBezTo>
                    <a:pt x="727" y="133"/>
                    <a:pt x="728" y="135"/>
                    <a:pt x="728" y="136"/>
                  </a:cubicBezTo>
                  <a:cubicBezTo>
                    <a:pt x="728" y="137"/>
                    <a:pt x="727" y="134"/>
                    <a:pt x="727" y="132"/>
                  </a:cubicBezTo>
                  <a:cubicBezTo>
                    <a:pt x="727" y="132"/>
                    <a:pt x="726" y="129"/>
                    <a:pt x="726" y="127"/>
                  </a:cubicBezTo>
                  <a:cubicBezTo>
                    <a:pt x="725" y="125"/>
                    <a:pt x="725" y="125"/>
                    <a:pt x="725" y="129"/>
                  </a:cubicBezTo>
                  <a:cubicBezTo>
                    <a:pt x="725" y="128"/>
                    <a:pt x="725" y="128"/>
                    <a:pt x="725" y="126"/>
                  </a:cubicBezTo>
                  <a:cubicBezTo>
                    <a:pt x="725" y="128"/>
                    <a:pt x="725" y="127"/>
                    <a:pt x="725" y="129"/>
                  </a:cubicBezTo>
                  <a:cubicBezTo>
                    <a:pt x="724" y="128"/>
                    <a:pt x="724" y="128"/>
                    <a:pt x="724" y="127"/>
                  </a:cubicBezTo>
                  <a:cubicBezTo>
                    <a:pt x="724" y="125"/>
                    <a:pt x="724" y="125"/>
                    <a:pt x="723" y="123"/>
                  </a:cubicBezTo>
                  <a:cubicBezTo>
                    <a:pt x="723" y="121"/>
                    <a:pt x="722" y="121"/>
                    <a:pt x="722" y="123"/>
                  </a:cubicBezTo>
                  <a:cubicBezTo>
                    <a:pt x="722" y="125"/>
                    <a:pt x="723" y="128"/>
                    <a:pt x="723" y="132"/>
                  </a:cubicBezTo>
                  <a:cubicBezTo>
                    <a:pt x="723" y="132"/>
                    <a:pt x="723" y="131"/>
                    <a:pt x="723" y="130"/>
                  </a:cubicBezTo>
                  <a:cubicBezTo>
                    <a:pt x="723" y="127"/>
                    <a:pt x="722" y="124"/>
                    <a:pt x="722" y="121"/>
                  </a:cubicBezTo>
                  <a:cubicBezTo>
                    <a:pt x="721" y="114"/>
                    <a:pt x="722" y="108"/>
                    <a:pt x="724" y="116"/>
                  </a:cubicBezTo>
                  <a:cubicBezTo>
                    <a:pt x="724" y="119"/>
                    <a:pt x="725" y="122"/>
                    <a:pt x="725" y="123"/>
                  </a:cubicBezTo>
                  <a:cubicBezTo>
                    <a:pt x="725" y="119"/>
                    <a:pt x="724" y="118"/>
                    <a:pt x="724" y="116"/>
                  </a:cubicBezTo>
                  <a:cubicBezTo>
                    <a:pt x="724" y="116"/>
                    <a:pt x="723" y="114"/>
                    <a:pt x="723" y="111"/>
                  </a:cubicBezTo>
                  <a:cubicBezTo>
                    <a:pt x="722" y="108"/>
                    <a:pt x="722" y="104"/>
                    <a:pt x="721" y="103"/>
                  </a:cubicBezTo>
                  <a:cubicBezTo>
                    <a:pt x="721" y="102"/>
                    <a:pt x="721" y="102"/>
                    <a:pt x="721" y="99"/>
                  </a:cubicBezTo>
                  <a:cubicBezTo>
                    <a:pt x="720" y="98"/>
                    <a:pt x="720" y="97"/>
                    <a:pt x="720" y="96"/>
                  </a:cubicBezTo>
                  <a:cubicBezTo>
                    <a:pt x="719" y="92"/>
                    <a:pt x="718" y="87"/>
                    <a:pt x="716" y="80"/>
                  </a:cubicBezTo>
                  <a:cubicBezTo>
                    <a:pt x="716" y="80"/>
                    <a:pt x="716" y="81"/>
                    <a:pt x="716" y="81"/>
                  </a:cubicBezTo>
                  <a:cubicBezTo>
                    <a:pt x="715" y="77"/>
                    <a:pt x="714" y="73"/>
                    <a:pt x="713" y="69"/>
                  </a:cubicBezTo>
                  <a:cubicBezTo>
                    <a:pt x="711" y="65"/>
                    <a:pt x="710" y="61"/>
                    <a:pt x="709" y="57"/>
                  </a:cubicBezTo>
                  <a:cubicBezTo>
                    <a:pt x="707" y="54"/>
                    <a:pt x="707" y="52"/>
                    <a:pt x="706" y="49"/>
                  </a:cubicBezTo>
                  <a:cubicBezTo>
                    <a:pt x="706" y="48"/>
                    <a:pt x="705" y="47"/>
                    <a:pt x="705" y="46"/>
                  </a:cubicBezTo>
                  <a:cubicBezTo>
                    <a:pt x="700" y="37"/>
                    <a:pt x="701" y="44"/>
                    <a:pt x="706" y="59"/>
                  </a:cubicBezTo>
                  <a:cubicBezTo>
                    <a:pt x="707" y="61"/>
                    <a:pt x="707" y="63"/>
                    <a:pt x="708" y="66"/>
                  </a:cubicBezTo>
                  <a:cubicBezTo>
                    <a:pt x="709" y="68"/>
                    <a:pt x="709" y="70"/>
                    <a:pt x="710" y="73"/>
                  </a:cubicBezTo>
                  <a:cubicBezTo>
                    <a:pt x="711" y="77"/>
                    <a:pt x="713" y="83"/>
                    <a:pt x="714" y="88"/>
                  </a:cubicBezTo>
                  <a:cubicBezTo>
                    <a:pt x="714" y="90"/>
                    <a:pt x="714" y="88"/>
                    <a:pt x="714" y="90"/>
                  </a:cubicBezTo>
                  <a:cubicBezTo>
                    <a:pt x="716" y="95"/>
                    <a:pt x="716" y="99"/>
                    <a:pt x="716" y="101"/>
                  </a:cubicBezTo>
                  <a:cubicBezTo>
                    <a:pt x="716" y="102"/>
                    <a:pt x="716" y="103"/>
                    <a:pt x="717" y="104"/>
                  </a:cubicBezTo>
                  <a:cubicBezTo>
                    <a:pt x="717" y="103"/>
                    <a:pt x="716" y="101"/>
                    <a:pt x="717" y="100"/>
                  </a:cubicBezTo>
                  <a:cubicBezTo>
                    <a:pt x="718" y="108"/>
                    <a:pt x="719" y="110"/>
                    <a:pt x="720" y="118"/>
                  </a:cubicBezTo>
                  <a:cubicBezTo>
                    <a:pt x="719" y="117"/>
                    <a:pt x="718" y="110"/>
                    <a:pt x="717" y="111"/>
                  </a:cubicBezTo>
                  <a:cubicBezTo>
                    <a:pt x="717" y="112"/>
                    <a:pt x="718" y="115"/>
                    <a:pt x="717" y="115"/>
                  </a:cubicBezTo>
                  <a:cubicBezTo>
                    <a:pt x="717" y="117"/>
                    <a:pt x="718" y="118"/>
                    <a:pt x="718" y="119"/>
                  </a:cubicBezTo>
                  <a:cubicBezTo>
                    <a:pt x="718" y="121"/>
                    <a:pt x="719" y="127"/>
                    <a:pt x="720" y="133"/>
                  </a:cubicBezTo>
                  <a:cubicBezTo>
                    <a:pt x="719" y="134"/>
                    <a:pt x="719" y="134"/>
                    <a:pt x="719" y="136"/>
                  </a:cubicBezTo>
                  <a:cubicBezTo>
                    <a:pt x="719" y="137"/>
                    <a:pt x="719" y="134"/>
                    <a:pt x="719" y="135"/>
                  </a:cubicBezTo>
                  <a:cubicBezTo>
                    <a:pt x="719" y="135"/>
                    <a:pt x="719" y="136"/>
                    <a:pt x="719" y="136"/>
                  </a:cubicBezTo>
                  <a:cubicBezTo>
                    <a:pt x="719" y="137"/>
                    <a:pt x="719" y="138"/>
                    <a:pt x="719" y="139"/>
                  </a:cubicBezTo>
                  <a:cubicBezTo>
                    <a:pt x="719" y="142"/>
                    <a:pt x="720" y="161"/>
                    <a:pt x="718" y="152"/>
                  </a:cubicBezTo>
                  <a:cubicBezTo>
                    <a:pt x="718" y="150"/>
                    <a:pt x="718" y="146"/>
                    <a:pt x="718" y="145"/>
                  </a:cubicBezTo>
                  <a:cubicBezTo>
                    <a:pt x="717" y="144"/>
                    <a:pt x="717" y="138"/>
                    <a:pt x="717" y="136"/>
                  </a:cubicBezTo>
                  <a:cubicBezTo>
                    <a:pt x="717" y="141"/>
                    <a:pt x="717" y="143"/>
                    <a:pt x="718" y="147"/>
                  </a:cubicBezTo>
                  <a:cubicBezTo>
                    <a:pt x="717" y="146"/>
                    <a:pt x="717" y="151"/>
                    <a:pt x="717" y="147"/>
                  </a:cubicBezTo>
                  <a:cubicBezTo>
                    <a:pt x="717" y="151"/>
                    <a:pt x="717" y="152"/>
                    <a:pt x="717" y="154"/>
                  </a:cubicBezTo>
                  <a:cubicBezTo>
                    <a:pt x="717" y="152"/>
                    <a:pt x="717" y="155"/>
                    <a:pt x="717" y="154"/>
                  </a:cubicBezTo>
                  <a:cubicBezTo>
                    <a:pt x="717" y="150"/>
                    <a:pt x="716" y="150"/>
                    <a:pt x="716" y="148"/>
                  </a:cubicBezTo>
                  <a:cubicBezTo>
                    <a:pt x="716" y="146"/>
                    <a:pt x="716" y="142"/>
                    <a:pt x="716" y="138"/>
                  </a:cubicBezTo>
                  <a:cubicBezTo>
                    <a:pt x="715" y="138"/>
                    <a:pt x="715" y="139"/>
                    <a:pt x="715" y="138"/>
                  </a:cubicBezTo>
                  <a:cubicBezTo>
                    <a:pt x="715" y="136"/>
                    <a:pt x="715" y="134"/>
                    <a:pt x="715" y="130"/>
                  </a:cubicBezTo>
                  <a:cubicBezTo>
                    <a:pt x="714" y="130"/>
                    <a:pt x="714" y="128"/>
                    <a:pt x="714" y="130"/>
                  </a:cubicBezTo>
                  <a:cubicBezTo>
                    <a:pt x="712" y="123"/>
                    <a:pt x="713" y="132"/>
                    <a:pt x="711" y="125"/>
                  </a:cubicBezTo>
                  <a:cubicBezTo>
                    <a:pt x="713" y="128"/>
                    <a:pt x="712" y="134"/>
                    <a:pt x="713" y="137"/>
                  </a:cubicBezTo>
                  <a:cubicBezTo>
                    <a:pt x="713" y="138"/>
                    <a:pt x="713" y="140"/>
                    <a:pt x="713" y="143"/>
                  </a:cubicBezTo>
                  <a:cubicBezTo>
                    <a:pt x="714" y="143"/>
                    <a:pt x="714" y="152"/>
                    <a:pt x="714" y="153"/>
                  </a:cubicBezTo>
                  <a:cubicBezTo>
                    <a:pt x="714" y="156"/>
                    <a:pt x="714" y="158"/>
                    <a:pt x="715" y="160"/>
                  </a:cubicBezTo>
                  <a:cubicBezTo>
                    <a:pt x="715" y="160"/>
                    <a:pt x="715" y="161"/>
                    <a:pt x="715" y="161"/>
                  </a:cubicBezTo>
                  <a:cubicBezTo>
                    <a:pt x="714" y="160"/>
                    <a:pt x="714" y="158"/>
                    <a:pt x="714" y="156"/>
                  </a:cubicBezTo>
                  <a:cubicBezTo>
                    <a:pt x="714" y="157"/>
                    <a:pt x="714" y="158"/>
                    <a:pt x="714" y="157"/>
                  </a:cubicBezTo>
                  <a:cubicBezTo>
                    <a:pt x="714" y="159"/>
                    <a:pt x="714" y="162"/>
                    <a:pt x="714" y="163"/>
                  </a:cubicBezTo>
                  <a:cubicBezTo>
                    <a:pt x="714" y="161"/>
                    <a:pt x="713" y="157"/>
                    <a:pt x="713" y="158"/>
                  </a:cubicBezTo>
                  <a:cubicBezTo>
                    <a:pt x="714" y="163"/>
                    <a:pt x="713" y="158"/>
                    <a:pt x="713" y="161"/>
                  </a:cubicBezTo>
                  <a:cubicBezTo>
                    <a:pt x="713" y="159"/>
                    <a:pt x="713" y="156"/>
                    <a:pt x="713" y="154"/>
                  </a:cubicBezTo>
                  <a:cubicBezTo>
                    <a:pt x="712" y="153"/>
                    <a:pt x="712" y="155"/>
                    <a:pt x="712" y="153"/>
                  </a:cubicBezTo>
                  <a:cubicBezTo>
                    <a:pt x="712" y="145"/>
                    <a:pt x="711" y="140"/>
                    <a:pt x="711" y="135"/>
                  </a:cubicBezTo>
                  <a:cubicBezTo>
                    <a:pt x="711" y="138"/>
                    <a:pt x="710" y="136"/>
                    <a:pt x="710" y="133"/>
                  </a:cubicBezTo>
                  <a:cubicBezTo>
                    <a:pt x="710" y="132"/>
                    <a:pt x="709" y="129"/>
                    <a:pt x="709" y="128"/>
                  </a:cubicBezTo>
                  <a:cubicBezTo>
                    <a:pt x="710" y="129"/>
                    <a:pt x="710" y="130"/>
                    <a:pt x="710" y="133"/>
                  </a:cubicBezTo>
                  <a:cubicBezTo>
                    <a:pt x="710" y="134"/>
                    <a:pt x="710" y="132"/>
                    <a:pt x="711" y="134"/>
                  </a:cubicBezTo>
                  <a:cubicBezTo>
                    <a:pt x="710" y="130"/>
                    <a:pt x="710" y="134"/>
                    <a:pt x="710" y="131"/>
                  </a:cubicBezTo>
                  <a:cubicBezTo>
                    <a:pt x="710" y="130"/>
                    <a:pt x="710" y="129"/>
                    <a:pt x="710" y="128"/>
                  </a:cubicBezTo>
                  <a:cubicBezTo>
                    <a:pt x="710" y="128"/>
                    <a:pt x="710" y="130"/>
                    <a:pt x="710" y="130"/>
                  </a:cubicBezTo>
                  <a:cubicBezTo>
                    <a:pt x="710" y="126"/>
                    <a:pt x="710" y="126"/>
                    <a:pt x="710" y="126"/>
                  </a:cubicBezTo>
                  <a:cubicBezTo>
                    <a:pt x="710" y="124"/>
                    <a:pt x="710" y="124"/>
                    <a:pt x="710" y="122"/>
                  </a:cubicBezTo>
                  <a:cubicBezTo>
                    <a:pt x="710" y="122"/>
                    <a:pt x="710" y="123"/>
                    <a:pt x="710" y="123"/>
                  </a:cubicBezTo>
                  <a:cubicBezTo>
                    <a:pt x="709" y="122"/>
                    <a:pt x="709" y="120"/>
                    <a:pt x="709" y="119"/>
                  </a:cubicBezTo>
                  <a:cubicBezTo>
                    <a:pt x="709" y="121"/>
                    <a:pt x="709" y="116"/>
                    <a:pt x="708" y="115"/>
                  </a:cubicBezTo>
                  <a:cubicBezTo>
                    <a:pt x="708" y="116"/>
                    <a:pt x="709" y="117"/>
                    <a:pt x="709" y="118"/>
                  </a:cubicBezTo>
                  <a:cubicBezTo>
                    <a:pt x="708" y="113"/>
                    <a:pt x="708" y="112"/>
                    <a:pt x="707" y="110"/>
                  </a:cubicBezTo>
                  <a:cubicBezTo>
                    <a:pt x="707" y="111"/>
                    <a:pt x="707" y="111"/>
                    <a:pt x="707" y="112"/>
                  </a:cubicBezTo>
                  <a:cubicBezTo>
                    <a:pt x="707" y="110"/>
                    <a:pt x="706" y="107"/>
                    <a:pt x="706" y="106"/>
                  </a:cubicBezTo>
                  <a:cubicBezTo>
                    <a:pt x="706" y="108"/>
                    <a:pt x="707" y="109"/>
                    <a:pt x="707" y="110"/>
                  </a:cubicBezTo>
                  <a:cubicBezTo>
                    <a:pt x="706" y="107"/>
                    <a:pt x="706" y="112"/>
                    <a:pt x="707" y="114"/>
                  </a:cubicBezTo>
                  <a:cubicBezTo>
                    <a:pt x="706" y="108"/>
                    <a:pt x="708" y="113"/>
                    <a:pt x="707" y="112"/>
                  </a:cubicBezTo>
                  <a:cubicBezTo>
                    <a:pt x="707" y="115"/>
                    <a:pt x="707" y="113"/>
                    <a:pt x="708" y="115"/>
                  </a:cubicBezTo>
                  <a:cubicBezTo>
                    <a:pt x="707" y="116"/>
                    <a:pt x="707" y="115"/>
                    <a:pt x="707" y="114"/>
                  </a:cubicBezTo>
                  <a:cubicBezTo>
                    <a:pt x="706" y="112"/>
                    <a:pt x="706" y="110"/>
                    <a:pt x="705" y="109"/>
                  </a:cubicBezTo>
                  <a:cubicBezTo>
                    <a:pt x="706" y="111"/>
                    <a:pt x="706" y="113"/>
                    <a:pt x="707" y="115"/>
                  </a:cubicBezTo>
                  <a:cubicBezTo>
                    <a:pt x="706" y="117"/>
                    <a:pt x="706" y="123"/>
                    <a:pt x="707" y="129"/>
                  </a:cubicBezTo>
                  <a:cubicBezTo>
                    <a:pt x="707" y="126"/>
                    <a:pt x="707" y="126"/>
                    <a:pt x="706" y="126"/>
                  </a:cubicBezTo>
                  <a:cubicBezTo>
                    <a:pt x="707" y="129"/>
                    <a:pt x="707" y="129"/>
                    <a:pt x="706" y="130"/>
                  </a:cubicBezTo>
                  <a:cubicBezTo>
                    <a:pt x="707" y="132"/>
                    <a:pt x="707" y="133"/>
                    <a:pt x="707" y="136"/>
                  </a:cubicBezTo>
                  <a:cubicBezTo>
                    <a:pt x="707" y="137"/>
                    <a:pt x="707" y="136"/>
                    <a:pt x="708" y="138"/>
                  </a:cubicBezTo>
                  <a:cubicBezTo>
                    <a:pt x="708" y="140"/>
                    <a:pt x="708" y="144"/>
                    <a:pt x="708" y="142"/>
                  </a:cubicBezTo>
                  <a:cubicBezTo>
                    <a:pt x="708" y="145"/>
                    <a:pt x="708" y="149"/>
                    <a:pt x="709" y="150"/>
                  </a:cubicBezTo>
                  <a:cubicBezTo>
                    <a:pt x="709" y="149"/>
                    <a:pt x="709" y="148"/>
                    <a:pt x="709" y="148"/>
                  </a:cubicBezTo>
                  <a:cubicBezTo>
                    <a:pt x="709" y="148"/>
                    <a:pt x="709" y="149"/>
                    <a:pt x="709" y="150"/>
                  </a:cubicBezTo>
                  <a:cubicBezTo>
                    <a:pt x="709" y="145"/>
                    <a:pt x="711" y="156"/>
                    <a:pt x="710" y="159"/>
                  </a:cubicBezTo>
                  <a:cubicBezTo>
                    <a:pt x="710" y="158"/>
                    <a:pt x="710" y="153"/>
                    <a:pt x="710" y="156"/>
                  </a:cubicBezTo>
                  <a:cubicBezTo>
                    <a:pt x="710" y="158"/>
                    <a:pt x="710" y="159"/>
                    <a:pt x="710" y="158"/>
                  </a:cubicBezTo>
                  <a:cubicBezTo>
                    <a:pt x="710" y="157"/>
                    <a:pt x="709" y="155"/>
                    <a:pt x="709" y="155"/>
                  </a:cubicBezTo>
                  <a:cubicBezTo>
                    <a:pt x="709" y="158"/>
                    <a:pt x="709" y="158"/>
                    <a:pt x="709" y="160"/>
                  </a:cubicBezTo>
                  <a:cubicBezTo>
                    <a:pt x="710" y="163"/>
                    <a:pt x="710" y="171"/>
                    <a:pt x="710" y="176"/>
                  </a:cubicBezTo>
                  <a:cubicBezTo>
                    <a:pt x="710" y="176"/>
                    <a:pt x="710" y="177"/>
                    <a:pt x="710" y="177"/>
                  </a:cubicBezTo>
                  <a:cubicBezTo>
                    <a:pt x="710" y="176"/>
                    <a:pt x="710" y="175"/>
                    <a:pt x="710" y="175"/>
                  </a:cubicBezTo>
                  <a:cubicBezTo>
                    <a:pt x="710" y="180"/>
                    <a:pt x="710" y="180"/>
                    <a:pt x="710" y="184"/>
                  </a:cubicBezTo>
                  <a:cubicBezTo>
                    <a:pt x="709" y="184"/>
                    <a:pt x="709" y="187"/>
                    <a:pt x="710" y="185"/>
                  </a:cubicBezTo>
                  <a:cubicBezTo>
                    <a:pt x="710" y="189"/>
                    <a:pt x="709" y="191"/>
                    <a:pt x="709" y="190"/>
                  </a:cubicBezTo>
                  <a:cubicBezTo>
                    <a:pt x="709" y="186"/>
                    <a:pt x="709" y="188"/>
                    <a:pt x="709" y="185"/>
                  </a:cubicBezTo>
                  <a:cubicBezTo>
                    <a:pt x="709" y="187"/>
                    <a:pt x="709" y="188"/>
                    <a:pt x="708" y="190"/>
                  </a:cubicBezTo>
                  <a:cubicBezTo>
                    <a:pt x="708" y="190"/>
                    <a:pt x="708" y="188"/>
                    <a:pt x="708" y="187"/>
                  </a:cubicBezTo>
                  <a:cubicBezTo>
                    <a:pt x="708" y="191"/>
                    <a:pt x="708" y="191"/>
                    <a:pt x="708" y="193"/>
                  </a:cubicBezTo>
                  <a:cubicBezTo>
                    <a:pt x="708" y="194"/>
                    <a:pt x="708" y="195"/>
                    <a:pt x="708" y="197"/>
                  </a:cubicBezTo>
                  <a:cubicBezTo>
                    <a:pt x="708" y="197"/>
                    <a:pt x="708" y="197"/>
                    <a:pt x="708" y="198"/>
                  </a:cubicBezTo>
                  <a:cubicBezTo>
                    <a:pt x="708" y="198"/>
                    <a:pt x="708" y="198"/>
                    <a:pt x="708" y="199"/>
                  </a:cubicBezTo>
                  <a:cubicBezTo>
                    <a:pt x="708" y="201"/>
                    <a:pt x="708" y="200"/>
                    <a:pt x="708" y="201"/>
                  </a:cubicBezTo>
                  <a:cubicBezTo>
                    <a:pt x="708" y="201"/>
                    <a:pt x="708" y="202"/>
                    <a:pt x="708" y="204"/>
                  </a:cubicBezTo>
                  <a:cubicBezTo>
                    <a:pt x="708" y="204"/>
                    <a:pt x="708" y="206"/>
                    <a:pt x="708" y="203"/>
                  </a:cubicBezTo>
                  <a:cubicBezTo>
                    <a:pt x="708" y="202"/>
                    <a:pt x="708" y="205"/>
                    <a:pt x="708" y="203"/>
                  </a:cubicBezTo>
                  <a:cubicBezTo>
                    <a:pt x="708" y="200"/>
                    <a:pt x="708" y="200"/>
                    <a:pt x="709" y="199"/>
                  </a:cubicBezTo>
                  <a:cubicBezTo>
                    <a:pt x="709" y="201"/>
                    <a:pt x="708" y="207"/>
                    <a:pt x="708" y="209"/>
                  </a:cubicBezTo>
                  <a:cubicBezTo>
                    <a:pt x="708" y="208"/>
                    <a:pt x="708" y="208"/>
                    <a:pt x="708" y="209"/>
                  </a:cubicBezTo>
                  <a:cubicBezTo>
                    <a:pt x="708" y="210"/>
                    <a:pt x="708" y="208"/>
                    <a:pt x="707" y="209"/>
                  </a:cubicBezTo>
                  <a:cubicBezTo>
                    <a:pt x="707" y="213"/>
                    <a:pt x="707" y="213"/>
                    <a:pt x="707" y="216"/>
                  </a:cubicBezTo>
                  <a:cubicBezTo>
                    <a:pt x="707" y="216"/>
                    <a:pt x="706" y="217"/>
                    <a:pt x="706" y="217"/>
                  </a:cubicBezTo>
                  <a:cubicBezTo>
                    <a:pt x="706" y="214"/>
                    <a:pt x="706" y="225"/>
                    <a:pt x="705" y="227"/>
                  </a:cubicBezTo>
                  <a:cubicBezTo>
                    <a:pt x="705" y="227"/>
                    <a:pt x="705" y="228"/>
                    <a:pt x="705" y="228"/>
                  </a:cubicBezTo>
                  <a:cubicBezTo>
                    <a:pt x="705" y="227"/>
                    <a:pt x="705" y="227"/>
                    <a:pt x="705" y="225"/>
                  </a:cubicBezTo>
                  <a:cubicBezTo>
                    <a:pt x="705" y="223"/>
                    <a:pt x="706" y="221"/>
                    <a:pt x="706" y="220"/>
                  </a:cubicBezTo>
                  <a:cubicBezTo>
                    <a:pt x="705" y="223"/>
                    <a:pt x="705" y="225"/>
                    <a:pt x="704" y="226"/>
                  </a:cubicBezTo>
                  <a:cubicBezTo>
                    <a:pt x="705" y="223"/>
                    <a:pt x="704" y="225"/>
                    <a:pt x="704" y="222"/>
                  </a:cubicBezTo>
                  <a:cubicBezTo>
                    <a:pt x="705" y="220"/>
                    <a:pt x="706" y="216"/>
                    <a:pt x="706" y="216"/>
                  </a:cubicBezTo>
                  <a:cubicBezTo>
                    <a:pt x="705" y="217"/>
                    <a:pt x="705" y="217"/>
                    <a:pt x="705" y="217"/>
                  </a:cubicBezTo>
                  <a:cubicBezTo>
                    <a:pt x="706" y="213"/>
                    <a:pt x="707" y="210"/>
                    <a:pt x="706" y="207"/>
                  </a:cubicBezTo>
                  <a:cubicBezTo>
                    <a:pt x="706" y="210"/>
                    <a:pt x="706" y="213"/>
                    <a:pt x="705" y="216"/>
                  </a:cubicBezTo>
                  <a:cubicBezTo>
                    <a:pt x="705" y="215"/>
                    <a:pt x="705" y="214"/>
                    <a:pt x="706" y="211"/>
                  </a:cubicBezTo>
                  <a:cubicBezTo>
                    <a:pt x="706" y="210"/>
                    <a:pt x="706" y="208"/>
                    <a:pt x="706" y="206"/>
                  </a:cubicBezTo>
                  <a:cubicBezTo>
                    <a:pt x="706" y="205"/>
                    <a:pt x="705" y="208"/>
                    <a:pt x="705" y="205"/>
                  </a:cubicBezTo>
                  <a:cubicBezTo>
                    <a:pt x="705" y="207"/>
                    <a:pt x="705" y="212"/>
                    <a:pt x="704" y="213"/>
                  </a:cubicBezTo>
                  <a:cubicBezTo>
                    <a:pt x="705" y="211"/>
                    <a:pt x="705" y="210"/>
                    <a:pt x="705" y="209"/>
                  </a:cubicBezTo>
                  <a:cubicBezTo>
                    <a:pt x="705" y="216"/>
                    <a:pt x="703" y="218"/>
                    <a:pt x="703" y="218"/>
                  </a:cubicBezTo>
                  <a:cubicBezTo>
                    <a:pt x="703" y="220"/>
                    <a:pt x="702" y="222"/>
                    <a:pt x="702" y="223"/>
                  </a:cubicBezTo>
                  <a:cubicBezTo>
                    <a:pt x="702" y="223"/>
                    <a:pt x="703" y="217"/>
                    <a:pt x="702" y="218"/>
                  </a:cubicBezTo>
                  <a:cubicBezTo>
                    <a:pt x="702" y="220"/>
                    <a:pt x="702" y="220"/>
                    <a:pt x="702" y="221"/>
                  </a:cubicBezTo>
                  <a:cubicBezTo>
                    <a:pt x="702" y="218"/>
                    <a:pt x="701" y="222"/>
                    <a:pt x="702" y="218"/>
                  </a:cubicBezTo>
                  <a:cubicBezTo>
                    <a:pt x="702" y="218"/>
                    <a:pt x="702" y="218"/>
                    <a:pt x="702" y="218"/>
                  </a:cubicBezTo>
                  <a:cubicBezTo>
                    <a:pt x="703" y="214"/>
                    <a:pt x="701" y="217"/>
                    <a:pt x="702" y="214"/>
                  </a:cubicBezTo>
                  <a:cubicBezTo>
                    <a:pt x="702" y="214"/>
                    <a:pt x="702" y="211"/>
                    <a:pt x="702" y="211"/>
                  </a:cubicBezTo>
                  <a:cubicBezTo>
                    <a:pt x="702" y="211"/>
                    <a:pt x="702" y="215"/>
                    <a:pt x="701" y="214"/>
                  </a:cubicBezTo>
                  <a:cubicBezTo>
                    <a:pt x="701" y="214"/>
                    <a:pt x="702" y="212"/>
                    <a:pt x="701" y="212"/>
                  </a:cubicBezTo>
                  <a:cubicBezTo>
                    <a:pt x="701" y="214"/>
                    <a:pt x="701" y="211"/>
                    <a:pt x="701" y="212"/>
                  </a:cubicBezTo>
                  <a:cubicBezTo>
                    <a:pt x="701" y="214"/>
                    <a:pt x="700" y="217"/>
                    <a:pt x="700" y="217"/>
                  </a:cubicBezTo>
                  <a:cubicBezTo>
                    <a:pt x="700" y="217"/>
                    <a:pt x="700" y="219"/>
                    <a:pt x="701" y="217"/>
                  </a:cubicBezTo>
                  <a:cubicBezTo>
                    <a:pt x="700" y="218"/>
                    <a:pt x="700" y="221"/>
                    <a:pt x="700" y="220"/>
                  </a:cubicBezTo>
                  <a:cubicBezTo>
                    <a:pt x="699" y="223"/>
                    <a:pt x="699" y="226"/>
                    <a:pt x="698" y="230"/>
                  </a:cubicBezTo>
                  <a:cubicBezTo>
                    <a:pt x="697" y="233"/>
                    <a:pt x="697" y="236"/>
                    <a:pt x="696" y="239"/>
                  </a:cubicBezTo>
                  <a:cubicBezTo>
                    <a:pt x="696" y="240"/>
                    <a:pt x="695" y="242"/>
                    <a:pt x="695" y="243"/>
                  </a:cubicBezTo>
                  <a:cubicBezTo>
                    <a:pt x="694" y="243"/>
                    <a:pt x="695" y="240"/>
                    <a:pt x="695" y="240"/>
                  </a:cubicBezTo>
                  <a:cubicBezTo>
                    <a:pt x="695" y="241"/>
                    <a:pt x="695" y="240"/>
                    <a:pt x="695" y="240"/>
                  </a:cubicBezTo>
                  <a:cubicBezTo>
                    <a:pt x="694" y="242"/>
                    <a:pt x="694" y="244"/>
                    <a:pt x="693" y="246"/>
                  </a:cubicBezTo>
                  <a:cubicBezTo>
                    <a:pt x="694" y="241"/>
                    <a:pt x="693" y="243"/>
                    <a:pt x="694" y="239"/>
                  </a:cubicBezTo>
                  <a:cubicBezTo>
                    <a:pt x="694" y="240"/>
                    <a:pt x="696" y="234"/>
                    <a:pt x="696" y="233"/>
                  </a:cubicBezTo>
                  <a:cubicBezTo>
                    <a:pt x="695" y="235"/>
                    <a:pt x="694" y="239"/>
                    <a:pt x="694" y="239"/>
                  </a:cubicBezTo>
                  <a:cubicBezTo>
                    <a:pt x="694" y="237"/>
                    <a:pt x="695" y="234"/>
                    <a:pt x="695" y="234"/>
                  </a:cubicBezTo>
                  <a:cubicBezTo>
                    <a:pt x="694" y="237"/>
                    <a:pt x="693" y="239"/>
                    <a:pt x="693" y="241"/>
                  </a:cubicBezTo>
                  <a:cubicBezTo>
                    <a:pt x="693" y="240"/>
                    <a:pt x="695" y="230"/>
                    <a:pt x="695" y="228"/>
                  </a:cubicBezTo>
                  <a:cubicBezTo>
                    <a:pt x="694" y="234"/>
                    <a:pt x="693" y="236"/>
                    <a:pt x="693" y="237"/>
                  </a:cubicBezTo>
                  <a:cubicBezTo>
                    <a:pt x="692" y="239"/>
                    <a:pt x="692" y="241"/>
                    <a:pt x="692" y="242"/>
                  </a:cubicBezTo>
                  <a:cubicBezTo>
                    <a:pt x="692" y="238"/>
                    <a:pt x="690" y="244"/>
                    <a:pt x="691" y="245"/>
                  </a:cubicBezTo>
                  <a:cubicBezTo>
                    <a:pt x="691" y="242"/>
                    <a:pt x="691" y="243"/>
                    <a:pt x="691" y="245"/>
                  </a:cubicBezTo>
                  <a:cubicBezTo>
                    <a:pt x="691" y="244"/>
                    <a:pt x="690" y="245"/>
                    <a:pt x="690" y="246"/>
                  </a:cubicBezTo>
                  <a:cubicBezTo>
                    <a:pt x="690" y="249"/>
                    <a:pt x="689" y="251"/>
                    <a:pt x="688" y="253"/>
                  </a:cubicBezTo>
                  <a:cubicBezTo>
                    <a:pt x="688" y="255"/>
                    <a:pt x="687" y="257"/>
                    <a:pt x="687" y="258"/>
                  </a:cubicBezTo>
                  <a:cubicBezTo>
                    <a:pt x="688" y="256"/>
                    <a:pt x="688" y="256"/>
                    <a:pt x="688" y="254"/>
                  </a:cubicBezTo>
                  <a:cubicBezTo>
                    <a:pt x="689" y="252"/>
                    <a:pt x="689" y="253"/>
                    <a:pt x="691" y="249"/>
                  </a:cubicBezTo>
                  <a:cubicBezTo>
                    <a:pt x="690" y="253"/>
                    <a:pt x="690" y="252"/>
                    <a:pt x="689" y="254"/>
                  </a:cubicBezTo>
                  <a:cubicBezTo>
                    <a:pt x="689" y="255"/>
                    <a:pt x="690" y="252"/>
                    <a:pt x="689" y="255"/>
                  </a:cubicBezTo>
                  <a:cubicBezTo>
                    <a:pt x="689" y="257"/>
                    <a:pt x="687" y="262"/>
                    <a:pt x="686" y="264"/>
                  </a:cubicBezTo>
                  <a:cubicBezTo>
                    <a:pt x="686" y="265"/>
                    <a:pt x="686" y="267"/>
                    <a:pt x="685" y="268"/>
                  </a:cubicBezTo>
                  <a:cubicBezTo>
                    <a:pt x="685" y="270"/>
                    <a:pt x="684" y="272"/>
                    <a:pt x="684" y="274"/>
                  </a:cubicBezTo>
                  <a:cubicBezTo>
                    <a:pt x="682" y="277"/>
                    <a:pt x="681" y="280"/>
                    <a:pt x="681" y="281"/>
                  </a:cubicBezTo>
                  <a:cubicBezTo>
                    <a:pt x="680" y="282"/>
                    <a:pt x="680" y="282"/>
                    <a:pt x="680" y="283"/>
                  </a:cubicBezTo>
                  <a:cubicBezTo>
                    <a:pt x="679" y="285"/>
                    <a:pt x="681" y="281"/>
                    <a:pt x="681" y="282"/>
                  </a:cubicBezTo>
                  <a:cubicBezTo>
                    <a:pt x="680" y="283"/>
                    <a:pt x="680" y="283"/>
                    <a:pt x="680" y="283"/>
                  </a:cubicBezTo>
                  <a:cubicBezTo>
                    <a:pt x="680" y="284"/>
                    <a:pt x="679" y="286"/>
                    <a:pt x="678" y="287"/>
                  </a:cubicBezTo>
                  <a:cubicBezTo>
                    <a:pt x="678" y="288"/>
                    <a:pt x="677" y="291"/>
                    <a:pt x="676" y="294"/>
                  </a:cubicBezTo>
                  <a:cubicBezTo>
                    <a:pt x="675" y="298"/>
                    <a:pt x="673" y="302"/>
                    <a:pt x="672" y="304"/>
                  </a:cubicBezTo>
                  <a:cubicBezTo>
                    <a:pt x="672" y="304"/>
                    <a:pt x="670" y="309"/>
                    <a:pt x="669" y="309"/>
                  </a:cubicBezTo>
                  <a:cubicBezTo>
                    <a:pt x="670" y="309"/>
                    <a:pt x="671" y="307"/>
                    <a:pt x="670" y="309"/>
                  </a:cubicBezTo>
                  <a:cubicBezTo>
                    <a:pt x="669" y="310"/>
                    <a:pt x="668" y="311"/>
                    <a:pt x="668" y="312"/>
                  </a:cubicBezTo>
                  <a:cubicBezTo>
                    <a:pt x="668" y="312"/>
                    <a:pt x="669" y="311"/>
                    <a:pt x="668" y="312"/>
                  </a:cubicBezTo>
                  <a:cubicBezTo>
                    <a:pt x="667" y="315"/>
                    <a:pt x="666" y="315"/>
                    <a:pt x="665" y="316"/>
                  </a:cubicBezTo>
                  <a:cubicBezTo>
                    <a:pt x="665" y="316"/>
                    <a:pt x="667" y="313"/>
                    <a:pt x="665" y="315"/>
                  </a:cubicBezTo>
                  <a:cubicBezTo>
                    <a:pt x="665" y="316"/>
                    <a:pt x="661" y="323"/>
                    <a:pt x="660" y="324"/>
                  </a:cubicBezTo>
                  <a:cubicBezTo>
                    <a:pt x="661" y="322"/>
                    <a:pt x="662" y="319"/>
                    <a:pt x="664" y="316"/>
                  </a:cubicBezTo>
                  <a:cubicBezTo>
                    <a:pt x="664" y="315"/>
                    <a:pt x="664" y="314"/>
                    <a:pt x="666" y="312"/>
                  </a:cubicBezTo>
                  <a:cubicBezTo>
                    <a:pt x="665" y="313"/>
                    <a:pt x="666" y="311"/>
                    <a:pt x="667" y="310"/>
                  </a:cubicBezTo>
                  <a:cubicBezTo>
                    <a:pt x="666" y="311"/>
                    <a:pt x="666" y="310"/>
                    <a:pt x="667" y="310"/>
                  </a:cubicBezTo>
                  <a:cubicBezTo>
                    <a:pt x="666" y="310"/>
                    <a:pt x="668" y="307"/>
                    <a:pt x="668" y="307"/>
                  </a:cubicBezTo>
                  <a:cubicBezTo>
                    <a:pt x="666" y="310"/>
                    <a:pt x="666" y="311"/>
                    <a:pt x="664" y="314"/>
                  </a:cubicBezTo>
                  <a:cubicBezTo>
                    <a:pt x="666" y="310"/>
                    <a:pt x="668" y="305"/>
                    <a:pt x="668" y="303"/>
                  </a:cubicBezTo>
                  <a:cubicBezTo>
                    <a:pt x="670" y="299"/>
                    <a:pt x="671" y="298"/>
                    <a:pt x="672" y="296"/>
                  </a:cubicBezTo>
                  <a:cubicBezTo>
                    <a:pt x="671" y="298"/>
                    <a:pt x="673" y="292"/>
                    <a:pt x="673" y="292"/>
                  </a:cubicBezTo>
                  <a:cubicBezTo>
                    <a:pt x="673" y="291"/>
                    <a:pt x="672" y="294"/>
                    <a:pt x="672" y="293"/>
                  </a:cubicBezTo>
                  <a:cubicBezTo>
                    <a:pt x="671" y="295"/>
                    <a:pt x="671" y="297"/>
                    <a:pt x="670" y="297"/>
                  </a:cubicBezTo>
                  <a:cubicBezTo>
                    <a:pt x="672" y="294"/>
                    <a:pt x="673" y="291"/>
                    <a:pt x="674" y="288"/>
                  </a:cubicBezTo>
                  <a:cubicBezTo>
                    <a:pt x="673" y="289"/>
                    <a:pt x="675" y="285"/>
                    <a:pt x="675" y="284"/>
                  </a:cubicBezTo>
                  <a:cubicBezTo>
                    <a:pt x="675" y="285"/>
                    <a:pt x="675" y="285"/>
                    <a:pt x="675" y="284"/>
                  </a:cubicBezTo>
                  <a:cubicBezTo>
                    <a:pt x="674" y="286"/>
                    <a:pt x="674" y="287"/>
                    <a:pt x="673" y="288"/>
                  </a:cubicBezTo>
                  <a:cubicBezTo>
                    <a:pt x="674" y="285"/>
                    <a:pt x="672" y="289"/>
                    <a:pt x="672" y="289"/>
                  </a:cubicBezTo>
                  <a:cubicBezTo>
                    <a:pt x="672" y="288"/>
                    <a:pt x="674" y="285"/>
                    <a:pt x="673" y="286"/>
                  </a:cubicBezTo>
                  <a:cubicBezTo>
                    <a:pt x="672" y="287"/>
                    <a:pt x="671" y="291"/>
                    <a:pt x="671" y="291"/>
                  </a:cubicBezTo>
                  <a:cubicBezTo>
                    <a:pt x="672" y="288"/>
                    <a:pt x="672" y="291"/>
                    <a:pt x="671" y="293"/>
                  </a:cubicBezTo>
                  <a:cubicBezTo>
                    <a:pt x="670" y="295"/>
                    <a:pt x="668" y="301"/>
                    <a:pt x="666" y="302"/>
                  </a:cubicBezTo>
                  <a:cubicBezTo>
                    <a:pt x="666" y="302"/>
                    <a:pt x="666" y="303"/>
                    <a:pt x="666" y="304"/>
                  </a:cubicBezTo>
                  <a:cubicBezTo>
                    <a:pt x="664" y="307"/>
                    <a:pt x="663" y="309"/>
                    <a:pt x="663" y="307"/>
                  </a:cubicBezTo>
                  <a:cubicBezTo>
                    <a:pt x="663" y="309"/>
                    <a:pt x="662" y="309"/>
                    <a:pt x="662" y="310"/>
                  </a:cubicBezTo>
                  <a:cubicBezTo>
                    <a:pt x="662" y="309"/>
                    <a:pt x="664" y="305"/>
                    <a:pt x="665" y="304"/>
                  </a:cubicBezTo>
                  <a:cubicBezTo>
                    <a:pt x="665" y="303"/>
                    <a:pt x="665" y="302"/>
                    <a:pt x="666" y="301"/>
                  </a:cubicBezTo>
                  <a:cubicBezTo>
                    <a:pt x="666" y="300"/>
                    <a:pt x="667" y="299"/>
                    <a:pt x="667" y="298"/>
                  </a:cubicBezTo>
                  <a:cubicBezTo>
                    <a:pt x="669" y="295"/>
                    <a:pt x="668" y="295"/>
                    <a:pt x="669" y="292"/>
                  </a:cubicBezTo>
                  <a:cubicBezTo>
                    <a:pt x="669" y="292"/>
                    <a:pt x="669" y="292"/>
                    <a:pt x="669" y="292"/>
                  </a:cubicBezTo>
                  <a:cubicBezTo>
                    <a:pt x="668" y="294"/>
                    <a:pt x="668" y="295"/>
                    <a:pt x="667" y="296"/>
                  </a:cubicBezTo>
                  <a:cubicBezTo>
                    <a:pt x="668" y="294"/>
                    <a:pt x="668" y="292"/>
                    <a:pt x="667" y="294"/>
                  </a:cubicBezTo>
                  <a:cubicBezTo>
                    <a:pt x="668" y="293"/>
                    <a:pt x="668" y="292"/>
                    <a:pt x="668" y="291"/>
                  </a:cubicBezTo>
                  <a:cubicBezTo>
                    <a:pt x="668" y="292"/>
                    <a:pt x="667" y="293"/>
                    <a:pt x="668" y="291"/>
                  </a:cubicBezTo>
                  <a:cubicBezTo>
                    <a:pt x="667" y="293"/>
                    <a:pt x="666" y="294"/>
                    <a:pt x="666" y="294"/>
                  </a:cubicBezTo>
                  <a:cubicBezTo>
                    <a:pt x="666" y="295"/>
                    <a:pt x="666" y="295"/>
                    <a:pt x="665" y="297"/>
                  </a:cubicBezTo>
                  <a:cubicBezTo>
                    <a:pt x="665" y="297"/>
                    <a:pt x="665" y="297"/>
                    <a:pt x="664" y="297"/>
                  </a:cubicBezTo>
                  <a:cubicBezTo>
                    <a:pt x="665" y="295"/>
                    <a:pt x="665" y="295"/>
                    <a:pt x="665" y="293"/>
                  </a:cubicBezTo>
                  <a:cubicBezTo>
                    <a:pt x="665" y="294"/>
                    <a:pt x="665" y="294"/>
                    <a:pt x="665" y="294"/>
                  </a:cubicBezTo>
                  <a:cubicBezTo>
                    <a:pt x="664" y="297"/>
                    <a:pt x="663" y="297"/>
                    <a:pt x="663" y="299"/>
                  </a:cubicBezTo>
                  <a:cubicBezTo>
                    <a:pt x="662" y="300"/>
                    <a:pt x="662" y="299"/>
                    <a:pt x="662" y="299"/>
                  </a:cubicBezTo>
                  <a:cubicBezTo>
                    <a:pt x="662" y="298"/>
                    <a:pt x="663" y="296"/>
                    <a:pt x="663" y="296"/>
                  </a:cubicBezTo>
                  <a:cubicBezTo>
                    <a:pt x="662" y="299"/>
                    <a:pt x="661" y="301"/>
                    <a:pt x="660" y="303"/>
                  </a:cubicBezTo>
                  <a:cubicBezTo>
                    <a:pt x="660" y="304"/>
                    <a:pt x="658" y="307"/>
                    <a:pt x="659" y="305"/>
                  </a:cubicBezTo>
                  <a:cubicBezTo>
                    <a:pt x="659" y="305"/>
                    <a:pt x="659" y="305"/>
                    <a:pt x="659" y="304"/>
                  </a:cubicBezTo>
                  <a:cubicBezTo>
                    <a:pt x="659" y="305"/>
                    <a:pt x="657" y="308"/>
                    <a:pt x="657" y="310"/>
                  </a:cubicBezTo>
                  <a:cubicBezTo>
                    <a:pt x="656" y="309"/>
                    <a:pt x="654" y="314"/>
                    <a:pt x="655" y="312"/>
                  </a:cubicBezTo>
                  <a:cubicBezTo>
                    <a:pt x="654" y="314"/>
                    <a:pt x="655" y="312"/>
                    <a:pt x="654" y="314"/>
                  </a:cubicBezTo>
                  <a:cubicBezTo>
                    <a:pt x="652" y="318"/>
                    <a:pt x="647" y="327"/>
                    <a:pt x="643" y="333"/>
                  </a:cubicBezTo>
                  <a:cubicBezTo>
                    <a:pt x="643" y="333"/>
                    <a:pt x="644" y="332"/>
                    <a:pt x="644" y="332"/>
                  </a:cubicBezTo>
                  <a:cubicBezTo>
                    <a:pt x="642" y="335"/>
                    <a:pt x="640" y="338"/>
                    <a:pt x="638" y="341"/>
                  </a:cubicBezTo>
                  <a:cubicBezTo>
                    <a:pt x="636" y="343"/>
                    <a:pt x="634" y="346"/>
                    <a:pt x="633" y="348"/>
                  </a:cubicBezTo>
                  <a:cubicBezTo>
                    <a:pt x="632" y="349"/>
                    <a:pt x="634" y="347"/>
                    <a:pt x="633" y="348"/>
                  </a:cubicBezTo>
                  <a:cubicBezTo>
                    <a:pt x="633" y="348"/>
                    <a:pt x="632" y="349"/>
                    <a:pt x="632" y="350"/>
                  </a:cubicBezTo>
                  <a:cubicBezTo>
                    <a:pt x="632" y="349"/>
                    <a:pt x="632" y="349"/>
                    <a:pt x="632" y="349"/>
                  </a:cubicBezTo>
                  <a:cubicBezTo>
                    <a:pt x="633" y="347"/>
                    <a:pt x="634" y="347"/>
                    <a:pt x="633" y="347"/>
                  </a:cubicBezTo>
                  <a:cubicBezTo>
                    <a:pt x="630" y="351"/>
                    <a:pt x="627" y="355"/>
                    <a:pt x="624" y="359"/>
                  </a:cubicBezTo>
                  <a:cubicBezTo>
                    <a:pt x="620" y="363"/>
                    <a:pt x="617" y="368"/>
                    <a:pt x="614" y="371"/>
                  </a:cubicBezTo>
                  <a:cubicBezTo>
                    <a:pt x="613" y="372"/>
                    <a:pt x="612" y="374"/>
                    <a:pt x="611" y="375"/>
                  </a:cubicBezTo>
                  <a:cubicBezTo>
                    <a:pt x="611" y="375"/>
                    <a:pt x="611" y="374"/>
                    <a:pt x="612" y="374"/>
                  </a:cubicBezTo>
                  <a:cubicBezTo>
                    <a:pt x="611" y="375"/>
                    <a:pt x="611" y="375"/>
                    <a:pt x="610" y="376"/>
                  </a:cubicBezTo>
                  <a:cubicBezTo>
                    <a:pt x="608" y="377"/>
                    <a:pt x="605" y="381"/>
                    <a:pt x="603" y="384"/>
                  </a:cubicBezTo>
                  <a:cubicBezTo>
                    <a:pt x="599" y="387"/>
                    <a:pt x="597" y="390"/>
                    <a:pt x="594" y="392"/>
                  </a:cubicBezTo>
                  <a:cubicBezTo>
                    <a:pt x="592" y="395"/>
                    <a:pt x="589" y="397"/>
                    <a:pt x="587" y="399"/>
                  </a:cubicBezTo>
                  <a:cubicBezTo>
                    <a:pt x="583" y="403"/>
                    <a:pt x="572" y="411"/>
                    <a:pt x="568" y="415"/>
                  </a:cubicBezTo>
                  <a:cubicBezTo>
                    <a:pt x="567" y="415"/>
                    <a:pt x="566" y="416"/>
                    <a:pt x="566" y="415"/>
                  </a:cubicBezTo>
                  <a:cubicBezTo>
                    <a:pt x="564" y="417"/>
                    <a:pt x="566" y="416"/>
                    <a:pt x="563" y="418"/>
                  </a:cubicBezTo>
                  <a:cubicBezTo>
                    <a:pt x="562" y="419"/>
                    <a:pt x="562" y="419"/>
                    <a:pt x="561" y="419"/>
                  </a:cubicBezTo>
                  <a:cubicBezTo>
                    <a:pt x="560" y="421"/>
                    <a:pt x="558" y="422"/>
                    <a:pt x="559" y="421"/>
                  </a:cubicBezTo>
                  <a:cubicBezTo>
                    <a:pt x="557" y="422"/>
                    <a:pt x="557" y="423"/>
                    <a:pt x="555" y="424"/>
                  </a:cubicBezTo>
                  <a:cubicBezTo>
                    <a:pt x="554" y="425"/>
                    <a:pt x="551" y="426"/>
                    <a:pt x="550" y="427"/>
                  </a:cubicBezTo>
                  <a:cubicBezTo>
                    <a:pt x="548" y="428"/>
                    <a:pt x="546" y="430"/>
                    <a:pt x="544" y="431"/>
                  </a:cubicBezTo>
                  <a:cubicBezTo>
                    <a:pt x="541" y="433"/>
                    <a:pt x="539" y="434"/>
                    <a:pt x="536" y="436"/>
                  </a:cubicBezTo>
                  <a:cubicBezTo>
                    <a:pt x="534" y="437"/>
                    <a:pt x="531" y="439"/>
                    <a:pt x="528" y="440"/>
                  </a:cubicBezTo>
                  <a:cubicBezTo>
                    <a:pt x="526" y="442"/>
                    <a:pt x="523" y="443"/>
                    <a:pt x="521" y="445"/>
                  </a:cubicBezTo>
                  <a:cubicBezTo>
                    <a:pt x="523" y="444"/>
                    <a:pt x="527" y="441"/>
                    <a:pt x="524" y="443"/>
                  </a:cubicBezTo>
                  <a:cubicBezTo>
                    <a:pt x="526" y="442"/>
                    <a:pt x="530" y="440"/>
                    <a:pt x="532" y="438"/>
                  </a:cubicBezTo>
                  <a:cubicBezTo>
                    <a:pt x="534" y="437"/>
                    <a:pt x="538" y="435"/>
                    <a:pt x="540" y="433"/>
                  </a:cubicBezTo>
                  <a:cubicBezTo>
                    <a:pt x="542" y="432"/>
                    <a:pt x="542" y="432"/>
                    <a:pt x="545" y="431"/>
                  </a:cubicBezTo>
                  <a:cubicBezTo>
                    <a:pt x="545" y="431"/>
                    <a:pt x="546" y="430"/>
                    <a:pt x="546" y="430"/>
                  </a:cubicBezTo>
                  <a:cubicBezTo>
                    <a:pt x="543" y="433"/>
                    <a:pt x="538" y="435"/>
                    <a:pt x="532" y="439"/>
                  </a:cubicBezTo>
                  <a:cubicBezTo>
                    <a:pt x="539" y="435"/>
                    <a:pt x="543" y="433"/>
                    <a:pt x="550" y="428"/>
                  </a:cubicBezTo>
                  <a:cubicBezTo>
                    <a:pt x="550" y="428"/>
                    <a:pt x="550" y="428"/>
                    <a:pt x="552" y="428"/>
                  </a:cubicBezTo>
                  <a:cubicBezTo>
                    <a:pt x="554" y="426"/>
                    <a:pt x="565" y="418"/>
                    <a:pt x="568" y="416"/>
                  </a:cubicBezTo>
                  <a:cubicBezTo>
                    <a:pt x="572" y="413"/>
                    <a:pt x="576" y="409"/>
                    <a:pt x="579" y="407"/>
                  </a:cubicBezTo>
                  <a:cubicBezTo>
                    <a:pt x="578" y="408"/>
                    <a:pt x="580" y="406"/>
                    <a:pt x="582" y="404"/>
                  </a:cubicBezTo>
                  <a:cubicBezTo>
                    <a:pt x="584" y="403"/>
                    <a:pt x="586" y="401"/>
                    <a:pt x="586" y="401"/>
                  </a:cubicBezTo>
                  <a:cubicBezTo>
                    <a:pt x="586" y="401"/>
                    <a:pt x="585" y="402"/>
                    <a:pt x="585" y="403"/>
                  </a:cubicBezTo>
                  <a:cubicBezTo>
                    <a:pt x="586" y="401"/>
                    <a:pt x="589" y="399"/>
                    <a:pt x="590" y="398"/>
                  </a:cubicBezTo>
                  <a:cubicBezTo>
                    <a:pt x="591" y="397"/>
                    <a:pt x="593" y="395"/>
                    <a:pt x="596" y="392"/>
                  </a:cubicBezTo>
                  <a:cubicBezTo>
                    <a:pt x="598" y="390"/>
                    <a:pt x="601" y="387"/>
                    <a:pt x="602" y="386"/>
                  </a:cubicBezTo>
                  <a:cubicBezTo>
                    <a:pt x="604" y="384"/>
                    <a:pt x="604" y="384"/>
                    <a:pt x="604" y="385"/>
                  </a:cubicBezTo>
                  <a:cubicBezTo>
                    <a:pt x="606" y="383"/>
                    <a:pt x="606" y="382"/>
                    <a:pt x="609" y="378"/>
                  </a:cubicBezTo>
                  <a:cubicBezTo>
                    <a:pt x="611" y="377"/>
                    <a:pt x="614" y="374"/>
                    <a:pt x="617" y="371"/>
                  </a:cubicBezTo>
                  <a:cubicBezTo>
                    <a:pt x="620" y="367"/>
                    <a:pt x="623" y="363"/>
                    <a:pt x="624" y="362"/>
                  </a:cubicBezTo>
                  <a:cubicBezTo>
                    <a:pt x="621" y="366"/>
                    <a:pt x="618" y="371"/>
                    <a:pt x="613" y="376"/>
                  </a:cubicBezTo>
                  <a:cubicBezTo>
                    <a:pt x="611" y="378"/>
                    <a:pt x="609" y="381"/>
                    <a:pt x="606" y="383"/>
                  </a:cubicBezTo>
                  <a:cubicBezTo>
                    <a:pt x="604" y="385"/>
                    <a:pt x="602" y="388"/>
                    <a:pt x="600" y="390"/>
                  </a:cubicBezTo>
                  <a:cubicBezTo>
                    <a:pt x="603" y="387"/>
                    <a:pt x="607" y="384"/>
                    <a:pt x="608" y="381"/>
                  </a:cubicBezTo>
                  <a:cubicBezTo>
                    <a:pt x="608" y="382"/>
                    <a:pt x="612" y="377"/>
                    <a:pt x="613" y="377"/>
                  </a:cubicBezTo>
                  <a:cubicBezTo>
                    <a:pt x="611" y="379"/>
                    <a:pt x="608" y="383"/>
                    <a:pt x="606" y="385"/>
                  </a:cubicBezTo>
                  <a:cubicBezTo>
                    <a:pt x="603" y="388"/>
                    <a:pt x="600" y="390"/>
                    <a:pt x="599" y="391"/>
                  </a:cubicBezTo>
                  <a:cubicBezTo>
                    <a:pt x="599" y="391"/>
                    <a:pt x="601" y="389"/>
                    <a:pt x="602" y="389"/>
                  </a:cubicBezTo>
                  <a:cubicBezTo>
                    <a:pt x="600" y="391"/>
                    <a:pt x="598" y="393"/>
                    <a:pt x="596" y="394"/>
                  </a:cubicBezTo>
                  <a:cubicBezTo>
                    <a:pt x="595" y="396"/>
                    <a:pt x="593" y="397"/>
                    <a:pt x="591" y="399"/>
                  </a:cubicBezTo>
                  <a:cubicBezTo>
                    <a:pt x="591" y="399"/>
                    <a:pt x="591" y="399"/>
                    <a:pt x="590" y="400"/>
                  </a:cubicBezTo>
                  <a:cubicBezTo>
                    <a:pt x="588" y="402"/>
                    <a:pt x="585" y="404"/>
                    <a:pt x="583" y="406"/>
                  </a:cubicBezTo>
                  <a:cubicBezTo>
                    <a:pt x="581" y="408"/>
                    <a:pt x="578" y="410"/>
                    <a:pt x="577" y="411"/>
                  </a:cubicBezTo>
                  <a:cubicBezTo>
                    <a:pt x="575" y="412"/>
                    <a:pt x="573" y="414"/>
                    <a:pt x="571" y="415"/>
                  </a:cubicBezTo>
                  <a:cubicBezTo>
                    <a:pt x="569" y="417"/>
                    <a:pt x="568" y="418"/>
                    <a:pt x="566" y="419"/>
                  </a:cubicBezTo>
                  <a:cubicBezTo>
                    <a:pt x="565" y="420"/>
                    <a:pt x="560" y="423"/>
                    <a:pt x="562" y="422"/>
                  </a:cubicBezTo>
                  <a:cubicBezTo>
                    <a:pt x="560" y="423"/>
                    <a:pt x="559" y="424"/>
                    <a:pt x="557" y="425"/>
                  </a:cubicBezTo>
                  <a:cubicBezTo>
                    <a:pt x="556" y="426"/>
                    <a:pt x="554" y="427"/>
                    <a:pt x="553" y="428"/>
                  </a:cubicBezTo>
                  <a:cubicBezTo>
                    <a:pt x="553" y="427"/>
                    <a:pt x="548" y="431"/>
                    <a:pt x="548" y="431"/>
                  </a:cubicBezTo>
                  <a:cubicBezTo>
                    <a:pt x="546" y="432"/>
                    <a:pt x="546" y="433"/>
                    <a:pt x="542" y="435"/>
                  </a:cubicBezTo>
                  <a:cubicBezTo>
                    <a:pt x="542" y="435"/>
                    <a:pt x="540" y="435"/>
                    <a:pt x="538" y="437"/>
                  </a:cubicBezTo>
                  <a:cubicBezTo>
                    <a:pt x="536" y="438"/>
                    <a:pt x="533" y="440"/>
                    <a:pt x="531" y="441"/>
                  </a:cubicBezTo>
                  <a:cubicBezTo>
                    <a:pt x="528" y="443"/>
                    <a:pt x="525" y="444"/>
                    <a:pt x="521" y="446"/>
                  </a:cubicBezTo>
                  <a:cubicBezTo>
                    <a:pt x="521" y="446"/>
                    <a:pt x="521" y="446"/>
                    <a:pt x="520" y="447"/>
                  </a:cubicBezTo>
                  <a:cubicBezTo>
                    <a:pt x="515" y="450"/>
                    <a:pt x="510" y="452"/>
                    <a:pt x="507" y="453"/>
                  </a:cubicBezTo>
                  <a:cubicBezTo>
                    <a:pt x="505" y="455"/>
                    <a:pt x="501" y="456"/>
                    <a:pt x="499" y="457"/>
                  </a:cubicBezTo>
                  <a:cubicBezTo>
                    <a:pt x="495" y="458"/>
                    <a:pt x="488" y="462"/>
                    <a:pt x="487" y="461"/>
                  </a:cubicBezTo>
                  <a:cubicBezTo>
                    <a:pt x="486" y="462"/>
                    <a:pt x="487" y="462"/>
                    <a:pt x="485" y="462"/>
                  </a:cubicBezTo>
                  <a:cubicBezTo>
                    <a:pt x="485" y="462"/>
                    <a:pt x="483" y="463"/>
                    <a:pt x="482" y="463"/>
                  </a:cubicBezTo>
                  <a:cubicBezTo>
                    <a:pt x="480" y="464"/>
                    <a:pt x="472" y="466"/>
                    <a:pt x="470" y="467"/>
                  </a:cubicBezTo>
                  <a:cubicBezTo>
                    <a:pt x="463" y="469"/>
                    <a:pt x="456" y="472"/>
                    <a:pt x="449" y="473"/>
                  </a:cubicBezTo>
                  <a:cubicBezTo>
                    <a:pt x="449" y="473"/>
                    <a:pt x="449" y="473"/>
                    <a:pt x="447" y="473"/>
                  </a:cubicBezTo>
                  <a:cubicBezTo>
                    <a:pt x="448" y="473"/>
                    <a:pt x="449" y="473"/>
                    <a:pt x="447" y="474"/>
                  </a:cubicBezTo>
                  <a:cubicBezTo>
                    <a:pt x="444" y="474"/>
                    <a:pt x="442" y="475"/>
                    <a:pt x="440" y="475"/>
                  </a:cubicBezTo>
                  <a:cubicBezTo>
                    <a:pt x="440" y="475"/>
                    <a:pt x="442" y="475"/>
                    <a:pt x="440" y="475"/>
                  </a:cubicBezTo>
                  <a:cubicBezTo>
                    <a:pt x="438" y="476"/>
                    <a:pt x="430" y="477"/>
                    <a:pt x="429" y="477"/>
                  </a:cubicBezTo>
                  <a:cubicBezTo>
                    <a:pt x="427" y="478"/>
                    <a:pt x="425" y="478"/>
                    <a:pt x="423" y="478"/>
                  </a:cubicBezTo>
                  <a:cubicBezTo>
                    <a:pt x="420" y="479"/>
                    <a:pt x="418" y="479"/>
                    <a:pt x="416" y="479"/>
                  </a:cubicBezTo>
                  <a:cubicBezTo>
                    <a:pt x="415" y="479"/>
                    <a:pt x="413" y="480"/>
                    <a:pt x="411" y="480"/>
                  </a:cubicBezTo>
                  <a:cubicBezTo>
                    <a:pt x="409" y="480"/>
                    <a:pt x="407" y="480"/>
                    <a:pt x="405" y="480"/>
                  </a:cubicBezTo>
                  <a:cubicBezTo>
                    <a:pt x="404" y="480"/>
                    <a:pt x="397" y="481"/>
                    <a:pt x="393" y="481"/>
                  </a:cubicBezTo>
                  <a:cubicBezTo>
                    <a:pt x="391" y="481"/>
                    <a:pt x="390" y="481"/>
                    <a:pt x="388" y="481"/>
                  </a:cubicBezTo>
                  <a:cubicBezTo>
                    <a:pt x="386" y="481"/>
                    <a:pt x="381" y="482"/>
                    <a:pt x="377" y="481"/>
                  </a:cubicBezTo>
                  <a:cubicBezTo>
                    <a:pt x="373" y="481"/>
                    <a:pt x="371" y="481"/>
                    <a:pt x="368" y="481"/>
                  </a:cubicBezTo>
                  <a:cubicBezTo>
                    <a:pt x="366" y="481"/>
                    <a:pt x="363" y="481"/>
                    <a:pt x="359" y="481"/>
                  </a:cubicBezTo>
                  <a:cubicBezTo>
                    <a:pt x="359" y="481"/>
                    <a:pt x="362" y="481"/>
                    <a:pt x="361" y="481"/>
                  </a:cubicBezTo>
                  <a:cubicBezTo>
                    <a:pt x="359" y="481"/>
                    <a:pt x="359" y="481"/>
                    <a:pt x="356" y="481"/>
                  </a:cubicBezTo>
                  <a:cubicBezTo>
                    <a:pt x="355" y="481"/>
                    <a:pt x="347" y="481"/>
                    <a:pt x="349" y="480"/>
                  </a:cubicBezTo>
                  <a:cubicBezTo>
                    <a:pt x="345" y="480"/>
                    <a:pt x="346" y="480"/>
                    <a:pt x="342" y="480"/>
                  </a:cubicBezTo>
                  <a:cubicBezTo>
                    <a:pt x="340" y="480"/>
                    <a:pt x="340" y="480"/>
                    <a:pt x="338" y="480"/>
                  </a:cubicBezTo>
                  <a:cubicBezTo>
                    <a:pt x="338" y="480"/>
                    <a:pt x="336" y="480"/>
                    <a:pt x="334" y="479"/>
                  </a:cubicBezTo>
                  <a:cubicBezTo>
                    <a:pt x="333" y="479"/>
                    <a:pt x="333" y="479"/>
                    <a:pt x="334" y="479"/>
                  </a:cubicBezTo>
                  <a:cubicBezTo>
                    <a:pt x="329" y="479"/>
                    <a:pt x="326" y="478"/>
                    <a:pt x="323" y="478"/>
                  </a:cubicBezTo>
                  <a:cubicBezTo>
                    <a:pt x="321" y="477"/>
                    <a:pt x="318" y="477"/>
                    <a:pt x="313" y="476"/>
                  </a:cubicBezTo>
                  <a:cubicBezTo>
                    <a:pt x="314" y="476"/>
                    <a:pt x="314" y="476"/>
                    <a:pt x="311" y="476"/>
                  </a:cubicBezTo>
                  <a:cubicBezTo>
                    <a:pt x="312" y="476"/>
                    <a:pt x="306" y="474"/>
                    <a:pt x="303" y="474"/>
                  </a:cubicBezTo>
                  <a:cubicBezTo>
                    <a:pt x="303" y="474"/>
                    <a:pt x="307" y="474"/>
                    <a:pt x="306" y="475"/>
                  </a:cubicBezTo>
                  <a:cubicBezTo>
                    <a:pt x="304" y="474"/>
                    <a:pt x="303" y="474"/>
                    <a:pt x="302" y="474"/>
                  </a:cubicBezTo>
                  <a:cubicBezTo>
                    <a:pt x="301" y="474"/>
                    <a:pt x="302" y="474"/>
                    <a:pt x="299" y="473"/>
                  </a:cubicBezTo>
                  <a:cubicBezTo>
                    <a:pt x="300" y="473"/>
                    <a:pt x="300" y="473"/>
                    <a:pt x="297" y="473"/>
                  </a:cubicBezTo>
                  <a:cubicBezTo>
                    <a:pt x="298" y="473"/>
                    <a:pt x="296" y="472"/>
                    <a:pt x="297" y="472"/>
                  </a:cubicBezTo>
                  <a:cubicBezTo>
                    <a:pt x="294" y="472"/>
                    <a:pt x="291" y="471"/>
                    <a:pt x="288" y="470"/>
                  </a:cubicBezTo>
                  <a:cubicBezTo>
                    <a:pt x="284" y="470"/>
                    <a:pt x="281" y="468"/>
                    <a:pt x="278" y="467"/>
                  </a:cubicBezTo>
                  <a:cubicBezTo>
                    <a:pt x="271" y="466"/>
                    <a:pt x="264" y="463"/>
                    <a:pt x="256" y="461"/>
                  </a:cubicBezTo>
                  <a:cubicBezTo>
                    <a:pt x="250" y="458"/>
                    <a:pt x="240" y="454"/>
                    <a:pt x="235" y="452"/>
                  </a:cubicBezTo>
                  <a:cubicBezTo>
                    <a:pt x="227" y="448"/>
                    <a:pt x="221" y="445"/>
                    <a:pt x="213" y="441"/>
                  </a:cubicBezTo>
                  <a:cubicBezTo>
                    <a:pt x="212" y="440"/>
                    <a:pt x="210" y="439"/>
                    <a:pt x="208" y="438"/>
                  </a:cubicBezTo>
                  <a:cubicBezTo>
                    <a:pt x="209" y="439"/>
                    <a:pt x="208" y="439"/>
                    <a:pt x="208" y="438"/>
                  </a:cubicBezTo>
                  <a:cubicBezTo>
                    <a:pt x="207" y="437"/>
                    <a:pt x="206" y="437"/>
                    <a:pt x="204" y="436"/>
                  </a:cubicBezTo>
                  <a:cubicBezTo>
                    <a:pt x="204" y="436"/>
                    <a:pt x="203" y="435"/>
                    <a:pt x="202" y="435"/>
                  </a:cubicBezTo>
                  <a:cubicBezTo>
                    <a:pt x="200" y="433"/>
                    <a:pt x="195" y="431"/>
                    <a:pt x="191" y="428"/>
                  </a:cubicBezTo>
                  <a:cubicBezTo>
                    <a:pt x="189" y="427"/>
                    <a:pt x="187" y="426"/>
                    <a:pt x="185" y="424"/>
                  </a:cubicBezTo>
                  <a:cubicBezTo>
                    <a:pt x="182" y="423"/>
                    <a:pt x="180" y="421"/>
                    <a:pt x="178" y="419"/>
                  </a:cubicBezTo>
                  <a:cubicBezTo>
                    <a:pt x="175" y="417"/>
                    <a:pt x="173" y="416"/>
                    <a:pt x="171" y="414"/>
                  </a:cubicBezTo>
                  <a:cubicBezTo>
                    <a:pt x="169" y="413"/>
                    <a:pt x="167" y="411"/>
                    <a:pt x="166" y="411"/>
                  </a:cubicBezTo>
                  <a:cubicBezTo>
                    <a:pt x="168" y="413"/>
                    <a:pt x="169" y="412"/>
                    <a:pt x="170" y="414"/>
                  </a:cubicBezTo>
                  <a:cubicBezTo>
                    <a:pt x="168" y="413"/>
                    <a:pt x="166" y="411"/>
                    <a:pt x="163" y="409"/>
                  </a:cubicBezTo>
                  <a:cubicBezTo>
                    <a:pt x="162" y="408"/>
                    <a:pt x="160" y="407"/>
                    <a:pt x="159" y="406"/>
                  </a:cubicBezTo>
                  <a:cubicBezTo>
                    <a:pt x="157" y="405"/>
                    <a:pt x="156" y="403"/>
                    <a:pt x="154" y="402"/>
                  </a:cubicBezTo>
                  <a:cubicBezTo>
                    <a:pt x="154" y="402"/>
                    <a:pt x="154" y="402"/>
                    <a:pt x="154" y="403"/>
                  </a:cubicBezTo>
                  <a:cubicBezTo>
                    <a:pt x="152" y="401"/>
                    <a:pt x="147" y="396"/>
                    <a:pt x="145" y="395"/>
                  </a:cubicBezTo>
                  <a:cubicBezTo>
                    <a:pt x="144" y="393"/>
                    <a:pt x="141" y="391"/>
                    <a:pt x="138" y="388"/>
                  </a:cubicBezTo>
                  <a:cubicBezTo>
                    <a:pt x="136" y="386"/>
                    <a:pt x="135" y="385"/>
                    <a:pt x="134" y="383"/>
                  </a:cubicBezTo>
                  <a:cubicBezTo>
                    <a:pt x="132" y="382"/>
                    <a:pt x="131" y="380"/>
                    <a:pt x="130" y="379"/>
                  </a:cubicBezTo>
                  <a:cubicBezTo>
                    <a:pt x="130" y="379"/>
                    <a:pt x="128" y="378"/>
                    <a:pt x="128" y="378"/>
                  </a:cubicBezTo>
                  <a:cubicBezTo>
                    <a:pt x="128" y="377"/>
                    <a:pt x="128" y="377"/>
                    <a:pt x="127" y="376"/>
                  </a:cubicBezTo>
                  <a:cubicBezTo>
                    <a:pt x="126" y="375"/>
                    <a:pt x="125" y="374"/>
                    <a:pt x="123" y="372"/>
                  </a:cubicBezTo>
                  <a:cubicBezTo>
                    <a:pt x="121" y="370"/>
                    <a:pt x="119" y="368"/>
                    <a:pt x="118" y="367"/>
                  </a:cubicBezTo>
                  <a:cubicBezTo>
                    <a:pt x="117" y="365"/>
                    <a:pt x="116" y="363"/>
                    <a:pt x="114" y="361"/>
                  </a:cubicBezTo>
                  <a:cubicBezTo>
                    <a:pt x="113" y="360"/>
                    <a:pt x="113" y="360"/>
                    <a:pt x="112" y="359"/>
                  </a:cubicBezTo>
                  <a:cubicBezTo>
                    <a:pt x="111" y="358"/>
                    <a:pt x="110" y="357"/>
                    <a:pt x="110" y="356"/>
                  </a:cubicBezTo>
                  <a:cubicBezTo>
                    <a:pt x="109" y="355"/>
                    <a:pt x="105" y="350"/>
                    <a:pt x="103" y="347"/>
                  </a:cubicBezTo>
                  <a:cubicBezTo>
                    <a:pt x="103" y="347"/>
                    <a:pt x="103" y="348"/>
                    <a:pt x="103" y="348"/>
                  </a:cubicBezTo>
                  <a:cubicBezTo>
                    <a:pt x="102" y="346"/>
                    <a:pt x="102" y="347"/>
                    <a:pt x="101" y="346"/>
                  </a:cubicBezTo>
                  <a:cubicBezTo>
                    <a:pt x="99" y="343"/>
                    <a:pt x="99" y="342"/>
                    <a:pt x="97" y="340"/>
                  </a:cubicBezTo>
                  <a:cubicBezTo>
                    <a:pt x="97" y="341"/>
                    <a:pt x="98" y="340"/>
                    <a:pt x="97" y="340"/>
                  </a:cubicBezTo>
                  <a:cubicBezTo>
                    <a:pt x="97" y="340"/>
                    <a:pt x="92" y="335"/>
                    <a:pt x="90" y="331"/>
                  </a:cubicBezTo>
                  <a:cubicBezTo>
                    <a:pt x="90" y="332"/>
                    <a:pt x="89" y="328"/>
                    <a:pt x="88" y="328"/>
                  </a:cubicBezTo>
                  <a:cubicBezTo>
                    <a:pt x="88" y="328"/>
                    <a:pt x="89" y="330"/>
                    <a:pt x="90" y="331"/>
                  </a:cubicBezTo>
                  <a:cubicBezTo>
                    <a:pt x="90" y="331"/>
                    <a:pt x="90" y="331"/>
                    <a:pt x="91" y="332"/>
                  </a:cubicBezTo>
                  <a:cubicBezTo>
                    <a:pt x="92" y="334"/>
                    <a:pt x="93" y="336"/>
                    <a:pt x="95" y="339"/>
                  </a:cubicBezTo>
                  <a:cubicBezTo>
                    <a:pt x="93" y="337"/>
                    <a:pt x="92" y="335"/>
                    <a:pt x="92" y="335"/>
                  </a:cubicBezTo>
                  <a:cubicBezTo>
                    <a:pt x="96" y="341"/>
                    <a:pt x="97" y="342"/>
                    <a:pt x="101" y="347"/>
                  </a:cubicBezTo>
                  <a:cubicBezTo>
                    <a:pt x="100" y="348"/>
                    <a:pt x="102" y="349"/>
                    <a:pt x="102" y="350"/>
                  </a:cubicBezTo>
                  <a:cubicBezTo>
                    <a:pt x="103" y="352"/>
                    <a:pt x="104" y="352"/>
                    <a:pt x="106" y="354"/>
                  </a:cubicBezTo>
                  <a:cubicBezTo>
                    <a:pt x="106" y="356"/>
                    <a:pt x="108" y="358"/>
                    <a:pt x="110" y="360"/>
                  </a:cubicBezTo>
                  <a:cubicBezTo>
                    <a:pt x="112" y="362"/>
                    <a:pt x="114" y="365"/>
                    <a:pt x="115" y="367"/>
                  </a:cubicBezTo>
                  <a:cubicBezTo>
                    <a:pt x="117" y="369"/>
                    <a:pt x="120" y="371"/>
                    <a:pt x="121" y="373"/>
                  </a:cubicBezTo>
                  <a:cubicBezTo>
                    <a:pt x="122" y="375"/>
                    <a:pt x="122" y="374"/>
                    <a:pt x="123" y="375"/>
                  </a:cubicBezTo>
                  <a:cubicBezTo>
                    <a:pt x="124" y="377"/>
                    <a:pt x="123" y="376"/>
                    <a:pt x="124" y="377"/>
                  </a:cubicBezTo>
                  <a:cubicBezTo>
                    <a:pt x="124" y="377"/>
                    <a:pt x="126" y="379"/>
                    <a:pt x="127" y="379"/>
                  </a:cubicBezTo>
                  <a:cubicBezTo>
                    <a:pt x="128" y="381"/>
                    <a:pt x="130" y="384"/>
                    <a:pt x="131" y="385"/>
                  </a:cubicBezTo>
                  <a:cubicBezTo>
                    <a:pt x="129" y="383"/>
                    <a:pt x="125" y="379"/>
                    <a:pt x="127" y="382"/>
                  </a:cubicBezTo>
                  <a:cubicBezTo>
                    <a:pt x="130" y="384"/>
                    <a:pt x="139" y="392"/>
                    <a:pt x="140" y="395"/>
                  </a:cubicBezTo>
                  <a:cubicBezTo>
                    <a:pt x="142" y="396"/>
                    <a:pt x="139" y="393"/>
                    <a:pt x="141" y="395"/>
                  </a:cubicBezTo>
                  <a:cubicBezTo>
                    <a:pt x="142" y="397"/>
                    <a:pt x="143" y="398"/>
                    <a:pt x="143" y="398"/>
                  </a:cubicBezTo>
                  <a:cubicBezTo>
                    <a:pt x="142" y="398"/>
                    <a:pt x="142" y="397"/>
                    <a:pt x="141" y="396"/>
                  </a:cubicBezTo>
                  <a:cubicBezTo>
                    <a:pt x="141" y="396"/>
                    <a:pt x="141" y="397"/>
                    <a:pt x="143" y="399"/>
                  </a:cubicBezTo>
                  <a:cubicBezTo>
                    <a:pt x="144" y="400"/>
                    <a:pt x="146" y="402"/>
                    <a:pt x="148" y="403"/>
                  </a:cubicBezTo>
                  <a:cubicBezTo>
                    <a:pt x="147" y="403"/>
                    <a:pt x="145" y="401"/>
                    <a:pt x="143" y="400"/>
                  </a:cubicBezTo>
                  <a:cubicBezTo>
                    <a:pt x="141" y="398"/>
                    <a:pt x="138" y="395"/>
                    <a:pt x="136" y="393"/>
                  </a:cubicBezTo>
                  <a:cubicBezTo>
                    <a:pt x="135" y="392"/>
                    <a:pt x="136" y="393"/>
                    <a:pt x="137" y="394"/>
                  </a:cubicBezTo>
                  <a:cubicBezTo>
                    <a:pt x="135" y="393"/>
                    <a:pt x="132" y="390"/>
                    <a:pt x="130" y="388"/>
                  </a:cubicBezTo>
                  <a:cubicBezTo>
                    <a:pt x="128" y="386"/>
                    <a:pt x="126" y="383"/>
                    <a:pt x="124" y="382"/>
                  </a:cubicBezTo>
                  <a:cubicBezTo>
                    <a:pt x="126" y="383"/>
                    <a:pt x="127" y="385"/>
                    <a:pt x="129" y="387"/>
                  </a:cubicBezTo>
                  <a:cubicBezTo>
                    <a:pt x="124" y="382"/>
                    <a:pt x="121" y="378"/>
                    <a:pt x="117" y="375"/>
                  </a:cubicBezTo>
                  <a:cubicBezTo>
                    <a:pt x="114" y="371"/>
                    <a:pt x="111" y="367"/>
                    <a:pt x="106" y="362"/>
                  </a:cubicBezTo>
                  <a:cubicBezTo>
                    <a:pt x="106" y="362"/>
                    <a:pt x="107" y="363"/>
                    <a:pt x="107" y="363"/>
                  </a:cubicBezTo>
                  <a:cubicBezTo>
                    <a:pt x="105" y="360"/>
                    <a:pt x="105" y="360"/>
                    <a:pt x="103" y="357"/>
                  </a:cubicBezTo>
                  <a:cubicBezTo>
                    <a:pt x="102" y="357"/>
                    <a:pt x="103" y="357"/>
                    <a:pt x="102" y="356"/>
                  </a:cubicBezTo>
                  <a:cubicBezTo>
                    <a:pt x="102" y="356"/>
                    <a:pt x="101" y="355"/>
                    <a:pt x="101" y="354"/>
                  </a:cubicBezTo>
                  <a:cubicBezTo>
                    <a:pt x="100" y="354"/>
                    <a:pt x="102" y="356"/>
                    <a:pt x="102" y="356"/>
                  </a:cubicBezTo>
                  <a:cubicBezTo>
                    <a:pt x="100" y="355"/>
                    <a:pt x="99" y="353"/>
                    <a:pt x="97" y="350"/>
                  </a:cubicBezTo>
                  <a:cubicBezTo>
                    <a:pt x="95" y="348"/>
                    <a:pt x="94" y="346"/>
                    <a:pt x="92" y="343"/>
                  </a:cubicBezTo>
                  <a:cubicBezTo>
                    <a:pt x="91" y="342"/>
                    <a:pt x="89" y="339"/>
                    <a:pt x="88" y="337"/>
                  </a:cubicBezTo>
                  <a:cubicBezTo>
                    <a:pt x="87" y="337"/>
                    <a:pt x="88" y="338"/>
                    <a:pt x="86" y="336"/>
                  </a:cubicBezTo>
                  <a:cubicBezTo>
                    <a:pt x="86" y="334"/>
                    <a:pt x="84" y="331"/>
                    <a:pt x="87" y="335"/>
                  </a:cubicBezTo>
                  <a:cubicBezTo>
                    <a:pt x="86" y="334"/>
                    <a:pt x="87" y="334"/>
                    <a:pt x="86" y="333"/>
                  </a:cubicBezTo>
                  <a:cubicBezTo>
                    <a:pt x="86" y="334"/>
                    <a:pt x="84" y="330"/>
                    <a:pt x="82" y="326"/>
                  </a:cubicBezTo>
                  <a:cubicBezTo>
                    <a:pt x="82" y="327"/>
                    <a:pt x="79" y="323"/>
                    <a:pt x="79" y="322"/>
                  </a:cubicBezTo>
                  <a:cubicBezTo>
                    <a:pt x="78" y="322"/>
                    <a:pt x="78" y="321"/>
                    <a:pt x="76" y="318"/>
                  </a:cubicBezTo>
                  <a:cubicBezTo>
                    <a:pt x="75" y="315"/>
                    <a:pt x="77" y="320"/>
                    <a:pt x="78" y="320"/>
                  </a:cubicBezTo>
                  <a:cubicBezTo>
                    <a:pt x="77" y="318"/>
                    <a:pt x="75" y="314"/>
                    <a:pt x="74" y="314"/>
                  </a:cubicBezTo>
                  <a:cubicBezTo>
                    <a:pt x="76" y="318"/>
                    <a:pt x="72" y="310"/>
                    <a:pt x="74" y="314"/>
                  </a:cubicBezTo>
                  <a:cubicBezTo>
                    <a:pt x="75" y="316"/>
                    <a:pt x="74" y="315"/>
                    <a:pt x="76" y="317"/>
                  </a:cubicBezTo>
                  <a:cubicBezTo>
                    <a:pt x="76" y="317"/>
                    <a:pt x="75" y="316"/>
                    <a:pt x="74" y="314"/>
                  </a:cubicBezTo>
                  <a:cubicBezTo>
                    <a:pt x="73" y="312"/>
                    <a:pt x="73" y="311"/>
                    <a:pt x="73" y="311"/>
                  </a:cubicBezTo>
                  <a:cubicBezTo>
                    <a:pt x="72" y="309"/>
                    <a:pt x="70" y="306"/>
                    <a:pt x="69" y="304"/>
                  </a:cubicBezTo>
                  <a:cubicBezTo>
                    <a:pt x="71" y="308"/>
                    <a:pt x="73" y="312"/>
                    <a:pt x="72" y="311"/>
                  </a:cubicBezTo>
                  <a:cubicBezTo>
                    <a:pt x="70" y="308"/>
                    <a:pt x="72" y="310"/>
                    <a:pt x="71" y="309"/>
                  </a:cubicBezTo>
                  <a:cubicBezTo>
                    <a:pt x="70" y="307"/>
                    <a:pt x="68" y="303"/>
                    <a:pt x="69" y="304"/>
                  </a:cubicBezTo>
                  <a:cubicBezTo>
                    <a:pt x="67" y="301"/>
                    <a:pt x="67" y="301"/>
                    <a:pt x="68" y="303"/>
                  </a:cubicBezTo>
                  <a:cubicBezTo>
                    <a:pt x="66" y="300"/>
                    <a:pt x="66" y="300"/>
                    <a:pt x="67" y="301"/>
                  </a:cubicBezTo>
                  <a:cubicBezTo>
                    <a:pt x="66" y="299"/>
                    <a:pt x="67" y="299"/>
                    <a:pt x="66" y="298"/>
                  </a:cubicBezTo>
                  <a:cubicBezTo>
                    <a:pt x="65" y="297"/>
                    <a:pt x="66" y="300"/>
                    <a:pt x="66" y="299"/>
                  </a:cubicBezTo>
                  <a:cubicBezTo>
                    <a:pt x="65" y="297"/>
                    <a:pt x="65" y="297"/>
                    <a:pt x="65" y="296"/>
                  </a:cubicBezTo>
                  <a:cubicBezTo>
                    <a:pt x="64" y="294"/>
                    <a:pt x="63" y="293"/>
                    <a:pt x="61" y="290"/>
                  </a:cubicBezTo>
                  <a:cubicBezTo>
                    <a:pt x="61" y="288"/>
                    <a:pt x="59" y="285"/>
                    <a:pt x="59" y="282"/>
                  </a:cubicBezTo>
                  <a:cubicBezTo>
                    <a:pt x="59" y="282"/>
                    <a:pt x="59" y="284"/>
                    <a:pt x="58" y="282"/>
                  </a:cubicBezTo>
                  <a:cubicBezTo>
                    <a:pt x="57" y="280"/>
                    <a:pt x="58" y="281"/>
                    <a:pt x="57" y="279"/>
                  </a:cubicBezTo>
                  <a:cubicBezTo>
                    <a:pt x="57" y="280"/>
                    <a:pt x="57" y="280"/>
                    <a:pt x="57" y="278"/>
                  </a:cubicBezTo>
                  <a:cubicBezTo>
                    <a:pt x="57" y="278"/>
                    <a:pt x="57" y="278"/>
                    <a:pt x="56" y="277"/>
                  </a:cubicBezTo>
                  <a:cubicBezTo>
                    <a:pt x="56" y="277"/>
                    <a:pt x="57" y="279"/>
                    <a:pt x="57" y="279"/>
                  </a:cubicBezTo>
                  <a:cubicBezTo>
                    <a:pt x="53" y="270"/>
                    <a:pt x="53" y="268"/>
                    <a:pt x="51" y="262"/>
                  </a:cubicBezTo>
                  <a:cubicBezTo>
                    <a:pt x="50" y="261"/>
                    <a:pt x="49" y="257"/>
                    <a:pt x="49" y="255"/>
                  </a:cubicBezTo>
                  <a:cubicBezTo>
                    <a:pt x="49" y="255"/>
                    <a:pt x="48" y="254"/>
                    <a:pt x="48" y="253"/>
                  </a:cubicBezTo>
                  <a:cubicBezTo>
                    <a:pt x="49" y="257"/>
                    <a:pt x="48" y="255"/>
                    <a:pt x="48" y="255"/>
                  </a:cubicBezTo>
                  <a:cubicBezTo>
                    <a:pt x="49" y="258"/>
                    <a:pt x="49" y="259"/>
                    <a:pt x="50" y="262"/>
                  </a:cubicBezTo>
                  <a:cubicBezTo>
                    <a:pt x="50" y="262"/>
                    <a:pt x="51" y="265"/>
                    <a:pt x="52" y="265"/>
                  </a:cubicBezTo>
                  <a:cubicBezTo>
                    <a:pt x="52" y="266"/>
                    <a:pt x="52" y="268"/>
                    <a:pt x="52" y="269"/>
                  </a:cubicBezTo>
                  <a:cubicBezTo>
                    <a:pt x="53" y="269"/>
                    <a:pt x="55" y="274"/>
                    <a:pt x="55" y="274"/>
                  </a:cubicBezTo>
                  <a:cubicBezTo>
                    <a:pt x="54" y="274"/>
                    <a:pt x="53" y="269"/>
                    <a:pt x="53" y="270"/>
                  </a:cubicBezTo>
                  <a:cubicBezTo>
                    <a:pt x="54" y="273"/>
                    <a:pt x="54" y="273"/>
                    <a:pt x="53" y="271"/>
                  </a:cubicBezTo>
                  <a:cubicBezTo>
                    <a:pt x="56" y="281"/>
                    <a:pt x="56" y="280"/>
                    <a:pt x="60" y="288"/>
                  </a:cubicBezTo>
                  <a:cubicBezTo>
                    <a:pt x="60" y="288"/>
                    <a:pt x="59" y="286"/>
                    <a:pt x="59" y="288"/>
                  </a:cubicBezTo>
                  <a:cubicBezTo>
                    <a:pt x="60" y="288"/>
                    <a:pt x="61" y="294"/>
                    <a:pt x="63" y="297"/>
                  </a:cubicBezTo>
                  <a:cubicBezTo>
                    <a:pt x="62" y="296"/>
                    <a:pt x="62" y="294"/>
                    <a:pt x="61" y="294"/>
                  </a:cubicBezTo>
                  <a:cubicBezTo>
                    <a:pt x="62" y="295"/>
                    <a:pt x="62" y="296"/>
                    <a:pt x="63" y="297"/>
                  </a:cubicBezTo>
                  <a:cubicBezTo>
                    <a:pt x="62" y="296"/>
                    <a:pt x="63" y="297"/>
                    <a:pt x="63" y="298"/>
                  </a:cubicBezTo>
                  <a:cubicBezTo>
                    <a:pt x="64" y="299"/>
                    <a:pt x="63" y="298"/>
                    <a:pt x="64" y="299"/>
                  </a:cubicBezTo>
                  <a:cubicBezTo>
                    <a:pt x="65" y="302"/>
                    <a:pt x="67" y="306"/>
                    <a:pt x="69" y="309"/>
                  </a:cubicBezTo>
                  <a:cubicBezTo>
                    <a:pt x="71" y="313"/>
                    <a:pt x="72" y="316"/>
                    <a:pt x="72" y="317"/>
                  </a:cubicBezTo>
                  <a:cubicBezTo>
                    <a:pt x="71" y="314"/>
                    <a:pt x="69" y="312"/>
                    <a:pt x="67" y="308"/>
                  </a:cubicBezTo>
                  <a:cubicBezTo>
                    <a:pt x="67" y="309"/>
                    <a:pt x="67" y="307"/>
                    <a:pt x="67" y="308"/>
                  </a:cubicBezTo>
                  <a:cubicBezTo>
                    <a:pt x="69" y="312"/>
                    <a:pt x="71" y="315"/>
                    <a:pt x="73" y="320"/>
                  </a:cubicBezTo>
                  <a:cubicBezTo>
                    <a:pt x="73" y="319"/>
                    <a:pt x="72" y="319"/>
                    <a:pt x="73" y="321"/>
                  </a:cubicBezTo>
                  <a:cubicBezTo>
                    <a:pt x="73" y="321"/>
                    <a:pt x="73" y="321"/>
                    <a:pt x="74" y="322"/>
                  </a:cubicBezTo>
                  <a:cubicBezTo>
                    <a:pt x="74" y="321"/>
                    <a:pt x="74" y="322"/>
                    <a:pt x="74" y="323"/>
                  </a:cubicBezTo>
                  <a:cubicBezTo>
                    <a:pt x="74" y="323"/>
                    <a:pt x="76" y="326"/>
                    <a:pt x="76" y="326"/>
                  </a:cubicBezTo>
                  <a:cubicBezTo>
                    <a:pt x="74" y="322"/>
                    <a:pt x="76" y="326"/>
                    <a:pt x="74" y="324"/>
                  </a:cubicBezTo>
                  <a:cubicBezTo>
                    <a:pt x="72" y="320"/>
                    <a:pt x="73" y="321"/>
                    <a:pt x="72" y="320"/>
                  </a:cubicBezTo>
                  <a:cubicBezTo>
                    <a:pt x="73" y="321"/>
                    <a:pt x="72" y="320"/>
                    <a:pt x="73" y="322"/>
                  </a:cubicBezTo>
                  <a:cubicBezTo>
                    <a:pt x="72" y="321"/>
                    <a:pt x="71" y="318"/>
                    <a:pt x="70" y="317"/>
                  </a:cubicBezTo>
                  <a:cubicBezTo>
                    <a:pt x="71" y="318"/>
                    <a:pt x="71" y="317"/>
                    <a:pt x="70" y="315"/>
                  </a:cubicBezTo>
                  <a:cubicBezTo>
                    <a:pt x="70" y="317"/>
                    <a:pt x="70" y="316"/>
                    <a:pt x="69" y="316"/>
                  </a:cubicBezTo>
                  <a:cubicBezTo>
                    <a:pt x="68" y="313"/>
                    <a:pt x="65" y="309"/>
                    <a:pt x="65" y="308"/>
                  </a:cubicBezTo>
                  <a:cubicBezTo>
                    <a:pt x="66" y="309"/>
                    <a:pt x="66" y="309"/>
                    <a:pt x="66" y="309"/>
                  </a:cubicBezTo>
                  <a:cubicBezTo>
                    <a:pt x="65" y="306"/>
                    <a:pt x="66" y="309"/>
                    <a:pt x="65" y="307"/>
                  </a:cubicBezTo>
                  <a:cubicBezTo>
                    <a:pt x="64" y="306"/>
                    <a:pt x="64" y="305"/>
                    <a:pt x="64" y="304"/>
                  </a:cubicBezTo>
                  <a:cubicBezTo>
                    <a:pt x="64" y="306"/>
                    <a:pt x="65" y="307"/>
                    <a:pt x="65" y="308"/>
                  </a:cubicBezTo>
                  <a:cubicBezTo>
                    <a:pt x="64" y="306"/>
                    <a:pt x="64" y="306"/>
                    <a:pt x="63" y="303"/>
                  </a:cubicBezTo>
                  <a:cubicBezTo>
                    <a:pt x="63" y="303"/>
                    <a:pt x="62" y="301"/>
                    <a:pt x="62" y="301"/>
                  </a:cubicBezTo>
                  <a:cubicBezTo>
                    <a:pt x="63" y="304"/>
                    <a:pt x="63" y="302"/>
                    <a:pt x="63" y="302"/>
                  </a:cubicBezTo>
                  <a:cubicBezTo>
                    <a:pt x="63" y="302"/>
                    <a:pt x="60" y="297"/>
                    <a:pt x="62" y="300"/>
                  </a:cubicBezTo>
                  <a:cubicBezTo>
                    <a:pt x="62" y="300"/>
                    <a:pt x="62" y="301"/>
                    <a:pt x="62" y="301"/>
                  </a:cubicBezTo>
                  <a:cubicBezTo>
                    <a:pt x="62" y="300"/>
                    <a:pt x="62" y="301"/>
                    <a:pt x="62" y="300"/>
                  </a:cubicBezTo>
                  <a:cubicBezTo>
                    <a:pt x="61" y="299"/>
                    <a:pt x="60" y="297"/>
                    <a:pt x="60" y="296"/>
                  </a:cubicBezTo>
                  <a:cubicBezTo>
                    <a:pt x="60" y="296"/>
                    <a:pt x="61" y="298"/>
                    <a:pt x="61" y="298"/>
                  </a:cubicBezTo>
                  <a:cubicBezTo>
                    <a:pt x="61" y="297"/>
                    <a:pt x="60" y="296"/>
                    <a:pt x="59" y="295"/>
                  </a:cubicBezTo>
                  <a:cubicBezTo>
                    <a:pt x="58" y="293"/>
                    <a:pt x="58" y="292"/>
                    <a:pt x="58" y="291"/>
                  </a:cubicBezTo>
                  <a:cubicBezTo>
                    <a:pt x="58" y="292"/>
                    <a:pt x="59" y="295"/>
                    <a:pt x="60" y="295"/>
                  </a:cubicBezTo>
                  <a:cubicBezTo>
                    <a:pt x="59" y="292"/>
                    <a:pt x="57" y="290"/>
                    <a:pt x="56" y="287"/>
                  </a:cubicBezTo>
                  <a:cubicBezTo>
                    <a:pt x="56" y="287"/>
                    <a:pt x="56" y="287"/>
                    <a:pt x="55" y="285"/>
                  </a:cubicBezTo>
                  <a:cubicBezTo>
                    <a:pt x="56" y="285"/>
                    <a:pt x="54" y="282"/>
                    <a:pt x="54" y="281"/>
                  </a:cubicBezTo>
                  <a:cubicBezTo>
                    <a:pt x="53" y="279"/>
                    <a:pt x="54" y="281"/>
                    <a:pt x="54" y="280"/>
                  </a:cubicBezTo>
                  <a:cubicBezTo>
                    <a:pt x="53" y="280"/>
                    <a:pt x="52" y="276"/>
                    <a:pt x="52" y="276"/>
                  </a:cubicBezTo>
                  <a:cubicBezTo>
                    <a:pt x="52" y="277"/>
                    <a:pt x="52" y="278"/>
                    <a:pt x="52" y="277"/>
                  </a:cubicBezTo>
                  <a:cubicBezTo>
                    <a:pt x="52" y="276"/>
                    <a:pt x="52" y="275"/>
                    <a:pt x="51" y="273"/>
                  </a:cubicBezTo>
                  <a:cubicBezTo>
                    <a:pt x="50" y="273"/>
                    <a:pt x="52" y="276"/>
                    <a:pt x="52" y="277"/>
                  </a:cubicBezTo>
                  <a:cubicBezTo>
                    <a:pt x="50" y="273"/>
                    <a:pt x="51" y="277"/>
                    <a:pt x="51" y="277"/>
                  </a:cubicBezTo>
                  <a:cubicBezTo>
                    <a:pt x="50" y="275"/>
                    <a:pt x="50" y="272"/>
                    <a:pt x="50" y="272"/>
                  </a:cubicBezTo>
                  <a:cubicBezTo>
                    <a:pt x="50" y="273"/>
                    <a:pt x="49" y="270"/>
                    <a:pt x="50" y="273"/>
                  </a:cubicBezTo>
                  <a:cubicBezTo>
                    <a:pt x="50" y="274"/>
                    <a:pt x="51" y="276"/>
                    <a:pt x="52" y="278"/>
                  </a:cubicBezTo>
                  <a:cubicBezTo>
                    <a:pt x="51" y="278"/>
                    <a:pt x="51" y="279"/>
                    <a:pt x="52" y="280"/>
                  </a:cubicBezTo>
                  <a:cubicBezTo>
                    <a:pt x="53" y="282"/>
                    <a:pt x="52" y="278"/>
                    <a:pt x="53" y="281"/>
                  </a:cubicBezTo>
                  <a:cubicBezTo>
                    <a:pt x="55" y="287"/>
                    <a:pt x="53" y="284"/>
                    <a:pt x="51" y="279"/>
                  </a:cubicBezTo>
                  <a:cubicBezTo>
                    <a:pt x="52" y="281"/>
                    <a:pt x="52" y="281"/>
                    <a:pt x="53" y="283"/>
                  </a:cubicBezTo>
                  <a:cubicBezTo>
                    <a:pt x="52" y="281"/>
                    <a:pt x="53" y="285"/>
                    <a:pt x="54" y="286"/>
                  </a:cubicBezTo>
                  <a:cubicBezTo>
                    <a:pt x="53" y="284"/>
                    <a:pt x="50" y="278"/>
                    <a:pt x="50" y="278"/>
                  </a:cubicBezTo>
                  <a:cubicBezTo>
                    <a:pt x="52" y="283"/>
                    <a:pt x="54" y="287"/>
                    <a:pt x="55" y="289"/>
                  </a:cubicBezTo>
                  <a:cubicBezTo>
                    <a:pt x="53" y="287"/>
                    <a:pt x="51" y="281"/>
                    <a:pt x="49" y="276"/>
                  </a:cubicBezTo>
                  <a:cubicBezTo>
                    <a:pt x="49" y="276"/>
                    <a:pt x="49" y="275"/>
                    <a:pt x="48" y="274"/>
                  </a:cubicBezTo>
                  <a:cubicBezTo>
                    <a:pt x="48" y="272"/>
                    <a:pt x="46" y="268"/>
                    <a:pt x="45" y="267"/>
                  </a:cubicBezTo>
                  <a:cubicBezTo>
                    <a:pt x="45" y="266"/>
                    <a:pt x="44" y="262"/>
                    <a:pt x="43" y="261"/>
                  </a:cubicBezTo>
                  <a:cubicBezTo>
                    <a:pt x="44" y="261"/>
                    <a:pt x="43" y="261"/>
                    <a:pt x="44" y="263"/>
                  </a:cubicBezTo>
                  <a:cubicBezTo>
                    <a:pt x="43" y="262"/>
                    <a:pt x="44" y="263"/>
                    <a:pt x="44" y="264"/>
                  </a:cubicBezTo>
                  <a:cubicBezTo>
                    <a:pt x="45" y="265"/>
                    <a:pt x="45" y="265"/>
                    <a:pt x="45" y="266"/>
                  </a:cubicBezTo>
                  <a:cubicBezTo>
                    <a:pt x="45" y="267"/>
                    <a:pt x="47" y="270"/>
                    <a:pt x="47" y="271"/>
                  </a:cubicBezTo>
                  <a:cubicBezTo>
                    <a:pt x="47" y="271"/>
                    <a:pt x="47" y="270"/>
                    <a:pt x="47" y="270"/>
                  </a:cubicBezTo>
                  <a:cubicBezTo>
                    <a:pt x="49" y="278"/>
                    <a:pt x="50" y="280"/>
                    <a:pt x="52" y="285"/>
                  </a:cubicBezTo>
                  <a:cubicBezTo>
                    <a:pt x="54" y="289"/>
                    <a:pt x="57" y="297"/>
                    <a:pt x="59" y="300"/>
                  </a:cubicBezTo>
                  <a:cubicBezTo>
                    <a:pt x="59" y="300"/>
                    <a:pt x="59" y="299"/>
                    <a:pt x="59" y="300"/>
                  </a:cubicBezTo>
                  <a:cubicBezTo>
                    <a:pt x="60" y="302"/>
                    <a:pt x="61" y="304"/>
                    <a:pt x="62" y="307"/>
                  </a:cubicBezTo>
                  <a:cubicBezTo>
                    <a:pt x="62" y="307"/>
                    <a:pt x="62" y="307"/>
                    <a:pt x="63" y="309"/>
                  </a:cubicBezTo>
                  <a:cubicBezTo>
                    <a:pt x="63" y="308"/>
                    <a:pt x="65" y="312"/>
                    <a:pt x="65" y="312"/>
                  </a:cubicBezTo>
                  <a:cubicBezTo>
                    <a:pt x="65" y="312"/>
                    <a:pt x="65" y="312"/>
                    <a:pt x="65" y="313"/>
                  </a:cubicBezTo>
                  <a:cubicBezTo>
                    <a:pt x="66" y="314"/>
                    <a:pt x="63" y="310"/>
                    <a:pt x="64" y="312"/>
                  </a:cubicBezTo>
                  <a:cubicBezTo>
                    <a:pt x="65" y="312"/>
                    <a:pt x="66" y="315"/>
                    <a:pt x="66" y="314"/>
                  </a:cubicBezTo>
                  <a:cubicBezTo>
                    <a:pt x="66" y="313"/>
                    <a:pt x="66" y="313"/>
                    <a:pt x="66" y="313"/>
                  </a:cubicBezTo>
                  <a:cubicBezTo>
                    <a:pt x="67" y="315"/>
                    <a:pt x="68" y="316"/>
                    <a:pt x="69" y="318"/>
                  </a:cubicBezTo>
                  <a:cubicBezTo>
                    <a:pt x="68" y="317"/>
                    <a:pt x="69" y="318"/>
                    <a:pt x="68" y="315"/>
                  </a:cubicBezTo>
                  <a:cubicBezTo>
                    <a:pt x="68" y="315"/>
                    <a:pt x="68" y="317"/>
                    <a:pt x="68" y="317"/>
                  </a:cubicBezTo>
                  <a:cubicBezTo>
                    <a:pt x="67" y="315"/>
                    <a:pt x="65" y="311"/>
                    <a:pt x="65" y="311"/>
                  </a:cubicBezTo>
                  <a:cubicBezTo>
                    <a:pt x="65" y="311"/>
                    <a:pt x="61" y="303"/>
                    <a:pt x="63" y="306"/>
                  </a:cubicBezTo>
                  <a:cubicBezTo>
                    <a:pt x="62" y="305"/>
                    <a:pt x="61" y="304"/>
                    <a:pt x="61" y="303"/>
                  </a:cubicBezTo>
                  <a:cubicBezTo>
                    <a:pt x="61" y="302"/>
                    <a:pt x="62" y="303"/>
                    <a:pt x="62" y="303"/>
                  </a:cubicBezTo>
                  <a:cubicBezTo>
                    <a:pt x="61" y="301"/>
                    <a:pt x="61" y="300"/>
                    <a:pt x="60" y="299"/>
                  </a:cubicBezTo>
                  <a:cubicBezTo>
                    <a:pt x="61" y="300"/>
                    <a:pt x="60" y="299"/>
                    <a:pt x="61" y="300"/>
                  </a:cubicBezTo>
                  <a:cubicBezTo>
                    <a:pt x="62" y="302"/>
                    <a:pt x="63" y="303"/>
                    <a:pt x="63" y="303"/>
                  </a:cubicBezTo>
                  <a:cubicBezTo>
                    <a:pt x="63" y="304"/>
                    <a:pt x="61" y="301"/>
                    <a:pt x="61" y="302"/>
                  </a:cubicBezTo>
                  <a:cubicBezTo>
                    <a:pt x="63" y="304"/>
                    <a:pt x="62" y="304"/>
                    <a:pt x="64" y="307"/>
                  </a:cubicBezTo>
                  <a:cubicBezTo>
                    <a:pt x="65" y="308"/>
                    <a:pt x="70" y="317"/>
                    <a:pt x="69" y="316"/>
                  </a:cubicBezTo>
                  <a:cubicBezTo>
                    <a:pt x="71" y="319"/>
                    <a:pt x="72" y="321"/>
                    <a:pt x="70" y="318"/>
                  </a:cubicBezTo>
                  <a:cubicBezTo>
                    <a:pt x="72" y="321"/>
                    <a:pt x="74" y="325"/>
                    <a:pt x="74" y="324"/>
                  </a:cubicBezTo>
                  <a:cubicBezTo>
                    <a:pt x="74" y="324"/>
                    <a:pt x="75" y="326"/>
                    <a:pt x="75" y="326"/>
                  </a:cubicBezTo>
                  <a:cubicBezTo>
                    <a:pt x="75" y="326"/>
                    <a:pt x="74" y="325"/>
                    <a:pt x="74" y="324"/>
                  </a:cubicBezTo>
                  <a:cubicBezTo>
                    <a:pt x="73" y="323"/>
                    <a:pt x="73" y="323"/>
                    <a:pt x="73" y="323"/>
                  </a:cubicBezTo>
                  <a:cubicBezTo>
                    <a:pt x="73" y="323"/>
                    <a:pt x="76" y="328"/>
                    <a:pt x="76" y="328"/>
                  </a:cubicBezTo>
                  <a:cubicBezTo>
                    <a:pt x="74" y="326"/>
                    <a:pt x="75" y="328"/>
                    <a:pt x="74" y="326"/>
                  </a:cubicBezTo>
                  <a:cubicBezTo>
                    <a:pt x="75" y="327"/>
                    <a:pt x="73" y="324"/>
                    <a:pt x="72" y="323"/>
                  </a:cubicBezTo>
                  <a:cubicBezTo>
                    <a:pt x="73" y="324"/>
                    <a:pt x="72" y="322"/>
                    <a:pt x="71" y="320"/>
                  </a:cubicBezTo>
                  <a:cubicBezTo>
                    <a:pt x="72" y="322"/>
                    <a:pt x="72" y="322"/>
                    <a:pt x="70" y="319"/>
                  </a:cubicBezTo>
                  <a:cubicBezTo>
                    <a:pt x="71" y="322"/>
                    <a:pt x="72" y="324"/>
                    <a:pt x="74" y="326"/>
                  </a:cubicBezTo>
                  <a:cubicBezTo>
                    <a:pt x="75" y="327"/>
                    <a:pt x="76" y="329"/>
                    <a:pt x="77" y="331"/>
                  </a:cubicBezTo>
                  <a:cubicBezTo>
                    <a:pt x="76" y="330"/>
                    <a:pt x="78" y="333"/>
                    <a:pt x="78" y="333"/>
                  </a:cubicBezTo>
                  <a:cubicBezTo>
                    <a:pt x="80" y="335"/>
                    <a:pt x="81" y="337"/>
                    <a:pt x="82" y="338"/>
                  </a:cubicBezTo>
                  <a:cubicBezTo>
                    <a:pt x="83" y="340"/>
                    <a:pt x="84" y="342"/>
                    <a:pt x="86" y="344"/>
                  </a:cubicBezTo>
                  <a:cubicBezTo>
                    <a:pt x="84" y="342"/>
                    <a:pt x="86" y="346"/>
                    <a:pt x="85" y="344"/>
                  </a:cubicBezTo>
                  <a:cubicBezTo>
                    <a:pt x="85" y="344"/>
                    <a:pt x="82" y="339"/>
                    <a:pt x="81" y="339"/>
                  </a:cubicBezTo>
                  <a:cubicBezTo>
                    <a:pt x="82" y="339"/>
                    <a:pt x="82" y="339"/>
                    <a:pt x="81" y="339"/>
                  </a:cubicBezTo>
                  <a:cubicBezTo>
                    <a:pt x="86" y="345"/>
                    <a:pt x="86" y="347"/>
                    <a:pt x="82" y="341"/>
                  </a:cubicBezTo>
                  <a:cubicBezTo>
                    <a:pt x="82" y="341"/>
                    <a:pt x="82" y="340"/>
                    <a:pt x="82" y="340"/>
                  </a:cubicBezTo>
                  <a:cubicBezTo>
                    <a:pt x="81" y="338"/>
                    <a:pt x="79" y="335"/>
                    <a:pt x="79" y="336"/>
                  </a:cubicBezTo>
                  <a:cubicBezTo>
                    <a:pt x="82" y="341"/>
                    <a:pt x="80" y="338"/>
                    <a:pt x="82" y="342"/>
                  </a:cubicBezTo>
                  <a:cubicBezTo>
                    <a:pt x="83" y="343"/>
                    <a:pt x="82" y="341"/>
                    <a:pt x="84" y="343"/>
                  </a:cubicBezTo>
                  <a:cubicBezTo>
                    <a:pt x="85" y="345"/>
                    <a:pt x="83" y="343"/>
                    <a:pt x="84" y="345"/>
                  </a:cubicBezTo>
                  <a:cubicBezTo>
                    <a:pt x="86" y="347"/>
                    <a:pt x="85" y="345"/>
                    <a:pt x="85" y="346"/>
                  </a:cubicBezTo>
                  <a:cubicBezTo>
                    <a:pt x="87" y="349"/>
                    <a:pt x="88" y="351"/>
                    <a:pt x="86" y="348"/>
                  </a:cubicBezTo>
                  <a:cubicBezTo>
                    <a:pt x="87" y="349"/>
                    <a:pt x="88" y="351"/>
                    <a:pt x="88" y="351"/>
                  </a:cubicBezTo>
                  <a:cubicBezTo>
                    <a:pt x="88" y="350"/>
                    <a:pt x="88" y="351"/>
                    <a:pt x="87" y="350"/>
                  </a:cubicBezTo>
                  <a:cubicBezTo>
                    <a:pt x="85" y="347"/>
                    <a:pt x="83" y="344"/>
                    <a:pt x="81" y="341"/>
                  </a:cubicBezTo>
                  <a:cubicBezTo>
                    <a:pt x="80" y="339"/>
                    <a:pt x="78" y="336"/>
                    <a:pt x="77" y="334"/>
                  </a:cubicBezTo>
                  <a:cubicBezTo>
                    <a:pt x="78" y="335"/>
                    <a:pt x="79" y="337"/>
                    <a:pt x="78" y="336"/>
                  </a:cubicBezTo>
                  <a:cubicBezTo>
                    <a:pt x="77" y="334"/>
                    <a:pt x="76" y="332"/>
                    <a:pt x="75" y="331"/>
                  </a:cubicBezTo>
                  <a:cubicBezTo>
                    <a:pt x="75" y="332"/>
                    <a:pt x="75" y="331"/>
                    <a:pt x="74" y="330"/>
                  </a:cubicBezTo>
                  <a:cubicBezTo>
                    <a:pt x="74" y="330"/>
                    <a:pt x="74" y="331"/>
                    <a:pt x="74" y="331"/>
                  </a:cubicBezTo>
                  <a:cubicBezTo>
                    <a:pt x="73" y="329"/>
                    <a:pt x="72" y="327"/>
                    <a:pt x="71" y="325"/>
                  </a:cubicBezTo>
                  <a:cubicBezTo>
                    <a:pt x="70" y="324"/>
                    <a:pt x="69" y="322"/>
                    <a:pt x="69" y="321"/>
                  </a:cubicBezTo>
                  <a:cubicBezTo>
                    <a:pt x="70" y="323"/>
                    <a:pt x="69" y="320"/>
                    <a:pt x="68" y="319"/>
                  </a:cubicBezTo>
                  <a:cubicBezTo>
                    <a:pt x="70" y="321"/>
                    <a:pt x="71" y="324"/>
                    <a:pt x="73" y="327"/>
                  </a:cubicBezTo>
                  <a:cubicBezTo>
                    <a:pt x="74" y="329"/>
                    <a:pt x="76" y="332"/>
                    <a:pt x="77" y="333"/>
                  </a:cubicBezTo>
                  <a:cubicBezTo>
                    <a:pt x="76" y="332"/>
                    <a:pt x="74" y="329"/>
                    <a:pt x="74" y="327"/>
                  </a:cubicBezTo>
                  <a:cubicBezTo>
                    <a:pt x="77" y="332"/>
                    <a:pt x="77" y="334"/>
                    <a:pt x="79" y="337"/>
                  </a:cubicBezTo>
                  <a:cubicBezTo>
                    <a:pt x="79" y="337"/>
                    <a:pt x="77" y="333"/>
                    <a:pt x="76" y="331"/>
                  </a:cubicBezTo>
                  <a:cubicBezTo>
                    <a:pt x="76" y="330"/>
                    <a:pt x="80" y="337"/>
                    <a:pt x="81" y="338"/>
                  </a:cubicBezTo>
                  <a:cubicBezTo>
                    <a:pt x="79" y="334"/>
                    <a:pt x="76" y="331"/>
                    <a:pt x="75" y="328"/>
                  </a:cubicBezTo>
                  <a:cubicBezTo>
                    <a:pt x="74" y="327"/>
                    <a:pt x="73" y="326"/>
                    <a:pt x="72" y="324"/>
                  </a:cubicBezTo>
                  <a:cubicBezTo>
                    <a:pt x="72" y="323"/>
                    <a:pt x="71" y="321"/>
                    <a:pt x="70" y="319"/>
                  </a:cubicBezTo>
                  <a:cubicBezTo>
                    <a:pt x="70" y="321"/>
                    <a:pt x="71" y="321"/>
                    <a:pt x="70" y="320"/>
                  </a:cubicBezTo>
                  <a:cubicBezTo>
                    <a:pt x="71" y="322"/>
                    <a:pt x="71" y="323"/>
                    <a:pt x="71" y="323"/>
                  </a:cubicBezTo>
                  <a:cubicBezTo>
                    <a:pt x="71" y="323"/>
                    <a:pt x="69" y="320"/>
                    <a:pt x="69" y="319"/>
                  </a:cubicBezTo>
                  <a:cubicBezTo>
                    <a:pt x="68" y="318"/>
                    <a:pt x="68" y="317"/>
                    <a:pt x="67" y="315"/>
                  </a:cubicBezTo>
                  <a:cubicBezTo>
                    <a:pt x="66" y="315"/>
                    <a:pt x="69" y="319"/>
                    <a:pt x="67" y="317"/>
                  </a:cubicBezTo>
                  <a:cubicBezTo>
                    <a:pt x="66" y="314"/>
                    <a:pt x="66" y="316"/>
                    <a:pt x="65" y="313"/>
                  </a:cubicBezTo>
                  <a:cubicBezTo>
                    <a:pt x="63" y="311"/>
                    <a:pt x="65" y="313"/>
                    <a:pt x="63" y="310"/>
                  </a:cubicBezTo>
                  <a:cubicBezTo>
                    <a:pt x="63" y="311"/>
                    <a:pt x="61" y="307"/>
                    <a:pt x="61" y="305"/>
                  </a:cubicBezTo>
                  <a:cubicBezTo>
                    <a:pt x="61" y="306"/>
                    <a:pt x="62" y="307"/>
                    <a:pt x="61" y="306"/>
                  </a:cubicBezTo>
                  <a:cubicBezTo>
                    <a:pt x="60" y="304"/>
                    <a:pt x="59" y="301"/>
                    <a:pt x="59" y="301"/>
                  </a:cubicBezTo>
                  <a:cubicBezTo>
                    <a:pt x="57" y="298"/>
                    <a:pt x="56" y="297"/>
                    <a:pt x="55" y="293"/>
                  </a:cubicBezTo>
                  <a:cubicBezTo>
                    <a:pt x="54" y="292"/>
                    <a:pt x="55" y="294"/>
                    <a:pt x="54" y="293"/>
                  </a:cubicBezTo>
                  <a:cubicBezTo>
                    <a:pt x="54" y="291"/>
                    <a:pt x="52" y="289"/>
                    <a:pt x="52" y="287"/>
                  </a:cubicBezTo>
                  <a:cubicBezTo>
                    <a:pt x="52" y="288"/>
                    <a:pt x="53" y="289"/>
                    <a:pt x="53" y="289"/>
                  </a:cubicBezTo>
                  <a:cubicBezTo>
                    <a:pt x="51" y="285"/>
                    <a:pt x="53" y="289"/>
                    <a:pt x="52" y="286"/>
                  </a:cubicBezTo>
                  <a:cubicBezTo>
                    <a:pt x="51" y="285"/>
                    <a:pt x="50" y="282"/>
                    <a:pt x="49" y="280"/>
                  </a:cubicBezTo>
                  <a:cubicBezTo>
                    <a:pt x="48" y="277"/>
                    <a:pt x="47" y="275"/>
                    <a:pt x="48" y="276"/>
                  </a:cubicBezTo>
                  <a:cubicBezTo>
                    <a:pt x="49" y="278"/>
                    <a:pt x="50" y="281"/>
                    <a:pt x="49" y="278"/>
                  </a:cubicBezTo>
                  <a:cubicBezTo>
                    <a:pt x="49" y="278"/>
                    <a:pt x="48" y="276"/>
                    <a:pt x="48" y="275"/>
                  </a:cubicBezTo>
                  <a:cubicBezTo>
                    <a:pt x="47" y="274"/>
                    <a:pt x="46" y="273"/>
                    <a:pt x="45" y="270"/>
                  </a:cubicBezTo>
                  <a:cubicBezTo>
                    <a:pt x="46" y="270"/>
                    <a:pt x="47" y="272"/>
                    <a:pt x="46" y="270"/>
                  </a:cubicBezTo>
                  <a:cubicBezTo>
                    <a:pt x="46" y="270"/>
                    <a:pt x="45" y="267"/>
                    <a:pt x="45" y="266"/>
                  </a:cubicBezTo>
                  <a:cubicBezTo>
                    <a:pt x="45" y="267"/>
                    <a:pt x="44" y="265"/>
                    <a:pt x="43" y="264"/>
                  </a:cubicBezTo>
                  <a:cubicBezTo>
                    <a:pt x="43" y="264"/>
                    <a:pt x="44" y="268"/>
                    <a:pt x="44" y="266"/>
                  </a:cubicBezTo>
                  <a:cubicBezTo>
                    <a:pt x="43" y="265"/>
                    <a:pt x="43" y="264"/>
                    <a:pt x="43" y="263"/>
                  </a:cubicBezTo>
                  <a:cubicBezTo>
                    <a:pt x="43" y="262"/>
                    <a:pt x="43" y="262"/>
                    <a:pt x="43" y="262"/>
                  </a:cubicBezTo>
                  <a:cubicBezTo>
                    <a:pt x="42" y="260"/>
                    <a:pt x="41" y="257"/>
                    <a:pt x="40" y="255"/>
                  </a:cubicBezTo>
                  <a:cubicBezTo>
                    <a:pt x="39" y="252"/>
                    <a:pt x="39" y="250"/>
                    <a:pt x="38" y="247"/>
                  </a:cubicBezTo>
                  <a:cubicBezTo>
                    <a:pt x="37" y="246"/>
                    <a:pt x="37" y="244"/>
                    <a:pt x="37" y="243"/>
                  </a:cubicBezTo>
                  <a:cubicBezTo>
                    <a:pt x="37" y="244"/>
                    <a:pt x="37" y="247"/>
                    <a:pt x="37" y="245"/>
                  </a:cubicBezTo>
                  <a:cubicBezTo>
                    <a:pt x="36" y="241"/>
                    <a:pt x="36" y="240"/>
                    <a:pt x="35" y="238"/>
                  </a:cubicBezTo>
                  <a:cubicBezTo>
                    <a:pt x="36" y="238"/>
                    <a:pt x="36" y="237"/>
                    <a:pt x="35" y="236"/>
                  </a:cubicBezTo>
                  <a:cubicBezTo>
                    <a:pt x="35" y="236"/>
                    <a:pt x="34" y="232"/>
                    <a:pt x="34" y="235"/>
                  </a:cubicBezTo>
                  <a:cubicBezTo>
                    <a:pt x="34" y="233"/>
                    <a:pt x="34" y="232"/>
                    <a:pt x="33" y="230"/>
                  </a:cubicBezTo>
                  <a:cubicBezTo>
                    <a:pt x="33" y="228"/>
                    <a:pt x="34" y="231"/>
                    <a:pt x="34" y="229"/>
                  </a:cubicBezTo>
                  <a:cubicBezTo>
                    <a:pt x="33" y="228"/>
                    <a:pt x="32" y="221"/>
                    <a:pt x="31" y="219"/>
                  </a:cubicBezTo>
                  <a:cubicBezTo>
                    <a:pt x="31" y="218"/>
                    <a:pt x="31" y="220"/>
                    <a:pt x="31" y="218"/>
                  </a:cubicBezTo>
                  <a:cubicBezTo>
                    <a:pt x="30" y="216"/>
                    <a:pt x="30" y="210"/>
                    <a:pt x="29" y="205"/>
                  </a:cubicBezTo>
                  <a:cubicBezTo>
                    <a:pt x="29" y="208"/>
                    <a:pt x="30" y="212"/>
                    <a:pt x="30" y="216"/>
                  </a:cubicBezTo>
                  <a:cubicBezTo>
                    <a:pt x="31" y="220"/>
                    <a:pt x="32" y="223"/>
                    <a:pt x="33" y="226"/>
                  </a:cubicBezTo>
                  <a:cubicBezTo>
                    <a:pt x="33" y="229"/>
                    <a:pt x="34" y="233"/>
                    <a:pt x="34" y="236"/>
                  </a:cubicBezTo>
                  <a:cubicBezTo>
                    <a:pt x="35" y="239"/>
                    <a:pt x="36" y="242"/>
                    <a:pt x="37" y="245"/>
                  </a:cubicBezTo>
                  <a:cubicBezTo>
                    <a:pt x="37" y="247"/>
                    <a:pt x="38" y="248"/>
                    <a:pt x="38" y="250"/>
                  </a:cubicBezTo>
                  <a:cubicBezTo>
                    <a:pt x="39" y="252"/>
                    <a:pt x="39" y="253"/>
                    <a:pt x="40" y="255"/>
                  </a:cubicBezTo>
                  <a:cubicBezTo>
                    <a:pt x="41" y="258"/>
                    <a:pt x="42" y="261"/>
                    <a:pt x="43" y="265"/>
                  </a:cubicBezTo>
                  <a:cubicBezTo>
                    <a:pt x="43" y="265"/>
                    <a:pt x="42" y="263"/>
                    <a:pt x="43" y="265"/>
                  </a:cubicBezTo>
                  <a:cubicBezTo>
                    <a:pt x="44" y="268"/>
                    <a:pt x="44" y="270"/>
                    <a:pt x="46" y="273"/>
                  </a:cubicBezTo>
                  <a:cubicBezTo>
                    <a:pt x="46" y="273"/>
                    <a:pt x="45" y="271"/>
                    <a:pt x="45" y="270"/>
                  </a:cubicBezTo>
                  <a:cubicBezTo>
                    <a:pt x="46" y="273"/>
                    <a:pt x="47" y="276"/>
                    <a:pt x="48" y="279"/>
                  </a:cubicBezTo>
                  <a:cubicBezTo>
                    <a:pt x="48" y="279"/>
                    <a:pt x="48" y="280"/>
                    <a:pt x="49" y="281"/>
                  </a:cubicBezTo>
                  <a:cubicBezTo>
                    <a:pt x="49" y="282"/>
                    <a:pt x="50" y="283"/>
                    <a:pt x="50" y="284"/>
                  </a:cubicBezTo>
                  <a:cubicBezTo>
                    <a:pt x="49" y="282"/>
                    <a:pt x="50" y="284"/>
                    <a:pt x="50" y="284"/>
                  </a:cubicBezTo>
                  <a:cubicBezTo>
                    <a:pt x="51" y="287"/>
                    <a:pt x="52" y="288"/>
                    <a:pt x="52" y="290"/>
                  </a:cubicBezTo>
                  <a:cubicBezTo>
                    <a:pt x="51" y="287"/>
                    <a:pt x="50" y="284"/>
                    <a:pt x="50" y="285"/>
                  </a:cubicBezTo>
                  <a:cubicBezTo>
                    <a:pt x="52" y="289"/>
                    <a:pt x="53" y="292"/>
                    <a:pt x="54" y="294"/>
                  </a:cubicBezTo>
                  <a:cubicBezTo>
                    <a:pt x="54" y="293"/>
                    <a:pt x="54" y="294"/>
                    <a:pt x="55" y="296"/>
                  </a:cubicBezTo>
                  <a:cubicBezTo>
                    <a:pt x="56" y="299"/>
                    <a:pt x="59" y="303"/>
                    <a:pt x="60" y="305"/>
                  </a:cubicBezTo>
                  <a:cubicBezTo>
                    <a:pt x="60" y="307"/>
                    <a:pt x="61" y="308"/>
                    <a:pt x="62" y="310"/>
                  </a:cubicBezTo>
                  <a:cubicBezTo>
                    <a:pt x="62" y="310"/>
                    <a:pt x="61" y="309"/>
                    <a:pt x="62" y="310"/>
                  </a:cubicBezTo>
                  <a:cubicBezTo>
                    <a:pt x="63" y="312"/>
                    <a:pt x="63" y="313"/>
                    <a:pt x="64" y="314"/>
                  </a:cubicBezTo>
                  <a:cubicBezTo>
                    <a:pt x="64" y="314"/>
                    <a:pt x="65" y="317"/>
                    <a:pt x="67" y="320"/>
                  </a:cubicBezTo>
                  <a:cubicBezTo>
                    <a:pt x="67" y="320"/>
                    <a:pt x="66" y="319"/>
                    <a:pt x="66" y="319"/>
                  </a:cubicBezTo>
                  <a:cubicBezTo>
                    <a:pt x="67" y="321"/>
                    <a:pt x="70" y="325"/>
                    <a:pt x="70" y="326"/>
                  </a:cubicBezTo>
                  <a:cubicBezTo>
                    <a:pt x="70" y="327"/>
                    <a:pt x="70" y="325"/>
                    <a:pt x="69" y="325"/>
                  </a:cubicBezTo>
                  <a:cubicBezTo>
                    <a:pt x="70" y="326"/>
                    <a:pt x="71" y="328"/>
                    <a:pt x="71" y="327"/>
                  </a:cubicBezTo>
                  <a:cubicBezTo>
                    <a:pt x="71" y="329"/>
                    <a:pt x="73" y="331"/>
                    <a:pt x="73" y="331"/>
                  </a:cubicBezTo>
                  <a:cubicBezTo>
                    <a:pt x="72" y="330"/>
                    <a:pt x="71" y="327"/>
                    <a:pt x="71" y="327"/>
                  </a:cubicBezTo>
                  <a:cubicBezTo>
                    <a:pt x="72" y="329"/>
                    <a:pt x="72" y="328"/>
                    <a:pt x="73" y="329"/>
                  </a:cubicBezTo>
                  <a:cubicBezTo>
                    <a:pt x="73" y="330"/>
                    <a:pt x="75" y="333"/>
                    <a:pt x="73" y="330"/>
                  </a:cubicBezTo>
                  <a:cubicBezTo>
                    <a:pt x="74" y="332"/>
                    <a:pt x="75" y="334"/>
                    <a:pt x="75" y="335"/>
                  </a:cubicBezTo>
                  <a:cubicBezTo>
                    <a:pt x="74" y="333"/>
                    <a:pt x="73" y="332"/>
                    <a:pt x="72" y="330"/>
                  </a:cubicBezTo>
                  <a:cubicBezTo>
                    <a:pt x="73" y="332"/>
                    <a:pt x="72" y="330"/>
                    <a:pt x="71" y="329"/>
                  </a:cubicBezTo>
                  <a:cubicBezTo>
                    <a:pt x="72" y="331"/>
                    <a:pt x="73" y="332"/>
                    <a:pt x="74" y="333"/>
                  </a:cubicBezTo>
                  <a:cubicBezTo>
                    <a:pt x="73" y="332"/>
                    <a:pt x="73" y="332"/>
                    <a:pt x="73" y="332"/>
                  </a:cubicBezTo>
                  <a:cubicBezTo>
                    <a:pt x="74" y="334"/>
                    <a:pt x="75" y="334"/>
                    <a:pt x="75" y="336"/>
                  </a:cubicBezTo>
                  <a:cubicBezTo>
                    <a:pt x="76" y="336"/>
                    <a:pt x="75" y="335"/>
                    <a:pt x="76" y="336"/>
                  </a:cubicBezTo>
                  <a:cubicBezTo>
                    <a:pt x="76" y="337"/>
                    <a:pt x="77" y="338"/>
                    <a:pt x="77" y="338"/>
                  </a:cubicBezTo>
                  <a:cubicBezTo>
                    <a:pt x="76" y="337"/>
                    <a:pt x="74" y="334"/>
                    <a:pt x="71" y="330"/>
                  </a:cubicBezTo>
                  <a:cubicBezTo>
                    <a:pt x="71" y="329"/>
                    <a:pt x="71" y="331"/>
                    <a:pt x="70" y="329"/>
                  </a:cubicBezTo>
                  <a:cubicBezTo>
                    <a:pt x="70" y="329"/>
                    <a:pt x="70" y="328"/>
                    <a:pt x="70" y="328"/>
                  </a:cubicBezTo>
                  <a:cubicBezTo>
                    <a:pt x="69" y="327"/>
                    <a:pt x="71" y="329"/>
                    <a:pt x="69" y="327"/>
                  </a:cubicBezTo>
                  <a:cubicBezTo>
                    <a:pt x="68" y="327"/>
                    <a:pt x="63" y="317"/>
                    <a:pt x="62" y="314"/>
                  </a:cubicBezTo>
                  <a:cubicBezTo>
                    <a:pt x="61" y="312"/>
                    <a:pt x="63" y="316"/>
                    <a:pt x="61" y="313"/>
                  </a:cubicBezTo>
                  <a:cubicBezTo>
                    <a:pt x="60" y="310"/>
                    <a:pt x="58" y="307"/>
                    <a:pt x="57" y="305"/>
                  </a:cubicBezTo>
                  <a:cubicBezTo>
                    <a:pt x="57" y="305"/>
                    <a:pt x="57" y="305"/>
                    <a:pt x="57" y="304"/>
                  </a:cubicBezTo>
                  <a:cubicBezTo>
                    <a:pt x="56" y="303"/>
                    <a:pt x="55" y="300"/>
                    <a:pt x="53" y="297"/>
                  </a:cubicBezTo>
                  <a:cubicBezTo>
                    <a:pt x="52" y="293"/>
                    <a:pt x="51" y="290"/>
                    <a:pt x="50" y="289"/>
                  </a:cubicBezTo>
                  <a:cubicBezTo>
                    <a:pt x="50" y="289"/>
                    <a:pt x="51" y="291"/>
                    <a:pt x="50" y="290"/>
                  </a:cubicBezTo>
                  <a:cubicBezTo>
                    <a:pt x="49" y="287"/>
                    <a:pt x="50" y="288"/>
                    <a:pt x="49" y="285"/>
                  </a:cubicBezTo>
                  <a:cubicBezTo>
                    <a:pt x="48" y="285"/>
                    <a:pt x="50" y="288"/>
                    <a:pt x="49" y="287"/>
                  </a:cubicBezTo>
                  <a:cubicBezTo>
                    <a:pt x="48" y="285"/>
                    <a:pt x="48" y="286"/>
                    <a:pt x="48" y="284"/>
                  </a:cubicBezTo>
                  <a:cubicBezTo>
                    <a:pt x="47" y="282"/>
                    <a:pt x="46" y="280"/>
                    <a:pt x="46" y="280"/>
                  </a:cubicBezTo>
                  <a:cubicBezTo>
                    <a:pt x="45" y="277"/>
                    <a:pt x="44" y="274"/>
                    <a:pt x="43" y="271"/>
                  </a:cubicBezTo>
                  <a:cubicBezTo>
                    <a:pt x="42" y="268"/>
                    <a:pt x="41" y="266"/>
                    <a:pt x="40" y="263"/>
                  </a:cubicBezTo>
                  <a:cubicBezTo>
                    <a:pt x="41" y="263"/>
                    <a:pt x="40" y="260"/>
                    <a:pt x="39" y="258"/>
                  </a:cubicBezTo>
                  <a:cubicBezTo>
                    <a:pt x="39" y="258"/>
                    <a:pt x="40" y="261"/>
                    <a:pt x="40" y="262"/>
                  </a:cubicBezTo>
                  <a:cubicBezTo>
                    <a:pt x="39" y="258"/>
                    <a:pt x="37" y="254"/>
                    <a:pt x="36" y="250"/>
                  </a:cubicBezTo>
                  <a:cubicBezTo>
                    <a:pt x="35" y="246"/>
                    <a:pt x="34" y="242"/>
                    <a:pt x="33" y="239"/>
                  </a:cubicBezTo>
                  <a:cubicBezTo>
                    <a:pt x="33" y="238"/>
                    <a:pt x="33" y="240"/>
                    <a:pt x="33" y="240"/>
                  </a:cubicBezTo>
                  <a:cubicBezTo>
                    <a:pt x="33" y="237"/>
                    <a:pt x="33" y="238"/>
                    <a:pt x="32" y="236"/>
                  </a:cubicBezTo>
                  <a:cubicBezTo>
                    <a:pt x="31" y="232"/>
                    <a:pt x="31" y="227"/>
                    <a:pt x="30" y="224"/>
                  </a:cubicBezTo>
                  <a:cubicBezTo>
                    <a:pt x="30" y="225"/>
                    <a:pt x="30" y="226"/>
                    <a:pt x="30" y="227"/>
                  </a:cubicBezTo>
                  <a:cubicBezTo>
                    <a:pt x="30" y="225"/>
                    <a:pt x="28" y="219"/>
                    <a:pt x="28" y="216"/>
                  </a:cubicBezTo>
                  <a:cubicBezTo>
                    <a:pt x="28" y="216"/>
                    <a:pt x="28" y="216"/>
                    <a:pt x="29" y="218"/>
                  </a:cubicBezTo>
                  <a:cubicBezTo>
                    <a:pt x="29" y="218"/>
                    <a:pt x="29" y="220"/>
                    <a:pt x="29" y="221"/>
                  </a:cubicBezTo>
                  <a:cubicBezTo>
                    <a:pt x="29" y="220"/>
                    <a:pt x="30" y="223"/>
                    <a:pt x="30" y="223"/>
                  </a:cubicBezTo>
                  <a:cubicBezTo>
                    <a:pt x="30" y="220"/>
                    <a:pt x="30" y="222"/>
                    <a:pt x="29" y="219"/>
                  </a:cubicBezTo>
                  <a:cubicBezTo>
                    <a:pt x="29" y="219"/>
                    <a:pt x="29" y="220"/>
                    <a:pt x="29" y="219"/>
                  </a:cubicBezTo>
                  <a:cubicBezTo>
                    <a:pt x="29" y="218"/>
                    <a:pt x="28" y="213"/>
                    <a:pt x="28" y="215"/>
                  </a:cubicBezTo>
                  <a:cubicBezTo>
                    <a:pt x="28" y="212"/>
                    <a:pt x="27" y="207"/>
                    <a:pt x="27" y="204"/>
                  </a:cubicBezTo>
                  <a:cubicBezTo>
                    <a:pt x="27" y="204"/>
                    <a:pt x="27" y="208"/>
                    <a:pt x="27" y="207"/>
                  </a:cubicBezTo>
                  <a:cubicBezTo>
                    <a:pt x="27" y="206"/>
                    <a:pt x="27" y="203"/>
                    <a:pt x="27" y="201"/>
                  </a:cubicBezTo>
                  <a:cubicBezTo>
                    <a:pt x="26" y="201"/>
                    <a:pt x="27" y="203"/>
                    <a:pt x="27" y="203"/>
                  </a:cubicBezTo>
                  <a:cubicBezTo>
                    <a:pt x="26" y="204"/>
                    <a:pt x="25" y="195"/>
                    <a:pt x="25" y="198"/>
                  </a:cubicBezTo>
                  <a:cubicBezTo>
                    <a:pt x="26" y="202"/>
                    <a:pt x="27" y="209"/>
                    <a:pt x="27" y="209"/>
                  </a:cubicBezTo>
                  <a:cubicBezTo>
                    <a:pt x="27" y="211"/>
                    <a:pt x="28" y="215"/>
                    <a:pt x="28" y="216"/>
                  </a:cubicBezTo>
                  <a:cubicBezTo>
                    <a:pt x="27" y="213"/>
                    <a:pt x="27" y="214"/>
                    <a:pt x="27" y="209"/>
                  </a:cubicBezTo>
                  <a:cubicBezTo>
                    <a:pt x="27" y="208"/>
                    <a:pt x="26" y="202"/>
                    <a:pt x="26" y="203"/>
                  </a:cubicBezTo>
                  <a:cubicBezTo>
                    <a:pt x="26" y="205"/>
                    <a:pt x="26" y="206"/>
                    <a:pt x="26" y="207"/>
                  </a:cubicBezTo>
                  <a:cubicBezTo>
                    <a:pt x="26" y="204"/>
                    <a:pt x="25" y="203"/>
                    <a:pt x="25" y="200"/>
                  </a:cubicBezTo>
                  <a:cubicBezTo>
                    <a:pt x="25" y="201"/>
                    <a:pt x="26" y="207"/>
                    <a:pt x="26" y="208"/>
                  </a:cubicBezTo>
                  <a:cubicBezTo>
                    <a:pt x="26" y="208"/>
                    <a:pt x="26" y="207"/>
                    <a:pt x="26" y="208"/>
                  </a:cubicBezTo>
                  <a:cubicBezTo>
                    <a:pt x="27" y="213"/>
                    <a:pt x="27" y="217"/>
                    <a:pt x="28" y="221"/>
                  </a:cubicBezTo>
                  <a:cubicBezTo>
                    <a:pt x="29" y="224"/>
                    <a:pt x="29" y="228"/>
                    <a:pt x="30" y="232"/>
                  </a:cubicBezTo>
                  <a:cubicBezTo>
                    <a:pt x="31" y="232"/>
                    <a:pt x="29" y="227"/>
                    <a:pt x="30" y="226"/>
                  </a:cubicBezTo>
                  <a:cubicBezTo>
                    <a:pt x="30" y="227"/>
                    <a:pt x="30" y="227"/>
                    <a:pt x="30" y="228"/>
                  </a:cubicBezTo>
                  <a:cubicBezTo>
                    <a:pt x="30" y="228"/>
                    <a:pt x="30" y="231"/>
                    <a:pt x="31" y="233"/>
                  </a:cubicBezTo>
                  <a:cubicBezTo>
                    <a:pt x="31" y="233"/>
                    <a:pt x="31" y="235"/>
                    <a:pt x="31" y="236"/>
                  </a:cubicBezTo>
                  <a:cubicBezTo>
                    <a:pt x="32" y="239"/>
                    <a:pt x="34" y="246"/>
                    <a:pt x="35" y="251"/>
                  </a:cubicBezTo>
                  <a:cubicBezTo>
                    <a:pt x="35" y="251"/>
                    <a:pt x="34" y="250"/>
                    <a:pt x="34" y="250"/>
                  </a:cubicBezTo>
                  <a:cubicBezTo>
                    <a:pt x="36" y="254"/>
                    <a:pt x="37" y="257"/>
                    <a:pt x="37" y="258"/>
                  </a:cubicBezTo>
                  <a:cubicBezTo>
                    <a:pt x="37" y="258"/>
                    <a:pt x="39" y="262"/>
                    <a:pt x="39" y="263"/>
                  </a:cubicBezTo>
                  <a:cubicBezTo>
                    <a:pt x="39" y="263"/>
                    <a:pt x="38" y="260"/>
                    <a:pt x="38" y="263"/>
                  </a:cubicBezTo>
                  <a:cubicBezTo>
                    <a:pt x="39" y="264"/>
                    <a:pt x="40" y="267"/>
                    <a:pt x="41" y="271"/>
                  </a:cubicBezTo>
                  <a:cubicBezTo>
                    <a:pt x="41" y="271"/>
                    <a:pt x="41" y="272"/>
                    <a:pt x="42" y="273"/>
                  </a:cubicBezTo>
                  <a:cubicBezTo>
                    <a:pt x="43" y="275"/>
                    <a:pt x="42" y="271"/>
                    <a:pt x="42" y="274"/>
                  </a:cubicBezTo>
                  <a:cubicBezTo>
                    <a:pt x="43" y="276"/>
                    <a:pt x="45" y="280"/>
                    <a:pt x="46" y="283"/>
                  </a:cubicBezTo>
                  <a:cubicBezTo>
                    <a:pt x="45" y="282"/>
                    <a:pt x="46" y="283"/>
                    <a:pt x="47" y="285"/>
                  </a:cubicBezTo>
                  <a:cubicBezTo>
                    <a:pt x="46" y="285"/>
                    <a:pt x="46" y="284"/>
                    <a:pt x="46" y="285"/>
                  </a:cubicBezTo>
                  <a:cubicBezTo>
                    <a:pt x="46" y="284"/>
                    <a:pt x="49" y="291"/>
                    <a:pt x="49" y="291"/>
                  </a:cubicBezTo>
                  <a:cubicBezTo>
                    <a:pt x="46" y="285"/>
                    <a:pt x="47" y="289"/>
                    <a:pt x="45" y="284"/>
                  </a:cubicBezTo>
                  <a:cubicBezTo>
                    <a:pt x="45" y="284"/>
                    <a:pt x="45" y="283"/>
                    <a:pt x="45" y="283"/>
                  </a:cubicBezTo>
                  <a:cubicBezTo>
                    <a:pt x="45" y="283"/>
                    <a:pt x="46" y="285"/>
                    <a:pt x="46" y="284"/>
                  </a:cubicBezTo>
                  <a:cubicBezTo>
                    <a:pt x="44" y="281"/>
                    <a:pt x="45" y="280"/>
                    <a:pt x="43" y="278"/>
                  </a:cubicBezTo>
                  <a:cubicBezTo>
                    <a:pt x="43" y="277"/>
                    <a:pt x="43" y="275"/>
                    <a:pt x="43" y="276"/>
                  </a:cubicBezTo>
                  <a:cubicBezTo>
                    <a:pt x="42" y="273"/>
                    <a:pt x="42" y="275"/>
                    <a:pt x="41" y="273"/>
                  </a:cubicBezTo>
                  <a:cubicBezTo>
                    <a:pt x="41" y="271"/>
                    <a:pt x="41" y="270"/>
                    <a:pt x="40" y="268"/>
                  </a:cubicBezTo>
                  <a:cubicBezTo>
                    <a:pt x="40" y="268"/>
                    <a:pt x="40" y="268"/>
                    <a:pt x="40" y="268"/>
                  </a:cubicBezTo>
                  <a:cubicBezTo>
                    <a:pt x="38" y="264"/>
                    <a:pt x="39" y="266"/>
                    <a:pt x="38" y="263"/>
                  </a:cubicBezTo>
                  <a:cubicBezTo>
                    <a:pt x="37" y="260"/>
                    <a:pt x="37" y="259"/>
                    <a:pt x="37" y="259"/>
                  </a:cubicBezTo>
                  <a:cubicBezTo>
                    <a:pt x="37" y="257"/>
                    <a:pt x="37" y="259"/>
                    <a:pt x="36" y="258"/>
                  </a:cubicBezTo>
                  <a:cubicBezTo>
                    <a:pt x="35" y="253"/>
                    <a:pt x="34" y="252"/>
                    <a:pt x="34" y="248"/>
                  </a:cubicBezTo>
                  <a:cubicBezTo>
                    <a:pt x="34" y="248"/>
                    <a:pt x="34" y="250"/>
                    <a:pt x="34" y="250"/>
                  </a:cubicBezTo>
                  <a:cubicBezTo>
                    <a:pt x="34" y="249"/>
                    <a:pt x="34" y="248"/>
                    <a:pt x="34" y="247"/>
                  </a:cubicBezTo>
                  <a:cubicBezTo>
                    <a:pt x="33" y="247"/>
                    <a:pt x="34" y="249"/>
                    <a:pt x="33" y="248"/>
                  </a:cubicBezTo>
                  <a:cubicBezTo>
                    <a:pt x="34" y="252"/>
                    <a:pt x="36" y="256"/>
                    <a:pt x="37" y="259"/>
                  </a:cubicBezTo>
                  <a:cubicBezTo>
                    <a:pt x="38" y="263"/>
                    <a:pt x="39" y="266"/>
                    <a:pt x="40" y="270"/>
                  </a:cubicBezTo>
                  <a:cubicBezTo>
                    <a:pt x="40" y="271"/>
                    <a:pt x="40" y="271"/>
                    <a:pt x="40" y="271"/>
                  </a:cubicBezTo>
                  <a:cubicBezTo>
                    <a:pt x="42" y="275"/>
                    <a:pt x="43" y="278"/>
                    <a:pt x="41" y="273"/>
                  </a:cubicBezTo>
                  <a:cubicBezTo>
                    <a:pt x="42" y="274"/>
                    <a:pt x="42" y="275"/>
                    <a:pt x="43" y="276"/>
                  </a:cubicBezTo>
                  <a:cubicBezTo>
                    <a:pt x="42" y="276"/>
                    <a:pt x="44" y="280"/>
                    <a:pt x="44" y="280"/>
                  </a:cubicBezTo>
                  <a:cubicBezTo>
                    <a:pt x="44" y="280"/>
                    <a:pt x="45" y="282"/>
                    <a:pt x="45" y="282"/>
                  </a:cubicBezTo>
                  <a:cubicBezTo>
                    <a:pt x="45" y="283"/>
                    <a:pt x="43" y="278"/>
                    <a:pt x="42" y="276"/>
                  </a:cubicBezTo>
                  <a:cubicBezTo>
                    <a:pt x="42" y="278"/>
                    <a:pt x="43" y="280"/>
                    <a:pt x="44" y="282"/>
                  </a:cubicBezTo>
                  <a:cubicBezTo>
                    <a:pt x="45" y="284"/>
                    <a:pt x="46" y="286"/>
                    <a:pt x="47" y="287"/>
                  </a:cubicBezTo>
                  <a:cubicBezTo>
                    <a:pt x="45" y="285"/>
                    <a:pt x="49" y="293"/>
                    <a:pt x="49" y="294"/>
                  </a:cubicBezTo>
                  <a:cubicBezTo>
                    <a:pt x="49" y="294"/>
                    <a:pt x="47" y="289"/>
                    <a:pt x="48" y="292"/>
                  </a:cubicBezTo>
                  <a:cubicBezTo>
                    <a:pt x="49" y="294"/>
                    <a:pt x="51" y="298"/>
                    <a:pt x="52" y="300"/>
                  </a:cubicBezTo>
                  <a:cubicBezTo>
                    <a:pt x="53" y="302"/>
                    <a:pt x="55" y="305"/>
                    <a:pt x="56" y="309"/>
                  </a:cubicBezTo>
                  <a:cubicBezTo>
                    <a:pt x="57" y="310"/>
                    <a:pt x="58" y="312"/>
                    <a:pt x="59" y="313"/>
                  </a:cubicBezTo>
                  <a:cubicBezTo>
                    <a:pt x="60" y="315"/>
                    <a:pt x="60" y="317"/>
                    <a:pt x="61" y="318"/>
                  </a:cubicBezTo>
                  <a:cubicBezTo>
                    <a:pt x="62" y="319"/>
                    <a:pt x="64" y="323"/>
                    <a:pt x="65" y="324"/>
                  </a:cubicBezTo>
                  <a:cubicBezTo>
                    <a:pt x="64" y="324"/>
                    <a:pt x="62" y="320"/>
                    <a:pt x="63" y="322"/>
                  </a:cubicBezTo>
                  <a:cubicBezTo>
                    <a:pt x="64" y="324"/>
                    <a:pt x="65" y="326"/>
                    <a:pt x="66" y="326"/>
                  </a:cubicBezTo>
                  <a:cubicBezTo>
                    <a:pt x="66" y="328"/>
                    <a:pt x="66" y="328"/>
                    <a:pt x="67" y="330"/>
                  </a:cubicBezTo>
                  <a:cubicBezTo>
                    <a:pt x="67" y="329"/>
                    <a:pt x="69" y="333"/>
                    <a:pt x="69" y="333"/>
                  </a:cubicBezTo>
                  <a:cubicBezTo>
                    <a:pt x="69" y="333"/>
                    <a:pt x="69" y="332"/>
                    <a:pt x="68" y="331"/>
                  </a:cubicBezTo>
                  <a:cubicBezTo>
                    <a:pt x="68" y="331"/>
                    <a:pt x="69" y="332"/>
                    <a:pt x="69" y="333"/>
                  </a:cubicBezTo>
                  <a:cubicBezTo>
                    <a:pt x="69" y="333"/>
                    <a:pt x="69" y="333"/>
                    <a:pt x="70" y="333"/>
                  </a:cubicBezTo>
                  <a:cubicBezTo>
                    <a:pt x="70" y="335"/>
                    <a:pt x="73" y="339"/>
                    <a:pt x="75" y="343"/>
                  </a:cubicBezTo>
                  <a:cubicBezTo>
                    <a:pt x="75" y="343"/>
                    <a:pt x="77" y="347"/>
                    <a:pt x="77" y="346"/>
                  </a:cubicBezTo>
                  <a:cubicBezTo>
                    <a:pt x="76" y="344"/>
                    <a:pt x="73" y="340"/>
                    <a:pt x="75" y="343"/>
                  </a:cubicBezTo>
                  <a:cubicBezTo>
                    <a:pt x="74" y="341"/>
                    <a:pt x="72" y="339"/>
                    <a:pt x="72" y="337"/>
                  </a:cubicBezTo>
                  <a:cubicBezTo>
                    <a:pt x="72" y="337"/>
                    <a:pt x="72" y="337"/>
                    <a:pt x="72" y="337"/>
                  </a:cubicBezTo>
                  <a:cubicBezTo>
                    <a:pt x="74" y="341"/>
                    <a:pt x="75" y="344"/>
                    <a:pt x="78" y="347"/>
                  </a:cubicBezTo>
                  <a:cubicBezTo>
                    <a:pt x="77" y="346"/>
                    <a:pt x="77" y="345"/>
                    <a:pt x="76" y="345"/>
                  </a:cubicBezTo>
                  <a:cubicBezTo>
                    <a:pt x="77" y="345"/>
                    <a:pt x="77" y="345"/>
                    <a:pt x="77" y="346"/>
                  </a:cubicBezTo>
                  <a:cubicBezTo>
                    <a:pt x="78" y="347"/>
                    <a:pt x="78" y="347"/>
                    <a:pt x="79" y="349"/>
                  </a:cubicBezTo>
                  <a:cubicBezTo>
                    <a:pt x="78" y="346"/>
                    <a:pt x="84" y="356"/>
                    <a:pt x="84" y="355"/>
                  </a:cubicBezTo>
                  <a:cubicBezTo>
                    <a:pt x="85" y="356"/>
                    <a:pt x="85" y="356"/>
                    <a:pt x="87" y="358"/>
                  </a:cubicBezTo>
                  <a:cubicBezTo>
                    <a:pt x="87" y="359"/>
                    <a:pt x="87" y="359"/>
                    <a:pt x="87" y="359"/>
                  </a:cubicBezTo>
                  <a:cubicBezTo>
                    <a:pt x="87" y="360"/>
                    <a:pt x="85" y="356"/>
                    <a:pt x="86" y="359"/>
                  </a:cubicBezTo>
                  <a:cubicBezTo>
                    <a:pt x="86" y="359"/>
                    <a:pt x="89" y="363"/>
                    <a:pt x="89" y="362"/>
                  </a:cubicBezTo>
                  <a:cubicBezTo>
                    <a:pt x="88" y="361"/>
                    <a:pt x="87" y="359"/>
                    <a:pt x="88" y="361"/>
                  </a:cubicBezTo>
                  <a:cubicBezTo>
                    <a:pt x="90" y="363"/>
                    <a:pt x="90" y="364"/>
                    <a:pt x="92" y="366"/>
                  </a:cubicBezTo>
                  <a:cubicBezTo>
                    <a:pt x="92" y="365"/>
                    <a:pt x="91" y="364"/>
                    <a:pt x="92" y="365"/>
                  </a:cubicBezTo>
                  <a:cubicBezTo>
                    <a:pt x="94" y="368"/>
                    <a:pt x="95" y="370"/>
                    <a:pt x="98" y="373"/>
                  </a:cubicBezTo>
                  <a:cubicBezTo>
                    <a:pt x="97" y="372"/>
                    <a:pt x="95" y="369"/>
                    <a:pt x="94" y="369"/>
                  </a:cubicBezTo>
                  <a:cubicBezTo>
                    <a:pt x="96" y="371"/>
                    <a:pt x="97" y="373"/>
                    <a:pt x="98" y="374"/>
                  </a:cubicBezTo>
                  <a:cubicBezTo>
                    <a:pt x="98" y="374"/>
                    <a:pt x="97" y="372"/>
                    <a:pt x="99" y="374"/>
                  </a:cubicBezTo>
                  <a:cubicBezTo>
                    <a:pt x="99" y="375"/>
                    <a:pt x="101" y="377"/>
                    <a:pt x="102" y="378"/>
                  </a:cubicBezTo>
                  <a:cubicBezTo>
                    <a:pt x="101" y="377"/>
                    <a:pt x="104" y="380"/>
                    <a:pt x="102" y="378"/>
                  </a:cubicBezTo>
                  <a:cubicBezTo>
                    <a:pt x="101" y="377"/>
                    <a:pt x="102" y="377"/>
                    <a:pt x="101" y="377"/>
                  </a:cubicBezTo>
                  <a:cubicBezTo>
                    <a:pt x="102" y="377"/>
                    <a:pt x="98" y="374"/>
                    <a:pt x="99" y="374"/>
                  </a:cubicBezTo>
                  <a:cubicBezTo>
                    <a:pt x="100" y="375"/>
                    <a:pt x="103" y="378"/>
                    <a:pt x="101" y="376"/>
                  </a:cubicBezTo>
                  <a:cubicBezTo>
                    <a:pt x="101" y="377"/>
                    <a:pt x="100" y="374"/>
                    <a:pt x="100" y="374"/>
                  </a:cubicBezTo>
                  <a:cubicBezTo>
                    <a:pt x="101" y="375"/>
                    <a:pt x="101" y="376"/>
                    <a:pt x="103" y="378"/>
                  </a:cubicBezTo>
                  <a:cubicBezTo>
                    <a:pt x="104" y="378"/>
                    <a:pt x="102" y="376"/>
                    <a:pt x="103" y="378"/>
                  </a:cubicBezTo>
                  <a:cubicBezTo>
                    <a:pt x="106" y="381"/>
                    <a:pt x="108" y="384"/>
                    <a:pt x="113" y="389"/>
                  </a:cubicBezTo>
                  <a:cubicBezTo>
                    <a:pt x="111" y="387"/>
                    <a:pt x="115" y="392"/>
                    <a:pt x="114" y="390"/>
                  </a:cubicBezTo>
                  <a:cubicBezTo>
                    <a:pt x="112" y="389"/>
                    <a:pt x="109" y="385"/>
                    <a:pt x="108" y="385"/>
                  </a:cubicBezTo>
                  <a:cubicBezTo>
                    <a:pt x="111" y="387"/>
                    <a:pt x="116" y="392"/>
                    <a:pt x="117" y="395"/>
                  </a:cubicBezTo>
                  <a:cubicBezTo>
                    <a:pt x="114" y="391"/>
                    <a:pt x="113" y="390"/>
                    <a:pt x="111" y="388"/>
                  </a:cubicBezTo>
                  <a:cubicBezTo>
                    <a:pt x="111" y="388"/>
                    <a:pt x="110" y="387"/>
                    <a:pt x="109" y="387"/>
                  </a:cubicBezTo>
                  <a:cubicBezTo>
                    <a:pt x="111" y="389"/>
                    <a:pt x="113" y="391"/>
                    <a:pt x="112" y="390"/>
                  </a:cubicBezTo>
                  <a:cubicBezTo>
                    <a:pt x="111" y="389"/>
                    <a:pt x="110" y="389"/>
                    <a:pt x="110" y="388"/>
                  </a:cubicBezTo>
                  <a:cubicBezTo>
                    <a:pt x="110" y="388"/>
                    <a:pt x="111" y="389"/>
                    <a:pt x="113" y="390"/>
                  </a:cubicBezTo>
                  <a:cubicBezTo>
                    <a:pt x="114" y="392"/>
                    <a:pt x="115" y="393"/>
                    <a:pt x="117" y="395"/>
                  </a:cubicBezTo>
                  <a:cubicBezTo>
                    <a:pt x="116" y="395"/>
                    <a:pt x="119" y="397"/>
                    <a:pt x="119" y="397"/>
                  </a:cubicBezTo>
                  <a:cubicBezTo>
                    <a:pt x="118" y="396"/>
                    <a:pt x="117" y="396"/>
                    <a:pt x="116" y="394"/>
                  </a:cubicBezTo>
                  <a:cubicBezTo>
                    <a:pt x="116" y="396"/>
                    <a:pt x="118" y="397"/>
                    <a:pt x="120" y="399"/>
                  </a:cubicBezTo>
                  <a:cubicBezTo>
                    <a:pt x="120" y="399"/>
                    <a:pt x="120" y="399"/>
                    <a:pt x="119" y="398"/>
                  </a:cubicBezTo>
                  <a:cubicBezTo>
                    <a:pt x="120" y="399"/>
                    <a:pt x="121" y="400"/>
                    <a:pt x="122" y="400"/>
                  </a:cubicBezTo>
                  <a:cubicBezTo>
                    <a:pt x="119" y="398"/>
                    <a:pt x="122" y="400"/>
                    <a:pt x="125" y="403"/>
                  </a:cubicBezTo>
                  <a:cubicBezTo>
                    <a:pt x="126" y="404"/>
                    <a:pt x="126" y="404"/>
                    <a:pt x="126" y="404"/>
                  </a:cubicBezTo>
                  <a:cubicBezTo>
                    <a:pt x="127" y="405"/>
                    <a:pt x="127" y="405"/>
                    <a:pt x="128" y="406"/>
                  </a:cubicBezTo>
                  <a:cubicBezTo>
                    <a:pt x="128" y="406"/>
                    <a:pt x="130" y="409"/>
                    <a:pt x="130" y="409"/>
                  </a:cubicBezTo>
                  <a:cubicBezTo>
                    <a:pt x="133" y="411"/>
                    <a:pt x="133" y="412"/>
                    <a:pt x="134" y="412"/>
                  </a:cubicBezTo>
                  <a:cubicBezTo>
                    <a:pt x="133" y="411"/>
                    <a:pt x="132" y="410"/>
                    <a:pt x="132" y="410"/>
                  </a:cubicBezTo>
                  <a:cubicBezTo>
                    <a:pt x="132" y="410"/>
                    <a:pt x="135" y="412"/>
                    <a:pt x="135" y="413"/>
                  </a:cubicBezTo>
                  <a:cubicBezTo>
                    <a:pt x="135" y="413"/>
                    <a:pt x="134" y="412"/>
                    <a:pt x="136" y="414"/>
                  </a:cubicBezTo>
                  <a:cubicBezTo>
                    <a:pt x="135" y="413"/>
                    <a:pt x="137" y="415"/>
                    <a:pt x="138" y="416"/>
                  </a:cubicBezTo>
                  <a:cubicBezTo>
                    <a:pt x="137" y="415"/>
                    <a:pt x="136" y="413"/>
                    <a:pt x="137" y="413"/>
                  </a:cubicBezTo>
                  <a:cubicBezTo>
                    <a:pt x="140" y="416"/>
                    <a:pt x="141" y="418"/>
                    <a:pt x="143" y="419"/>
                  </a:cubicBezTo>
                  <a:cubicBezTo>
                    <a:pt x="142" y="418"/>
                    <a:pt x="139" y="416"/>
                    <a:pt x="138" y="415"/>
                  </a:cubicBezTo>
                  <a:cubicBezTo>
                    <a:pt x="141" y="418"/>
                    <a:pt x="145" y="421"/>
                    <a:pt x="147" y="423"/>
                  </a:cubicBezTo>
                  <a:cubicBezTo>
                    <a:pt x="145" y="421"/>
                    <a:pt x="145" y="422"/>
                    <a:pt x="143" y="420"/>
                  </a:cubicBezTo>
                  <a:cubicBezTo>
                    <a:pt x="142" y="420"/>
                    <a:pt x="142" y="419"/>
                    <a:pt x="141" y="418"/>
                  </a:cubicBezTo>
                  <a:cubicBezTo>
                    <a:pt x="140" y="418"/>
                    <a:pt x="140" y="417"/>
                    <a:pt x="138" y="416"/>
                  </a:cubicBezTo>
                  <a:cubicBezTo>
                    <a:pt x="138" y="416"/>
                    <a:pt x="138" y="416"/>
                    <a:pt x="136" y="415"/>
                  </a:cubicBezTo>
                  <a:cubicBezTo>
                    <a:pt x="135" y="413"/>
                    <a:pt x="135" y="414"/>
                    <a:pt x="133" y="412"/>
                  </a:cubicBezTo>
                  <a:cubicBezTo>
                    <a:pt x="134" y="412"/>
                    <a:pt x="136" y="414"/>
                    <a:pt x="137" y="416"/>
                  </a:cubicBezTo>
                  <a:cubicBezTo>
                    <a:pt x="136" y="415"/>
                    <a:pt x="138" y="416"/>
                    <a:pt x="139" y="417"/>
                  </a:cubicBezTo>
                  <a:cubicBezTo>
                    <a:pt x="140" y="418"/>
                    <a:pt x="140" y="418"/>
                    <a:pt x="141" y="419"/>
                  </a:cubicBezTo>
                  <a:cubicBezTo>
                    <a:pt x="141" y="419"/>
                    <a:pt x="141" y="419"/>
                    <a:pt x="143" y="420"/>
                  </a:cubicBezTo>
                  <a:cubicBezTo>
                    <a:pt x="144" y="422"/>
                    <a:pt x="142" y="420"/>
                    <a:pt x="144" y="421"/>
                  </a:cubicBezTo>
                  <a:cubicBezTo>
                    <a:pt x="143" y="421"/>
                    <a:pt x="145" y="422"/>
                    <a:pt x="145" y="422"/>
                  </a:cubicBezTo>
                  <a:cubicBezTo>
                    <a:pt x="146" y="423"/>
                    <a:pt x="149" y="426"/>
                    <a:pt x="148" y="425"/>
                  </a:cubicBezTo>
                  <a:cubicBezTo>
                    <a:pt x="151" y="427"/>
                    <a:pt x="155" y="430"/>
                    <a:pt x="158" y="433"/>
                  </a:cubicBezTo>
                  <a:cubicBezTo>
                    <a:pt x="157" y="432"/>
                    <a:pt x="156" y="431"/>
                    <a:pt x="155" y="431"/>
                  </a:cubicBezTo>
                  <a:cubicBezTo>
                    <a:pt x="156" y="431"/>
                    <a:pt x="156" y="432"/>
                    <a:pt x="155" y="431"/>
                  </a:cubicBezTo>
                  <a:cubicBezTo>
                    <a:pt x="154" y="430"/>
                    <a:pt x="156" y="431"/>
                    <a:pt x="154" y="429"/>
                  </a:cubicBezTo>
                  <a:cubicBezTo>
                    <a:pt x="153" y="429"/>
                    <a:pt x="148" y="425"/>
                    <a:pt x="145" y="424"/>
                  </a:cubicBezTo>
                  <a:cubicBezTo>
                    <a:pt x="146" y="424"/>
                    <a:pt x="144" y="422"/>
                    <a:pt x="143" y="422"/>
                  </a:cubicBezTo>
                  <a:cubicBezTo>
                    <a:pt x="144" y="423"/>
                    <a:pt x="141" y="420"/>
                    <a:pt x="143" y="422"/>
                  </a:cubicBezTo>
                  <a:cubicBezTo>
                    <a:pt x="144" y="422"/>
                    <a:pt x="144" y="423"/>
                    <a:pt x="146" y="424"/>
                  </a:cubicBezTo>
                  <a:cubicBezTo>
                    <a:pt x="147" y="424"/>
                    <a:pt x="150" y="428"/>
                    <a:pt x="153" y="430"/>
                  </a:cubicBezTo>
                  <a:cubicBezTo>
                    <a:pt x="153" y="430"/>
                    <a:pt x="153" y="430"/>
                    <a:pt x="152" y="429"/>
                  </a:cubicBezTo>
                  <a:cubicBezTo>
                    <a:pt x="152" y="429"/>
                    <a:pt x="150" y="427"/>
                    <a:pt x="150" y="427"/>
                  </a:cubicBezTo>
                  <a:cubicBezTo>
                    <a:pt x="151" y="429"/>
                    <a:pt x="152" y="430"/>
                    <a:pt x="154" y="431"/>
                  </a:cubicBezTo>
                  <a:cubicBezTo>
                    <a:pt x="154" y="431"/>
                    <a:pt x="155" y="431"/>
                    <a:pt x="156" y="432"/>
                  </a:cubicBezTo>
                  <a:cubicBezTo>
                    <a:pt x="155" y="431"/>
                    <a:pt x="156" y="432"/>
                    <a:pt x="157" y="433"/>
                  </a:cubicBezTo>
                  <a:cubicBezTo>
                    <a:pt x="158" y="433"/>
                    <a:pt x="156" y="432"/>
                    <a:pt x="158" y="434"/>
                  </a:cubicBezTo>
                  <a:cubicBezTo>
                    <a:pt x="159" y="434"/>
                    <a:pt x="161" y="435"/>
                    <a:pt x="163" y="436"/>
                  </a:cubicBezTo>
                  <a:cubicBezTo>
                    <a:pt x="162" y="436"/>
                    <a:pt x="164" y="437"/>
                    <a:pt x="164" y="437"/>
                  </a:cubicBezTo>
                  <a:cubicBezTo>
                    <a:pt x="163" y="437"/>
                    <a:pt x="163" y="436"/>
                    <a:pt x="163" y="437"/>
                  </a:cubicBezTo>
                  <a:cubicBezTo>
                    <a:pt x="166" y="439"/>
                    <a:pt x="162" y="436"/>
                    <a:pt x="164" y="438"/>
                  </a:cubicBezTo>
                  <a:cubicBezTo>
                    <a:pt x="165" y="438"/>
                    <a:pt x="166" y="439"/>
                    <a:pt x="169" y="440"/>
                  </a:cubicBezTo>
                  <a:cubicBezTo>
                    <a:pt x="168" y="440"/>
                    <a:pt x="168" y="440"/>
                    <a:pt x="169" y="441"/>
                  </a:cubicBezTo>
                  <a:cubicBezTo>
                    <a:pt x="166" y="439"/>
                    <a:pt x="169" y="441"/>
                    <a:pt x="169" y="441"/>
                  </a:cubicBezTo>
                  <a:cubicBezTo>
                    <a:pt x="168" y="441"/>
                    <a:pt x="168" y="441"/>
                    <a:pt x="167" y="440"/>
                  </a:cubicBezTo>
                  <a:cubicBezTo>
                    <a:pt x="168" y="441"/>
                    <a:pt x="164" y="438"/>
                    <a:pt x="165" y="438"/>
                  </a:cubicBezTo>
                  <a:cubicBezTo>
                    <a:pt x="166" y="440"/>
                    <a:pt x="165" y="439"/>
                    <a:pt x="165" y="439"/>
                  </a:cubicBezTo>
                  <a:cubicBezTo>
                    <a:pt x="167" y="441"/>
                    <a:pt x="169" y="442"/>
                    <a:pt x="170" y="443"/>
                  </a:cubicBezTo>
                  <a:cubicBezTo>
                    <a:pt x="173" y="445"/>
                    <a:pt x="176" y="447"/>
                    <a:pt x="175" y="446"/>
                  </a:cubicBezTo>
                  <a:cubicBezTo>
                    <a:pt x="173" y="445"/>
                    <a:pt x="174" y="445"/>
                    <a:pt x="172" y="444"/>
                  </a:cubicBezTo>
                  <a:cubicBezTo>
                    <a:pt x="170" y="443"/>
                    <a:pt x="167" y="441"/>
                    <a:pt x="165" y="440"/>
                  </a:cubicBezTo>
                  <a:cubicBezTo>
                    <a:pt x="167" y="441"/>
                    <a:pt x="167" y="442"/>
                    <a:pt x="166" y="441"/>
                  </a:cubicBezTo>
                  <a:cubicBezTo>
                    <a:pt x="164" y="439"/>
                    <a:pt x="161" y="437"/>
                    <a:pt x="161" y="437"/>
                  </a:cubicBezTo>
                  <a:cubicBezTo>
                    <a:pt x="161" y="437"/>
                    <a:pt x="159" y="436"/>
                    <a:pt x="158" y="435"/>
                  </a:cubicBezTo>
                  <a:cubicBezTo>
                    <a:pt x="157" y="434"/>
                    <a:pt x="156" y="433"/>
                    <a:pt x="155" y="432"/>
                  </a:cubicBezTo>
                  <a:cubicBezTo>
                    <a:pt x="153" y="430"/>
                    <a:pt x="153" y="431"/>
                    <a:pt x="152" y="430"/>
                  </a:cubicBezTo>
                  <a:cubicBezTo>
                    <a:pt x="152" y="430"/>
                    <a:pt x="150" y="428"/>
                    <a:pt x="149" y="427"/>
                  </a:cubicBezTo>
                  <a:cubicBezTo>
                    <a:pt x="150" y="428"/>
                    <a:pt x="149" y="427"/>
                    <a:pt x="148" y="426"/>
                  </a:cubicBezTo>
                  <a:cubicBezTo>
                    <a:pt x="148" y="426"/>
                    <a:pt x="143" y="422"/>
                    <a:pt x="145" y="424"/>
                  </a:cubicBezTo>
                  <a:cubicBezTo>
                    <a:pt x="146" y="425"/>
                    <a:pt x="147" y="425"/>
                    <a:pt x="147" y="426"/>
                  </a:cubicBezTo>
                  <a:cubicBezTo>
                    <a:pt x="145" y="424"/>
                    <a:pt x="145" y="424"/>
                    <a:pt x="143" y="423"/>
                  </a:cubicBezTo>
                  <a:cubicBezTo>
                    <a:pt x="143" y="423"/>
                    <a:pt x="146" y="425"/>
                    <a:pt x="145" y="425"/>
                  </a:cubicBezTo>
                  <a:cubicBezTo>
                    <a:pt x="144" y="424"/>
                    <a:pt x="143" y="423"/>
                    <a:pt x="142" y="422"/>
                  </a:cubicBezTo>
                  <a:cubicBezTo>
                    <a:pt x="144" y="424"/>
                    <a:pt x="140" y="421"/>
                    <a:pt x="141" y="421"/>
                  </a:cubicBezTo>
                  <a:cubicBezTo>
                    <a:pt x="138" y="419"/>
                    <a:pt x="138" y="418"/>
                    <a:pt x="135" y="416"/>
                  </a:cubicBezTo>
                  <a:cubicBezTo>
                    <a:pt x="135" y="416"/>
                    <a:pt x="137" y="418"/>
                    <a:pt x="140" y="421"/>
                  </a:cubicBezTo>
                  <a:cubicBezTo>
                    <a:pt x="140" y="421"/>
                    <a:pt x="141" y="422"/>
                    <a:pt x="143" y="424"/>
                  </a:cubicBezTo>
                  <a:cubicBezTo>
                    <a:pt x="144" y="425"/>
                    <a:pt x="146" y="426"/>
                    <a:pt x="146" y="427"/>
                  </a:cubicBezTo>
                  <a:cubicBezTo>
                    <a:pt x="148" y="429"/>
                    <a:pt x="148" y="428"/>
                    <a:pt x="150" y="430"/>
                  </a:cubicBezTo>
                  <a:cubicBezTo>
                    <a:pt x="150" y="429"/>
                    <a:pt x="150" y="429"/>
                    <a:pt x="150" y="429"/>
                  </a:cubicBezTo>
                  <a:cubicBezTo>
                    <a:pt x="148" y="428"/>
                    <a:pt x="149" y="429"/>
                    <a:pt x="146" y="427"/>
                  </a:cubicBezTo>
                  <a:cubicBezTo>
                    <a:pt x="146" y="426"/>
                    <a:pt x="144" y="425"/>
                    <a:pt x="144" y="424"/>
                  </a:cubicBezTo>
                  <a:cubicBezTo>
                    <a:pt x="146" y="426"/>
                    <a:pt x="146" y="426"/>
                    <a:pt x="149" y="428"/>
                  </a:cubicBezTo>
                  <a:cubicBezTo>
                    <a:pt x="149" y="428"/>
                    <a:pt x="152" y="431"/>
                    <a:pt x="152" y="431"/>
                  </a:cubicBezTo>
                  <a:cubicBezTo>
                    <a:pt x="151" y="430"/>
                    <a:pt x="147" y="426"/>
                    <a:pt x="145" y="424"/>
                  </a:cubicBezTo>
                  <a:cubicBezTo>
                    <a:pt x="148" y="427"/>
                    <a:pt x="152" y="430"/>
                    <a:pt x="155" y="433"/>
                  </a:cubicBezTo>
                  <a:cubicBezTo>
                    <a:pt x="156" y="434"/>
                    <a:pt x="155" y="433"/>
                    <a:pt x="156" y="434"/>
                  </a:cubicBezTo>
                  <a:cubicBezTo>
                    <a:pt x="156" y="434"/>
                    <a:pt x="157" y="435"/>
                    <a:pt x="157" y="435"/>
                  </a:cubicBezTo>
                  <a:cubicBezTo>
                    <a:pt x="156" y="434"/>
                    <a:pt x="154" y="432"/>
                    <a:pt x="155" y="433"/>
                  </a:cubicBezTo>
                  <a:cubicBezTo>
                    <a:pt x="157" y="434"/>
                    <a:pt x="159" y="436"/>
                    <a:pt x="161" y="437"/>
                  </a:cubicBezTo>
                  <a:cubicBezTo>
                    <a:pt x="160" y="437"/>
                    <a:pt x="158" y="436"/>
                    <a:pt x="158" y="436"/>
                  </a:cubicBezTo>
                  <a:cubicBezTo>
                    <a:pt x="159" y="436"/>
                    <a:pt x="160" y="437"/>
                    <a:pt x="160" y="438"/>
                  </a:cubicBezTo>
                  <a:cubicBezTo>
                    <a:pt x="161" y="438"/>
                    <a:pt x="162" y="438"/>
                    <a:pt x="164" y="440"/>
                  </a:cubicBezTo>
                  <a:cubicBezTo>
                    <a:pt x="160" y="437"/>
                    <a:pt x="170" y="444"/>
                    <a:pt x="168" y="443"/>
                  </a:cubicBezTo>
                  <a:cubicBezTo>
                    <a:pt x="169" y="444"/>
                    <a:pt x="170" y="444"/>
                    <a:pt x="172" y="446"/>
                  </a:cubicBezTo>
                  <a:cubicBezTo>
                    <a:pt x="171" y="446"/>
                    <a:pt x="173" y="447"/>
                    <a:pt x="174" y="448"/>
                  </a:cubicBezTo>
                  <a:cubicBezTo>
                    <a:pt x="171" y="446"/>
                    <a:pt x="166" y="443"/>
                    <a:pt x="163" y="440"/>
                  </a:cubicBezTo>
                  <a:cubicBezTo>
                    <a:pt x="159" y="437"/>
                    <a:pt x="156" y="435"/>
                    <a:pt x="155" y="434"/>
                  </a:cubicBezTo>
                  <a:cubicBezTo>
                    <a:pt x="150" y="430"/>
                    <a:pt x="149" y="429"/>
                    <a:pt x="146" y="427"/>
                  </a:cubicBezTo>
                  <a:cubicBezTo>
                    <a:pt x="146" y="427"/>
                    <a:pt x="146" y="427"/>
                    <a:pt x="146" y="427"/>
                  </a:cubicBezTo>
                  <a:cubicBezTo>
                    <a:pt x="148" y="429"/>
                    <a:pt x="147" y="429"/>
                    <a:pt x="149" y="430"/>
                  </a:cubicBezTo>
                  <a:cubicBezTo>
                    <a:pt x="148" y="429"/>
                    <a:pt x="148" y="429"/>
                    <a:pt x="149" y="429"/>
                  </a:cubicBezTo>
                  <a:cubicBezTo>
                    <a:pt x="150" y="431"/>
                    <a:pt x="152" y="432"/>
                    <a:pt x="153" y="433"/>
                  </a:cubicBezTo>
                  <a:cubicBezTo>
                    <a:pt x="153" y="432"/>
                    <a:pt x="151" y="431"/>
                    <a:pt x="149" y="430"/>
                  </a:cubicBezTo>
                  <a:cubicBezTo>
                    <a:pt x="150" y="431"/>
                    <a:pt x="154" y="434"/>
                    <a:pt x="156" y="436"/>
                  </a:cubicBezTo>
                  <a:cubicBezTo>
                    <a:pt x="155" y="435"/>
                    <a:pt x="153" y="434"/>
                    <a:pt x="153" y="433"/>
                  </a:cubicBezTo>
                  <a:cubicBezTo>
                    <a:pt x="154" y="434"/>
                    <a:pt x="155" y="435"/>
                    <a:pt x="156" y="436"/>
                  </a:cubicBezTo>
                  <a:cubicBezTo>
                    <a:pt x="158" y="437"/>
                    <a:pt x="159" y="437"/>
                    <a:pt x="160" y="438"/>
                  </a:cubicBezTo>
                  <a:cubicBezTo>
                    <a:pt x="162" y="440"/>
                    <a:pt x="164" y="441"/>
                    <a:pt x="166" y="443"/>
                  </a:cubicBezTo>
                  <a:cubicBezTo>
                    <a:pt x="168" y="444"/>
                    <a:pt x="170" y="445"/>
                    <a:pt x="171" y="446"/>
                  </a:cubicBezTo>
                  <a:cubicBezTo>
                    <a:pt x="172" y="447"/>
                    <a:pt x="173" y="448"/>
                    <a:pt x="173" y="448"/>
                  </a:cubicBezTo>
                  <a:cubicBezTo>
                    <a:pt x="174" y="449"/>
                    <a:pt x="176" y="451"/>
                    <a:pt x="178" y="451"/>
                  </a:cubicBezTo>
                  <a:cubicBezTo>
                    <a:pt x="177" y="451"/>
                    <a:pt x="175" y="450"/>
                    <a:pt x="176" y="450"/>
                  </a:cubicBezTo>
                  <a:cubicBezTo>
                    <a:pt x="179" y="452"/>
                    <a:pt x="175" y="449"/>
                    <a:pt x="176" y="450"/>
                  </a:cubicBezTo>
                  <a:cubicBezTo>
                    <a:pt x="180" y="452"/>
                    <a:pt x="180" y="452"/>
                    <a:pt x="180" y="452"/>
                  </a:cubicBezTo>
                  <a:cubicBezTo>
                    <a:pt x="180" y="452"/>
                    <a:pt x="177" y="450"/>
                    <a:pt x="177" y="449"/>
                  </a:cubicBezTo>
                  <a:cubicBezTo>
                    <a:pt x="179" y="451"/>
                    <a:pt x="182" y="453"/>
                    <a:pt x="185" y="455"/>
                  </a:cubicBezTo>
                  <a:cubicBezTo>
                    <a:pt x="188" y="457"/>
                    <a:pt x="190" y="458"/>
                    <a:pt x="190" y="458"/>
                  </a:cubicBezTo>
                  <a:cubicBezTo>
                    <a:pt x="192" y="459"/>
                    <a:pt x="192" y="459"/>
                    <a:pt x="192" y="459"/>
                  </a:cubicBezTo>
                  <a:cubicBezTo>
                    <a:pt x="193" y="460"/>
                    <a:pt x="190" y="458"/>
                    <a:pt x="192" y="460"/>
                  </a:cubicBezTo>
                  <a:cubicBezTo>
                    <a:pt x="192" y="460"/>
                    <a:pt x="193" y="460"/>
                    <a:pt x="195" y="461"/>
                  </a:cubicBezTo>
                  <a:cubicBezTo>
                    <a:pt x="195" y="461"/>
                    <a:pt x="198" y="463"/>
                    <a:pt x="200" y="464"/>
                  </a:cubicBezTo>
                  <a:cubicBezTo>
                    <a:pt x="197" y="463"/>
                    <a:pt x="191" y="459"/>
                    <a:pt x="186" y="457"/>
                  </a:cubicBezTo>
                  <a:cubicBezTo>
                    <a:pt x="186" y="457"/>
                    <a:pt x="185" y="456"/>
                    <a:pt x="185" y="456"/>
                  </a:cubicBezTo>
                  <a:cubicBezTo>
                    <a:pt x="183" y="456"/>
                    <a:pt x="188" y="458"/>
                    <a:pt x="186" y="457"/>
                  </a:cubicBezTo>
                  <a:cubicBezTo>
                    <a:pt x="184" y="456"/>
                    <a:pt x="185" y="457"/>
                    <a:pt x="183" y="456"/>
                  </a:cubicBezTo>
                  <a:cubicBezTo>
                    <a:pt x="183" y="455"/>
                    <a:pt x="181" y="454"/>
                    <a:pt x="178" y="452"/>
                  </a:cubicBezTo>
                  <a:cubicBezTo>
                    <a:pt x="178" y="452"/>
                    <a:pt x="180" y="453"/>
                    <a:pt x="181" y="454"/>
                  </a:cubicBezTo>
                  <a:cubicBezTo>
                    <a:pt x="178" y="452"/>
                    <a:pt x="175" y="451"/>
                    <a:pt x="173" y="449"/>
                  </a:cubicBezTo>
                  <a:cubicBezTo>
                    <a:pt x="171" y="448"/>
                    <a:pt x="168" y="446"/>
                    <a:pt x="165" y="444"/>
                  </a:cubicBezTo>
                  <a:cubicBezTo>
                    <a:pt x="164" y="444"/>
                    <a:pt x="161" y="441"/>
                    <a:pt x="162" y="442"/>
                  </a:cubicBezTo>
                  <a:cubicBezTo>
                    <a:pt x="161" y="441"/>
                    <a:pt x="159" y="439"/>
                    <a:pt x="162" y="441"/>
                  </a:cubicBezTo>
                  <a:cubicBezTo>
                    <a:pt x="159" y="440"/>
                    <a:pt x="157" y="438"/>
                    <a:pt x="158" y="439"/>
                  </a:cubicBezTo>
                  <a:cubicBezTo>
                    <a:pt x="159" y="440"/>
                    <a:pt x="157" y="439"/>
                    <a:pt x="160" y="441"/>
                  </a:cubicBezTo>
                  <a:cubicBezTo>
                    <a:pt x="159" y="441"/>
                    <a:pt x="158" y="440"/>
                    <a:pt x="156" y="439"/>
                  </a:cubicBezTo>
                  <a:cubicBezTo>
                    <a:pt x="155" y="437"/>
                    <a:pt x="157" y="439"/>
                    <a:pt x="156" y="438"/>
                  </a:cubicBezTo>
                  <a:cubicBezTo>
                    <a:pt x="154" y="436"/>
                    <a:pt x="154" y="437"/>
                    <a:pt x="152" y="435"/>
                  </a:cubicBezTo>
                  <a:cubicBezTo>
                    <a:pt x="150" y="433"/>
                    <a:pt x="153" y="436"/>
                    <a:pt x="151" y="435"/>
                  </a:cubicBezTo>
                  <a:cubicBezTo>
                    <a:pt x="150" y="433"/>
                    <a:pt x="148" y="432"/>
                    <a:pt x="147" y="431"/>
                  </a:cubicBezTo>
                  <a:cubicBezTo>
                    <a:pt x="145" y="430"/>
                    <a:pt x="143" y="428"/>
                    <a:pt x="141" y="426"/>
                  </a:cubicBezTo>
                  <a:cubicBezTo>
                    <a:pt x="138" y="424"/>
                    <a:pt x="136" y="422"/>
                    <a:pt x="134" y="420"/>
                  </a:cubicBezTo>
                  <a:cubicBezTo>
                    <a:pt x="134" y="420"/>
                    <a:pt x="133" y="419"/>
                    <a:pt x="132" y="418"/>
                  </a:cubicBezTo>
                  <a:cubicBezTo>
                    <a:pt x="133" y="419"/>
                    <a:pt x="134" y="420"/>
                    <a:pt x="134" y="421"/>
                  </a:cubicBezTo>
                  <a:cubicBezTo>
                    <a:pt x="132" y="418"/>
                    <a:pt x="131" y="418"/>
                    <a:pt x="129" y="416"/>
                  </a:cubicBezTo>
                  <a:cubicBezTo>
                    <a:pt x="129" y="416"/>
                    <a:pt x="126" y="413"/>
                    <a:pt x="125" y="412"/>
                  </a:cubicBezTo>
                  <a:cubicBezTo>
                    <a:pt x="125" y="412"/>
                    <a:pt x="126" y="413"/>
                    <a:pt x="124" y="412"/>
                  </a:cubicBezTo>
                  <a:cubicBezTo>
                    <a:pt x="123" y="411"/>
                    <a:pt x="123" y="411"/>
                    <a:pt x="123" y="411"/>
                  </a:cubicBezTo>
                  <a:cubicBezTo>
                    <a:pt x="123" y="410"/>
                    <a:pt x="124" y="411"/>
                    <a:pt x="124" y="411"/>
                  </a:cubicBezTo>
                  <a:cubicBezTo>
                    <a:pt x="122" y="409"/>
                    <a:pt x="124" y="411"/>
                    <a:pt x="122" y="409"/>
                  </a:cubicBezTo>
                  <a:cubicBezTo>
                    <a:pt x="121" y="409"/>
                    <a:pt x="123" y="410"/>
                    <a:pt x="122" y="410"/>
                  </a:cubicBezTo>
                  <a:cubicBezTo>
                    <a:pt x="120" y="408"/>
                    <a:pt x="117" y="405"/>
                    <a:pt x="114" y="402"/>
                  </a:cubicBezTo>
                  <a:cubicBezTo>
                    <a:pt x="114" y="402"/>
                    <a:pt x="112" y="400"/>
                    <a:pt x="111" y="399"/>
                  </a:cubicBezTo>
                  <a:cubicBezTo>
                    <a:pt x="110" y="398"/>
                    <a:pt x="111" y="398"/>
                    <a:pt x="109" y="397"/>
                  </a:cubicBezTo>
                  <a:cubicBezTo>
                    <a:pt x="109" y="397"/>
                    <a:pt x="109" y="396"/>
                    <a:pt x="109" y="396"/>
                  </a:cubicBezTo>
                  <a:cubicBezTo>
                    <a:pt x="109" y="397"/>
                    <a:pt x="110" y="398"/>
                    <a:pt x="110" y="398"/>
                  </a:cubicBezTo>
                  <a:cubicBezTo>
                    <a:pt x="109" y="397"/>
                    <a:pt x="107" y="395"/>
                    <a:pt x="105" y="393"/>
                  </a:cubicBezTo>
                  <a:cubicBezTo>
                    <a:pt x="103" y="391"/>
                    <a:pt x="101" y="389"/>
                    <a:pt x="100" y="387"/>
                  </a:cubicBezTo>
                  <a:cubicBezTo>
                    <a:pt x="99" y="386"/>
                    <a:pt x="94" y="382"/>
                    <a:pt x="96" y="383"/>
                  </a:cubicBezTo>
                  <a:cubicBezTo>
                    <a:pt x="95" y="382"/>
                    <a:pt x="93" y="379"/>
                    <a:pt x="93" y="379"/>
                  </a:cubicBezTo>
                  <a:cubicBezTo>
                    <a:pt x="94" y="381"/>
                    <a:pt x="95" y="381"/>
                    <a:pt x="97" y="383"/>
                  </a:cubicBezTo>
                  <a:cubicBezTo>
                    <a:pt x="97" y="383"/>
                    <a:pt x="98" y="384"/>
                    <a:pt x="98" y="384"/>
                  </a:cubicBezTo>
                  <a:cubicBezTo>
                    <a:pt x="96" y="382"/>
                    <a:pt x="99" y="385"/>
                    <a:pt x="97" y="382"/>
                  </a:cubicBezTo>
                  <a:cubicBezTo>
                    <a:pt x="95" y="380"/>
                    <a:pt x="98" y="384"/>
                    <a:pt x="96" y="382"/>
                  </a:cubicBezTo>
                  <a:cubicBezTo>
                    <a:pt x="95" y="381"/>
                    <a:pt x="94" y="380"/>
                    <a:pt x="94" y="380"/>
                  </a:cubicBezTo>
                  <a:cubicBezTo>
                    <a:pt x="95" y="380"/>
                    <a:pt x="95" y="380"/>
                    <a:pt x="95" y="380"/>
                  </a:cubicBezTo>
                  <a:cubicBezTo>
                    <a:pt x="94" y="379"/>
                    <a:pt x="91" y="376"/>
                    <a:pt x="91" y="375"/>
                  </a:cubicBezTo>
                  <a:cubicBezTo>
                    <a:pt x="91" y="376"/>
                    <a:pt x="93" y="378"/>
                    <a:pt x="94" y="379"/>
                  </a:cubicBezTo>
                  <a:cubicBezTo>
                    <a:pt x="94" y="379"/>
                    <a:pt x="92" y="378"/>
                    <a:pt x="93" y="378"/>
                  </a:cubicBezTo>
                  <a:cubicBezTo>
                    <a:pt x="91" y="376"/>
                    <a:pt x="92" y="378"/>
                    <a:pt x="90" y="375"/>
                  </a:cubicBezTo>
                  <a:cubicBezTo>
                    <a:pt x="90" y="375"/>
                    <a:pt x="90" y="376"/>
                    <a:pt x="90" y="375"/>
                  </a:cubicBezTo>
                  <a:cubicBezTo>
                    <a:pt x="88" y="373"/>
                    <a:pt x="90" y="375"/>
                    <a:pt x="88" y="373"/>
                  </a:cubicBezTo>
                  <a:cubicBezTo>
                    <a:pt x="87" y="371"/>
                    <a:pt x="87" y="371"/>
                    <a:pt x="87" y="371"/>
                  </a:cubicBezTo>
                  <a:cubicBezTo>
                    <a:pt x="85" y="369"/>
                    <a:pt x="81" y="363"/>
                    <a:pt x="83" y="367"/>
                  </a:cubicBezTo>
                  <a:cubicBezTo>
                    <a:pt x="82" y="365"/>
                    <a:pt x="81" y="364"/>
                    <a:pt x="81" y="363"/>
                  </a:cubicBezTo>
                  <a:cubicBezTo>
                    <a:pt x="82" y="365"/>
                    <a:pt x="81" y="364"/>
                    <a:pt x="81" y="363"/>
                  </a:cubicBezTo>
                  <a:cubicBezTo>
                    <a:pt x="78" y="360"/>
                    <a:pt x="77" y="357"/>
                    <a:pt x="75" y="355"/>
                  </a:cubicBezTo>
                  <a:cubicBezTo>
                    <a:pt x="74" y="354"/>
                    <a:pt x="76" y="357"/>
                    <a:pt x="75" y="355"/>
                  </a:cubicBezTo>
                  <a:cubicBezTo>
                    <a:pt x="75" y="355"/>
                    <a:pt x="74" y="354"/>
                    <a:pt x="73" y="352"/>
                  </a:cubicBezTo>
                  <a:cubicBezTo>
                    <a:pt x="73" y="352"/>
                    <a:pt x="73" y="352"/>
                    <a:pt x="73" y="351"/>
                  </a:cubicBezTo>
                  <a:cubicBezTo>
                    <a:pt x="72" y="350"/>
                    <a:pt x="71" y="348"/>
                    <a:pt x="70" y="347"/>
                  </a:cubicBezTo>
                  <a:cubicBezTo>
                    <a:pt x="69" y="346"/>
                    <a:pt x="69" y="345"/>
                    <a:pt x="68" y="344"/>
                  </a:cubicBezTo>
                  <a:cubicBezTo>
                    <a:pt x="69" y="345"/>
                    <a:pt x="71" y="348"/>
                    <a:pt x="71" y="348"/>
                  </a:cubicBezTo>
                  <a:cubicBezTo>
                    <a:pt x="69" y="345"/>
                    <a:pt x="68" y="343"/>
                    <a:pt x="66" y="341"/>
                  </a:cubicBezTo>
                  <a:cubicBezTo>
                    <a:pt x="66" y="341"/>
                    <a:pt x="66" y="341"/>
                    <a:pt x="66" y="341"/>
                  </a:cubicBezTo>
                  <a:cubicBezTo>
                    <a:pt x="64" y="338"/>
                    <a:pt x="63" y="336"/>
                    <a:pt x="63" y="335"/>
                  </a:cubicBezTo>
                  <a:cubicBezTo>
                    <a:pt x="64" y="338"/>
                    <a:pt x="66" y="341"/>
                    <a:pt x="66" y="339"/>
                  </a:cubicBezTo>
                  <a:cubicBezTo>
                    <a:pt x="64" y="337"/>
                    <a:pt x="63" y="334"/>
                    <a:pt x="62" y="333"/>
                  </a:cubicBezTo>
                  <a:cubicBezTo>
                    <a:pt x="61" y="332"/>
                    <a:pt x="63" y="335"/>
                    <a:pt x="62" y="333"/>
                  </a:cubicBezTo>
                  <a:cubicBezTo>
                    <a:pt x="60" y="330"/>
                    <a:pt x="56" y="324"/>
                    <a:pt x="55" y="321"/>
                  </a:cubicBezTo>
                  <a:cubicBezTo>
                    <a:pt x="55" y="322"/>
                    <a:pt x="57" y="325"/>
                    <a:pt x="57" y="325"/>
                  </a:cubicBezTo>
                  <a:cubicBezTo>
                    <a:pt x="55" y="322"/>
                    <a:pt x="54" y="320"/>
                    <a:pt x="52" y="317"/>
                  </a:cubicBezTo>
                  <a:cubicBezTo>
                    <a:pt x="51" y="314"/>
                    <a:pt x="50" y="312"/>
                    <a:pt x="49" y="310"/>
                  </a:cubicBezTo>
                  <a:cubicBezTo>
                    <a:pt x="49" y="311"/>
                    <a:pt x="50" y="313"/>
                    <a:pt x="51" y="314"/>
                  </a:cubicBezTo>
                  <a:cubicBezTo>
                    <a:pt x="49" y="311"/>
                    <a:pt x="47" y="307"/>
                    <a:pt x="45" y="302"/>
                  </a:cubicBezTo>
                  <a:cubicBezTo>
                    <a:pt x="46" y="303"/>
                    <a:pt x="46" y="303"/>
                    <a:pt x="46" y="303"/>
                  </a:cubicBezTo>
                  <a:cubicBezTo>
                    <a:pt x="44" y="300"/>
                    <a:pt x="44" y="300"/>
                    <a:pt x="43" y="298"/>
                  </a:cubicBezTo>
                  <a:cubicBezTo>
                    <a:pt x="44" y="300"/>
                    <a:pt x="45" y="301"/>
                    <a:pt x="45" y="302"/>
                  </a:cubicBezTo>
                  <a:cubicBezTo>
                    <a:pt x="44" y="301"/>
                    <a:pt x="45" y="302"/>
                    <a:pt x="44" y="301"/>
                  </a:cubicBezTo>
                  <a:cubicBezTo>
                    <a:pt x="43" y="298"/>
                    <a:pt x="41" y="293"/>
                    <a:pt x="41" y="292"/>
                  </a:cubicBezTo>
                  <a:cubicBezTo>
                    <a:pt x="40" y="292"/>
                    <a:pt x="42" y="296"/>
                    <a:pt x="43" y="298"/>
                  </a:cubicBezTo>
                  <a:cubicBezTo>
                    <a:pt x="41" y="294"/>
                    <a:pt x="41" y="293"/>
                    <a:pt x="39" y="290"/>
                  </a:cubicBezTo>
                  <a:cubicBezTo>
                    <a:pt x="39" y="290"/>
                    <a:pt x="41" y="293"/>
                    <a:pt x="40" y="293"/>
                  </a:cubicBezTo>
                  <a:cubicBezTo>
                    <a:pt x="42" y="296"/>
                    <a:pt x="43" y="299"/>
                    <a:pt x="45" y="302"/>
                  </a:cubicBezTo>
                  <a:cubicBezTo>
                    <a:pt x="46" y="305"/>
                    <a:pt x="47" y="308"/>
                    <a:pt x="48" y="310"/>
                  </a:cubicBezTo>
                  <a:cubicBezTo>
                    <a:pt x="46" y="305"/>
                    <a:pt x="47" y="308"/>
                    <a:pt x="46" y="306"/>
                  </a:cubicBezTo>
                  <a:cubicBezTo>
                    <a:pt x="45" y="304"/>
                    <a:pt x="43" y="300"/>
                    <a:pt x="43" y="299"/>
                  </a:cubicBezTo>
                  <a:cubicBezTo>
                    <a:pt x="43" y="300"/>
                    <a:pt x="43" y="300"/>
                    <a:pt x="43" y="300"/>
                  </a:cubicBezTo>
                  <a:cubicBezTo>
                    <a:pt x="42" y="298"/>
                    <a:pt x="40" y="293"/>
                    <a:pt x="40" y="294"/>
                  </a:cubicBezTo>
                  <a:cubicBezTo>
                    <a:pt x="41" y="295"/>
                    <a:pt x="41" y="296"/>
                    <a:pt x="41" y="297"/>
                  </a:cubicBezTo>
                  <a:cubicBezTo>
                    <a:pt x="38" y="290"/>
                    <a:pt x="37" y="286"/>
                    <a:pt x="35" y="282"/>
                  </a:cubicBezTo>
                  <a:cubicBezTo>
                    <a:pt x="35" y="281"/>
                    <a:pt x="31" y="271"/>
                    <a:pt x="31" y="270"/>
                  </a:cubicBezTo>
                  <a:cubicBezTo>
                    <a:pt x="34" y="277"/>
                    <a:pt x="35" y="281"/>
                    <a:pt x="37" y="286"/>
                  </a:cubicBezTo>
                  <a:cubicBezTo>
                    <a:pt x="37" y="285"/>
                    <a:pt x="38" y="289"/>
                    <a:pt x="39" y="290"/>
                  </a:cubicBezTo>
                  <a:cubicBezTo>
                    <a:pt x="38" y="286"/>
                    <a:pt x="35" y="280"/>
                    <a:pt x="34" y="276"/>
                  </a:cubicBezTo>
                  <a:cubicBezTo>
                    <a:pt x="34" y="276"/>
                    <a:pt x="33" y="275"/>
                    <a:pt x="34" y="275"/>
                  </a:cubicBezTo>
                  <a:cubicBezTo>
                    <a:pt x="35" y="278"/>
                    <a:pt x="35" y="278"/>
                    <a:pt x="36" y="281"/>
                  </a:cubicBezTo>
                  <a:cubicBezTo>
                    <a:pt x="36" y="280"/>
                    <a:pt x="36" y="281"/>
                    <a:pt x="35" y="279"/>
                  </a:cubicBezTo>
                  <a:cubicBezTo>
                    <a:pt x="35" y="279"/>
                    <a:pt x="36" y="280"/>
                    <a:pt x="35" y="280"/>
                  </a:cubicBezTo>
                  <a:cubicBezTo>
                    <a:pt x="35" y="278"/>
                    <a:pt x="34" y="276"/>
                    <a:pt x="33" y="274"/>
                  </a:cubicBezTo>
                  <a:cubicBezTo>
                    <a:pt x="33" y="272"/>
                    <a:pt x="34" y="273"/>
                    <a:pt x="34" y="273"/>
                  </a:cubicBezTo>
                  <a:cubicBezTo>
                    <a:pt x="35" y="274"/>
                    <a:pt x="34" y="274"/>
                    <a:pt x="35" y="276"/>
                  </a:cubicBezTo>
                  <a:cubicBezTo>
                    <a:pt x="35" y="275"/>
                    <a:pt x="37" y="279"/>
                    <a:pt x="38" y="282"/>
                  </a:cubicBezTo>
                  <a:cubicBezTo>
                    <a:pt x="37" y="279"/>
                    <a:pt x="37" y="279"/>
                    <a:pt x="36" y="275"/>
                  </a:cubicBezTo>
                  <a:cubicBezTo>
                    <a:pt x="36" y="275"/>
                    <a:pt x="36" y="276"/>
                    <a:pt x="36" y="275"/>
                  </a:cubicBezTo>
                  <a:cubicBezTo>
                    <a:pt x="36" y="275"/>
                    <a:pt x="34" y="271"/>
                    <a:pt x="34" y="272"/>
                  </a:cubicBezTo>
                  <a:cubicBezTo>
                    <a:pt x="35" y="274"/>
                    <a:pt x="36" y="275"/>
                    <a:pt x="36" y="276"/>
                  </a:cubicBezTo>
                  <a:cubicBezTo>
                    <a:pt x="35" y="275"/>
                    <a:pt x="35" y="275"/>
                    <a:pt x="35" y="275"/>
                  </a:cubicBezTo>
                  <a:cubicBezTo>
                    <a:pt x="34" y="272"/>
                    <a:pt x="34" y="272"/>
                    <a:pt x="34" y="271"/>
                  </a:cubicBezTo>
                  <a:cubicBezTo>
                    <a:pt x="34" y="270"/>
                    <a:pt x="34" y="271"/>
                    <a:pt x="33" y="270"/>
                  </a:cubicBezTo>
                  <a:cubicBezTo>
                    <a:pt x="33" y="270"/>
                    <a:pt x="34" y="273"/>
                    <a:pt x="34" y="273"/>
                  </a:cubicBezTo>
                  <a:cubicBezTo>
                    <a:pt x="33" y="271"/>
                    <a:pt x="33" y="271"/>
                    <a:pt x="32" y="271"/>
                  </a:cubicBezTo>
                  <a:cubicBezTo>
                    <a:pt x="32" y="270"/>
                    <a:pt x="31" y="269"/>
                    <a:pt x="30" y="266"/>
                  </a:cubicBezTo>
                  <a:cubicBezTo>
                    <a:pt x="30" y="264"/>
                    <a:pt x="29" y="260"/>
                    <a:pt x="28" y="256"/>
                  </a:cubicBezTo>
                  <a:cubicBezTo>
                    <a:pt x="28" y="256"/>
                    <a:pt x="28" y="256"/>
                    <a:pt x="28" y="257"/>
                  </a:cubicBezTo>
                  <a:cubicBezTo>
                    <a:pt x="27" y="255"/>
                    <a:pt x="26" y="248"/>
                    <a:pt x="25" y="248"/>
                  </a:cubicBezTo>
                  <a:cubicBezTo>
                    <a:pt x="25" y="249"/>
                    <a:pt x="26" y="250"/>
                    <a:pt x="27" y="252"/>
                  </a:cubicBezTo>
                  <a:cubicBezTo>
                    <a:pt x="26" y="252"/>
                    <a:pt x="27" y="255"/>
                    <a:pt x="27" y="255"/>
                  </a:cubicBezTo>
                  <a:cubicBezTo>
                    <a:pt x="25" y="248"/>
                    <a:pt x="25" y="247"/>
                    <a:pt x="25" y="246"/>
                  </a:cubicBezTo>
                  <a:cubicBezTo>
                    <a:pt x="24" y="242"/>
                    <a:pt x="23" y="239"/>
                    <a:pt x="23" y="236"/>
                  </a:cubicBezTo>
                  <a:cubicBezTo>
                    <a:pt x="22" y="233"/>
                    <a:pt x="21" y="229"/>
                    <a:pt x="20" y="224"/>
                  </a:cubicBezTo>
                  <a:cubicBezTo>
                    <a:pt x="20" y="223"/>
                    <a:pt x="20" y="226"/>
                    <a:pt x="20" y="224"/>
                  </a:cubicBezTo>
                  <a:cubicBezTo>
                    <a:pt x="19" y="221"/>
                    <a:pt x="19" y="221"/>
                    <a:pt x="19" y="217"/>
                  </a:cubicBezTo>
                  <a:cubicBezTo>
                    <a:pt x="19" y="218"/>
                    <a:pt x="19" y="218"/>
                    <a:pt x="19" y="216"/>
                  </a:cubicBezTo>
                  <a:cubicBezTo>
                    <a:pt x="18" y="214"/>
                    <a:pt x="18" y="212"/>
                    <a:pt x="18" y="211"/>
                  </a:cubicBezTo>
                  <a:cubicBezTo>
                    <a:pt x="17" y="209"/>
                    <a:pt x="18" y="209"/>
                    <a:pt x="18" y="208"/>
                  </a:cubicBezTo>
                  <a:cubicBezTo>
                    <a:pt x="17" y="207"/>
                    <a:pt x="17" y="207"/>
                    <a:pt x="17" y="206"/>
                  </a:cubicBezTo>
                  <a:cubicBezTo>
                    <a:pt x="17" y="210"/>
                    <a:pt x="18" y="214"/>
                    <a:pt x="18" y="213"/>
                  </a:cubicBezTo>
                  <a:cubicBezTo>
                    <a:pt x="18" y="215"/>
                    <a:pt x="19" y="220"/>
                    <a:pt x="19" y="221"/>
                  </a:cubicBezTo>
                  <a:cubicBezTo>
                    <a:pt x="18" y="219"/>
                    <a:pt x="15" y="200"/>
                    <a:pt x="17" y="206"/>
                  </a:cubicBezTo>
                  <a:cubicBezTo>
                    <a:pt x="17" y="205"/>
                    <a:pt x="16" y="203"/>
                    <a:pt x="16" y="202"/>
                  </a:cubicBezTo>
                  <a:cubicBezTo>
                    <a:pt x="16" y="202"/>
                    <a:pt x="16" y="202"/>
                    <a:pt x="16" y="201"/>
                  </a:cubicBezTo>
                  <a:cubicBezTo>
                    <a:pt x="16" y="204"/>
                    <a:pt x="16" y="204"/>
                    <a:pt x="16" y="205"/>
                  </a:cubicBezTo>
                  <a:cubicBezTo>
                    <a:pt x="16" y="208"/>
                    <a:pt x="17" y="208"/>
                    <a:pt x="17" y="210"/>
                  </a:cubicBezTo>
                  <a:cubicBezTo>
                    <a:pt x="17" y="210"/>
                    <a:pt x="17" y="210"/>
                    <a:pt x="17" y="210"/>
                  </a:cubicBezTo>
                  <a:cubicBezTo>
                    <a:pt x="16" y="208"/>
                    <a:pt x="16" y="207"/>
                    <a:pt x="16" y="206"/>
                  </a:cubicBezTo>
                  <a:cubicBezTo>
                    <a:pt x="16" y="210"/>
                    <a:pt x="17" y="212"/>
                    <a:pt x="18" y="218"/>
                  </a:cubicBezTo>
                  <a:cubicBezTo>
                    <a:pt x="17" y="213"/>
                    <a:pt x="18" y="217"/>
                    <a:pt x="17" y="216"/>
                  </a:cubicBezTo>
                  <a:cubicBezTo>
                    <a:pt x="18" y="220"/>
                    <a:pt x="19" y="232"/>
                    <a:pt x="17" y="222"/>
                  </a:cubicBezTo>
                  <a:cubicBezTo>
                    <a:pt x="17" y="222"/>
                    <a:pt x="17" y="224"/>
                    <a:pt x="18" y="225"/>
                  </a:cubicBezTo>
                  <a:cubicBezTo>
                    <a:pt x="18" y="225"/>
                    <a:pt x="18" y="225"/>
                    <a:pt x="18" y="228"/>
                  </a:cubicBezTo>
                  <a:cubicBezTo>
                    <a:pt x="19" y="228"/>
                    <a:pt x="19" y="226"/>
                    <a:pt x="19" y="228"/>
                  </a:cubicBezTo>
                  <a:cubicBezTo>
                    <a:pt x="19" y="230"/>
                    <a:pt x="20" y="233"/>
                    <a:pt x="21" y="234"/>
                  </a:cubicBezTo>
                  <a:cubicBezTo>
                    <a:pt x="21" y="238"/>
                    <a:pt x="22" y="241"/>
                    <a:pt x="23" y="245"/>
                  </a:cubicBezTo>
                  <a:cubicBezTo>
                    <a:pt x="24" y="248"/>
                    <a:pt x="25" y="252"/>
                    <a:pt x="26" y="256"/>
                  </a:cubicBezTo>
                  <a:cubicBezTo>
                    <a:pt x="28" y="263"/>
                    <a:pt x="30" y="270"/>
                    <a:pt x="33" y="277"/>
                  </a:cubicBezTo>
                  <a:cubicBezTo>
                    <a:pt x="32" y="274"/>
                    <a:pt x="32" y="274"/>
                    <a:pt x="31" y="271"/>
                  </a:cubicBezTo>
                  <a:cubicBezTo>
                    <a:pt x="30" y="272"/>
                    <a:pt x="29" y="267"/>
                    <a:pt x="29" y="267"/>
                  </a:cubicBezTo>
                  <a:cubicBezTo>
                    <a:pt x="30" y="269"/>
                    <a:pt x="28" y="264"/>
                    <a:pt x="29" y="267"/>
                  </a:cubicBezTo>
                  <a:cubicBezTo>
                    <a:pt x="27" y="261"/>
                    <a:pt x="25" y="256"/>
                    <a:pt x="24" y="252"/>
                  </a:cubicBezTo>
                  <a:cubicBezTo>
                    <a:pt x="26" y="258"/>
                    <a:pt x="23" y="250"/>
                    <a:pt x="24" y="254"/>
                  </a:cubicBezTo>
                  <a:cubicBezTo>
                    <a:pt x="25" y="257"/>
                    <a:pt x="27" y="262"/>
                    <a:pt x="28" y="267"/>
                  </a:cubicBezTo>
                  <a:cubicBezTo>
                    <a:pt x="28" y="267"/>
                    <a:pt x="28" y="266"/>
                    <a:pt x="28" y="267"/>
                  </a:cubicBezTo>
                  <a:cubicBezTo>
                    <a:pt x="29" y="270"/>
                    <a:pt x="27" y="264"/>
                    <a:pt x="27" y="263"/>
                  </a:cubicBezTo>
                  <a:cubicBezTo>
                    <a:pt x="27" y="266"/>
                    <a:pt x="28" y="269"/>
                    <a:pt x="29" y="272"/>
                  </a:cubicBezTo>
                  <a:cubicBezTo>
                    <a:pt x="29" y="271"/>
                    <a:pt x="28" y="271"/>
                    <a:pt x="28" y="269"/>
                  </a:cubicBezTo>
                  <a:cubicBezTo>
                    <a:pt x="27" y="266"/>
                    <a:pt x="27" y="267"/>
                    <a:pt x="26" y="263"/>
                  </a:cubicBezTo>
                  <a:cubicBezTo>
                    <a:pt x="26" y="263"/>
                    <a:pt x="26" y="264"/>
                    <a:pt x="27" y="264"/>
                  </a:cubicBezTo>
                  <a:cubicBezTo>
                    <a:pt x="26" y="262"/>
                    <a:pt x="26" y="262"/>
                    <a:pt x="25" y="259"/>
                  </a:cubicBezTo>
                  <a:cubicBezTo>
                    <a:pt x="25" y="259"/>
                    <a:pt x="25" y="259"/>
                    <a:pt x="25" y="259"/>
                  </a:cubicBezTo>
                  <a:cubicBezTo>
                    <a:pt x="24" y="257"/>
                    <a:pt x="23" y="254"/>
                    <a:pt x="22" y="250"/>
                  </a:cubicBezTo>
                  <a:cubicBezTo>
                    <a:pt x="22" y="251"/>
                    <a:pt x="23" y="253"/>
                    <a:pt x="23" y="254"/>
                  </a:cubicBezTo>
                  <a:cubicBezTo>
                    <a:pt x="23" y="256"/>
                    <a:pt x="24" y="257"/>
                    <a:pt x="24" y="258"/>
                  </a:cubicBezTo>
                  <a:cubicBezTo>
                    <a:pt x="25" y="261"/>
                    <a:pt x="25" y="264"/>
                    <a:pt x="26" y="266"/>
                  </a:cubicBezTo>
                  <a:cubicBezTo>
                    <a:pt x="26" y="266"/>
                    <a:pt x="26" y="269"/>
                    <a:pt x="26" y="267"/>
                  </a:cubicBezTo>
                  <a:cubicBezTo>
                    <a:pt x="25" y="264"/>
                    <a:pt x="25" y="264"/>
                    <a:pt x="24" y="260"/>
                  </a:cubicBezTo>
                  <a:cubicBezTo>
                    <a:pt x="24" y="260"/>
                    <a:pt x="24" y="261"/>
                    <a:pt x="24" y="260"/>
                  </a:cubicBezTo>
                  <a:cubicBezTo>
                    <a:pt x="22" y="254"/>
                    <a:pt x="24" y="257"/>
                    <a:pt x="22" y="250"/>
                  </a:cubicBezTo>
                  <a:cubicBezTo>
                    <a:pt x="21" y="249"/>
                    <a:pt x="21" y="249"/>
                    <a:pt x="20" y="247"/>
                  </a:cubicBezTo>
                  <a:cubicBezTo>
                    <a:pt x="21" y="249"/>
                    <a:pt x="20" y="247"/>
                    <a:pt x="20" y="246"/>
                  </a:cubicBezTo>
                  <a:cubicBezTo>
                    <a:pt x="20" y="245"/>
                    <a:pt x="19" y="243"/>
                    <a:pt x="19" y="245"/>
                  </a:cubicBezTo>
                  <a:cubicBezTo>
                    <a:pt x="19" y="243"/>
                    <a:pt x="18" y="241"/>
                    <a:pt x="18" y="239"/>
                  </a:cubicBezTo>
                  <a:cubicBezTo>
                    <a:pt x="17" y="236"/>
                    <a:pt x="17" y="234"/>
                    <a:pt x="17" y="233"/>
                  </a:cubicBezTo>
                  <a:cubicBezTo>
                    <a:pt x="17" y="233"/>
                    <a:pt x="17" y="234"/>
                    <a:pt x="18" y="233"/>
                  </a:cubicBezTo>
                  <a:cubicBezTo>
                    <a:pt x="18" y="238"/>
                    <a:pt x="20" y="245"/>
                    <a:pt x="22" y="250"/>
                  </a:cubicBezTo>
                  <a:cubicBezTo>
                    <a:pt x="22" y="250"/>
                    <a:pt x="22" y="249"/>
                    <a:pt x="22" y="248"/>
                  </a:cubicBezTo>
                  <a:cubicBezTo>
                    <a:pt x="22" y="249"/>
                    <a:pt x="21" y="248"/>
                    <a:pt x="21" y="246"/>
                  </a:cubicBezTo>
                  <a:cubicBezTo>
                    <a:pt x="21" y="245"/>
                    <a:pt x="21" y="245"/>
                    <a:pt x="21" y="246"/>
                  </a:cubicBezTo>
                  <a:cubicBezTo>
                    <a:pt x="21" y="244"/>
                    <a:pt x="20" y="242"/>
                    <a:pt x="20" y="242"/>
                  </a:cubicBezTo>
                  <a:cubicBezTo>
                    <a:pt x="21" y="243"/>
                    <a:pt x="21" y="244"/>
                    <a:pt x="21" y="245"/>
                  </a:cubicBezTo>
                  <a:cubicBezTo>
                    <a:pt x="22" y="245"/>
                    <a:pt x="20" y="238"/>
                    <a:pt x="20" y="236"/>
                  </a:cubicBezTo>
                  <a:cubicBezTo>
                    <a:pt x="20" y="238"/>
                    <a:pt x="20" y="238"/>
                    <a:pt x="20" y="239"/>
                  </a:cubicBezTo>
                  <a:cubicBezTo>
                    <a:pt x="20" y="238"/>
                    <a:pt x="19" y="238"/>
                    <a:pt x="19" y="237"/>
                  </a:cubicBezTo>
                  <a:cubicBezTo>
                    <a:pt x="19" y="234"/>
                    <a:pt x="19" y="235"/>
                    <a:pt x="19" y="234"/>
                  </a:cubicBezTo>
                  <a:cubicBezTo>
                    <a:pt x="18" y="232"/>
                    <a:pt x="19" y="233"/>
                    <a:pt x="19" y="232"/>
                  </a:cubicBezTo>
                  <a:cubicBezTo>
                    <a:pt x="19" y="232"/>
                    <a:pt x="18" y="231"/>
                    <a:pt x="18" y="229"/>
                  </a:cubicBezTo>
                  <a:cubicBezTo>
                    <a:pt x="18" y="229"/>
                    <a:pt x="18" y="229"/>
                    <a:pt x="18" y="228"/>
                  </a:cubicBezTo>
                  <a:cubicBezTo>
                    <a:pt x="16" y="221"/>
                    <a:pt x="16" y="215"/>
                    <a:pt x="14" y="206"/>
                  </a:cubicBezTo>
                  <a:cubicBezTo>
                    <a:pt x="14" y="206"/>
                    <a:pt x="14" y="204"/>
                    <a:pt x="14" y="202"/>
                  </a:cubicBezTo>
                  <a:cubicBezTo>
                    <a:pt x="14" y="202"/>
                    <a:pt x="14" y="204"/>
                    <a:pt x="13" y="205"/>
                  </a:cubicBezTo>
                  <a:cubicBezTo>
                    <a:pt x="14" y="209"/>
                    <a:pt x="15" y="216"/>
                    <a:pt x="15" y="218"/>
                  </a:cubicBezTo>
                  <a:cubicBezTo>
                    <a:pt x="15" y="217"/>
                    <a:pt x="14" y="213"/>
                    <a:pt x="14" y="212"/>
                  </a:cubicBezTo>
                  <a:cubicBezTo>
                    <a:pt x="14" y="212"/>
                    <a:pt x="14" y="212"/>
                    <a:pt x="14" y="211"/>
                  </a:cubicBezTo>
                  <a:cubicBezTo>
                    <a:pt x="13" y="209"/>
                    <a:pt x="13" y="206"/>
                    <a:pt x="13" y="204"/>
                  </a:cubicBezTo>
                  <a:cubicBezTo>
                    <a:pt x="12" y="201"/>
                    <a:pt x="12" y="199"/>
                    <a:pt x="12" y="196"/>
                  </a:cubicBezTo>
                  <a:cubicBezTo>
                    <a:pt x="11" y="194"/>
                    <a:pt x="11" y="191"/>
                    <a:pt x="11" y="189"/>
                  </a:cubicBezTo>
                  <a:cubicBezTo>
                    <a:pt x="11" y="186"/>
                    <a:pt x="11" y="184"/>
                    <a:pt x="11" y="182"/>
                  </a:cubicBezTo>
                  <a:cubicBezTo>
                    <a:pt x="11" y="184"/>
                    <a:pt x="10" y="183"/>
                    <a:pt x="10" y="184"/>
                  </a:cubicBezTo>
                  <a:cubicBezTo>
                    <a:pt x="11" y="187"/>
                    <a:pt x="11" y="191"/>
                    <a:pt x="11" y="194"/>
                  </a:cubicBezTo>
                  <a:cubicBezTo>
                    <a:pt x="12" y="197"/>
                    <a:pt x="12" y="200"/>
                    <a:pt x="12" y="204"/>
                  </a:cubicBezTo>
                  <a:cubicBezTo>
                    <a:pt x="13" y="208"/>
                    <a:pt x="14" y="211"/>
                    <a:pt x="14" y="214"/>
                  </a:cubicBezTo>
                  <a:cubicBezTo>
                    <a:pt x="14" y="214"/>
                    <a:pt x="15" y="222"/>
                    <a:pt x="14" y="221"/>
                  </a:cubicBezTo>
                  <a:cubicBezTo>
                    <a:pt x="15" y="223"/>
                    <a:pt x="16" y="227"/>
                    <a:pt x="16" y="229"/>
                  </a:cubicBezTo>
                  <a:cubicBezTo>
                    <a:pt x="15" y="226"/>
                    <a:pt x="15" y="226"/>
                    <a:pt x="14" y="225"/>
                  </a:cubicBezTo>
                  <a:cubicBezTo>
                    <a:pt x="15" y="227"/>
                    <a:pt x="15" y="228"/>
                    <a:pt x="16" y="231"/>
                  </a:cubicBezTo>
                  <a:cubicBezTo>
                    <a:pt x="15" y="231"/>
                    <a:pt x="15" y="230"/>
                    <a:pt x="16" y="233"/>
                  </a:cubicBezTo>
                  <a:cubicBezTo>
                    <a:pt x="17" y="239"/>
                    <a:pt x="19" y="247"/>
                    <a:pt x="20" y="254"/>
                  </a:cubicBezTo>
                  <a:cubicBezTo>
                    <a:pt x="20" y="253"/>
                    <a:pt x="18" y="247"/>
                    <a:pt x="18" y="245"/>
                  </a:cubicBezTo>
                  <a:cubicBezTo>
                    <a:pt x="18" y="248"/>
                    <a:pt x="17" y="241"/>
                    <a:pt x="17" y="241"/>
                  </a:cubicBezTo>
                  <a:cubicBezTo>
                    <a:pt x="17" y="244"/>
                    <a:pt x="17" y="244"/>
                    <a:pt x="16" y="242"/>
                  </a:cubicBezTo>
                  <a:cubicBezTo>
                    <a:pt x="16" y="240"/>
                    <a:pt x="16" y="239"/>
                    <a:pt x="16" y="239"/>
                  </a:cubicBezTo>
                  <a:cubicBezTo>
                    <a:pt x="15" y="237"/>
                    <a:pt x="15" y="235"/>
                    <a:pt x="15" y="235"/>
                  </a:cubicBezTo>
                  <a:cubicBezTo>
                    <a:pt x="16" y="240"/>
                    <a:pt x="15" y="237"/>
                    <a:pt x="15" y="238"/>
                  </a:cubicBezTo>
                  <a:cubicBezTo>
                    <a:pt x="15" y="238"/>
                    <a:pt x="15" y="239"/>
                    <a:pt x="16" y="240"/>
                  </a:cubicBezTo>
                  <a:cubicBezTo>
                    <a:pt x="15" y="241"/>
                    <a:pt x="17" y="245"/>
                    <a:pt x="17" y="246"/>
                  </a:cubicBezTo>
                  <a:cubicBezTo>
                    <a:pt x="18" y="249"/>
                    <a:pt x="21" y="257"/>
                    <a:pt x="21" y="261"/>
                  </a:cubicBezTo>
                  <a:cubicBezTo>
                    <a:pt x="21" y="259"/>
                    <a:pt x="20" y="257"/>
                    <a:pt x="19" y="255"/>
                  </a:cubicBezTo>
                  <a:cubicBezTo>
                    <a:pt x="19" y="255"/>
                    <a:pt x="18" y="252"/>
                    <a:pt x="17" y="249"/>
                  </a:cubicBezTo>
                  <a:cubicBezTo>
                    <a:pt x="17" y="247"/>
                    <a:pt x="17" y="249"/>
                    <a:pt x="18" y="250"/>
                  </a:cubicBezTo>
                  <a:cubicBezTo>
                    <a:pt x="17" y="247"/>
                    <a:pt x="16" y="245"/>
                    <a:pt x="16" y="243"/>
                  </a:cubicBezTo>
                  <a:cubicBezTo>
                    <a:pt x="16" y="244"/>
                    <a:pt x="17" y="247"/>
                    <a:pt x="17" y="246"/>
                  </a:cubicBezTo>
                  <a:cubicBezTo>
                    <a:pt x="16" y="243"/>
                    <a:pt x="15" y="241"/>
                    <a:pt x="15" y="239"/>
                  </a:cubicBezTo>
                  <a:cubicBezTo>
                    <a:pt x="14" y="237"/>
                    <a:pt x="13" y="235"/>
                    <a:pt x="13" y="233"/>
                  </a:cubicBezTo>
                  <a:cubicBezTo>
                    <a:pt x="13" y="233"/>
                    <a:pt x="13" y="234"/>
                    <a:pt x="13" y="234"/>
                  </a:cubicBezTo>
                  <a:cubicBezTo>
                    <a:pt x="12" y="231"/>
                    <a:pt x="11" y="227"/>
                    <a:pt x="10" y="224"/>
                  </a:cubicBezTo>
                  <a:cubicBezTo>
                    <a:pt x="9" y="220"/>
                    <a:pt x="9" y="217"/>
                    <a:pt x="9" y="215"/>
                  </a:cubicBezTo>
                  <a:cubicBezTo>
                    <a:pt x="9" y="213"/>
                    <a:pt x="8" y="208"/>
                    <a:pt x="7" y="206"/>
                  </a:cubicBezTo>
                  <a:cubicBezTo>
                    <a:pt x="8" y="209"/>
                    <a:pt x="8" y="210"/>
                    <a:pt x="8" y="212"/>
                  </a:cubicBezTo>
                  <a:cubicBezTo>
                    <a:pt x="7" y="209"/>
                    <a:pt x="7" y="207"/>
                    <a:pt x="6" y="206"/>
                  </a:cubicBezTo>
                  <a:cubicBezTo>
                    <a:pt x="6" y="204"/>
                    <a:pt x="6" y="199"/>
                    <a:pt x="6" y="198"/>
                  </a:cubicBezTo>
                  <a:cubicBezTo>
                    <a:pt x="6" y="197"/>
                    <a:pt x="6" y="202"/>
                    <a:pt x="6" y="201"/>
                  </a:cubicBezTo>
                  <a:cubicBezTo>
                    <a:pt x="6" y="199"/>
                    <a:pt x="6" y="196"/>
                    <a:pt x="6" y="193"/>
                  </a:cubicBezTo>
                  <a:cubicBezTo>
                    <a:pt x="5" y="190"/>
                    <a:pt x="5" y="187"/>
                    <a:pt x="5" y="184"/>
                  </a:cubicBezTo>
                  <a:cubicBezTo>
                    <a:pt x="5" y="181"/>
                    <a:pt x="5" y="178"/>
                    <a:pt x="4" y="175"/>
                  </a:cubicBezTo>
                  <a:cubicBezTo>
                    <a:pt x="4" y="174"/>
                    <a:pt x="4" y="173"/>
                    <a:pt x="4" y="171"/>
                  </a:cubicBezTo>
                  <a:cubicBezTo>
                    <a:pt x="4" y="170"/>
                    <a:pt x="4" y="169"/>
                    <a:pt x="4" y="168"/>
                  </a:cubicBezTo>
                  <a:cubicBezTo>
                    <a:pt x="5" y="169"/>
                    <a:pt x="4" y="175"/>
                    <a:pt x="5" y="176"/>
                  </a:cubicBezTo>
                  <a:cubicBezTo>
                    <a:pt x="5" y="174"/>
                    <a:pt x="5" y="172"/>
                    <a:pt x="5" y="170"/>
                  </a:cubicBezTo>
                  <a:cubicBezTo>
                    <a:pt x="5" y="168"/>
                    <a:pt x="5" y="166"/>
                    <a:pt x="5" y="164"/>
                  </a:cubicBezTo>
                  <a:cubicBezTo>
                    <a:pt x="5" y="163"/>
                    <a:pt x="5" y="165"/>
                    <a:pt x="5" y="168"/>
                  </a:cubicBezTo>
                  <a:cubicBezTo>
                    <a:pt x="5" y="168"/>
                    <a:pt x="6" y="179"/>
                    <a:pt x="5" y="176"/>
                  </a:cubicBezTo>
                  <a:cubicBezTo>
                    <a:pt x="5" y="180"/>
                    <a:pt x="6" y="185"/>
                    <a:pt x="5" y="188"/>
                  </a:cubicBezTo>
                  <a:cubicBezTo>
                    <a:pt x="6" y="190"/>
                    <a:pt x="6" y="188"/>
                    <a:pt x="6" y="191"/>
                  </a:cubicBezTo>
                  <a:cubicBezTo>
                    <a:pt x="6" y="191"/>
                    <a:pt x="6" y="190"/>
                    <a:pt x="6" y="190"/>
                  </a:cubicBezTo>
                  <a:cubicBezTo>
                    <a:pt x="6" y="192"/>
                    <a:pt x="7" y="197"/>
                    <a:pt x="7" y="202"/>
                  </a:cubicBezTo>
                  <a:cubicBezTo>
                    <a:pt x="7" y="204"/>
                    <a:pt x="8" y="207"/>
                    <a:pt x="8" y="209"/>
                  </a:cubicBezTo>
                  <a:cubicBezTo>
                    <a:pt x="9" y="212"/>
                    <a:pt x="9" y="214"/>
                    <a:pt x="9" y="215"/>
                  </a:cubicBezTo>
                  <a:cubicBezTo>
                    <a:pt x="9" y="215"/>
                    <a:pt x="9" y="216"/>
                    <a:pt x="9" y="217"/>
                  </a:cubicBezTo>
                  <a:cubicBezTo>
                    <a:pt x="10" y="217"/>
                    <a:pt x="10" y="220"/>
                    <a:pt x="10" y="220"/>
                  </a:cubicBezTo>
                  <a:cubicBezTo>
                    <a:pt x="10" y="217"/>
                    <a:pt x="10" y="217"/>
                    <a:pt x="10" y="216"/>
                  </a:cubicBezTo>
                  <a:cubicBezTo>
                    <a:pt x="10" y="215"/>
                    <a:pt x="9" y="212"/>
                    <a:pt x="9" y="211"/>
                  </a:cubicBezTo>
                  <a:cubicBezTo>
                    <a:pt x="9" y="210"/>
                    <a:pt x="9" y="213"/>
                    <a:pt x="10" y="213"/>
                  </a:cubicBezTo>
                  <a:cubicBezTo>
                    <a:pt x="10" y="212"/>
                    <a:pt x="9" y="211"/>
                    <a:pt x="9" y="211"/>
                  </a:cubicBezTo>
                  <a:cubicBezTo>
                    <a:pt x="10" y="212"/>
                    <a:pt x="10" y="213"/>
                    <a:pt x="10" y="213"/>
                  </a:cubicBezTo>
                  <a:cubicBezTo>
                    <a:pt x="9" y="209"/>
                    <a:pt x="8" y="205"/>
                    <a:pt x="8" y="202"/>
                  </a:cubicBezTo>
                  <a:cubicBezTo>
                    <a:pt x="8" y="205"/>
                    <a:pt x="9" y="204"/>
                    <a:pt x="9" y="205"/>
                  </a:cubicBezTo>
                  <a:cubicBezTo>
                    <a:pt x="9" y="209"/>
                    <a:pt x="11" y="215"/>
                    <a:pt x="11" y="217"/>
                  </a:cubicBezTo>
                  <a:cubicBezTo>
                    <a:pt x="10" y="211"/>
                    <a:pt x="11" y="212"/>
                    <a:pt x="10" y="209"/>
                  </a:cubicBezTo>
                  <a:cubicBezTo>
                    <a:pt x="11" y="212"/>
                    <a:pt x="10" y="210"/>
                    <a:pt x="11" y="213"/>
                  </a:cubicBezTo>
                  <a:cubicBezTo>
                    <a:pt x="11" y="213"/>
                    <a:pt x="11" y="211"/>
                    <a:pt x="11" y="208"/>
                  </a:cubicBezTo>
                  <a:cubicBezTo>
                    <a:pt x="11" y="210"/>
                    <a:pt x="11" y="210"/>
                    <a:pt x="11" y="210"/>
                  </a:cubicBezTo>
                  <a:cubicBezTo>
                    <a:pt x="11" y="208"/>
                    <a:pt x="10" y="204"/>
                    <a:pt x="11" y="206"/>
                  </a:cubicBezTo>
                  <a:cubicBezTo>
                    <a:pt x="11" y="203"/>
                    <a:pt x="10" y="200"/>
                    <a:pt x="11" y="199"/>
                  </a:cubicBezTo>
                  <a:cubicBezTo>
                    <a:pt x="11" y="201"/>
                    <a:pt x="11" y="206"/>
                    <a:pt x="12" y="205"/>
                  </a:cubicBezTo>
                  <a:cubicBezTo>
                    <a:pt x="10" y="199"/>
                    <a:pt x="10" y="193"/>
                    <a:pt x="10" y="188"/>
                  </a:cubicBezTo>
                  <a:cubicBezTo>
                    <a:pt x="10" y="183"/>
                    <a:pt x="10" y="178"/>
                    <a:pt x="9" y="171"/>
                  </a:cubicBezTo>
                  <a:cubicBezTo>
                    <a:pt x="10" y="172"/>
                    <a:pt x="10" y="169"/>
                    <a:pt x="10" y="167"/>
                  </a:cubicBezTo>
                  <a:cubicBezTo>
                    <a:pt x="10" y="169"/>
                    <a:pt x="10" y="171"/>
                    <a:pt x="11" y="173"/>
                  </a:cubicBezTo>
                  <a:cubicBezTo>
                    <a:pt x="11" y="174"/>
                    <a:pt x="11" y="175"/>
                    <a:pt x="11" y="177"/>
                  </a:cubicBezTo>
                  <a:cubicBezTo>
                    <a:pt x="11" y="179"/>
                    <a:pt x="11" y="177"/>
                    <a:pt x="11" y="180"/>
                  </a:cubicBezTo>
                  <a:cubicBezTo>
                    <a:pt x="11" y="179"/>
                    <a:pt x="11" y="179"/>
                    <a:pt x="11" y="178"/>
                  </a:cubicBezTo>
                  <a:cubicBezTo>
                    <a:pt x="11" y="182"/>
                    <a:pt x="11" y="184"/>
                    <a:pt x="12" y="189"/>
                  </a:cubicBezTo>
                  <a:cubicBezTo>
                    <a:pt x="12" y="190"/>
                    <a:pt x="12" y="193"/>
                    <a:pt x="13" y="191"/>
                  </a:cubicBezTo>
                  <a:cubicBezTo>
                    <a:pt x="12" y="189"/>
                    <a:pt x="12" y="187"/>
                    <a:pt x="12" y="185"/>
                  </a:cubicBezTo>
                  <a:cubicBezTo>
                    <a:pt x="12" y="183"/>
                    <a:pt x="12" y="181"/>
                    <a:pt x="11" y="178"/>
                  </a:cubicBezTo>
                  <a:cubicBezTo>
                    <a:pt x="12" y="180"/>
                    <a:pt x="12" y="175"/>
                    <a:pt x="11" y="174"/>
                  </a:cubicBezTo>
                  <a:cubicBezTo>
                    <a:pt x="12" y="175"/>
                    <a:pt x="12" y="177"/>
                    <a:pt x="12" y="177"/>
                  </a:cubicBezTo>
                  <a:cubicBezTo>
                    <a:pt x="11" y="177"/>
                    <a:pt x="11" y="178"/>
                    <a:pt x="11" y="177"/>
                  </a:cubicBezTo>
                  <a:cubicBezTo>
                    <a:pt x="11" y="173"/>
                    <a:pt x="11" y="171"/>
                    <a:pt x="11" y="171"/>
                  </a:cubicBezTo>
                  <a:cubicBezTo>
                    <a:pt x="11" y="172"/>
                    <a:pt x="11" y="174"/>
                    <a:pt x="11" y="174"/>
                  </a:cubicBezTo>
                  <a:cubicBezTo>
                    <a:pt x="11" y="171"/>
                    <a:pt x="11" y="174"/>
                    <a:pt x="11" y="171"/>
                  </a:cubicBezTo>
                  <a:cubicBezTo>
                    <a:pt x="11" y="169"/>
                    <a:pt x="11" y="163"/>
                    <a:pt x="11" y="161"/>
                  </a:cubicBezTo>
                  <a:cubicBezTo>
                    <a:pt x="12" y="160"/>
                    <a:pt x="12" y="160"/>
                    <a:pt x="12" y="160"/>
                  </a:cubicBezTo>
                  <a:cubicBezTo>
                    <a:pt x="11" y="164"/>
                    <a:pt x="12" y="166"/>
                    <a:pt x="12" y="164"/>
                  </a:cubicBezTo>
                  <a:cubicBezTo>
                    <a:pt x="12" y="158"/>
                    <a:pt x="11" y="156"/>
                    <a:pt x="11" y="155"/>
                  </a:cubicBezTo>
                  <a:cubicBezTo>
                    <a:pt x="11" y="153"/>
                    <a:pt x="11" y="154"/>
                    <a:pt x="11" y="152"/>
                  </a:cubicBezTo>
                  <a:cubicBezTo>
                    <a:pt x="11" y="152"/>
                    <a:pt x="11" y="148"/>
                    <a:pt x="11" y="146"/>
                  </a:cubicBezTo>
                  <a:cubicBezTo>
                    <a:pt x="11" y="147"/>
                    <a:pt x="10" y="149"/>
                    <a:pt x="10" y="147"/>
                  </a:cubicBezTo>
                  <a:cubicBezTo>
                    <a:pt x="11" y="145"/>
                    <a:pt x="11" y="141"/>
                    <a:pt x="11" y="137"/>
                  </a:cubicBezTo>
                  <a:cubicBezTo>
                    <a:pt x="11" y="134"/>
                    <a:pt x="12" y="130"/>
                    <a:pt x="12" y="128"/>
                  </a:cubicBezTo>
                  <a:cubicBezTo>
                    <a:pt x="12" y="129"/>
                    <a:pt x="12" y="131"/>
                    <a:pt x="12" y="128"/>
                  </a:cubicBezTo>
                  <a:cubicBezTo>
                    <a:pt x="12" y="128"/>
                    <a:pt x="13" y="121"/>
                    <a:pt x="13" y="119"/>
                  </a:cubicBezTo>
                  <a:cubicBezTo>
                    <a:pt x="13" y="118"/>
                    <a:pt x="13" y="122"/>
                    <a:pt x="12" y="122"/>
                  </a:cubicBezTo>
                  <a:cubicBezTo>
                    <a:pt x="13" y="117"/>
                    <a:pt x="12" y="119"/>
                    <a:pt x="13" y="116"/>
                  </a:cubicBezTo>
                  <a:cubicBezTo>
                    <a:pt x="13" y="112"/>
                    <a:pt x="15" y="102"/>
                    <a:pt x="15" y="99"/>
                  </a:cubicBezTo>
                  <a:cubicBezTo>
                    <a:pt x="15" y="100"/>
                    <a:pt x="15" y="103"/>
                    <a:pt x="14" y="105"/>
                  </a:cubicBezTo>
                  <a:cubicBezTo>
                    <a:pt x="14" y="103"/>
                    <a:pt x="13" y="104"/>
                    <a:pt x="14" y="103"/>
                  </a:cubicBezTo>
                  <a:cubicBezTo>
                    <a:pt x="14" y="101"/>
                    <a:pt x="15" y="97"/>
                    <a:pt x="15" y="95"/>
                  </a:cubicBezTo>
                  <a:cubicBezTo>
                    <a:pt x="14" y="98"/>
                    <a:pt x="14" y="99"/>
                    <a:pt x="14" y="96"/>
                  </a:cubicBezTo>
                  <a:cubicBezTo>
                    <a:pt x="13" y="100"/>
                    <a:pt x="13" y="102"/>
                    <a:pt x="13" y="105"/>
                  </a:cubicBezTo>
                  <a:cubicBezTo>
                    <a:pt x="12" y="108"/>
                    <a:pt x="12" y="111"/>
                    <a:pt x="11" y="114"/>
                  </a:cubicBezTo>
                  <a:cubicBezTo>
                    <a:pt x="12" y="114"/>
                    <a:pt x="12" y="115"/>
                    <a:pt x="12" y="116"/>
                  </a:cubicBezTo>
                  <a:cubicBezTo>
                    <a:pt x="11" y="116"/>
                    <a:pt x="11" y="120"/>
                    <a:pt x="11" y="120"/>
                  </a:cubicBezTo>
                  <a:cubicBezTo>
                    <a:pt x="10" y="120"/>
                    <a:pt x="11" y="115"/>
                    <a:pt x="11" y="115"/>
                  </a:cubicBezTo>
                  <a:cubicBezTo>
                    <a:pt x="11" y="116"/>
                    <a:pt x="10" y="119"/>
                    <a:pt x="10" y="121"/>
                  </a:cubicBezTo>
                  <a:cubicBezTo>
                    <a:pt x="10" y="123"/>
                    <a:pt x="10" y="125"/>
                    <a:pt x="10" y="124"/>
                  </a:cubicBezTo>
                  <a:cubicBezTo>
                    <a:pt x="10" y="126"/>
                    <a:pt x="9" y="127"/>
                    <a:pt x="9" y="129"/>
                  </a:cubicBezTo>
                  <a:cubicBezTo>
                    <a:pt x="10" y="128"/>
                    <a:pt x="9" y="139"/>
                    <a:pt x="9" y="136"/>
                  </a:cubicBezTo>
                  <a:cubicBezTo>
                    <a:pt x="8" y="140"/>
                    <a:pt x="8" y="146"/>
                    <a:pt x="8" y="146"/>
                  </a:cubicBezTo>
                  <a:cubicBezTo>
                    <a:pt x="8" y="141"/>
                    <a:pt x="8" y="137"/>
                    <a:pt x="8" y="133"/>
                  </a:cubicBezTo>
                  <a:cubicBezTo>
                    <a:pt x="8" y="135"/>
                    <a:pt x="8" y="135"/>
                    <a:pt x="8" y="137"/>
                  </a:cubicBezTo>
                  <a:cubicBezTo>
                    <a:pt x="8" y="137"/>
                    <a:pt x="8" y="139"/>
                    <a:pt x="8" y="140"/>
                  </a:cubicBezTo>
                  <a:cubicBezTo>
                    <a:pt x="8" y="140"/>
                    <a:pt x="8" y="143"/>
                    <a:pt x="7" y="144"/>
                  </a:cubicBezTo>
                  <a:cubicBezTo>
                    <a:pt x="7" y="144"/>
                    <a:pt x="7" y="146"/>
                    <a:pt x="7" y="146"/>
                  </a:cubicBezTo>
                  <a:cubicBezTo>
                    <a:pt x="7" y="142"/>
                    <a:pt x="7" y="138"/>
                    <a:pt x="8" y="134"/>
                  </a:cubicBezTo>
                  <a:cubicBezTo>
                    <a:pt x="7" y="134"/>
                    <a:pt x="7" y="139"/>
                    <a:pt x="7" y="139"/>
                  </a:cubicBezTo>
                  <a:cubicBezTo>
                    <a:pt x="7" y="140"/>
                    <a:pt x="7" y="137"/>
                    <a:pt x="7" y="137"/>
                  </a:cubicBezTo>
                  <a:cubicBezTo>
                    <a:pt x="7" y="138"/>
                    <a:pt x="7" y="143"/>
                    <a:pt x="7" y="144"/>
                  </a:cubicBezTo>
                  <a:cubicBezTo>
                    <a:pt x="6" y="142"/>
                    <a:pt x="7" y="138"/>
                    <a:pt x="6" y="138"/>
                  </a:cubicBezTo>
                  <a:cubicBezTo>
                    <a:pt x="7" y="135"/>
                    <a:pt x="7" y="133"/>
                    <a:pt x="7" y="130"/>
                  </a:cubicBezTo>
                  <a:cubicBezTo>
                    <a:pt x="7" y="132"/>
                    <a:pt x="7" y="127"/>
                    <a:pt x="7" y="126"/>
                  </a:cubicBezTo>
                  <a:cubicBezTo>
                    <a:pt x="7" y="130"/>
                    <a:pt x="7" y="135"/>
                    <a:pt x="6" y="139"/>
                  </a:cubicBezTo>
                  <a:cubicBezTo>
                    <a:pt x="6" y="143"/>
                    <a:pt x="6" y="150"/>
                    <a:pt x="5" y="153"/>
                  </a:cubicBezTo>
                  <a:cubicBezTo>
                    <a:pt x="5" y="151"/>
                    <a:pt x="5" y="149"/>
                    <a:pt x="5" y="148"/>
                  </a:cubicBezTo>
                  <a:cubicBezTo>
                    <a:pt x="5" y="150"/>
                    <a:pt x="5" y="155"/>
                    <a:pt x="5" y="157"/>
                  </a:cubicBezTo>
                  <a:cubicBezTo>
                    <a:pt x="5" y="156"/>
                    <a:pt x="5" y="155"/>
                    <a:pt x="5" y="156"/>
                  </a:cubicBezTo>
                  <a:cubicBezTo>
                    <a:pt x="5" y="158"/>
                    <a:pt x="5" y="159"/>
                    <a:pt x="5" y="160"/>
                  </a:cubicBezTo>
                  <a:cubicBezTo>
                    <a:pt x="5" y="161"/>
                    <a:pt x="5" y="164"/>
                    <a:pt x="4" y="162"/>
                  </a:cubicBezTo>
                  <a:cubicBezTo>
                    <a:pt x="4" y="159"/>
                    <a:pt x="4" y="157"/>
                    <a:pt x="4" y="154"/>
                  </a:cubicBezTo>
                  <a:cubicBezTo>
                    <a:pt x="5" y="152"/>
                    <a:pt x="5" y="149"/>
                    <a:pt x="5" y="147"/>
                  </a:cubicBezTo>
                  <a:cubicBezTo>
                    <a:pt x="5" y="142"/>
                    <a:pt x="5" y="137"/>
                    <a:pt x="6" y="131"/>
                  </a:cubicBezTo>
                  <a:cubicBezTo>
                    <a:pt x="5" y="138"/>
                    <a:pt x="5" y="145"/>
                    <a:pt x="5" y="148"/>
                  </a:cubicBezTo>
                  <a:cubicBezTo>
                    <a:pt x="5" y="144"/>
                    <a:pt x="6" y="142"/>
                    <a:pt x="5" y="140"/>
                  </a:cubicBezTo>
                  <a:cubicBezTo>
                    <a:pt x="6" y="137"/>
                    <a:pt x="6" y="136"/>
                    <a:pt x="6" y="133"/>
                  </a:cubicBezTo>
                  <a:cubicBezTo>
                    <a:pt x="6" y="136"/>
                    <a:pt x="6" y="134"/>
                    <a:pt x="6" y="133"/>
                  </a:cubicBezTo>
                  <a:cubicBezTo>
                    <a:pt x="6" y="130"/>
                    <a:pt x="6" y="130"/>
                    <a:pt x="7" y="127"/>
                  </a:cubicBezTo>
                  <a:cubicBezTo>
                    <a:pt x="6" y="127"/>
                    <a:pt x="7" y="119"/>
                    <a:pt x="7" y="119"/>
                  </a:cubicBezTo>
                  <a:cubicBezTo>
                    <a:pt x="6" y="123"/>
                    <a:pt x="6" y="127"/>
                    <a:pt x="6" y="131"/>
                  </a:cubicBezTo>
                  <a:cubicBezTo>
                    <a:pt x="5" y="133"/>
                    <a:pt x="5" y="135"/>
                    <a:pt x="5" y="137"/>
                  </a:cubicBezTo>
                  <a:cubicBezTo>
                    <a:pt x="5" y="139"/>
                    <a:pt x="4" y="141"/>
                    <a:pt x="4" y="143"/>
                  </a:cubicBezTo>
                  <a:cubicBezTo>
                    <a:pt x="4" y="145"/>
                    <a:pt x="5" y="141"/>
                    <a:pt x="5" y="143"/>
                  </a:cubicBezTo>
                  <a:cubicBezTo>
                    <a:pt x="5" y="145"/>
                    <a:pt x="5" y="145"/>
                    <a:pt x="4" y="146"/>
                  </a:cubicBezTo>
                  <a:cubicBezTo>
                    <a:pt x="4" y="144"/>
                    <a:pt x="4" y="147"/>
                    <a:pt x="3" y="149"/>
                  </a:cubicBezTo>
                  <a:cubicBezTo>
                    <a:pt x="3" y="144"/>
                    <a:pt x="4" y="146"/>
                    <a:pt x="4" y="143"/>
                  </a:cubicBezTo>
                  <a:cubicBezTo>
                    <a:pt x="4" y="141"/>
                    <a:pt x="4" y="138"/>
                    <a:pt x="4" y="136"/>
                  </a:cubicBezTo>
                  <a:cubicBezTo>
                    <a:pt x="4" y="136"/>
                    <a:pt x="4" y="138"/>
                    <a:pt x="4" y="138"/>
                  </a:cubicBezTo>
                  <a:cubicBezTo>
                    <a:pt x="4" y="137"/>
                    <a:pt x="5" y="136"/>
                    <a:pt x="5" y="134"/>
                  </a:cubicBezTo>
                  <a:cubicBezTo>
                    <a:pt x="4" y="135"/>
                    <a:pt x="4" y="134"/>
                    <a:pt x="4" y="133"/>
                  </a:cubicBezTo>
                  <a:cubicBezTo>
                    <a:pt x="5" y="132"/>
                    <a:pt x="5" y="130"/>
                    <a:pt x="6" y="126"/>
                  </a:cubicBezTo>
                  <a:cubicBezTo>
                    <a:pt x="6" y="125"/>
                    <a:pt x="5" y="127"/>
                    <a:pt x="6" y="126"/>
                  </a:cubicBezTo>
                  <a:cubicBezTo>
                    <a:pt x="6" y="124"/>
                    <a:pt x="6" y="122"/>
                    <a:pt x="6" y="121"/>
                  </a:cubicBezTo>
                  <a:cubicBezTo>
                    <a:pt x="6" y="119"/>
                    <a:pt x="7" y="117"/>
                    <a:pt x="7" y="116"/>
                  </a:cubicBezTo>
                  <a:cubicBezTo>
                    <a:pt x="7" y="114"/>
                    <a:pt x="8" y="112"/>
                    <a:pt x="8" y="109"/>
                  </a:cubicBezTo>
                  <a:cubicBezTo>
                    <a:pt x="8" y="109"/>
                    <a:pt x="9" y="102"/>
                    <a:pt x="9" y="101"/>
                  </a:cubicBezTo>
                  <a:cubicBezTo>
                    <a:pt x="9" y="101"/>
                    <a:pt x="9" y="101"/>
                    <a:pt x="10" y="100"/>
                  </a:cubicBezTo>
                  <a:cubicBezTo>
                    <a:pt x="9" y="99"/>
                    <a:pt x="8" y="102"/>
                    <a:pt x="8" y="105"/>
                  </a:cubicBezTo>
                  <a:cubicBezTo>
                    <a:pt x="8" y="109"/>
                    <a:pt x="7" y="112"/>
                    <a:pt x="7" y="113"/>
                  </a:cubicBezTo>
                  <a:cubicBezTo>
                    <a:pt x="7" y="109"/>
                    <a:pt x="7" y="110"/>
                    <a:pt x="6" y="113"/>
                  </a:cubicBezTo>
                  <a:cubicBezTo>
                    <a:pt x="7" y="110"/>
                    <a:pt x="7" y="106"/>
                    <a:pt x="8" y="103"/>
                  </a:cubicBezTo>
                  <a:cubicBezTo>
                    <a:pt x="9" y="101"/>
                    <a:pt x="9" y="99"/>
                    <a:pt x="9" y="99"/>
                  </a:cubicBezTo>
                  <a:cubicBezTo>
                    <a:pt x="9" y="96"/>
                    <a:pt x="11" y="91"/>
                    <a:pt x="10" y="92"/>
                  </a:cubicBezTo>
                  <a:cubicBezTo>
                    <a:pt x="9" y="96"/>
                    <a:pt x="10" y="93"/>
                    <a:pt x="10" y="93"/>
                  </a:cubicBezTo>
                  <a:cubicBezTo>
                    <a:pt x="9" y="94"/>
                    <a:pt x="9" y="98"/>
                    <a:pt x="8" y="99"/>
                  </a:cubicBezTo>
                  <a:cubicBezTo>
                    <a:pt x="8" y="99"/>
                    <a:pt x="9" y="94"/>
                    <a:pt x="9" y="96"/>
                  </a:cubicBezTo>
                  <a:cubicBezTo>
                    <a:pt x="8" y="100"/>
                    <a:pt x="8" y="100"/>
                    <a:pt x="8" y="102"/>
                  </a:cubicBezTo>
                  <a:cubicBezTo>
                    <a:pt x="8" y="103"/>
                    <a:pt x="7" y="103"/>
                    <a:pt x="7" y="105"/>
                  </a:cubicBezTo>
                  <a:cubicBezTo>
                    <a:pt x="7" y="106"/>
                    <a:pt x="8" y="104"/>
                    <a:pt x="7" y="107"/>
                  </a:cubicBezTo>
                  <a:cubicBezTo>
                    <a:pt x="6" y="108"/>
                    <a:pt x="6" y="111"/>
                    <a:pt x="5" y="114"/>
                  </a:cubicBezTo>
                  <a:cubicBezTo>
                    <a:pt x="5" y="116"/>
                    <a:pt x="5" y="118"/>
                    <a:pt x="5" y="120"/>
                  </a:cubicBezTo>
                  <a:cubicBezTo>
                    <a:pt x="4" y="121"/>
                    <a:pt x="4" y="123"/>
                    <a:pt x="4" y="124"/>
                  </a:cubicBezTo>
                  <a:cubicBezTo>
                    <a:pt x="5" y="113"/>
                    <a:pt x="7" y="101"/>
                    <a:pt x="9" y="93"/>
                  </a:cubicBezTo>
                  <a:cubicBezTo>
                    <a:pt x="8" y="94"/>
                    <a:pt x="8" y="94"/>
                    <a:pt x="8" y="93"/>
                  </a:cubicBezTo>
                  <a:cubicBezTo>
                    <a:pt x="9" y="91"/>
                    <a:pt x="9" y="91"/>
                    <a:pt x="9" y="91"/>
                  </a:cubicBezTo>
                  <a:cubicBezTo>
                    <a:pt x="9" y="91"/>
                    <a:pt x="9" y="91"/>
                    <a:pt x="9" y="90"/>
                  </a:cubicBezTo>
                  <a:cubicBezTo>
                    <a:pt x="10" y="87"/>
                    <a:pt x="10" y="86"/>
                    <a:pt x="11" y="83"/>
                  </a:cubicBezTo>
                  <a:cubicBezTo>
                    <a:pt x="12" y="80"/>
                    <a:pt x="13" y="74"/>
                    <a:pt x="14" y="69"/>
                  </a:cubicBezTo>
                  <a:cubicBezTo>
                    <a:pt x="16" y="64"/>
                    <a:pt x="18" y="59"/>
                    <a:pt x="19" y="56"/>
                  </a:cubicBezTo>
                  <a:cubicBezTo>
                    <a:pt x="19" y="54"/>
                    <a:pt x="21" y="50"/>
                    <a:pt x="22" y="45"/>
                  </a:cubicBezTo>
                  <a:cubicBezTo>
                    <a:pt x="24" y="41"/>
                    <a:pt x="25" y="36"/>
                    <a:pt x="27" y="34"/>
                  </a:cubicBezTo>
                  <a:cubicBezTo>
                    <a:pt x="26" y="34"/>
                    <a:pt x="26" y="35"/>
                    <a:pt x="26" y="34"/>
                  </a:cubicBezTo>
                  <a:cubicBezTo>
                    <a:pt x="27" y="32"/>
                    <a:pt x="29" y="28"/>
                    <a:pt x="31" y="24"/>
                  </a:cubicBezTo>
                  <a:cubicBezTo>
                    <a:pt x="31" y="22"/>
                    <a:pt x="32" y="21"/>
                    <a:pt x="33" y="20"/>
                  </a:cubicBezTo>
                  <a:cubicBezTo>
                    <a:pt x="33" y="19"/>
                    <a:pt x="33" y="18"/>
                    <a:pt x="33" y="18"/>
                  </a:cubicBezTo>
                  <a:cubicBezTo>
                    <a:pt x="34" y="17"/>
                    <a:pt x="33" y="18"/>
                    <a:pt x="33" y="17"/>
                  </a:cubicBezTo>
                  <a:cubicBezTo>
                    <a:pt x="34" y="16"/>
                    <a:pt x="35" y="15"/>
                    <a:pt x="35" y="14"/>
                  </a:cubicBezTo>
                  <a:cubicBezTo>
                    <a:pt x="37" y="10"/>
                    <a:pt x="40" y="5"/>
                    <a:pt x="42" y="0"/>
                  </a:cubicBezTo>
                  <a:cubicBezTo>
                    <a:pt x="41" y="1"/>
                    <a:pt x="40" y="4"/>
                    <a:pt x="40" y="3"/>
                  </a:cubicBezTo>
                  <a:close/>
                  <a:moveTo>
                    <a:pt x="6" y="194"/>
                  </a:moveTo>
                  <a:cubicBezTo>
                    <a:pt x="5" y="196"/>
                    <a:pt x="5" y="187"/>
                    <a:pt x="5" y="190"/>
                  </a:cubicBezTo>
                  <a:cubicBezTo>
                    <a:pt x="4" y="189"/>
                    <a:pt x="5" y="189"/>
                    <a:pt x="5" y="188"/>
                  </a:cubicBezTo>
                  <a:cubicBezTo>
                    <a:pt x="5" y="188"/>
                    <a:pt x="5" y="192"/>
                    <a:pt x="6" y="194"/>
                  </a:cubicBezTo>
                  <a:close/>
                  <a:moveTo>
                    <a:pt x="32" y="279"/>
                  </a:moveTo>
                  <a:cubicBezTo>
                    <a:pt x="33" y="281"/>
                    <a:pt x="34" y="283"/>
                    <a:pt x="34" y="284"/>
                  </a:cubicBezTo>
                  <a:cubicBezTo>
                    <a:pt x="34" y="285"/>
                    <a:pt x="32" y="281"/>
                    <a:pt x="31" y="278"/>
                  </a:cubicBezTo>
                  <a:cubicBezTo>
                    <a:pt x="32" y="281"/>
                    <a:pt x="35" y="288"/>
                    <a:pt x="37" y="291"/>
                  </a:cubicBezTo>
                  <a:cubicBezTo>
                    <a:pt x="37" y="292"/>
                    <a:pt x="36" y="291"/>
                    <a:pt x="37" y="292"/>
                  </a:cubicBezTo>
                  <a:cubicBezTo>
                    <a:pt x="36" y="292"/>
                    <a:pt x="36" y="289"/>
                    <a:pt x="36" y="290"/>
                  </a:cubicBezTo>
                  <a:cubicBezTo>
                    <a:pt x="35" y="289"/>
                    <a:pt x="32" y="281"/>
                    <a:pt x="32" y="282"/>
                  </a:cubicBezTo>
                  <a:cubicBezTo>
                    <a:pt x="31" y="280"/>
                    <a:pt x="31" y="277"/>
                    <a:pt x="30" y="275"/>
                  </a:cubicBezTo>
                  <a:cubicBezTo>
                    <a:pt x="29" y="274"/>
                    <a:pt x="27" y="270"/>
                    <a:pt x="27" y="268"/>
                  </a:cubicBezTo>
                  <a:cubicBezTo>
                    <a:pt x="28" y="271"/>
                    <a:pt x="30" y="275"/>
                    <a:pt x="32" y="279"/>
                  </a:cubicBezTo>
                  <a:close/>
                  <a:moveTo>
                    <a:pt x="19" y="221"/>
                  </a:moveTo>
                  <a:cubicBezTo>
                    <a:pt x="19" y="224"/>
                    <a:pt x="19" y="224"/>
                    <a:pt x="20" y="229"/>
                  </a:cubicBezTo>
                  <a:cubicBezTo>
                    <a:pt x="20" y="227"/>
                    <a:pt x="20" y="226"/>
                    <a:pt x="20" y="229"/>
                  </a:cubicBezTo>
                  <a:cubicBezTo>
                    <a:pt x="19" y="228"/>
                    <a:pt x="19" y="228"/>
                    <a:pt x="19" y="225"/>
                  </a:cubicBezTo>
                  <a:cubicBezTo>
                    <a:pt x="19" y="224"/>
                    <a:pt x="19" y="224"/>
                    <a:pt x="18" y="220"/>
                  </a:cubicBezTo>
                  <a:cubicBezTo>
                    <a:pt x="18" y="220"/>
                    <a:pt x="18" y="221"/>
                    <a:pt x="19" y="221"/>
                  </a:cubicBezTo>
                  <a:close/>
                  <a:moveTo>
                    <a:pt x="45" y="305"/>
                  </a:moveTo>
                  <a:cubicBezTo>
                    <a:pt x="43" y="302"/>
                    <a:pt x="43" y="301"/>
                    <a:pt x="41" y="297"/>
                  </a:cubicBezTo>
                  <a:cubicBezTo>
                    <a:pt x="42" y="297"/>
                    <a:pt x="43" y="299"/>
                    <a:pt x="43" y="301"/>
                  </a:cubicBezTo>
                  <a:cubicBezTo>
                    <a:pt x="44" y="303"/>
                    <a:pt x="45" y="304"/>
                    <a:pt x="45" y="305"/>
                  </a:cubicBezTo>
                  <a:close/>
                  <a:moveTo>
                    <a:pt x="174" y="450"/>
                  </a:moveTo>
                  <a:cubicBezTo>
                    <a:pt x="174" y="450"/>
                    <a:pt x="173" y="449"/>
                    <a:pt x="170" y="448"/>
                  </a:cubicBezTo>
                  <a:cubicBezTo>
                    <a:pt x="170" y="448"/>
                    <a:pt x="170" y="448"/>
                    <a:pt x="170" y="448"/>
                  </a:cubicBezTo>
                  <a:cubicBezTo>
                    <a:pt x="172" y="449"/>
                    <a:pt x="173" y="449"/>
                    <a:pt x="174" y="450"/>
                  </a:cubicBezTo>
                  <a:close/>
                  <a:moveTo>
                    <a:pt x="192" y="459"/>
                  </a:moveTo>
                  <a:cubicBezTo>
                    <a:pt x="193" y="459"/>
                    <a:pt x="193" y="459"/>
                    <a:pt x="195" y="460"/>
                  </a:cubicBezTo>
                  <a:cubicBezTo>
                    <a:pt x="196" y="461"/>
                    <a:pt x="199" y="463"/>
                    <a:pt x="202" y="464"/>
                  </a:cubicBezTo>
                  <a:cubicBezTo>
                    <a:pt x="200" y="464"/>
                    <a:pt x="197" y="462"/>
                    <a:pt x="193" y="460"/>
                  </a:cubicBezTo>
                  <a:cubicBezTo>
                    <a:pt x="192" y="459"/>
                    <a:pt x="192" y="459"/>
                    <a:pt x="192" y="459"/>
                  </a:cubicBezTo>
                  <a:close/>
                  <a:moveTo>
                    <a:pt x="165" y="440"/>
                  </a:moveTo>
                  <a:cubicBezTo>
                    <a:pt x="168" y="443"/>
                    <a:pt x="167" y="442"/>
                    <a:pt x="170" y="444"/>
                  </a:cubicBezTo>
                  <a:cubicBezTo>
                    <a:pt x="168" y="443"/>
                    <a:pt x="165" y="441"/>
                    <a:pt x="165" y="440"/>
                  </a:cubicBezTo>
                  <a:close/>
                  <a:moveTo>
                    <a:pt x="93" y="367"/>
                  </a:moveTo>
                  <a:cubicBezTo>
                    <a:pt x="93" y="367"/>
                    <a:pt x="95" y="369"/>
                    <a:pt x="96" y="370"/>
                  </a:cubicBezTo>
                  <a:cubicBezTo>
                    <a:pt x="97" y="371"/>
                    <a:pt x="95" y="369"/>
                    <a:pt x="96" y="371"/>
                  </a:cubicBezTo>
                  <a:cubicBezTo>
                    <a:pt x="95" y="369"/>
                    <a:pt x="95" y="369"/>
                    <a:pt x="93" y="367"/>
                  </a:cubicBezTo>
                  <a:close/>
                  <a:moveTo>
                    <a:pt x="85" y="346"/>
                  </a:moveTo>
                  <a:cubicBezTo>
                    <a:pt x="85" y="347"/>
                    <a:pt x="87" y="349"/>
                    <a:pt x="85" y="348"/>
                  </a:cubicBezTo>
                  <a:cubicBezTo>
                    <a:pt x="87" y="350"/>
                    <a:pt x="88" y="351"/>
                    <a:pt x="88" y="352"/>
                  </a:cubicBezTo>
                  <a:cubicBezTo>
                    <a:pt x="89" y="353"/>
                    <a:pt x="89" y="352"/>
                    <a:pt x="89" y="352"/>
                  </a:cubicBezTo>
                  <a:cubicBezTo>
                    <a:pt x="90" y="354"/>
                    <a:pt x="90" y="354"/>
                    <a:pt x="91" y="356"/>
                  </a:cubicBezTo>
                  <a:cubicBezTo>
                    <a:pt x="91" y="356"/>
                    <a:pt x="90" y="356"/>
                    <a:pt x="89" y="354"/>
                  </a:cubicBezTo>
                  <a:cubicBezTo>
                    <a:pt x="91" y="356"/>
                    <a:pt x="92" y="358"/>
                    <a:pt x="94" y="361"/>
                  </a:cubicBezTo>
                  <a:cubicBezTo>
                    <a:pt x="95" y="362"/>
                    <a:pt x="93" y="360"/>
                    <a:pt x="95" y="361"/>
                  </a:cubicBezTo>
                  <a:cubicBezTo>
                    <a:pt x="96" y="363"/>
                    <a:pt x="96" y="364"/>
                    <a:pt x="97" y="365"/>
                  </a:cubicBezTo>
                  <a:cubicBezTo>
                    <a:pt x="96" y="363"/>
                    <a:pt x="93" y="361"/>
                    <a:pt x="93" y="359"/>
                  </a:cubicBezTo>
                  <a:cubicBezTo>
                    <a:pt x="91" y="357"/>
                    <a:pt x="91" y="357"/>
                    <a:pt x="90" y="356"/>
                  </a:cubicBezTo>
                  <a:cubicBezTo>
                    <a:pt x="90" y="356"/>
                    <a:pt x="86" y="350"/>
                    <a:pt x="87" y="352"/>
                  </a:cubicBezTo>
                  <a:cubicBezTo>
                    <a:pt x="88" y="354"/>
                    <a:pt x="86" y="350"/>
                    <a:pt x="88" y="353"/>
                  </a:cubicBezTo>
                  <a:cubicBezTo>
                    <a:pt x="87" y="353"/>
                    <a:pt x="88" y="354"/>
                    <a:pt x="88" y="355"/>
                  </a:cubicBezTo>
                  <a:cubicBezTo>
                    <a:pt x="91" y="358"/>
                    <a:pt x="94" y="363"/>
                    <a:pt x="96" y="366"/>
                  </a:cubicBezTo>
                  <a:cubicBezTo>
                    <a:pt x="97" y="367"/>
                    <a:pt x="97" y="366"/>
                    <a:pt x="97" y="366"/>
                  </a:cubicBezTo>
                  <a:cubicBezTo>
                    <a:pt x="99" y="370"/>
                    <a:pt x="102" y="372"/>
                    <a:pt x="104" y="374"/>
                  </a:cubicBezTo>
                  <a:cubicBezTo>
                    <a:pt x="106" y="377"/>
                    <a:pt x="107" y="379"/>
                    <a:pt x="109" y="381"/>
                  </a:cubicBezTo>
                  <a:cubicBezTo>
                    <a:pt x="110" y="382"/>
                    <a:pt x="107" y="379"/>
                    <a:pt x="106" y="379"/>
                  </a:cubicBezTo>
                  <a:cubicBezTo>
                    <a:pt x="105" y="377"/>
                    <a:pt x="108" y="380"/>
                    <a:pt x="109" y="381"/>
                  </a:cubicBezTo>
                  <a:cubicBezTo>
                    <a:pt x="107" y="379"/>
                    <a:pt x="104" y="376"/>
                    <a:pt x="104" y="376"/>
                  </a:cubicBezTo>
                  <a:cubicBezTo>
                    <a:pt x="103" y="374"/>
                    <a:pt x="103" y="375"/>
                    <a:pt x="102" y="373"/>
                  </a:cubicBezTo>
                  <a:cubicBezTo>
                    <a:pt x="101" y="371"/>
                    <a:pt x="103" y="374"/>
                    <a:pt x="102" y="373"/>
                  </a:cubicBezTo>
                  <a:cubicBezTo>
                    <a:pt x="100" y="371"/>
                    <a:pt x="99" y="370"/>
                    <a:pt x="96" y="366"/>
                  </a:cubicBezTo>
                  <a:cubicBezTo>
                    <a:pt x="96" y="367"/>
                    <a:pt x="98" y="368"/>
                    <a:pt x="99" y="370"/>
                  </a:cubicBezTo>
                  <a:cubicBezTo>
                    <a:pt x="97" y="369"/>
                    <a:pt x="95" y="366"/>
                    <a:pt x="95" y="365"/>
                  </a:cubicBezTo>
                  <a:cubicBezTo>
                    <a:pt x="94" y="363"/>
                    <a:pt x="95" y="366"/>
                    <a:pt x="94" y="364"/>
                  </a:cubicBezTo>
                  <a:cubicBezTo>
                    <a:pt x="92" y="362"/>
                    <a:pt x="91" y="360"/>
                    <a:pt x="89" y="357"/>
                  </a:cubicBezTo>
                  <a:cubicBezTo>
                    <a:pt x="87" y="355"/>
                    <a:pt x="90" y="359"/>
                    <a:pt x="90" y="359"/>
                  </a:cubicBezTo>
                  <a:cubicBezTo>
                    <a:pt x="89" y="358"/>
                    <a:pt x="89" y="357"/>
                    <a:pt x="87" y="355"/>
                  </a:cubicBezTo>
                  <a:cubicBezTo>
                    <a:pt x="87" y="355"/>
                    <a:pt x="88" y="356"/>
                    <a:pt x="88" y="356"/>
                  </a:cubicBezTo>
                  <a:cubicBezTo>
                    <a:pt x="87" y="355"/>
                    <a:pt x="86" y="354"/>
                    <a:pt x="85" y="352"/>
                  </a:cubicBezTo>
                  <a:cubicBezTo>
                    <a:pt x="86" y="353"/>
                    <a:pt x="88" y="355"/>
                    <a:pt x="90" y="357"/>
                  </a:cubicBezTo>
                  <a:cubicBezTo>
                    <a:pt x="88" y="355"/>
                    <a:pt x="87" y="354"/>
                    <a:pt x="85" y="351"/>
                  </a:cubicBezTo>
                  <a:cubicBezTo>
                    <a:pt x="85" y="351"/>
                    <a:pt x="86" y="353"/>
                    <a:pt x="84" y="350"/>
                  </a:cubicBezTo>
                  <a:cubicBezTo>
                    <a:pt x="84" y="350"/>
                    <a:pt x="84" y="351"/>
                    <a:pt x="85" y="352"/>
                  </a:cubicBezTo>
                  <a:cubicBezTo>
                    <a:pt x="83" y="349"/>
                    <a:pt x="81" y="346"/>
                    <a:pt x="79" y="343"/>
                  </a:cubicBezTo>
                  <a:cubicBezTo>
                    <a:pt x="80" y="344"/>
                    <a:pt x="82" y="348"/>
                    <a:pt x="83" y="349"/>
                  </a:cubicBezTo>
                  <a:cubicBezTo>
                    <a:pt x="83" y="348"/>
                    <a:pt x="81" y="346"/>
                    <a:pt x="81" y="346"/>
                  </a:cubicBezTo>
                  <a:cubicBezTo>
                    <a:pt x="81" y="345"/>
                    <a:pt x="81" y="345"/>
                    <a:pt x="81" y="345"/>
                  </a:cubicBezTo>
                  <a:cubicBezTo>
                    <a:pt x="81" y="345"/>
                    <a:pt x="81" y="345"/>
                    <a:pt x="80" y="344"/>
                  </a:cubicBezTo>
                  <a:cubicBezTo>
                    <a:pt x="81" y="345"/>
                    <a:pt x="82" y="347"/>
                    <a:pt x="84" y="349"/>
                  </a:cubicBezTo>
                  <a:cubicBezTo>
                    <a:pt x="84" y="349"/>
                    <a:pt x="83" y="348"/>
                    <a:pt x="83" y="347"/>
                  </a:cubicBezTo>
                  <a:cubicBezTo>
                    <a:pt x="82" y="347"/>
                    <a:pt x="80" y="344"/>
                    <a:pt x="78" y="340"/>
                  </a:cubicBezTo>
                  <a:cubicBezTo>
                    <a:pt x="77" y="341"/>
                    <a:pt x="80" y="344"/>
                    <a:pt x="79" y="343"/>
                  </a:cubicBezTo>
                  <a:cubicBezTo>
                    <a:pt x="78" y="342"/>
                    <a:pt x="78" y="342"/>
                    <a:pt x="77" y="340"/>
                  </a:cubicBezTo>
                  <a:cubicBezTo>
                    <a:pt x="77" y="340"/>
                    <a:pt x="79" y="343"/>
                    <a:pt x="78" y="342"/>
                  </a:cubicBezTo>
                  <a:cubicBezTo>
                    <a:pt x="77" y="341"/>
                    <a:pt x="77" y="340"/>
                    <a:pt x="76" y="339"/>
                  </a:cubicBezTo>
                  <a:cubicBezTo>
                    <a:pt x="76" y="339"/>
                    <a:pt x="77" y="340"/>
                    <a:pt x="77" y="339"/>
                  </a:cubicBezTo>
                  <a:cubicBezTo>
                    <a:pt x="76" y="337"/>
                    <a:pt x="76" y="338"/>
                    <a:pt x="76" y="338"/>
                  </a:cubicBezTo>
                  <a:cubicBezTo>
                    <a:pt x="74" y="336"/>
                    <a:pt x="74" y="336"/>
                    <a:pt x="73" y="334"/>
                  </a:cubicBezTo>
                  <a:cubicBezTo>
                    <a:pt x="73" y="334"/>
                    <a:pt x="74" y="335"/>
                    <a:pt x="73" y="334"/>
                  </a:cubicBezTo>
                  <a:cubicBezTo>
                    <a:pt x="73" y="334"/>
                    <a:pt x="75" y="336"/>
                    <a:pt x="75" y="337"/>
                  </a:cubicBezTo>
                  <a:cubicBezTo>
                    <a:pt x="75" y="336"/>
                    <a:pt x="75" y="336"/>
                    <a:pt x="75" y="335"/>
                  </a:cubicBezTo>
                  <a:cubicBezTo>
                    <a:pt x="77" y="339"/>
                    <a:pt x="78" y="340"/>
                    <a:pt x="78" y="340"/>
                  </a:cubicBezTo>
                  <a:cubicBezTo>
                    <a:pt x="79" y="341"/>
                    <a:pt x="79" y="342"/>
                    <a:pt x="80" y="343"/>
                  </a:cubicBezTo>
                  <a:cubicBezTo>
                    <a:pt x="82" y="347"/>
                    <a:pt x="82" y="345"/>
                    <a:pt x="84" y="349"/>
                  </a:cubicBezTo>
                  <a:cubicBezTo>
                    <a:pt x="84" y="348"/>
                    <a:pt x="84" y="348"/>
                    <a:pt x="83" y="346"/>
                  </a:cubicBezTo>
                  <a:cubicBezTo>
                    <a:pt x="85" y="348"/>
                    <a:pt x="85" y="350"/>
                    <a:pt x="87" y="353"/>
                  </a:cubicBezTo>
                  <a:cubicBezTo>
                    <a:pt x="86" y="351"/>
                    <a:pt x="83" y="345"/>
                    <a:pt x="80" y="342"/>
                  </a:cubicBezTo>
                  <a:cubicBezTo>
                    <a:pt x="79" y="340"/>
                    <a:pt x="78" y="338"/>
                    <a:pt x="78" y="337"/>
                  </a:cubicBezTo>
                  <a:cubicBezTo>
                    <a:pt x="79" y="340"/>
                    <a:pt x="81" y="342"/>
                    <a:pt x="82" y="344"/>
                  </a:cubicBezTo>
                  <a:cubicBezTo>
                    <a:pt x="84" y="346"/>
                    <a:pt x="85" y="347"/>
                    <a:pt x="85" y="347"/>
                  </a:cubicBezTo>
                  <a:cubicBezTo>
                    <a:pt x="86" y="349"/>
                    <a:pt x="87" y="351"/>
                    <a:pt x="89" y="354"/>
                  </a:cubicBezTo>
                  <a:cubicBezTo>
                    <a:pt x="88" y="352"/>
                    <a:pt x="86" y="349"/>
                    <a:pt x="85" y="346"/>
                  </a:cubicBezTo>
                  <a:close/>
                  <a:moveTo>
                    <a:pt x="105" y="378"/>
                  </a:moveTo>
                  <a:cubicBezTo>
                    <a:pt x="105" y="377"/>
                    <a:pt x="104" y="376"/>
                    <a:pt x="103" y="375"/>
                  </a:cubicBezTo>
                  <a:cubicBezTo>
                    <a:pt x="104" y="376"/>
                    <a:pt x="103" y="375"/>
                    <a:pt x="103" y="375"/>
                  </a:cubicBezTo>
                  <a:cubicBezTo>
                    <a:pt x="105" y="377"/>
                    <a:pt x="105" y="377"/>
                    <a:pt x="105" y="378"/>
                  </a:cubicBezTo>
                  <a:close/>
                  <a:moveTo>
                    <a:pt x="44" y="266"/>
                  </a:moveTo>
                  <a:cubicBezTo>
                    <a:pt x="44" y="266"/>
                    <a:pt x="44" y="266"/>
                    <a:pt x="44" y="265"/>
                  </a:cubicBezTo>
                  <a:cubicBezTo>
                    <a:pt x="44" y="266"/>
                    <a:pt x="44" y="267"/>
                    <a:pt x="44" y="267"/>
                  </a:cubicBezTo>
                  <a:cubicBezTo>
                    <a:pt x="45" y="269"/>
                    <a:pt x="45" y="269"/>
                    <a:pt x="44" y="266"/>
                  </a:cubicBezTo>
                  <a:close/>
                  <a:moveTo>
                    <a:pt x="661" y="302"/>
                  </a:moveTo>
                  <a:cubicBezTo>
                    <a:pt x="661" y="303"/>
                    <a:pt x="660" y="304"/>
                    <a:pt x="660" y="306"/>
                  </a:cubicBezTo>
                  <a:cubicBezTo>
                    <a:pt x="659" y="306"/>
                    <a:pt x="661" y="303"/>
                    <a:pt x="660" y="304"/>
                  </a:cubicBezTo>
                  <a:cubicBezTo>
                    <a:pt x="660" y="303"/>
                    <a:pt x="660" y="303"/>
                    <a:pt x="661" y="302"/>
                  </a:cubicBezTo>
                  <a:close/>
                  <a:moveTo>
                    <a:pt x="694" y="237"/>
                  </a:moveTo>
                  <a:cubicBezTo>
                    <a:pt x="694" y="237"/>
                    <a:pt x="692" y="245"/>
                    <a:pt x="693" y="242"/>
                  </a:cubicBezTo>
                  <a:cubicBezTo>
                    <a:pt x="693" y="243"/>
                    <a:pt x="692" y="245"/>
                    <a:pt x="692" y="246"/>
                  </a:cubicBezTo>
                  <a:cubicBezTo>
                    <a:pt x="692" y="245"/>
                    <a:pt x="693" y="242"/>
                    <a:pt x="693" y="242"/>
                  </a:cubicBezTo>
                  <a:cubicBezTo>
                    <a:pt x="693" y="241"/>
                    <a:pt x="693" y="241"/>
                    <a:pt x="693" y="241"/>
                  </a:cubicBezTo>
                  <a:cubicBezTo>
                    <a:pt x="693" y="239"/>
                    <a:pt x="694" y="239"/>
                    <a:pt x="694" y="237"/>
                  </a:cubicBezTo>
                  <a:close/>
                  <a:moveTo>
                    <a:pt x="696" y="240"/>
                  </a:moveTo>
                  <a:cubicBezTo>
                    <a:pt x="696" y="241"/>
                    <a:pt x="695" y="245"/>
                    <a:pt x="695" y="244"/>
                  </a:cubicBezTo>
                  <a:cubicBezTo>
                    <a:pt x="695" y="242"/>
                    <a:pt x="695" y="242"/>
                    <a:pt x="696" y="240"/>
                  </a:cubicBezTo>
                  <a:close/>
                  <a:moveTo>
                    <a:pt x="709" y="190"/>
                  </a:moveTo>
                  <a:cubicBezTo>
                    <a:pt x="709" y="192"/>
                    <a:pt x="709" y="192"/>
                    <a:pt x="709" y="194"/>
                  </a:cubicBezTo>
                  <a:cubicBezTo>
                    <a:pt x="709" y="194"/>
                    <a:pt x="709" y="193"/>
                    <a:pt x="709" y="192"/>
                  </a:cubicBezTo>
                  <a:cubicBezTo>
                    <a:pt x="709" y="192"/>
                    <a:pt x="709" y="192"/>
                    <a:pt x="709" y="193"/>
                  </a:cubicBezTo>
                  <a:cubicBezTo>
                    <a:pt x="709" y="193"/>
                    <a:pt x="709" y="192"/>
                    <a:pt x="709" y="192"/>
                  </a:cubicBezTo>
                  <a:cubicBezTo>
                    <a:pt x="709" y="190"/>
                    <a:pt x="709" y="190"/>
                    <a:pt x="709" y="190"/>
                  </a:cubicBezTo>
                  <a:cubicBezTo>
                    <a:pt x="709" y="192"/>
                    <a:pt x="709" y="190"/>
                    <a:pt x="709" y="190"/>
                  </a:cubicBezTo>
                  <a:close/>
                  <a:moveTo>
                    <a:pt x="731" y="233"/>
                  </a:moveTo>
                  <a:cubicBezTo>
                    <a:pt x="730" y="236"/>
                    <a:pt x="730" y="238"/>
                    <a:pt x="729" y="242"/>
                  </a:cubicBezTo>
                  <a:cubicBezTo>
                    <a:pt x="729" y="242"/>
                    <a:pt x="728" y="246"/>
                    <a:pt x="728" y="243"/>
                  </a:cubicBezTo>
                  <a:cubicBezTo>
                    <a:pt x="729" y="240"/>
                    <a:pt x="729" y="240"/>
                    <a:pt x="729" y="239"/>
                  </a:cubicBezTo>
                  <a:cubicBezTo>
                    <a:pt x="730" y="237"/>
                    <a:pt x="730" y="236"/>
                    <a:pt x="730" y="234"/>
                  </a:cubicBezTo>
                  <a:cubicBezTo>
                    <a:pt x="730" y="234"/>
                    <a:pt x="731" y="233"/>
                    <a:pt x="731" y="233"/>
                  </a:cubicBezTo>
                  <a:close/>
                  <a:moveTo>
                    <a:pt x="637" y="434"/>
                  </a:moveTo>
                  <a:cubicBezTo>
                    <a:pt x="634" y="436"/>
                    <a:pt x="634" y="436"/>
                    <a:pt x="634" y="436"/>
                  </a:cubicBezTo>
                  <a:cubicBezTo>
                    <a:pt x="634" y="436"/>
                    <a:pt x="632" y="438"/>
                    <a:pt x="631" y="438"/>
                  </a:cubicBezTo>
                  <a:cubicBezTo>
                    <a:pt x="633" y="436"/>
                    <a:pt x="632" y="437"/>
                    <a:pt x="635" y="434"/>
                  </a:cubicBezTo>
                  <a:cubicBezTo>
                    <a:pt x="635" y="435"/>
                    <a:pt x="636" y="434"/>
                    <a:pt x="637" y="434"/>
                  </a:cubicBezTo>
                  <a:close/>
                  <a:moveTo>
                    <a:pt x="23" y="285"/>
                  </a:moveTo>
                  <a:cubicBezTo>
                    <a:pt x="22" y="284"/>
                    <a:pt x="21" y="280"/>
                    <a:pt x="22" y="281"/>
                  </a:cubicBezTo>
                  <a:cubicBezTo>
                    <a:pt x="23" y="284"/>
                    <a:pt x="22" y="283"/>
                    <a:pt x="23" y="285"/>
                  </a:cubicBezTo>
                  <a:close/>
                  <a:moveTo>
                    <a:pt x="20" y="49"/>
                  </a:moveTo>
                  <a:cubicBezTo>
                    <a:pt x="20" y="49"/>
                    <a:pt x="19" y="52"/>
                    <a:pt x="19" y="54"/>
                  </a:cubicBezTo>
                  <a:cubicBezTo>
                    <a:pt x="18" y="54"/>
                    <a:pt x="19" y="51"/>
                    <a:pt x="20" y="49"/>
                  </a:cubicBezTo>
                  <a:close/>
                  <a:moveTo>
                    <a:pt x="11" y="80"/>
                  </a:moveTo>
                  <a:cubicBezTo>
                    <a:pt x="11" y="83"/>
                    <a:pt x="10" y="84"/>
                    <a:pt x="9" y="87"/>
                  </a:cubicBezTo>
                  <a:cubicBezTo>
                    <a:pt x="9" y="87"/>
                    <a:pt x="9" y="87"/>
                    <a:pt x="9" y="87"/>
                  </a:cubicBezTo>
                  <a:cubicBezTo>
                    <a:pt x="10" y="84"/>
                    <a:pt x="10" y="82"/>
                    <a:pt x="11" y="80"/>
                  </a:cubicBezTo>
                  <a:close/>
                  <a:moveTo>
                    <a:pt x="7" y="115"/>
                  </a:moveTo>
                  <a:cubicBezTo>
                    <a:pt x="6" y="119"/>
                    <a:pt x="6" y="117"/>
                    <a:pt x="6" y="122"/>
                  </a:cubicBezTo>
                  <a:cubicBezTo>
                    <a:pt x="6" y="123"/>
                    <a:pt x="6" y="119"/>
                    <a:pt x="6" y="119"/>
                  </a:cubicBezTo>
                  <a:cubicBezTo>
                    <a:pt x="6" y="119"/>
                    <a:pt x="6" y="125"/>
                    <a:pt x="5" y="124"/>
                  </a:cubicBezTo>
                  <a:cubicBezTo>
                    <a:pt x="6" y="120"/>
                    <a:pt x="6" y="118"/>
                    <a:pt x="6" y="115"/>
                  </a:cubicBezTo>
                  <a:cubicBezTo>
                    <a:pt x="7" y="113"/>
                    <a:pt x="7" y="115"/>
                    <a:pt x="7" y="115"/>
                  </a:cubicBezTo>
                  <a:close/>
                  <a:moveTo>
                    <a:pt x="5" y="126"/>
                  </a:moveTo>
                  <a:cubicBezTo>
                    <a:pt x="5" y="127"/>
                    <a:pt x="5" y="129"/>
                    <a:pt x="5" y="131"/>
                  </a:cubicBezTo>
                  <a:cubicBezTo>
                    <a:pt x="5" y="131"/>
                    <a:pt x="5" y="125"/>
                    <a:pt x="5" y="126"/>
                  </a:cubicBezTo>
                  <a:close/>
                  <a:moveTo>
                    <a:pt x="3" y="133"/>
                  </a:moveTo>
                  <a:cubicBezTo>
                    <a:pt x="3" y="132"/>
                    <a:pt x="3" y="138"/>
                    <a:pt x="3" y="138"/>
                  </a:cubicBezTo>
                  <a:cubicBezTo>
                    <a:pt x="2" y="139"/>
                    <a:pt x="3" y="135"/>
                    <a:pt x="3" y="133"/>
                  </a:cubicBezTo>
                  <a:close/>
                  <a:moveTo>
                    <a:pt x="1" y="147"/>
                  </a:moveTo>
                  <a:cubicBezTo>
                    <a:pt x="2" y="148"/>
                    <a:pt x="1" y="153"/>
                    <a:pt x="1" y="155"/>
                  </a:cubicBezTo>
                  <a:cubicBezTo>
                    <a:pt x="1" y="155"/>
                    <a:pt x="1" y="148"/>
                    <a:pt x="1" y="147"/>
                  </a:cubicBezTo>
                  <a:close/>
                  <a:moveTo>
                    <a:pt x="6" y="147"/>
                  </a:moveTo>
                  <a:cubicBezTo>
                    <a:pt x="6" y="148"/>
                    <a:pt x="6" y="153"/>
                    <a:pt x="6" y="153"/>
                  </a:cubicBezTo>
                  <a:cubicBezTo>
                    <a:pt x="6" y="151"/>
                    <a:pt x="6" y="148"/>
                    <a:pt x="6" y="147"/>
                  </a:cubicBezTo>
                  <a:close/>
                  <a:moveTo>
                    <a:pt x="10" y="154"/>
                  </a:moveTo>
                  <a:cubicBezTo>
                    <a:pt x="10" y="156"/>
                    <a:pt x="10" y="155"/>
                    <a:pt x="10" y="154"/>
                  </a:cubicBezTo>
                  <a:cubicBezTo>
                    <a:pt x="11" y="159"/>
                    <a:pt x="10" y="160"/>
                    <a:pt x="11" y="162"/>
                  </a:cubicBezTo>
                  <a:cubicBezTo>
                    <a:pt x="11" y="165"/>
                    <a:pt x="10" y="169"/>
                    <a:pt x="10" y="163"/>
                  </a:cubicBezTo>
                  <a:cubicBezTo>
                    <a:pt x="10" y="164"/>
                    <a:pt x="10" y="156"/>
                    <a:pt x="10" y="154"/>
                  </a:cubicBezTo>
                  <a:close/>
                  <a:moveTo>
                    <a:pt x="6" y="161"/>
                  </a:moveTo>
                  <a:cubicBezTo>
                    <a:pt x="6" y="161"/>
                    <a:pt x="6" y="165"/>
                    <a:pt x="6" y="167"/>
                  </a:cubicBezTo>
                  <a:cubicBezTo>
                    <a:pt x="6" y="167"/>
                    <a:pt x="6" y="162"/>
                    <a:pt x="6" y="161"/>
                  </a:cubicBezTo>
                  <a:close/>
                  <a:moveTo>
                    <a:pt x="9" y="159"/>
                  </a:moveTo>
                  <a:cubicBezTo>
                    <a:pt x="9" y="158"/>
                    <a:pt x="9" y="163"/>
                    <a:pt x="9" y="161"/>
                  </a:cubicBezTo>
                  <a:cubicBezTo>
                    <a:pt x="9" y="162"/>
                    <a:pt x="9" y="163"/>
                    <a:pt x="9" y="165"/>
                  </a:cubicBezTo>
                  <a:cubicBezTo>
                    <a:pt x="9" y="167"/>
                    <a:pt x="9" y="160"/>
                    <a:pt x="9" y="159"/>
                  </a:cubicBezTo>
                  <a:close/>
                  <a:moveTo>
                    <a:pt x="4" y="168"/>
                  </a:moveTo>
                  <a:cubicBezTo>
                    <a:pt x="4" y="166"/>
                    <a:pt x="4" y="173"/>
                    <a:pt x="4" y="170"/>
                  </a:cubicBezTo>
                  <a:cubicBezTo>
                    <a:pt x="4" y="173"/>
                    <a:pt x="4" y="174"/>
                    <a:pt x="4" y="177"/>
                  </a:cubicBezTo>
                  <a:cubicBezTo>
                    <a:pt x="4" y="177"/>
                    <a:pt x="4" y="177"/>
                    <a:pt x="4" y="177"/>
                  </a:cubicBezTo>
                  <a:cubicBezTo>
                    <a:pt x="4" y="180"/>
                    <a:pt x="4" y="181"/>
                    <a:pt x="4" y="184"/>
                  </a:cubicBezTo>
                  <a:cubicBezTo>
                    <a:pt x="4" y="185"/>
                    <a:pt x="5" y="185"/>
                    <a:pt x="5" y="185"/>
                  </a:cubicBezTo>
                  <a:cubicBezTo>
                    <a:pt x="5" y="188"/>
                    <a:pt x="4" y="184"/>
                    <a:pt x="4" y="185"/>
                  </a:cubicBezTo>
                  <a:cubicBezTo>
                    <a:pt x="4" y="181"/>
                    <a:pt x="4" y="177"/>
                    <a:pt x="4" y="174"/>
                  </a:cubicBezTo>
                  <a:cubicBezTo>
                    <a:pt x="4" y="174"/>
                    <a:pt x="4" y="171"/>
                    <a:pt x="4" y="168"/>
                  </a:cubicBezTo>
                  <a:close/>
                  <a:moveTo>
                    <a:pt x="6" y="169"/>
                  </a:moveTo>
                  <a:cubicBezTo>
                    <a:pt x="6" y="171"/>
                    <a:pt x="6" y="172"/>
                    <a:pt x="6" y="173"/>
                  </a:cubicBezTo>
                  <a:cubicBezTo>
                    <a:pt x="6" y="174"/>
                    <a:pt x="6" y="172"/>
                    <a:pt x="6" y="170"/>
                  </a:cubicBezTo>
                  <a:cubicBezTo>
                    <a:pt x="6" y="170"/>
                    <a:pt x="6" y="169"/>
                    <a:pt x="6" y="169"/>
                  </a:cubicBezTo>
                  <a:close/>
                  <a:moveTo>
                    <a:pt x="6" y="176"/>
                  </a:moveTo>
                  <a:cubicBezTo>
                    <a:pt x="7" y="179"/>
                    <a:pt x="7" y="189"/>
                    <a:pt x="8" y="193"/>
                  </a:cubicBezTo>
                  <a:cubicBezTo>
                    <a:pt x="8" y="196"/>
                    <a:pt x="8" y="196"/>
                    <a:pt x="8" y="200"/>
                  </a:cubicBezTo>
                  <a:cubicBezTo>
                    <a:pt x="8" y="199"/>
                    <a:pt x="8" y="196"/>
                    <a:pt x="8" y="195"/>
                  </a:cubicBezTo>
                  <a:cubicBezTo>
                    <a:pt x="7" y="193"/>
                    <a:pt x="7" y="191"/>
                    <a:pt x="7" y="189"/>
                  </a:cubicBezTo>
                  <a:cubicBezTo>
                    <a:pt x="6" y="186"/>
                    <a:pt x="6" y="184"/>
                    <a:pt x="6" y="181"/>
                  </a:cubicBezTo>
                  <a:cubicBezTo>
                    <a:pt x="7" y="180"/>
                    <a:pt x="6" y="178"/>
                    <a:pt x="6" y="176"/>
                  </a:cubicBezTo>
                  <a:close/>
                  <a:moveTo>
                    <a:pt x="7" y="188"/>
                  </a:moveTo>
                  <a:cubicBezTo>
                    <a:pt x="8" y="187"/>
                    <a:pt x="8" y="194"/>
                    <a:pt x="8" y="195"/>
                  </a:cubicBezTo>
                  <a:cubicBezTo>
                    <a:pt x="8" y="194"/>
                    <a:pt x="8" y="191"/>
                    <a:pt x="7" y="188"/>
                  </a:cubicBezTo>
                  <a:close/>
                  <a:moveTo>
                    <a:pt x="10" y="198"/>
                  </a:moveTo>
                  <a:cubicBezTo>
                    <a:pt x="11" y="202"/>
                    <a:pt x="10" y="199"/>
                    <a:pt x="10" y="202"/>
                  </a:cubicBezTo>
                  <a:cubicBezTo>
                    <a:pt x="10" y="200"/>
                    <a:pt x="10" y="198"/>
                    <a:pt x="10" y="196"/>
                  </a:cubicBezTo>
                  <a:cubicBezTo>
                    <a:pt x="10" y="197"/>
                    <a:pt x="10" y="198"/>
                    <a:pt x="10" y="198"/>
                  </a:cubicBezTo>
                  <a:cubicBezTo>
                    <a:pt x="10" y="199"/>
                    <a:pt x="10" y="199"/>
                    <a:pt x="10" y="198"/>
                  </a:cubicBezTo>
                  <a:close/>
                  <a:moveTo>
                    <a:pt x="10" y="202"/>
                  </a:moveTo>
                  <a:cubicBezTo>
                    <a:pt x="10" y="201"/>
                    <a:pt x="10" y="205"/>
                    <a:pt x="10" y="206"/>
                  </a:cubicBezTo>
                  <a:cubicBezTo>
                    <a:pt x="10" y="206"/>
                    <a:pt x="10" y="206"/>
                    <a:pt x="10" y="205"/>
                  </a:cubicBezTo>
                  <a:cubicBezTo>
                    <a:pt x="11" y="209"/>
                    <a:pt x="10" y="205"/>
                    <a:pt x="10" y="202"/>
                  </a:cubicBezTo>
                  <a:close/>
                  <a:moveTo>
                    <a:pt x="10" y="210"/>
                  </a:moveTo>
                  <a:cubicBezTo>
                    <a:pt x="10" y="213"/>
                    <a:pt x="9" y="206"/>
                    <a:pt x="10" y="209"/>
                  </a:cubicBezTo>
                  <a:cubicBezTo>
                    <a:pt x="9" y="208"/>
                    <a:pt x="9" y="205"/>
                    <a:pt x="9" y="203"/>
                  </a:cubicBezTo>
                  <a:cubicBezTo>
                    <a:pt x="9" y="203"/>
                    <a:pt x="9" y="205"/>
                    <a:pt x="9" y="206"/>
                  </a:cubicBezTo>
                  <a:cubicBezTo>
                    <a:pt x="10" y="207"/>
                    <a:pt x="10" y="206"/>
                    <a:pt x="10" y="207"/>
                  </a:cubicBezTo>
                  <a:cubicBezTo>
                    <a:pt x="10" y="208"/>
                    <a:pt x="9" y="207"/>
                    <a:pt x="10" y="210"/>
                  </a:cubicBezTo>
                  <a:close/>
                  <a:moveTo>
                    <a:pt x="7" y="211"/>
                  </a:moveTo>
                  <a:cubicBezTo>
                    <a:pt x="7" y="210"/>
                    <a:pt x="7" y="211"/>
                    <a:pt x="8" y="212"/>
                  </a:cubicBezTo>
                  <a:cubicBezTo>
                    <a:pt x="8" y="214"/>
                    <a:pt x="8" y="216"/>
                    <a:pt x="8" y="216"/>
                  </a:cubicBezTo>
                  <a:cubicBezTo>
                    <a:pt x="8" y="215"/>
                    <a:pt x="7" y="213"/>
                    <a:pt x="7" y="211"/>
                  </a:cubicBezTo>
                  <a:close/>
                  <a:moveTo>
                    <a:pt x="9" y="216"/>
                  </a:moveTo>
                  <a:cubicBezTo>
                    <a:pt x="9" y="221"/>
                    <a:pt x="10" y="228"/>
                    <a:pt x="11" y="234"/>
                  </a:cubicBezTo>
                  <a:cubicBezTo>
                    <a:pt x="10" y="229"/>
                    <a:pt x="9" y="222"/>
                    <a:pt x="8" y="218"/>
                  </a:cubicBezTo>
                  <a:cubicBezTo>
                    <a:pt x="9" y="220"/>
                    <a:pt x="8" y="215"/>
                    <a:pt x="9" y="216"/>
                  </a:cubicBezTo>
                  <a:close/>
                  <a:moveTo>
                    <a:pt x="19" y="222"/>
                  </a:moveTo>
                  <a:cubicBezTo>
                    <a:pt x="19" y="223"/>
                    <a:pt x="19" y="223"/>
                    <a:pt x="19" y="223"/>
                  </a:cubicBezTo>
                  <a:cubicBezTo>
                    <a:pt x="20" y="226"/>
                    <a:pt x="20" y="227"/>
                    <a:pt x="20" y="227"/>
                  </a:cubicBezTo>
                  <a:cubicBezTo>
                    <a:pt x="20" y="226"/>
                    <a:pt x="19" y="224"/>
                    <a:pt x="19" y="222"/>
                  </a:cubicBezTo>
                  <a:close/>
                  <a:moveTo>
                    <a:pt x="12" y="235"/>
                  </a:moveTo>
                  <a:cubicBezTo>
                    <a:pt x="12" y="238"/>
                    <a:pt x="12" y="237"/>
                    <a:pt x="13" y="240"/>
                  </a:cubicBezTo>
                  <a:cubicBezTo>
                    <a:pt x="13" y="241"/>
                    <a:pt x="12" y="235"/>
                    <a:pt x="12" y="235"/>
                  </a:cubicBezTo>
                  <a:close/>
                  <a:moveTo>
                    <a:pt x="13" y="235"/>
                  </a:moveTo>
                  <a:cubicBezTo>
                    <a:pt x="13" y="235"/>
                    <a:pt x="14" y="239"/>
                    <a:pt x="14" y="240"/>
                  </a:cubicBezTo>
                  <a:cubicBezTo>
                    <a:pt x="14" y="239"/>
                    <a:pt x="13" y="238"/>
                    <a:pt x="13" y="235"/>
                  </a:cubicBezTo>
                  <a:close/>
                  <a:moveTo>
                    <a:pt x="20" y="228"/>
                  </a:moveTo>
                  <a:cubicBezTo>
                    <a:pt x="21" y="231"/>
                    <a:pt x="21" y="232"/>
                    <a:pt x="22" y="234"/>
                  </a:cubicBezTo>
                  <a:cubicBezTo>
                    <a:pt x="21" y="234"/>
                    <a:pt x="21" y="233"/>
                    <a:pt x="21" y="233"/>
                  </a:cubicBezTo>
                  <a:cubicBezTo>
                    <a:pt x="21" y="234"/>
                    <a:pt x="22" y="236"/>
                    <a:pt x="22" y="237"/>
                  </a:cubicBezTo>
                  <a:cubicBezTo>
                    <a:pt x="22" y="239"/>
                    <a:pt x="22" y="240"/>
                    <a:pt x="22" y="239"/>
                  </a:cubicBezTo>
                  <a:cubicBezTo>
                    <a:pt x="21" y="237"/>
                    <a:pt x="22" y="237"/>
                    <a:pt x="22" y="236"/>
                  </a:cubicBezTo>
                  <a:cubicBezTo>
                    <a:pt x="21" y="234"/>
                    <a:pt x="21" y="233"/>
                    <a:pt x="20" y="230"/>
                  </a:cubicBezTo>
                  <a:cubicBezTo>
                    <a:pt x="20" y="229"/>
                    <a:pt x="21" y="231"/>
                    <a:pt x="21" y="232"/>
                  </a:cubicBezTo>
                  <a:cubicBezTo>
                    <a:pt x="21" y="232"/>
                    <a:pt x="20" y="227"/>
                    <a:pt x="20" y="228"/>
                  </a:cubicBezTo>
                  <a:close/>
                  <a:moveTo>
                    <a:pt x="21" y="231"/>
                  </a:moveTo>
                  <a:cubicBezTo>
                    <a:pt x="21" y="231"/>
                    <a:pt x="21" y="231"/>
                    <a:pt x="22" y="232"/>
                  </a:cubicBezTo>
                  <a:cubicBezTo>
                    <a:pt x="23" y="236"/>
                    <a:pt x="22" y="236"/>
                    <a:pt x="23" y="240"/>
                  </a:cubicBezTo>
                  <a:cubicBezTo>
                    <a:pt x="23" y="240"/>
                    <a:pt x="22" y="238"/>
                    <a:pt x="22" y="238"/>
                  </a:cubicBezTo>
                  <a:cubicBezTo>
                    <a:pt x="21" y="234"/>
                    <a:pt x="22" y="237"/>
                    <a:pt x="21" y="231"/>
                  </a:cubicBezTo>
                  <a:close/>
                  <a:moveTo>
                    <a:pt x="30" y="227"/>
                  </a:moveTo>
                  <a:cubicBezTo>
                    <a:pt x="30" y="227"/>
                    <a:pt x="31" y="229"/>
                    <a:pt x="31" y="227"/>
                  </a:cubicBezTo>
                  <a:cubicBezTo>
                    <a:pt x="31" y="228"/>
                    <a:pt x="31" y="228"/>
                    <a:pt x="31" y="229"/>
                  </a:cubicBezTo>
                  <a:cubicBezTo>
                    <a:pt x="31" y="229"/>
                    <a:pt x="31" y="229"/>
                    <a:pt x="31" y="230"/>
                  </a:cubicBezTo>
                  <a:cubicBezTo>
                    <a:pt x="31" y="229"/>
                    <a:pt x="30" y="229"/>
                    <a:pt x="30" y="227"/>
                  </a:cubicBezTo>
                  <a:close/>
                  <a:moveTo>
                    <a:pt x="23" y="242"/>
                  </a:moveTo>
                  <a:cubicBezTo>
                    <a:pt x="24" y="244"/>
                    <a:pt x="25" y="252"/>
                    <a:pt x="26" y="255"/>
                  </a:cubicBezTo>
                  <a:cubicBezTo>
                    <a:pt x="25" y="252"/>
                    <a:pt x="24" y="247"/>
                    <a:pt x="23" y="242"/>
                  </a:cubicBezTo>
                  <a:close/>
                  <a:moveTo>
                    <a:pt x="18" y="253"/>
                  </a:moveTo>
                  <a:cubicBezTo>
                    <a:pt x="19" y="253"/>
                    <a:pt x="21" y="262"/>
                    <a:pt x="23" y="267"/>
                  </a:cubicBezTo>
                  <a:cubicBezTo>
                    <a:pt x="22" y="267"/>
                    <a:pt x="22" y="264"/>
                    <a:pt x="21" y="263"/>
                  </a:cubicBezTo>
                  <a:cubicBezTo>
                    <a:pt x="20" y="258"/>
                    <a:pt x="19" y="256"/>
                    <a:pt x="18" y="253"/>
                  </a:cubicBezTo>
                  <a:close/>
                  <a:moveTo>
                    <a:pt x="32" y="239"/>
                  </a:moveTo>
                  <a:cubicBezTo>
                    <a:pt x="33" y="240"/>
                    <a:pt x="35" y="248"/>
                    <a:pt x="35" y="250"/>
                  </a:cubicBezTo>
                  <a:cubicBezTo>
                    <a:pt x="35" y="248"/>
                    <a:pt x="33" y="240"/>
                    <a:pt x="32" y="239"/>
                  </a:cubicBezTo>
                  <a:close/>
                  <a:moveTo>
                    <a:pt x="27" y="258"/>
                  </a:moveTo>
                  <a:cubicBezTo>
                    <a:pt x="27" y="258"/>
                    <a:pt x="27" y="257"/>
                    <a:pt x="26" y="255"/>
                  </a:cubicBezTo>
                  <a:cubicBezTo>
                    <a:pt x="27" y="256"/>
                    <a:pt x="28" y="259"/>
                    <a:pt x="28" y="261"/>
                  </a:cubicBezTo>
                  <a:cubicBezTo>
                    <a:pt x="29" y="262"/>
                    <a:pt x="28" y="260"/>
                    <a:pt x="27" y="258"/>
                  </a:cubicBezTo>
                  <a:close/>
                  <a:moveTo>
                    <a:pt x="23" y="268"/>
                  </a:moveTo>
                  <a:cubicBezTo>
                    <a:pt x="23" y="267"/>
                    <a:pt x="23" y="267"/>
                    <a:pt x="23" y="267"/>
                  </a:cubicBezTo>
                  <a:cubicBezTo>
                    <a:pt x="24" y="270"/>
                    <a:pt x="24" y="270"/>
                    <a:pt x="24" y="271"/>
                  </a:cubicBezTo>
                  <a:cubicBezTo>
                    <a:pt x="23" y="270"/>
                    <a:pt x="23" y="269"/>
                    <a:pt x="23" y="268"/>
                  </a:cubicBezTo>
                  <a:close/>
                  <a:moveTo>
                    <a:pt x="28" y="262"/>
                  </a:moveTo>
                  <a:cubicBezTo>
                    <a:pt x="29" y="263"/>
                    <a:pt x="30" y="267"/>
                    <a:pt x="31" y="269"/>
                  </a:cubicBezTo>
                  <a:cubicBezTo>
                    <a:pt x="30" y="267"/>
                    <a:pt x="30" y="265"/>
                    <a:pt x="28" y="262"/>
                  </a:cubicBezTo>
                  <a:close/>
                  <a:moveTo>
                    <a:pt x="36" y="254"/>
                  </a:moveTo>
                  <a:cubicBezTo>
                    <a:pt x="36" y="254"/>
                    <a:pt x="37" y="256"/>
                    <a:pt x="38" y="258"/>
                  </a:cubicBezTo>
                  <a:cubicBezTo>
                    <a:pt x="38" y="259"/>
                    <a:pt x="37" y="255"/>
                    <a:pt x="36" y="254"/>
                  </a:cubicBezTo>
                  <a:close/>
                  <a:moveTo>
                    <a:pt x="27" y="269"/>
                  </a:moveTo>
                  <a:cubicBezTo>
                    <a:pt x="27" y="269"/>
                    <a:pt x="27" y="269"/>
                    <a:pt x="28" y="271"/>
                  </a:cubicBezTo>
                  <a:cubicBezTo>
                    <a:pt x="29" y="274"/>
                    <a:pt x="28" y="274"/>
                    <a:pt x="27" y="269"/>
                  </a:cubicBezTo>
                  <a:close/>
                  <a:moveTo>
                    <a:pt x="33" y="280"/>
                  </a:moveTo>
                  <a:cubicBezTo>
                    <a:pt x="32" y="278"/>
                    <a:pt x="30" y="275"/>
                    <a:pt x="30" y="273"/>
                  </a:cubicBezTo>
                  <a:cubicBezTo>
                    <a:pt x="29" y="271"/>
                    <a:pt x="30" y="272"/>
                    <a:pt x="29" y="269"/>
                  </a:cubicBezTo>
                  <a:cubicBezTo>
                    <a:pt x="30" y="271"/>
                    <a:pt x="31" y="275"/>
                    <a:pt x="32" y="275"/>
                  </a:cubicBezTo>
                  <a:cubicBezTo>
                    <a:pt x="31" y="272"/>
                    <a:pt x="30" y="272"/>
                    <a:pt x="29" y="267"/>
                  </a:cubicBezTo>
                  <a:cubicBezTo>
                    <a:pt x="29" y="267"/>
                    <a:pt x="29" y="268"/>
                    <a:pt x="29" y="268"/>
                  </a:cubicBezTo>
                  <a:cubicBezTo>
                    <a:pt x="30" y="270"/>
                    <a:pt x="30" y="270"/>
                    <a:pt x="31" y="272"/>
                  </a:cubicBezTo>
                  <a:cubicBezTo>
                    <a:pt x="30" y="269"/>
                    <a:pt x="34" y="279"/>
                    <a:pt x="34" y="282"/>
                  </a:cubicBezTo>
                  <a:cubicBezTo>
                    <a:pt x="34" y="282"/>
                    <a:pt x="33" y="280"/>
                    <a:pt x="33" y="278"/>
                  </a:cubicBezTo>
                  <a:cubicBezTo>
                    <a:pt x="32" y="277"/>
                    <a:pt x="32" y="278"/>
                    <a:pt x="32" y="276"/>
                  </a:cubicBezTo>
                  <a:cubicBezTo>
                    <a:pt x="32" y="277"/>
                    <a:pt x="33" y="280"/>
                    <a:pt x="33" y="281"/>
                  </a:cubicBezTo>
                  <a:cubicBezTo>
                    <a:pt x="34" y="283"/>
                    <a:pt x="33" y="281"/>
                    <a:pt x="34" y="284"/>
                  </a:cubicBezTo>
                  <a:cubicBezTo>
                    <a:pt x="34" y="284"/>
                    <a:pt x="33" y="280"/>
                    <a:pt x="33" y="280"/>
                  </a:cubicBezTo>
                  <a:close/>
                  <a:moveTo>
                    <a:pt x="49" y="257"/>
                  </a:moveTo>
                  <a:cubicBezTo>
                    <a:pt x="49" y="258"/>
                    <a:pt x="50" y="259"/>
                    <a:pt x="49" y="258"/>
                  </a:cubicBezTo>
                  <a:cubicBezTo>
                    <a:pt x="50" y="259"/>
                    <a:pt x="50" y="261"/>
                    <a:pt x="51" y="262"/>
                  </a:cubicBezTo>
                  <a:cubicBezTo>
                    <a:pt x="51" y="264"/>
                    <a:pt x="49" y="258"/>
                    <a:pt x="50" y="260"/>
                  </a:cubicBezTo>
                  <a:cubicBezTo>
                    <a:pt x="50" y="260"/>
                    <a:pt x="49" y="258"/>
                    <a:pt x="49" y="257"/>
                  </a:cubicBezTo>
                  <a:close/>
                  <a:moveTo>
                    <a:pt x="36" y="286"/>
                  </a:moveTo>
                  <a:cubicBezTo>
                    <a:pt x="36" y="285"/>
                    <a:pt x="36" y="285"/>
                    <a:pt x="35" y="284"/>
                  </a:cubicBezTo>
                  <a:cubicBezTo>
                    <a:pt x="35" y="285"/>
                    <a:pt x="36" y="287"/>
                    <a:pt x="36" y="286"/>
                  </a:cubicBezTo>
                  <a:cubicBezTo>
                    <a:pt x="34" y="282"/>
                    <a:pt x="35" y="283"/>
                    <a:pt x="33" y="279"/>
                  </a:cubicBezTo>
                  <a:cubicBezTo>
                    <a:pt x="36" y="286"/>
                    <a:pt x="40" y="295"/>
                    <a:pt x="44" y="303"/>
                  </a:cubicBezTo>
                  <a:cubicBezTo>
                    <a:pt x="44" y="303"/>
                    <a:pt x="44" y="304"/>
                    <a:pt x="44" y="305"/>
                  </a:cubicBezTo>
                  <a:cubicBezTo>
                    <a:pt x="43" y="303"/>
                    <a:pt x="43" y="302"/>
                    <a:pt x="43" y="302"/>
                  </a:cubicBezTo>
                  <a:cubicBezTo>
                    <a:pt x="42" y="301"/>
                    <a:pt x="42" y="301"/>
                    <a:pt x="42" y="300"/>
                  </a:cubicBezTo>
                  <a:cubicBezTo>
                    <a:pt x="41" y="299"/>
                    <a:pt x="41" y="298"/>
                    <a:pt x="40" y="295"/>
                  </a:cubicBezTo>
                  <a:cubicBezTo>
                    <a:pt x="39" y="293"/>
                    <a:pt x="36" y="288"/>
                    <a:pt x="36" y="286"/>
                  </a:cubicBezTo>
                  <a:close/>
                  <a:moveTo>
                    <a:pt x="35" y="286"/>
                  </a:moveTo>
                  <a:cubicBezTo>
                    <a:pt x="35" y="287"/>
                    <a:pt x="35" y="286"/>
                    <a:pt x="35" y="286"/>
                  </a:cubicBezTo>
                  <a:cubicBezTo>
                    <a:pt x="36" y="289"/>
                    <a:pt x="40" y="298"/>
                    <a:pt x="41" y="300"/>
                  </a:cubicBezTo>
                  <a:cubicBezTo>
                    <a:pt x="39" y="296"/>
                    <a:pt x="36" y="289"/>
                    <a:pt x="35" y="286"/>
                  </a:cubicBezTo>
                  <a:close/>
                  <a:moveTo>
                    <a:pt x="36" y="295"/>
                  </a:moveTo>
                  <a:cubicBezTo>
                    <a:pt x="36" y="294"/>
                    <a:pt x="37" y="298"/>
                    <a:pt x="39" y="301"/>
                  </a:cubicBezTo>
                  <a:cubicBezTo>
                    <a:pt x="38" y="301"/>
                    <a:pt x="37" y="297"/>
                    <a:pt x="36" y="295"/>
                  </a:cubicBezTo>
                  <a:close/>
                  <a:moveTo>
                    <a:pt x="37" y="293"/>
                  </a:moveTo>
                  <a:cubicBezTo>
                    <a:pt x="37" y="293"/>
                    <a:pt x="37" y="293"/>
                    <a:pt x="37" y="293"/>
                  </a:cubicBezTo>
                  <a:cubicBezTo>
                    <a:pt x="39" y="297"/>
                    <a:pt x="39" y="298"/>
                    <a:pt x="37" y="293"/>
                  </a:cubicBezTo>
                  <a:close/>
                  <a:moveTo>
                    <a:pt x="54" y="274"/>
                  </a:moveTo>
                  <a:cubicBezTo>
                    <a:pt x="55" y="275"/>
                    <a:pt x="55" y="276"/>
                    <a:pt x="56" y="278"/>
                  </a:cubicBezTo>
                  <a:cubicBezTo>
                    <a:pt x="57" y="280"/>
                    <a:pt x="56" y="279"/>
                    <a:pt x="56" y="278"/>
                  </a:cubicBezTo>
                  <a:cubicBezTo>
                    <a:pt x="55" y="277"/>
                    <a:pt x="55" y="275"/>
                    <a:pt x="54" y="274"/>
                  </a:cubicBezTo>
                  <a:close/>
                  <a:moveTo>
                    <a:pt x="41" y="300"/>
                  </a:moveTo>
                  <a:cubicBezTo>
                    <a:pt x="40" y="298"/>
                    <a:pt x="41" y="301"/>
                    <a:pt x="40" y="300"/>
                  </a:cubicBezTo>
                  <a:cubicBezTo>
                    <a:pt x="39" y="298"/>
                    <a:pt x="39" y="296"/>
                    <a:pt x="41" y="300"/>
                  </a:cubicBezTo>
                  <a:close/>
                  <a:moveTo>
                    <a:pt x="39" y="302"/>
                  </a:moveTo>
                  <a:cubicBezTo>
                    <a:pt x="39" y="302"/>
                    <a:pt x="41" y="307"/>
                    <a:pt x="41" y="306"/>
                  </a:cubicBezTo>
                  <a:cubicBezTo>
                    <a:pt x="40" y="305"/>
                    <a:pt x="39" y="303"/>
                    <a:pt x="39" y="302"/>
                  </a:cubicBezTo>
                  <a:close/>
                  <a:moveTo>
                    <a:pt x="57" y="282"/>
                  </a:moveTo>
                  <a:cubicBezTo>
                    <a:pt x="57" y="280"/>
                    <a:pt x="58" y="283"/>
                    <a:pt x="57" y="281"/>
                  </a:cubicBezTo>
                  <a:cubicBezTo>
                    <a:pt x="57" y="280"/>
                    <a:pt x="59" y="285"/>
                    <a:pt x="59" y="284"/>
                  </a:cubicBezTo>
                  <a:cubicBezTo>
                    <a:pt x="60" y="286"/>
                    <a:pt x="59" y="286"/>
                    <a:pt x="60" y="287"/>
                  </a:cubicBezTo>
                  <a:cubicBezTo>
                    <a:pt x="61" y="289"/>
                    <a:pt x="60" y="286"/>
                    <a:pt x="60" y="288"/>
                  </a:cubicBezTo>
                  <a:cubicBezTo>
                    <a:pt x="61" y="288"/>
                    <a:pt x="61" y="289"/>
                    <a:pt x="61" y="290"/>
                  </a:cubicBezTo>
                  <a:cubicBezTo>
                    <a:pt x="61" y="289"/>
                    <a:pt x="61" y="289"/>
                    <a:pt x="61" y="290"/>
                  </a:cubicBezTo>
                  <a:cubicBezTo>
                    <a:pt x="62" y="292"/>
                    <a:pt x="61" y="290"/>
                    <a:pt x="63" y="294"/>
                  </a:cubicBezTo>
                  <a:cubicBezTo>
                    <a:pt x="63" y="295"/>
                    <a:pt x="62" y="292"/>
                    <a:pt x="61" y="290"/>
                  </a:cubicBezTo>
                  <a:cubicBezTo>
                    <a:pt x="61" y="291"/>
                    <a:pt x="61" y="292"/>
                    <a:pt x="62" y="293"/>
                  </a:cubicBezTo>
                  <a:cubicBezTo>
                    <a:pt x="61" y="291"/>
                    <a:pt x="61" y="289"/>
                    <a:pt x="59" y="286"/>
                  </a:cubicBezTo>
                  <a:cubicBezTo>
                    <a:pt x="60" y="287"/>
                    <a:pt x="58" y="284"/>
                    <a:pt x="57" y="282"/>
                  </a:cubicBezTo>
                  <a:close/>
                  <a:moveTo>
                    <a:pt x="50" y="294"/>
                  </a:moveTo>
                  <a:cubicBezTo>
                    <a:pt x="51" y="294"/>
                    <a:pt x="51" y="296"/>
                    <a:pt x="52" y="298"/>
                  </a:cubicBezTo>
                  <a:cubicBezTo>
                    <a:pt x="52" y="299"/>
                    <a:pt x="51" y="295"/>
                    <a:pt x="50" y="294"/>
                  </a:cubicBezTo>
                  <a:close/>
                  <a:moveTo>
                    <a:pt x="44" y="305"/>
                  </a:moveTo>
                  <a:cubicBezTo>
                    <a:pt x="44" y="304"/>
                    <a:pt x="45" y="308"/>
                    <a:pt x="46" y="309"/>
                  </a:cubicBezTo>
                  <a:cubicBezTo>
                    <a:pt x="46" y="309"/>
                    <a:pt x="44" y="307"/>
                    <a:pt x="44" y="305"/>
                  </a:cubicBezTo>
                  <a:close/>
                  <a:moveTo>
                    <a:pt x="46" y="306"/>
                  </a:moveTo>
                  <a:cubicBezTo>
                    <a:pt x="47" y="308"/>
                    <a:pt x="47" y="308"/>
                    <a:pt x="48" y="312"/>
                  </a:cubicBezTo>
                  <a:cubicBezTo>
                    <a:pt x="48" y="312"/>
                    <a:pt x="45" y="306"/>
                    <a:pt x="46" y="306"/>
                  </a:cubicBezTo>
                  <a:close/>
                  <a:moveTo>
                    <a:pt x="54" y="293"/>
                  </a:moveTo>
                  <a:cubicBezTo>
                    <a:pt x="54" y="293"/>
                    <a:pt x="55" y="294"/>
                    <a:pt x="55" y="295"/>
                  </a:cubicBezTo>
                  <a:cubicBezTo>
                    <a:pt x="55" y="295"/>
                    <a:pt x="55" y="294"/>
                    <a:pt x="55" y="294"/>
                  </a:cubicBezTo>
                  <a:cubicBezTo>
                    <a:pt x="55" y="294"/>
                    <a:pt x="56" y="296"/>
                    <a:pt x="56" y="297"/>
                  </a:cubicBezTo>
                  <a:cubicBezTo>
                    <a:pt x="55" y="296"/>
                    <a:pt x="55" y="294"/>
                    <a:pt x="54" y="293"/>
                  </a:cubicBezTo>
                  <a:close/>
                  <a:moveTo>
                    <a:pt x="57" y="338"/>
                  </a:moveTo>
                  <a:cubicBezTo>
                    <a:pt x="55" y="336"/>
                    <a:pt x="61" y="344"/>
                    <a:pt x="58" y="340"/>
                  </a:cubicBezTo>
                  <a:cubicBezTo>
                    <a:pt x="59" y="342"/>
                    <a:pt x="59" y="342"/>
                    <a:pt x="60" y="343"/>
                  </a:cubicBezTo>
                  <a:cubicBezTo>
                    <a:pt x="60" y="343"/>
                    <a:pt x="59" y="342"/>
                    <a:pt x="60" y="342"/>
                  </a:cubicBezTo>
                  <a:cubicBezTo>
                    <a:pt x="61" y="345"/>
                    <a:pt x="63" y="348"/>
                    <a:pt x="63" y="348"/>
                  </a:cubicBezTo>
                  <a:cubicBezTo>
                    <a:pt x="64" y="349"/>
                    <a:pt x="65" y="350"/>
                    <a:pt x="66" y="352"/>
                  </a:cubicBezTo>
                  <a:cubicBezTo>
                    <a:pt x="67" y="353"/>
                    <a:pt x="64" y="349"/>
                    <a:pt x="63" y="349"/>
                  </a:cubicBezTo>
                  <a:cubicBezTo>
                    <a:pt x="64" y="351"/>
                    <a:pt x="66" y="352"/>
                    <a:pt x="67" y="354"/>
                  </a:cubicBezTo>
                  <a:cubicBezTo>
                    <a:pt x="68" y="355"/>
                    <a:pt x="66" y="352"/>
                    <a:pt x="66" y="353"/>
                  </a:cubicBezTo>
                  <a:cubicBezTo>
                    <a:pt x="68" y="355"/>
                    <a:pt x="68" y="356"/>
                    <a:pt x="70" y="358"/>
                  </a:cubicBezTo>
                  <a:cubicBezTo>
                    <a:pt x="71" y="360"/>
                    <a:pt x="68" y="356"/>
                    <a:pt x="68" y="357"/>
                  </a:cubicBezTo>
                  <a:cubicBezTo>
                    <a:pt x="69" y="358"/>
                    <a:pt x="70" y="359"/>
                    <a:pt x="71" y="360"/>
                  </a:cubicBezTo>
                  <a:cubicBezTo>
                    <a:pt x="72" y="362"/>
                    <a:pt x="69" y="358"/>
                    <a:pt x="71" y="360"/>
                  </a:cubicBezTo>
                  <a:cubicBezTo>
                    <a:pt x="72" y="362"/>
                    <a:pt x="72" y="362"/>
                    <a:pt x="75" y="365"/>
                  </a:cubicBezTo>
                  <a:cubicBezTo>
                    <a:pt x="74" y="365"/>
                    <a:pt x="74" y="365"/>
                    <a:pt x="74" y="365"/>
                  </a:cubicBezTo>
                  <a:cubicBezTo>
                    <a:pt x="76" y="367"/>
                    <a:pt x="75" y="366"/>
                    <a:pt x="76" y="367"/>
                  </a:cubicBezTo>
                  <a:cubicBezTo>
                    <a:pt x="80" y="374"/>
                    <a:pt x="86" y="380"/>
                    <a:pt x="91" y="387"/>
                  </a:cubicBezTo>
                  <a:cubicBezTo>
                    <a:pt x="92" y="387"/>
                    <a:pt x="96" y="392"/>
                    <a:pt x="95" y="392"/>
                  </a:cubicBezTo>
                  <a:cubicBezTo>
                    <a:pt x="97" y="394"/>
                    <a:pt x="97" y="393"/>
                    <a:pt x="99" y="396"/>
                  </a:cubicBezTo>
                  <a:cubicBezTo>
                    <a:pt x="100" y="397"/>
                    <a:pt x="103" y="401"/>
                    <a:pt x="107" y="404"/>
                  </a:cubicBezTo>
                  <a:cubicBezTo>
                    <a:pt x="110" y="408"/>
                    <a:pt x="114" y="411"/>
                    <a:pt x="116" y="414"/>
                  </a:cubicBezTo>
                  <a:cubicBezTo>
                    <a:pt x="116" y="414"/>
                    <a:pt x="115" y="413"/>
                    <a:pt x="114" y="412"/>
                  </a:cubicBezTo>
                  <a:cubicBezTo>
                    <a:pt x="114" y="412"/>
                    <a:pt x="115" y="413"/>
                    <a:pt x="115" y="413"/>
                  </a:cubicBezTo>
                  <a:cubicBezTo>
                    <a:pt x="117" y="414"/>
                    <a:pt x="123" y="420"/>
                    <a:pt x="125" y="423"/>
                  </a:cubicBezTo>
                  <a:cubicBezTo>
                    <a:pt x="129" y="425"/>
                    <a:pt x="131" y="428"/>
                    <a:pt x="135" y="431"/>
                  </a:cubicBezTo>
                  <a:cubicBezTo>
                    <a:pt x="135" y="431"/>
                    <a:pt x="134" y="430"/>
                    <a:pt x="133" y="430"/>
                  </a:cubicBezTo>
                  <a:cubicBezTo>
                    <a:pt x="133" y="429"/>
                    <a:pt x="131" y="427"/>
                    <a:pt x="130" y="427"/>
                  </a:cubicBezTo>
                  <a:cubicBezTo>
                    <a:pt x="130" y="427"/>
                    <a:pt x="131" y="428"/>
                    <a:pt x="132" y="429"/>
                  </a:cubicBezTo>
                  <a:cubicBezTo>
                    <a:pt x="130" y="427"/>
                    <a:pt x="126" y="424"/>
                    <a:pt x="122" y="420"/>
                  </a:cubicBezTo>
                  <a:cubicBezTo>
                    <a:pt x="123" y="421"/>
                    <a:pt x="122" y="421"/>
                    <a:pt x="122" y="420"/>
                  </a:cubicBezTo>
                  <a:cubicBezTo>
                    <a:pt x="121" y="419"/>
                    <a:pt x="120" y="418"/>
                    <a:pt x="119" y="417"/>
                  </a:cubicBezTo>
                  <a:cubicBezTo>
                    <a:pt x="118" y="416"/>
                    <a:pt x="114" y="412"/>
                    <a:pt x="111" y="410"/>
                  </a:cubicBezTo>
                  <a:cubicBezTo>
                    <a:pt x="108" y="407"/>
                    <a:pt x="105" y="404"/>
                    <a:pt x="106" y="405"/>
                  </a:cubicBezTo>
                  <a:cubicBezTo>
                    <a:pt x="101" y="401"/>
                    <a:pt x="100" y="399"/>
                    <a:pt x="95" y="395"/>
                  </a:cubicBezTo>
                  <a:cubicBezTo>
                    <a:pt x="95" y="394"/>
                    <a:pt x="93" y="392"/>
                    <a:pt x="93" y="391"/>
                  </a:cubicBezTo>
                  <a:cubicBezTo>
                    <a:pt x="92" y="390"/>
                    <a:pt x="86" y="384"/>
                    <a:pt x="83" y="380"/>
                  </a:cubicBezTo>
                  <a:cubicBezTo>
                    <a:pt x="82" y="378"/>
                    <a:pt x="82" y="378"/>
                    <a:pt x="81" y="377"/>
                  </a:cubicBezTo>
                  <a:cubicBezTo>
                    <a:pt x="79" y="374"/>
                    <a:pt x="76" y="371"/>
                    <a:pt x="73" y="367"/>
                  </a:cubicBezTo>
                  <a:cubicBezTo>
                    <a:pt x="71" y="364"/>
                    <a:pt x="69" y="360"/>
                    <a:pt x="67" y="357"/>
                  </a:cubicBezTo>
                  <a:cubicBezTo>
                    <a:pt x="67" y="357"/>
                    <a:pt x="64" y="353"/>
                    <a:pt x="62" y="349"/>
                  </a:cubicBezTo>
                  <a:cubicBezTo>
                    <a:pt x="60" y="347"/>
                    <a:pt x="54" y="337"/>
                    <a:pt x="52" y="334"/>
                  </a:cubicBezTo>
                  <a:cubicBezTo>
                    <a:pt x="50" y="331"/>
                    <a:pt x="52" y="334"/>
                    <a:pt x="52" y="332"/>
                  </a:cubicBezTo>
                  <a:cubicBezTo>
                    <a:pt x="50" y="330"/>
                    <a:pt x="47" y="324"/>
                    <a:pt x="46" y="322"/>
                  </a:cubicBezTo>
                  <a:cubicBezTo>
                    <a:pt x="47" y="323"/>
                    <a:pt x="46" y="322"/>
                    <a:pt x="45" y="320"/>
                  </a:cubicBezTo>
                  <a:cubicBezTo>
                    <a:pt x="45" y="318"/>
                    <a:pt x="43" y="316"/>
                    <a:pt x="43" y="314"/>
                  </a:cubicBezTo>
                  <a:cubicBezTo>
                    <a:pt x="44" y="317"/>
                    <a:pt x="46" y="321"/>
                    <a:pt x="47" y="323"/>
                  </a:cubicBezTo>
                  <a:cubicBezTo>
                    <a:pt x="48" y="324"/>
                    <a:pt x="48" y="324"/>
                    <a:pt x="49" y="327"/>
                  </a:cubicBezTo>
                  <a:cubicBezTo>
                    <a:pt x="49" y="327"/>
                    <a:pt x="49" y="326"/>
                    <a:pt x="49" y="326"/>
                  </a:cubicBezTo>
                  <a:cubicBezTo>
                    <a:pt x="52" y="331"/>
                    <a:pt x="55" y="336"/>
                    <a:pt x="58" y="341"/>
                  </a:cubicBezTo>
                  <a:cubicBezTo>
                    <a:pt x="61" y="345"/>
                    <a:pt x="63" y="350"/>
                    <a:pt x="66" y="354"/>
                  </a:cubicBezTo>
                  <a:cubicBezTo>
                    <a:pt x="67" y="356"/>
                    <a:pt x="70" y="360"/>
                    <a:pt x="71" y="360"/>
                  </a:cubicBezTo>
                  <a:cubicBezTo>
                    <a:pt x="69" y="357"/>
                    <a:pt x="66" y="354"/>
                    <a:pt x="64" y="350"/>
                  </a:cubicBezTo>
                  <a:cubicBezTo>
                    <a:pt x="62" y="347"/>
                    <a:pt x="59" y="343"/>
                    <a:pt x="57" y="340"/>
                  </a:cubicBezTo>
                  <a:cubicBezTo>
                    <a:pt x="58" y="341"/>
                    <a:pt x="58" y="341"/>
                    <a:pt x="58" y="341"/>
                  </a:cubicBezTo>
                  <a:cubicBezTo>
                    <a:pt x="58" y="340"/>
                    <a:pt x="53" y="334"/>
                    <a:pt x="55" y="335"/>
                  </a:cubicBezTo>
                  <a:cubicBezTo>
                    <a:pt x="53" y="332"/>
                    <a:pt x="52" y="330"/>
                    <a:pt x="51" y="329"/>
                  </a:cubicBezTo>
                  <a:cubicBezTo>
                    <a:pt x="49" y="325"/>
                    <a:pt x="47" y="322"/>
                    <a:pt x="47" y="322"/>
                  </a:cubicBezTo>
                  <a:cubicBezTo>
                    <a:pt x="48" y="324"/>
                    <a:pt x="49" y="325"/>
                    <a:pt x="50" y="326"/>
                  </a:cubicBezTo>
                  <a:cubicBezTo>
                    <a:pt x="48" y="324"/>
                    <a:pt x="48" y="322"/>
                    <a:pt x="47" y="320"/>
                  </a:cubicBezTo>
                  <a:cubicBezTo>
                    <a:pt x="47" y="320"/>
                    <a:pt x="47" y="321"/>
                    <a:pt x="46" y="320"/>
                  </a:cubicBezTo>
                  <a:cubicBezTo>
                    <a:pt x="44" y="316"/>
                    <a:pt x="44" y="315"/>
                    <a:pt x="43" y="312"/>
                  </a:cubicBezTo>
                  <a:cubicBezTo>
                    <a:pt x="44" y="314"/>
                    <a:pt x="45" y="317"/>
                    <a:pt x="46" y="318"/>
                  </a:cubicBezTo>
                  <a:cubicBezTo>
                    <a:pt x="47" y="319"/>
                    <a:pt x="47" y="319"/>
                    <a:pt x="47" y="320"/>
                  </a:cubicBezTo>
                  <a:cubicBezTo>
                    <a:pt x="49" y="324"/>
                    <a:pt x="49" y="324"/>
                    <a:pt x="52" y="330"/>
                  </a:cubicBezTo>
                  <a:cubicBezTo>
                    <a:pt x="52" y="329"/>
                    <a:pt x="52" y="327"/>
                    <a:pt x="53" y="329"/>
                  </a:cubicBezTo>
                  <a:cubicBezTo>
                    <a:pt x="55" y="333"/>
                    <a:pt x="54" y="332"/>
                    <a:pt x="55" y="335"/>
                  </a:cubicBezTo>
                  <a:cubicBezTo>
                    <a:pt x="54" y="333"/>
                    <a:pt x="55" y="333"/>
                    <a:pt x="53" y="331"/>
                  </a:cubicBezTo>
                  <a:cubicBezTo>
                    <a:pt x="53" y="330"/>
                    <a:pt x="54" y="332"/>
                    <a:pt x="53" y="330"/>
                  </a:cubicBezTo>
                  <a:cubicBezTo>
                    <a:pt x="54" y="332"/>
                    <a:pt x="55" y="334"/>
                    <a:pt x="56" y="335"/>
                  </a:cubicBezTo>
                  <a:cubicBezTo>
                    <a:pt x="57" y="337"/>
                    <a:pt x="58" y="338"/>
                    <a:pt x="59" y="340"/>
                  </a:cubicBezTo>
                  <a:cubicBezTo>
                    <a:pt x="59" y="341"/>
                    <a:pt x="57" y="337"/>
                    <a:pt x="57" y="338"/>
                  </a:cubicBezTo>
                  <a:close/>
                  <a:moveTo>
                    <a:pt x="45" y="315"/>
                  </a:moveTo>
                  <a:cubicBezTo>
                    <a:pt x="46" y="316"/>
                    <a:pt x="47" y="318"/>
                    <a:pt x="48" y="320"/>
                  </a:cubicBezTo>
                  <a:cubicBezTo>
                    <a:pt x="47" y="319"/>
                    <a:pt x="46" y="317"/>
                    <a:pt x="45" y="315"/>
                  </a:cubicBezTo>
                  <a:close/>
                  <a:moveTo>
                    <a:pt x="49" y="312"/>
                  </a:moveTo>
                  <a:cubicBezTo>
                    <a:pt x="50" y="313"/>
                    <a:pt x="50" y="314"/>
                    <a:pt x="49" y="314"/>
                  </a:cubicBezTo>
                  <a:cubicBezTo>
                    <a:pt x="50" y="315"/>
                    <a:pt x="50" y="315"/>
                    <a:pt x="50" y="315"/>
                  </a:cubicBezTo>
                  <a:cubicBezTo>
                    <a:pt x="51" y="316"/>
                    <a:pt x="50" y="315"/>
                    <a:pt x="50" y="315"/>
                  </a:cubicBezTo>
                  <a:cubicBezTo>
                    <a:pt x="51" y="316"/>
                    <a:pt x="51" y="317"/>
                    <a:pt x="52" y="319"/>
                  </a:cubicBezTo>
                  <a:cubicBezTo>
                    <a:pt x="52" y="319"/>
                    <a:pt x="51" y="317"/>
                    <a:pt x="51" y="317"/>
                  </a:cubicBezTo>
                  <a:cubicBezTo>
                    <a:pt x="51" y="318"/>
                    <a:pt x="53" y="320"/>
                    <a:pt x="54" y="322"/>
                  </a:cubicBezTo>
                  <a:cubicBezTo>
                    <a:pt x="53" y="321"/>
                    <a:pt x="52" y="319"/>
                    <a:pt x="51" y="318"/>
                  </a:cubicBezTo>
                  <a:cubicBezTo>
                    <a:pt x="50" y="316"/>
                    <a:pt x="49" y="314"/>
                    <a:pt x="48" y="312"/>
                  </a:cubicBezTo>
                  <a:cubicBezTo>
                    <a:pt x="50" y="314"/>
                    <a:pt x="48" y="311"/>
                    <a:pt x="49" y="312"/>
                  </a:cubicBezTo>
                  <a:close/>
                  <a:moveTo>
                    <a:pt x="48" y="314"/>
                  </a:moveTo>
                  <a:cubicBezTo>
                    <a:pt x="49" y="314"/>
                    <a:pt x="50" y="316"/>
                    <a:pt x="51" y="318"/>
                  </a:cubicBezTo>
                  <a:cubicBezTo>
                    <a:pt x="52" y="320"/>
                    <a:pt x="53" y="321"/>
                    <a:pt x="53" y="322"/>
                  </a:cubicBezTo>
                  <a:cubicBezTo>
                    <a:pt x="52" y="320"/>
                    <a:pt x="51" y="319"/>
                    <a:pt x="50" y="318"/>
                  </a:cubicBezTo>
                  <a:cubicBezTo>
                    <a:pt x="50" y="317"/>
                    <a:pt x="49" y="315"/>
                    <a:pt x="48" y="314"/>
                  </a:cubicBezTo>
                  <a:close/>
                  <a:moveTo>
                    <a:pt x="47" y="319"/>
                  </a:moveTo>
                  <a:cubicBezTo>
                    <a:pt x="47" y="318"/>
                    <a:pt x="50" y="323"/>
                    <a:pt x="49" y="323"/>
                  </a:cubicBezTo>
                  <a:cubicBezTo>
                    <a:pt x="47" y="320"/>
                    <a:pt x="48" y="321"/>
                    <a:pt x="47" y="319"/>
                  </a:cubicBezTo>
                  <a:close/>
                  <a:moveTo>
                    <a:pt x="64" y="297"/>
                  </a:moveTo>
                  <a:cubicBezTo>
                    <a:pt x="63" y="296"/>
                    <a:pt x="63" y="295"/>
                    <a:pt x="62" y="294"/>
                  </a:cubicBezTo>
                  <a:cubicBezTo>
                    <a:pt x="62" y="294"/>
                    <a:pt x="63" y="295"/>
                    <a:pt x="63" y="296"/>
                  </a:cubicBezTo>
                  <a:cubicBezTo>
                    <a:pt x="64" y="297"/>
                    <a:pt x="64" y="296"/>
                    <a:pt x="65" y="299"/>
                  </a:cubicBezTo>
                  <a:cubicBezTo>
                    <a:pt x="65" y="299"/>
                    <a:pt x="65" y="299"/>
                    <a:pt x="65" y="299"/>
                  </a:cubicBezTo>
                  <a:cubicBezTo>
                    <a:pt x="64" y="297"/>
                    <a:pt x="64" y="297"/>
                    <a:pt x="64" y="297"/>
                  </a:cubicBezTo>
                  <a:close/>
                  <a:moveTo>
                    <a:pt x="49" y="321"/>
                  </a:moveTo>
                  <a:cubicBezTo>
                    <a:pt x="49" y="320"/>
                    <a:pt x="50" y="324"/>
                    <a:pt x="51" y="325"/>
                  </a:cubicBezTo>
                  <a:cubicBezTo>
                    <a:pt x="51" y="326"/>
                    <a:pt x="50" y="325"/>
                    <a:pt x="50" y="325"/>
                  </a:cubicBezTo>
                  <a:cubicBezTo>
                    <a:pt x="49" y="323"/>
                    <a:pt x="50" y="324"/>
                    <a:pt x="49" y="321"/>
                  </a:cubicBezTo>
                  <a:close/>
                  <a:moveTo>
                    <a:pt x="61" y="317"/>
                  </a:moveTo>
                  <a:cubicBezTo>
                    <a:pt x="61" y="316"/>
                    <a:pt x="59" y="313"/>
                    <a:pt x="59" y="312"/>
                  </a:cubicBezTo>
                  <a:cubicBezTo>
                    <a:pt x="59" y="312"/>
                    <a:pt x="61" y="315"/>
                    <a:pt x="61" y="316"/>
                  </a:cubicBezTo>
                  <a:cubicBezTo>
                    <a:pt x="61" y="316"/>
                    <a:pt x="62" y="318"/>
                    <a:pt x="62" y="318"/>
                  </a:cubicBezTo>
                  <a:cubicBezTo>
                    <a:pt x="63" y="319"/>
                    <a:pt x="64" y="320"/>
                    <a:pt x="65" y="322"/>
                  </a:cubicBezTo>
                  <a:cubicBezTo>
                    <a:pt x="65" y="323"/>
                    <a:pt x="63" y="319"/>
                    <a:pt x="64" y="322"/>
                  </a:cubicBezTo>
                  <a:cubicBezTo>
                    <a:pt x="64" y="322"/>
                    <a:pt x="63" y="321"/>
                    <a:pt x="62" y="319"/>
                  </a:cubicBezTo>
                  <a:cubicBezTo>
                    <a:pt x="62" y="319"/>
                    <a:pt x="63" y="320"/>
                    <a:pt x="63" y="319"/>
                  </a:cubicBezTo>
                  <a:cubicBezTo>
                    <a:pt x="61" y="317"/>
                    <a:pt x="61" y="317"/>
                    <a:pt x="59" y="314"/>
                  </a:cubicBezTo>
                  <a:cubicBezTo>
                    <a:pt x="61" y="317"/>
                    <a:pt x="60" y="314"/>
                    <a:pt x="61" y="317"/>
                  </a:cubicBezTo>
                  <a:close/>
                  <a:moveTo>
                    <a:pt x="55" y="333"/>
                  </a:moveTo>
                  <a:cubicBezTo>
                    <a:pt x="55" y="332"/>
                    <a:pt x="55" y="333"/>
                    <a:pt x="56" y="334"/>
                  </a:cubicBezTo>
                  <a:cubicBezTo>
                    <a:pt x="56" y="335"/>
                    <a:pt x="57" y="337"/>
                    <a:pt x="58" y="338"/>
                  </a:cubicBezTo>
                  <a:cubicBezTo>
                    <a:pt x="58" y="338"/>
                    <a:pt x="56" y="335"/>
                    <a:pt x="55" y="333"/>
                  </a:cubicBezTo>
                  <a:close/>
                  <a:moveTo>
                    <a:pt x="65" y="323"/>
                  </a:moveTo>
                  <a:cubicBezTo>
                    <a:pt x="65" y="324"/>
                    <a:pt x="65" y="324"/>
                    <a:pt x="66" y="324"/>
                  </a:cubicBezTo>
                  <a:cubicBezTo>
                    <a:pt x="67" y="326"/>
                    <a:pt x="67" y="326"/>
                    <a:pt x="67" y="327"/>
                  </a:cubicBezTo>
                  <a:cubicBezTo>
                    <a:pt x="67" y="328"/>
                    <a:pt x="65" y="323"/>
                    <a:pt x="66" y="326"/>
                  </a:cubicBezTo>
                  <a:cubicBezTo>
                    <a:pt x="66" y="326"/>
                    <a:pt x="65" y="324"/>
                    <a:pt x="65" y="323"/>
                  </a:cubicBezTo>
                  <a:close/>
                  <a:moveTo>
                    <a:pt x="68" y="329"/>
                  </a:moveTo>
                  <a:cubicBezTo>
                    <a:pt x="68" y="329"/>
                    <a:pt x="70" y="332"/>
                    <a:pt x="70" y="331"/>
                  </a:cubicBezTo>
                  <a:cubicBezTo>
                    <a:pt x="70" y="332"/>
                    <a:pt x="69" y="331"/>
                    <a:pt x="71" y="334"/>
                  </a:cubicBezTo>
                  <a:cubicBezTo>
                    <a:pt x="70" y="331"/>
                    <a:pt x="72" y="334"/>
                    <a:pt x="72" y="335"/>
                  </a:cubicBezTo>
                  <a:cubicBezTo>
                    <a:pt x="71" y="334"/>
                    <a:pt x="69" y="331"/>
                    <a:pt x="68" y="329"/>
                  </a:cubicBezTo>
                  <a:close/>
                  <a:moveTo>
                    <a:pt x="71" y="335"/>
                  </a:moveTo>
                  <a:cubicBezTo>
                    <a:pt x="71" y="335"/>
                    <a:pt x="70" y="333"/>
                    <a:pt x="69" y="332"/>
                  </a:cubicBezTo>
                  <a:cubicBezTo>
                    <a:pt x="69" y="331"/>
                    <a:pt x="69" y="331"/>
                    <a:pt x="69" y="331"/>
                  </a:cubicBezTo>
                  <a:cubicBezTo>
                    <a:pt x="70" y="332"/>
                    <a:pt x="70" y="333"/>
                    <a:pt x="71" y="333"/>
                  </a:cubicBezTo>
                  <a:cubicBezTo>
                    <a:pt x="70" y="333"/>
                    <a:pt x="70" y="333"/>
                    <a:pt x="71" y="335"/>
                  </a:cubicBezTo>
                  <a:close/>
                  <a:moveTo>
                    <a:pt x="63" y="347"/>
                  </a:moveTo>
                  <a:cubicBezTo>
                    <a:pt x="63" y="346"/>
                    <a:pt x="65" y="350"/>
                    <a:pt x="66" y="351"/>
                  </a:cubicBezTo>
                  <a:cubicBezTo>
                    <a:pt x="66" y="352"/>
                    <a:pt x="64" y="349"/>
                    <a:pt x="63" y="347"/>
                  </a:cubicBezTo>
                  <a:close/>
                  <a:moveTo>
                    <a:pt x="77" y="322"/>
                  </a:moveTo>
                  <a:cubicBezTo>
                    <a:pt x="77" y="321"/>
                    <a:pt x="78" y="322"/>
                    <a:pt x="78" y="322"/>
                  </a:cubicBezTo>
                  <a:cubicBezTo>
                    <a:pt x="79" y="324"/>
                    <a:pt x="82" y="327"/>
                    <a:pt x="82" y="328"/>
                  </a:cubicBezTo>
                  <a:cubicBezTo>
                    <a:pt x="78" y="322"/>
                    <a:pt x="79" y="324"/>
                    <a:pt x="77" y="322"/>
                  </a:cubicBezTo>
                  <a:close/>
                  <a:moveTo>
                    <a:pt x="74" y="332"/>
                  </a:moveTo>
                  <a:cubicBezTo>
                    <a:pt x="74" y="333"/>
                    <a:pt x="75" y="333"/>
                    <a:pt x="74" y="332"/>
                  </a:cubicBezTo>
                  <a:cubicBezTo>
                    <a:pt x="76" y="335"/>
                    <a:pt x="75" y="334"/>
                    <a:pt x="76" y="336"/>
                  </a:cubicBezTo>
                  <a:cubicBezTo>
                    <a:pt x="76" y="336"/>
                    <a:pt x="76" y="335"/>
                    <a:pt x="74" y="332"/>
                  </a:cubicBezTo>
                  <a:close/>
                  <a:moveTo>
                    <a:pt x="75" y="340"/>
                  </a:moveTo>
                  <a:cubicBezTo>
                    <a:pt x="75" y="339"/>
                    <a:pt x="77" y="343"/>
                    <a:pt x="77" y="343"/>
                  </a:cubicBezTo>
                  <a:cubicBezTo>
                    <a:pt x="79" y="345"/>
                    <a:pt x="77" y="343"/>
                    <a:pt x="78" y="345"/>
                  </a:cubicBezTo>
                  <a:cubicBezTo>
                    <a:pt x="79" y="346"/>
                    <a:pt x="81" y="349"/>
                    <a:pt x="82" y="351"/>
                  </a:cubicBezTo>
                  <a:cubicBezTo>
                    <a:pt x="79" y="347"/>
                    <a:pt x="77" y="344"/>
                    <a:pt x="75" y="340"/>
                  </a:cubicBezTo>
                  <a:close/>
                  <a:moveTo>
                    <a:pt x="77" y="342"/>
                  </a:moveTo>
                  <a:cubicBezTo>
                    <a:pt x="79" y="345"/>
                    <a:pt x="81" y="349"/>
                    <a:pt x="83" y="351"/>
                  </a:cubicBezTo>
                  <a:cubicBezTo>
                    <a:pt x="82" y="350"/>
                    <a:pt x="79" y="345"/>
                    <a:pt x="77" y="342"/>
                  </a:cubicBezTo>
                  <a:close/>
                  <a:moveTo>
                    <a:pt x="84" y="331"/>
                  </a:moveTo>
                  <a:cubicBezTo>
                    <a:pt x="85" y="332"/>
                    <a:pt x="84" y="332"/>
                    <a:pt x="85" y="334"/>
                  </a:cubicBezTo>
                  <a:cubicBezTo>
                    <a:pt x="84" y="333"/>
                    <a:pt x="82" y="329"/>
                    <a:pt x="84" y="331"/>
                  </a:cubicBezTo>
                  <a:close/>
                  <a:moveTo>
                    <a:pt x="85" y="345"/>
                  </a:moveTo>
                  <a:cubicBezTo>
                    <a:pt x="88" y="349"/>
                    <a:pt x="86" y="347"/>
                    <a:pt x="89" y="351"/>
                  </a:cubicBezTo>
                  <a:cubicBezTo>
                    <a:pt x="87" y="347"/>
                    <a:pt x="85" y="344"/>
                    <a:pt x="85" y="345"/>
                  </a:cubicBezTo>
                  <a:close/>
                  <a:moveTo>
                    <a:pt x="84" y="354"/>
                  </a:moveTo>
                  <a:cubicBezTo>
                    <a:pt x="85" y="354"/>
                    <a:pt x="85" y="355"/>
                    <a:pt x="86" y="357"/>
                  </a:cubicBezTo>
                  <a:cubicBezTo>
                    <a:pt x="87" y="358"/>
                    <a:pt x="88" y="359"/>
                    <a:pt x="89" y="360"/>
                  </a:cubicBezTo>
                  <a:cubicBezTo>
                    <a:pt x="88" y="360"/>
                    <a:pt x="91" y="364"/>
                    <a:pt x="94" y="367"/>
                  </a:cubicBezTo>
                  <a:cubicBezTo>
                    <a:pt x="94" y="367"/>
                    <a:pt x="94" y="367"/>
                    <a:pt x="94" y="367"/>
                  </a:cubicBezTo>
                  <a:cubicBezTo>
                    <a:pt x="92" y="365"/>
                    <a:pt x="92" y="365"/>
                    <a:pt x="91" y="364"/>
                  </a:cubicBezTo>
                  <a:cubicBezTo>
                    <a:pt x="91" y="364"/>
                    <a:pt x="89" y="361"/>
                    <a:pt x="88" y="360"/>
                  </a:cubicBezTo>
                  <a:cubicBezTo>
                    <a:pt x="88" y="360"/>
                    <a:pt x="86" y="357"/>
                    <a:pt x="86" y="357"/>
                  </a:cubicBezTo>
                  <a:cubicBezTo>
                    <a:pt x="85" y="356"/>
                    <a:pt x="85" y="355"/>
                    <a:pt x="84" y="354"/>
                  </a:cubicBezTo>
                  <a:close/>
                  <a:moveTo>
                    <a:pt x="88" y="354"/>
                  </a:moveTo>
                  <a:cubicBezTo>
                    <a:pt x="89" y="355"/>
                    <a:pt x="89" y="355"/>
                    <a:pt x="90" y="356"/>
                  </a:cubicBezTo>
                  <a:cubicBezTo>
                    <a:pt x="90" y="357"/>
                    <a:pt x="87" y="354"/>
                    <a:pt x="88" y="354"/>
                  </a:cubicBezTo>
                  <a:close/>
                  <a:moveTo>
                    <a:pt x="92" y="357"/>
                  </a:moveTo>
                  <a:cubicBezTo>
                    <a:pt x="92" y="357"/>
                    <a:pt x="95" y="361"/>
                    <a:pt x="97" y="364"/>
                  </a:cubicBezTo>
                  <a:cubicBezTo>
                    <a:pt x="96" y="362"/>
                    <a:pt x="94" y="360"/>
                    <a:pt x="92" y="357"/>
                  </a:cubicBezTo>
                  <a:close/>
                  <a:moveTo>
                    <a:pt x="92" y="359"/>
                  </a:moveTo>
                  <a:cubicBezTo>
                    <a:pt x="91" y="358"/>
                    <a:pt x="94" y="361"/>
                    <a:pt x="95" y="362"/>
                  </a:cubicBezTo>
                  <a:cubicBezTo>
                    <a:pt x="95" y="363"/>
                    <a:pt x="93" y="361"/>
                    <a:pt x="92" y="359"/>
                  </a:cubicBezTo>
                  <a:close/>
                  <a:moveTo>
                    <a:pt x="97" y="371"/>
                  </a:moveTo>
                  <a:cubicBezTo>
                    <a:pt x="98" y="371"/>
                    <a:pt x="98" y="372"/>
                    <a:pt x="98" y="372"/>
                  </a:cubicBezTo>
                  <a:cubicBezTo>
                    <a:pt x="100" y="375"/>
                    <a:pt x="96" y="371"/>
                    <a:pt x="97" y="371"/>
                  </a:cubicBezTo>
                  <a:close/>
                  <a:moveTo>
                    <a:pt x="99" y="369"/>
                  </a:moveTo>
                  <a:cubicBezTo>
                    <a:pt x="100" y="370"/>
                    <a:pt x="101" y="372"/>
                    <a:pt x="101" y="373"/>
                  </a:cubicBezTo>
                  <a:cubicBezTo>
                    <a:pt x="100" y="371"/>
                    <a:pt x="100" y="371"/>
                    <a:pt x="99" y="369"/>
                  </a:cubicBezTo>
                  <a:close/>
                  <a:moveTo>
                    <a:pt x="100" y="366"/>
                  </a:moveTo>
                  <a:cubicBezTo>
                    <a:pt x="102" y="368"/>
                    <a:pt x="105" y="371"/>
                    <a:pt x="108" y="374"/>
                  </a:cubicBezTo>
                  <a:cubicBezTo>
                    <a:pt x="107" y="374"/>
                    <a:pt x="104" y="370"/>
                    <a:pt x="104" y="371"/>
                  </a:cubicBezTo>
                  <a:cubicBezTo>
                    <a:pt x="103" y="370"/>
                    <a:pt x="101" y="368"/>
                    <a:pt x="100" y="366"/>
                  </a:cubicBezTo>
                  <a:close/>
                  <a:moveTo>
                    <a:pt x="105" y="373"/>
                  </a:moveTo>
                  <a:cubicBezTo>
                    <a:pt x="107" y="374"/>
                    <a:pt x="110" y="377"/>
                    <a:pt x="110" y="378"/>
                  </a:cubicBezTo>
                  <a:cubicBezTo>
                    <a:pt x="108" y="375"/>
                    <a:pt x="108" y="375"/>
                    <a:pt x="105" y="373"/>
                  </a:cubicBezTo>
                  <a:close/>
                  <a:moveTo>
                    <a:pt x="111" y="383"/>
                  </a:moveTo>
                  <a:cubicBezTo>
                    <a:pt x="112" y="385"/>
                    <a:pt x="113" y="385"/>
                    <a:pt x="115" y="387"/>
                  </a:cubicBezTo>
                  <a:cubicBezTo>
                    <a:pt x="115" y="388"/>
                    <a:pt x="114" y="387"/>
                    <a:pt x="113" y="386"/>
                  </a:cubicBezTo>
                  <a:cubicBezTo>
                    <a:pt x="111" y="384"/>
                    <a:pt x="111" y="384"/>
                    <a:pt x="111" y="384"/>
                  </a:cubicBezTo>
                  <a:cubicBezTo>
                    <a:pt x="110" y="383"/>
                    <a:pt x="110" y="383"/>
                    <a:pt x="111" y="383"/>
                  </a:cubicBezTo>
                  <a:close/>
                  <a:moveTo>
                    <a:pt x="107" y="396"/>
                  </a:moveTo>
                  <a:cubicBezTo>
                    <a:pt x="106" y="395"/>
                    <a:pt x="109" y="398"/>
                    <a:pt x="108" y="397"/>
                  </a:cubicBezTo>
                  <a:cubicBezTo>
                    <a:pt x="110" y="399"/>
                    <a:pt x="109" y="398"/>
                    <a:pt x="107" y="396"/>
                  </a:cubicBezTo>
                  <a:close/>
                  <a:moveTo>
                    <a:pt x="110" y="399"/>
                  </a:moveTo>
                  <a:cubicBezTo>
                    <a:pt x="114" y="403"/>
                    <a:pt x="112" y="402"/>
                    <a:pt x="117" y="406"/>
                  </a:cubicBezTo>
                  <a:cubicBezTo>
                    <a:pt x="117" y="406"/>
                    <a:pt x="118" y="407"/>
                    <a:pt x="118" y="407"/>
                  </a:cubicBezTo>
                  <a:cubicBezTo>
                    <a:pt x="116" y="405"/>
                    <a:pt x="115" y="404"/>
                    <a:pt x="113" y="403"/>
                  </a:cubicBezTo>
                  <a:cubicBezTo>
                    <a:pt x="112" y="402"/>
                    <a:pt x="111" y="400"/>
                    <a:pt x="109" y="399"/>
                  </a:cubicBezTo>
                  <a:cubicBezTo>
                    <a:pt x="110" y="399"/>
                    <a:pt x="110" y="399"/>
                    <a:pt x="112" y="401"/>
                  </a:cubicBezTo>
                  <a:cubicBezTo>
                    <a:pt x="112" y="401"/>
                    <a:pt x="111" y="400"/>
                    <a:pt x="110" y="399"/>
                  </a:cubicBezTo>
                  <a:close/>
                  <a:moveTo>
                    <a:pt x="117" y="390"/>
                  </a:moveTo>
                  <a:cubicBezTo>
                    <a:pt x="117" y="389"/>
                    <a:pt x="117" y="389"/>
                    <a:pt x="117" y="389"/>
                  </a:cubicBezTo>
                  <a:cubicBezTo>
                    <a:pt x="118" y="390"/>
                    <a:pt x="119" y="391"/>
                    <a:pt x="119" y="392"/>
                  </a:cubicBezTo>
                  <a:cubicBezTo>
                    <a:pt x="119" y="392"/>
                    <a:pt x="117" y="390"/>
                    <a:pt x="117" y="390"/>
                  </a:cubicBezTo>
                  <a:close/>
                  <a:moveTo>
                    <a:pt x="116" y="393"/>
                  </a:moveTo>
                  <a:cubicBezTo>
                    <a:pt x="116" y="392"/>
                    <a:pt x="118" y="395"/>
                    <a:pt x="118" y="395"/>
                  </a:cubicBezTo>
                  <a:cubicBezTo>
                    <a:pt x="120" y="396"/>
                    <a:pt x="117" y="394"/>
                    <a:pt x="119" y="395"/>
                  </a:cubicBezTo>
                  <a:cubicBezTo>
                    <a:pt x="120" y="396"/>
                    <a:pt x="120" y="397"/>
                    <a:pt x="120" y="397"/>
                  </a:cubicBezTo>
                  <a:cubicBezTo>
                    <a:pt x="119" y="396"/>
                    <a:pt x="118" y="395"/>
                    <a:pt x="116" y="393"/>
                  </a:cubicBezTo>
                  <a:close/>
                  <a:moveTo>
                    <a:pt x="121" y="398"/>
                  </a:moveTo>
                  <a:cubicBezTo>
                    <a:pt x="120" y="396"/>
                    <a:pt x="123" y="399"/>
                    <a:pt x="123" y="400"/>
                  </a:cubicBezTo>
                  <a:cubicBezTo>
                    <a:pt x="123" y="400"/>
                    <a:pt x="123" y="400"/>
                    <a:pt x="122" y="399"/>
                  </a:cubicBezTo>
                  <a:cubicBezTo>
                    <a:pt x="123" y="400"/>
                    <a:pt x="124" y="401"/>
                    <a:pt x="124" y="401"/>
                  </a:cubicBezTo>
                  <a:cubicBezTo>
                    <a:pt x="124" y="401"/>
                    <a:pt x="124" y="401"/>
                    <a:pt x="124" y="400"/>
                  </a:cubicBezTo>
                  <a:cubicBezTo>
                    <a:pt x="124" y="400"/>
                    <a:pt x="129" y="406"/>
                    <a:pt x="126" y="403"/>
                  </a:cubicBezTo>
                  <a:cubicBezTo>
                    <a:pt x="126" y="403"/>
                    <a:pt x="129" y="406"/>
                    <a:pt x="128" y="405"/>
                  </a:cubicBezTo>
                  <a:cubicBezTo>
                    <a:pt x="129" y="405"/>
                    <a:pt x="129" y="406"/>
                    <a:pt x="130" y="406"/>
                  </a:cubicBezTo>
                  <a:cubicBezTo>
                    <a:pt x="130" y="407"/>
                    <a:pt x="129" y="406"/>
                    <a:pt x="129" y="406"/>
                  </a:cubicBezTo>
                  <a:cubicBezTo>
                    <a:pt x="126" y="403"/>
                    <a:pt x="124" y="401"/>
                    <a:pt x="121" y="398"/>
                  </a:cubicBezTo>
                  <a:cubicBezTo>
                    <a:pt x="121" y="398"/>
                    <a:pt x="123" y="399"/>
                    <a:pt x="121" y="398"/>
                  </a:cubicBezTo>
                  <a:close/>
                  <a:moveTo>
                    <a:pt x="120" y="418"/>
                  </a:moveTo>
                  <a:cubicBezTo>
                    <a:pt x="120" y="419"/>
                    <a:pt x="120" y="419"/>
                    <a:pt x="120" y="419"/>
                  </a:cubicBezTo>
                  <a:cubicBezTo>
                    <a:pt x="117" y="417"/>
                    <a:pt x="117" y="416"/>
                    <a:pt x="120" y="418"/>
                  </a:cubicBezTo>
                  <a:close/>
                  <a:moveTo>
                    <a:pt x="120" y="419"/>
                  </a:moveTo>
                  <a:cubicBezTo>
                    <a:pt x="121" y="421"/>
                    <a:pt x="122" y="421"/>
                    <a:pt x="124" y="423"/>
                  </a:cubicBezTo>
                  <a:cubicBezTo>
                    <a:pt x="123" y="423"/>
                    <a:pt x="125" y="423"/>
                    <a:pt x="124" y="424"/>
                  </a:cubicBezTo>
                  <a:cubicBezTo>
                    <a:pt x="122" y="422"/>
                    <a:pt x="120" y="420"/>
                    <a:pt x="120" y="419"/>
                  </a:cubicBezTo>
                  <a:close/>
                  <a:moveTo>
                    <a:pt x="127" y="405"/>
                  </a:moveTo>
                  <a:cubicBezTo>
                    <a:pt x="127" y="405"/>
                    <a:pt x="128" y="405"/>
                    <a:pt x="128" y="405"/>
                  </a:cubicBezTo>
                  <a:cubicBezTo>
                    <a:pt x="129" y="407"/>
                    <a:pt x="129" y="407"/>
                    <a:pt x="130" y="408"/>
                  </a:cubicBezTo>
                  <a:cubicBezTo>
                    <a:pt x="130" y="408"/>
                    <a:pt x="128" y="406"/>
                    <a:pt x="127" y="405"/>
                  </a:cubicBezTo>
                  <a:close/>
                  <a:moveTo>
                    <a:pt x="141" y="417"/>
                  </a:moveTo>
                  <a:cubicBezTo>
                    <a:pt x="142" y="417"/>
                    <a:pt x="145" y="420"/>
                    <a:pt x="144" y="420"/>
                  </a:cubicBezTo>
                  <a:cubicBezTo>
                    <a:pt x="142" y="418"/>
                    <a:pt x="142" y="418"/>
                    <a:pt x="141" y="417"/>
                  </a:cubicBezTo>
                  <a:close/>
                  <a:moveTo>
                    <a:pt x="146" y="423"/>
                  </a:moveTo>
                  <a:cubicBezTo>
                    <a:pt x="148" y="424"/>
                    <a:pt x="150" y="426"/>
                    <a:pt x="150" y="427"/>
                  </a:cubicBezTo>
                  <a:cubicBezTo>
                    <a:pt x="148" y="424"/>
                    <a:pt x="146" y="423"/>
                    <a:pt x="146" y="423"/>
                  </a:cubicBezTo>
                  <a:close/>
                  <a:moveTo>
                    <a:pt x="152" y="427"/>
                  </a:moveTo>
                  <a:cubicBezTo>
                    <a:pt x="153" y="428"/>
                    <a:pt x="153" y="428"/>
                    <a:pt x="155" y="430"/>
                  </a:cubicBezTo>
                  <a:cubicBezTo>
                    <a:pt x="154" y="429"/>
                    <a:pt x="153" y="429"/>
                    <a:pt x="152" y="428"/>
                  </a:cubicBezTo>
                  <a:cubicBezTo>
                    <a:pt x="151" y="427"/>
                    <a:pt x="152" y="428"/>
                    <a:pt x="152" y="427"/>
                  </a:cubicBezTo>
                  <a:close/>
                  <a:moveTo>
                    <a:pt x="154" y="455"/>
                  </a:moveTo>
                  <a:cubicBezTo>
                    <a:pt x="155" y="456"/>
                    <a:pt x="156" y="456"/>
                    <a:pt x="156" y="456"/>
                  </a:cubicBezTo>
                  <a:cubicBezTo>
                    <a:pt x="158" y="458"/>
                    <a:pt x="157" y="457"/>
                    <a:pt x="159" y="459"/>
                  </a:cubicBezTo>
                  <a:cubicBezTo>
                    <a:pt x="158" y="459"/>
                    <a:pt x="154" y="456"/>
                    <a:pt x="154" y="455"/>
                  </a:cubicBezTo>
                  <a:close/>
                  <a:moveTo>
                    <a:pt x="163" y="434"/>
                  </a:moveTo>
                  <a:cubicBezTo>
                    <a:pt x="164" y="434"/>
                    <a:pt x="167" y="437"/>
                    <a:pt x="166" y="437"/>
                  </a:cubicBezTo>
                  <a:cubicBezTo>
                    <a:pt x="165" y="436"/>
                    <a:pt x="166" y="436"/>
                    <a:pt x="163" y="434"/>
                  </a:cubicBezTo>
                  <a:close/>
                  <a:moveTo>
                    <a:pt x="164" y="437"/>
                  </a:moveTo>
                  <a:cubicBezTo>
                    <a:pt x="166" y="438"/>
                    <a:pt x="167" y="439"/>
                    <a:pt x="169" y="440"/>
                  </a:cubicBezTo>
                  <a:cubicBezTo>
                    <a:pt x="169" y="441"/>
                    <a:pt x="166" y="438"/>
                    <a:pt x="167" y="439"/>
                  </a:cubicBezTo>
                  <a:cubicBezTo>
                    <a:pt x="166" y="439"/>
                    <a:pt x="164" y="437"/>
                    <a:pt x="164" y="437"/>
                  </a:cubicBezTo>
                  <a:close/>
                  <a:moveTo>
                    <a:pt x="169" y="466"/>
                  </a:moveTo>
                  <a:cubicBezTo>
                    <a:pt x="169" y="466"/>
                    <a:pt x="173" y="469"/>
                    <a:pt x="173" y="469"/>
                  </a:cubicBezTo>
                  <a:cubicBezTo>
                    <a:pt x="171" y="468"/>
                    <a:pt x="171" y="467"/>
                    <a:pt x="169" y="466"/>
                  </a:cubicBezTo>
                  <a:close/>
                  <a:moveTo>
                    <a:pt x="169" y="442"/>
                  </a:moveTo>
                  <a:cubicBezTo>
                    <a:pt x="170" y="442"/>
                    <a:pt x="170" y="442"/>
                    <a:pt x="170" y="442"/>
                  </a:cubicBezTo>
                  <a:cubicBezTo>
                    <a:pt x="173" y="444"/>
                    <a:pt x="172" y="444"/>
                    <a:pt x="169" y="442"/>
                  </a:cubicBezTo>
                  <a:close/>
                  <a:moveTo>
                    <a:pt x="170" y="444"/>
                  </a:moveTo>
                  <a:cubicBezTo>
                    <a:pt x="171" y="444"/>
                    <a:pt x="173" y="445"/>
                    <a:pt x="174" y="446"/>
                  </a:cubicBezTo>
                  <a:cubicBezTo>
                    <a:pt x="174" y="446"/>
                    <a:pt x="171" y="444"/>
                    <a:pt x="170" y="444"/>
                  </a:cubicBezTo>
                  <a:close/>
                  <a:moveTo>
                    <a:pt x="175" y="451"/>
                  </a:moveTo>
                  <a:cubicBezTo>
                    <a:pt x="177" y="452"/>
                    <a:pt x="181" y="454"/>
                    <a:pt x="180" y="455"/>
                  </a:cubicBezTo>
                  <a:cubicBezTo>
                    <a:pt x="179" y="453"/>
                    <a:pt x="175" y="452"/>
                    <a:pt x="175" y="451"/>
                  </a:cubicBezTo>
                  <a:close/>
                  <a:moveTo>
                    <a:pt x="176" y="470"/>
                  </a:moveTo>
                  <a:cubicBezTo>
                    <a:pt x="178" y="471"/>
                    <a:pt x="181" y="473"/>
                    <a:pt x="181" y="473"/>
                  </a:cubicBezTo>
                  <a:cubicBezTo>
                    <a:pt x="178" y="471"/>
                    <a:pt x="176" y="470"/>
                    <a:pt x="176" y="470"/>
                  </a:cubicBezTo>
                  <a:close/>
                  <a:moveTo>
                    <a:pt x="178" y="447"/>
                  </a:moveTo>
                  <a:cubicBezTo>
                    <a:pt x="181" y="449"/>
                    <a:pt x="180" y="449"/>
                    <a:pt x="181" y="450"/>
                  </a:cubicBezTo>
                  <a:cubicBezTo>
                    <a:pt x="181" y="450"/>
                    <a:pt x="179" y="449"/>
                    <a:pt x="178" y="448"/>
                  </a:cubicBezTo>
                  <a:cubicBezTo>
                    <a:pt x="177" y="447"/>
                    <a:pt x="178" y="448"/>
                    <a:pt x="178" y="447"/>
                  </a:cubicBezTo>
                  <a:close/>
                  <a:moveTo>
                    <a:pt x="183" y="451"/>
                  </a:moveTo>
                  <a:cubicBezTo>
                    <a:pt x="184" y="451"/>
                    <a:pt x="187" y="453"/>
                    <a:pt x="189" y="454"/>
                  </a:cubicBezTo>
                  <a:cubicBezTo>
                    <a:pt x="188" y="454"/>
                    <a:pt x="185" y="452"/>
                    <a:pt x="183" y="451"/>
                  </a:cubicBezTo>
                  <a:close/>
                  <a:moveTo>
                    <a:pt x="186" y="458"/>
                  </a:moveTo>
                  <a:cubicBezTo>
                    <a:pt x="185" y="457"/>
                    <a:pt x="185" y="457"/>
                    <a:pt x="188" y="459"/>
                  </a:cubicBezTo>
                  <a:cubicBezTo>
                    <a:pt x="187" y="459"/>
                    <a:pt x="187" y="459"/>
                    <a:pt x="186" y="458"/>
                  </a:cubicBezTo>
                  <a:close/>
                  <a:moveTo>
                    <a:pt x="185" y="455"/>
                  </a:moveTo>
                  <a:cubicBezTo>
                    <a:pt x="186" y="455"/>
                    <a:pt x="189" y="457"/>
                    <a:pt x="190" y="458"/>
                  </a:cubicBezTo>
                  <a:cubicBezTo>
                    <a:pt x="189" y="457"/>
                    <a:pt x="189" y="458"/>
                    <a:pt x="187" y="456"/>
                  </a:cubicBezTo>
                  <a:cubicBezTo>
                    <a:pt x="188" y="457"/>
                    <a:pt x="187" y="456"/>
                    <a:pt x="185" y="455"/>
                  </a:cubicBezTo>
                  <a:close/>
                  <a:moveTo>
                    <a:pt x="202" y="465"/>
                  </a:moveTo>
                  <a:cubicBezTo>
                    <a:pt x="201" y="465"/>
                    <a:pt x="200" y="465"/>
                    <a:pt x="199" y="464"/>
                  </a:cubicBezTo>
                  <a:cubicBezTo>
                    <a:pt x="199" y="464"/>
                    <a:pt x="201" y="465"/>
                    <a:pt x="202" y="465"/>
                  </a:cubicBezTo>
                  <a:cubicBezTo>
                    <a:pt x="203" y="466"/>
                    <a:pt x="200" y="464"/>
                    <a:pt x="202" y="465"/>
                  </a:cubicBezTo>
                  <a:close/>
                  <a:moveTo>
                    <a:pt x="216" y="491"/>
                  </a:moveTo>
                  <a:cubicBezTo>
                    <a:pt x="216" y="491"/>
                    <a:pt x="217" y="492"/>
                    <a:pt x="219" y="493"/>
                  </a:cubicBezTo>
                  <a:cubicBezTo>
                    <a:pt x="221" y="494"/>
                    <a:pt x="216" y="492"/>
                    <a:pt x="216" y="491"/>
                  </a:cubicBezTo>
                  <a:close/>
                  <a:moveTo>
                    <a:pt x="229" y="478"/>
                  </a:moveTo>
                  <a:cubicBezTo>
                    <a:pt x="229" y="478"/>
                    <a:pt x="230" y="479"/>
                    <a:pt x="231" y="479"/>
                  </a:cubicBezTo>
                  <a:cubicBezTo>
                    <a:pt x="233" y="480"/>
                    <a:pt x="234" y="480"/>
                    <a:pt x="233" y="480"/>
                  </a:cubicBezTo>
                  <a:cubicBezTo>
                    <a:pt x="231" y="479"/>
                    <a:pt x="231" y="479"/>
                    <a:pt x="229" y="478"/>
                  </a:cubicBezTo>
                  <a:close/>
                  <a:moveTo>
                    <a:pt x="233" y="491"/>
                  </a:moveTo>
                  <a:cubicBezTo>
                    <a:pt x="233" y="491"/>
                    <a:pt x="234" y="491"/>
                    <a:pt x="234" y="491"/>
                  </a:cubicBezTo>
                  <a:cubicBezTo>
                    <a:pt x="235" y="492"/>
                    <a:pt x="237" y="492"/>
                    <a:pt x="239" y="493"/>
                  </a:cubicBezTo>
                  <a:cubicBezTo>
                    <a:pt x="238" y="493"/>
                    <a:pt x="235" y="492"/>
                    <a:pt x="233" y="491"/>
                  </a:cubicBezTo>
                  <a:close/>
                  <a:moveTo>
                    <a:pt x="269" y="504"/>
                  </a:moveTo>
                  <a:cubicBezTo>
                    <a:pt x="269" y="504"/>
                    <a:pt x="270" y="504"/>
                    <a:pt x="272" y="504"/>
                  </a:cubicBezTo>
                  <a:cubicBezTo>
                    <a:pt x="272" y="505"/>
                    <a:pt x="272" y="505"/>
                    <a:pt x="272" y="505"/>
                  </a:cubicBezTo>
                  <a:lnTo>
                    <a:pt x="269" y="504"/>
                  </a:lnTo>
                  <a:close/>
                  <a:moveTo>
                    <a:pt x="285" y="518"/>
                  </a:moveTo>
                  <a:cubicBezTo>
                    <a:pt x="287" y="519"/>
                    <a:pt x="289" y="519"/>
                    <a:pt x="291" y="520"/>
                  </a:cubicBezTo>
                  <a:cubicBezTo>
                    <a:pt x="293" y="520"/>
                    <a:pt x="295" y="521"/>
                    <a:pt x="297" y="521"/>
                  </a:cubicBezTo>
                  <a:cubicBezTo>
                    <a:pt x="297" y="522"/>
                    <a:pt x="293" y="521"/>
                    <a:pt x="292" y="520"/>
                  </a:cubicBezTo>
                  <a:cubicBezTo>
                    <a:pt x="292" y="521"/>
                    <a:pt x="293" y="521"/>
                    <a:pt x="295" y="521"/>
                  </a:cubicBezTo>
                  <a:cubicBezTo>
                    <a:pt x="291" y="521"/>
                    <a:pt x="286" y="519"/>
                    <a:pt x="285" y="518"/>
                  </a:cubicBezTo>
                  <a:close/>
                  <a:moveTo>
                    <a:pt x="347" y="531"/>
                  </a:moveTo>
                  <a:cubicBezTo>
                    <a:pt x="346" y="531"/>
                    <a:pt x="348" y="531"/>
                    <a:pt x="350" y="531"/>
                  </a:cubicBezTo>
                  <a:cubicBezTo>
                    <a:pt x="351" y="531"/>
                    <a:pt x="348" y="531"/>
                    <a:pt x="347" y="531"/>
                  </a:cubicBezTo>
                  <a:close/>
                  <a:moveTo>
                    <a:pt x="448" y="504"/>
                  </a:moveTo>
                  <a:cubicBezTo>
                    <a:pt x="448" y="504"/>
                    <a:pt x="447" y="505"/>
                    <a:pt x="447" y="505"/>
                  </a:cubicBezTo>
                  <a:cubicBezTo>
                    <a:pt x="445" y="505"/>
                    <a:pt x="445" y="505"/>
                    <a:pt x="448" y="504"/>
                  </a:cubicBezTo>
                  <a:close/>
                  <a:moveTo>
                    <a:pt x="477" y="521"/>
                  </a:moveTo>
                  <a:cubicBezTo>
                    <a:pt x="476" y="521"/>
                    <a:pt x="482" y="519"/>
                    <a:pt x="482" y="519"/>
                  </a:cubicBezTo>
                  <a:cubicBezTo>
                    <a:pt x="479" y="520"/>
                    <a:pt x="480" y="520"/>
                    <a:pt x="477" y="521"/>
                  </a:cubicBezTo>
                  <a:close/>
                  <a:moveTo>
                    <a:pt x="493" y="521"/>
                  </a:moveTo>
                  <a:cubicBezTo>
                    <a:pt x="494" y="520"/>
                    <a:pt x="493" y="520"/>
                    <a:pt x="496" y="519"/>
                  </a:cubicBezTo>
                  <a:cubicBezTo>
                    <a:pt x="497" y="519"/>
                    <a:pt x="496" y="520"/>
                    <a:pt x="493" y="521"/>
                  </a:cubicBezTo>
                  <a:close/>
                  <a:moveTo>
                    <a:pt x="572" y="483"/>
                  </a:moveTo>
                  <a:cubicBezTo>
                    <a:pt x="571" y="483"/>
                    <a:pt x="575" y="481"/>
                    <a:pt x="576" y="480"/>
                  </a:cubicBezTo>
                  <a:cubicBezTo>
                    <a:pt x="577" y="480"/>
                    <a:pt x="574" y="481"/>
                    <a:pt x="572" y="483"/>
                  </a:cubicBezTo>
                  <a:close/>
                  <a:moveTo>
                    <a:pt x="555" y="425"/>
                  </a:moveTo>
                  <a:cubicBezTo>
                    <a:pt x="552" y="427"/>
                    <a:pt x="549" y="428"/>
                    <a:pt x="548" y="429"/>
                  </a:cubicBezTo>
                  <a:cubicBezTo>
                    <a:pt x="544" y="431"/>
                    <a:pt x="551" y="427"/>
                    <a:pt x="553" y="425"/>
                  </a:cubicBezTo>
                  <a:cubicBezTo>
                    <a:pt x="552" y="426"/>
                    <a:pt x="553" y="426"/>
                    <a:pt x="554" y="425"/>
                  </a:cubicBezTo>
                  <a:cubicBezTo>
                    <a:pt x="555" y="425"/>
                    <a:pt x="554" y="425"/>
                    <a:pt x="555" y="425"/>
                  </a:cubicBezTo>
                  <a:close/>
                  <a:moveTo>
                    <a:pt x="607" y="451"/>
                  </a:moveTo>
                  <a:cubicBezTo>
                    <a:pt x="605" y="453"/>
                    <a:pt x="609" y="449"/>
                    <a:pt x="610" y="448"/>
                  </a:cubicBezTo>
                  <a:cubicBezTo>
                    <a:pt x="612" y="447"/>
                    <a:pt x="608" y="451"/>
                    <a:pt x="607" y="451"/>
                  </a:cubicBezTo>
                  <a:close/>
                  <a:moveTo>
                    <a:pt x="613" y="446"/>
                  </a:moveTo>
                  <a:cubicBezTo>
                    <a:pt x="613" y="446"/>
                    <a:pt x="611" y="448"/>
                    <a:pt x="611" y="447"/>
                  </a:cubicBezTo>
                  <a:cubicBezTo>
                    <a:pt x="615" y="444"/>
                    <a:pt x="618" y="442"/>
                    <a:pt x="620" y="439"/>
                  </a:cubicBezTo>
                  <a:cubicBezTo>
                    <a:pt x="623" y="437"/>
                    <a:pt x="625" y="435"/>
                    <a:pt x="628" y="432"/>
                  </a:cubicBezTo>
                  <a:cubicBezTo>
                    <a:pt x="625" y="434"/>
                    <a:pt x="630" y="430"/>
                    <a:pt x="627" y="432"/>
                  </a:cubicBezTo>
                  <a:cubicBezTo>
                    <a:pt x="626" y="433"/>
                    <a:pt x="625" y="434"/>
                    <a:pt x="624" y="435"/>
                  </a:cubicBezTo>
                  <a:cubicBezTo>
                    <a:pt x="622" y="437"/>
                    <a:pt x="624" y="435"/>
                    <a:pt x="620" y="438"/>
                  </a:cubicBezTo>
                  <a:cubicBezTo>
                    <a:pt x="620" y="438"/>
                    <a:pt x="621" y="436"/>
                    <a:pt x="622" y="436"/>
                  </a:cubicBezTo>
                  <a:cubicBezTo>
                    <a:pt x="624" y="434"/>
                    <a:pt x="621" y="437"/>
                    <a:pt x="624" y="434"/>
                  </a:cubicBezTo>
                  <a:cubicBezTo>
                    <a:pt x="624" y="434"/>
                    <a:pt x="623" y="436"/>
                    <a:pt x="624" y="435"/>
                  </a:cubicBezTo>
                  <a:cubicBezTo>
                    <a:pt x="624" y="434"/>
                    <a:pt x="627" y="432"/>
                    <a:pt x="629" y="430"/>
                  </a:cubicBezTo>
                  <a:cubicBezTo>
                    <a:pt x="628" y="431"/>
                    <a:pt x="632" y="428"/>
                    <a:pt x="630" y="429"/>
                  </a:cubicBezTo>
                  <a:cubicBezTo>
                    <a:pt x="630" y="430"/>
                    <a:pt x="632" y="427"/>
                    <a:pt x="633" y="426"/>
                  </a:cubicBezTo>
                  <a:cubicBezTo>
                    <a:pt x="634" y="426"/>
                    <a:pt x="633" y="427"/>
                    <a:pt x="633" y="427"/>
                  </a:cubicBezTo>
                  <a:cubicBezTo>
                    <a:pt x="632" y="428"/>
                    <a:pt x="631" y="430"/>
                    <a:pt x="630" y="431"/>
                  </a:cubicBezTo>
                  <a:cubicBezTo>
                    <a:pt x="630" y="430"/>
                    <a:pt x="632" y="428"/>
                    <a:pt x="633" y="428"/>
                  </a:cubicBezTo>
                  <a:cubicBezTo>
                    <a:pt x="632" y="429"/>
                    <a:pt x="630" y="431"/>
                    <a:pt x="627" y="433"/>
                  </a:cubicBezTo>
                  <a:cubicBezTo>
                    <a:pt x="629" y="432"/>
                    <a:pt x="630" y="432"/>
                    <a:pt x="633" y="428"/>
                  </a:cubicBezTo>
                  <a:cubicBezTo>
                    <a:pt x="634" y="428"/>
                    <a:pt x="632" y="430"/>
                    <a:pt x="631" y="431"/>
                  </a:cubicBezTo>
                  <a:cubicBezTo>
                    <a:pt x="631" y="431"/>
                    <a:pt x="632" y="430"/>
                    <a:pt x="631" y="431"/>
                  </a:cubicBezTo>
                  <a:cubicBezTo>
                    <a:pt x="633" y="429"/>
                    <a:pt x="634" y="428"/>
                    <a:pt x="636" y="426"/>
                  </a:cubicBezTo>
                  <a:cubicBezTo>
                    <a:pt x="636" y="427"/>
                    <a:pt x="633" y="430"/>
                    <a:pt x="635" y="428"/>
                  </a:cubicBezTo>
                  <a:cubicBezTo>
                    <a:pt x="633" y="430"/>
                    <a:pt x="633" y="430"/>
                    <a:pt x="632" y="430"/>
                  </a:cubicBezTo>
                  <a:cubicBezTo>
                    <a:pt x="631" y="431"/>
                    <a:pt x="632" y="431"/>
                    <a:pt x="632" y="431"/>
                  </a:cubicBezTo>
                  <a:cubicBezTo>
                    <a:pt x="630" y="432"/>
                    <a:pt x="630" y="432"/>
                    <a:pt x="631" y="432"/>
                  </a:cubicBezTo>
                  <a:cubicBezTo>
                    <a:pt x="630" y="433"/>
                    <a:pt x="629" y="434"/>
                    <a:pt x="628" y="435"/>
                  </a:cubicBezTo>
                  <a:cubicBezTo>
                    <a:pt x="627" y="435"/>
                    <a:pt x="628" y="434"/>
                    <a:pt x="628" y="434"/>
                  </a:cubicBezTo>
                  <a:cubicBezTo>
                    <a:pt x="625" y="437"/>
                    <a:pt x="621" y="441"/>
                    <a:pt x="616" y="445"/>
                  </a:cubicBezTo>
                  <a:cubicBezTo>
                    <a:pt x="616" y="445"/>
                    <a:pt x="618" y="443"/>
                    <a:pt x="618" y="444"/>
                  </a:cubicBezTo>
                  <a:cubicBezTo>
                    <a:pt x="616" y="446"/>
                    <a:pt x="616" y="445"/>
                    <a:pt x="613" y="447"/>
                  </a:cubicBezTo>
                  <a:cubicBezTo>
                    <a:pt x="614" y="446"/>
                    <a:pt x="611" y="449"/>
                    <a:pt x="609" y="450"/>
                  </a:cubicBezTo>
                  <a:cubicBezTo>
                    <a:pt x="609" y="450"/>
                    <a:pt x="610" y="449"/>
                    <a:pt x="613" y="446"/>
                  </a:cubicBezTo>
                  <a:close/>
                  <a:moveTo>
                    <a:pt x="616" y="441"/>
                  </a:moveTo>
                  <a:cubicBezTo>
                    <a:pt x="617" y="441"/>
                    <a:pt x="617" y="441"/>
                    <a:pt x="617" y="440"/>
                  </a:cubicBezTo>
                  <a:cubicBezTo>
                    <a:pt x="620" y="437"/>
                    <a:pt x="620" y="437"/>
                    <a:pt x="620" y="437"/>
                  </a:cubicBezTo>
                  <a:cubicBezTo>
                    <a:pt x="620" y="438"/>
                    <a:pt x="618" y="440"/>
                    <a:pt x="616" y="441"/>
                  </a:cubicBezTo>
                  <a:close/>
                  <a:moveTo>
                    <a:pt x="612" y="445"/>
                  </a:moveTo>
                  <a:cubicBezTo>
                    <a:pt x="613" y="444"/>
                    <a:pt x="614" y="443"/>
                    <a:pt x="615" y="442"/>
                  </a:cubicBezTo>
                  <a:cubicBezTo>
                    <a:pt x="616" y="442"/>
                    <a:pt x="616" y="442"/>
                    <a:pt x="616" y="442"/>
                  </a:cubicBezTo>
                  <a:cubicBezTo>
                    <a:pt x="614" y="443"/>
                    <a:pt x="614" y="443"/>
                    <a:pt x="612" y="445"/>
                  </a:cubicBezTo>
                  <a:close/>
                  <a:moveTo>
                    <a:pt x="625" y="444"/>
                  </a:moveTo>
                  <a:cubicBezTo>
                    <a:pt x="625" y="444"/>
                    <a:pt x="626" y="443"/>
                    <a:pt x="628" y="441"/>
                  </a:cubicBezTo>
                  <a:cubicBezTo>
                    <a:pt x="628" y="441"/>
                    <a:pt x="627" y="443"/>
                    <a:pt x="625" y="444"/>
                  </a:cubicBezTo>
                  <a:close/>
                  <a:moveTo>
                    <a:pt x="561" y="420"/>
                  </a:moveTo>
                  <a:cubicBezTo>
                    <a:pt x="565" y="417"/>
                    <a:pt x="569" y="414"/>
                    <a:pt x="572" y="412"/>
                  </a:cubicBezTo>
                  <a:cubicBezTo>
                    <a:pt x="571" y="414"/>
                    <a:pt x="564" y="419"/>
                    <a:pt x="561" y="420"/>
                  </a:cubicBezTo>
                  <a:close/>
                  <a:moveTo>
                    <a:pt x="622" y="440"/>
                  </a:moveTo>
                  <a:cubicBezTo>
                    <a:pt x="623" y="439"/>
                    <a:pt x="625" y="438"/>
                    <a:pt x="627" y="436"/>
                  </a:cubicBezTo>
                  <a:cubicBezTo>
                    <a:pt x="627" y="436"/>
                    <a:pt x="626" y="437"/>
                    <a:pt x="627" y="437"/>
                  </a:cubicBezTo>
                  <a:cubicBezTo>
                    <a:pt x="625" y="438"/>
                    <a:pt x="625" y="437"/>
                    <a:pt x="622" y="440"/>
                  </a:cubicBezTo>
                  <a:close/>
                  <a:moveTo>
                    <a:pt x="629" y="435"/>
                  </a:moveTo>
                  <a:cubicBezTo>
                    <a:pt x="629" y="435"/>
                    <a:pt x="629" y="434"/>
                    <a:pt x="629" y="434"/>
                  </a:cubicBezTo>
                  <a:cubicBezTo>
                    <a:pt x="631" y="433"/>
                    <a:pt x="632" y="431"/>
                    <a:pt x="634" y="430"/>
                  </a:cubicBezTo>
                  <a:cubicBezTo>
                    <a:pt x="632" y="432"/>
                    <a:pt x="631" y="434"/>
                    <a:pt x="629" y="435"/>
                  </a:cubicBezTo>
                  <a:close/>
                  <a:moveTo>
                    <a:pt x="632" y="428"/>
                  </a:moveTo>
                  <a:cubicBezTo>
                    <a:pt x="631" y="428"/>
                    <a:pt x="633" y="426"/>
                    <a:pt x="633" y="426"/>
                  </a:cubicBezTo>
                  <a:cubicBezTo>
                    <a:pt x="634" y="425"/>
                    <a:pt x="633" y="426"/>
                    <a:pt x="634" y="426"/>
                  </a:cubicBezTo>
                  <a:cubicBezTo>
                    <a:pt x="633" y="426"/>
                    <a:pt x="633" y="427"/>
                    <a:pt x="632" y="428"/>
                  </a:cubicBezTo>
                  <a:close/>
                  <a:moveTo>
                    <a:pt x="577" y="407"/>
                  </a:moveTo>
                  <a:cubicBezTo>
                    <a:pt x="577" y="407"/>
                    <a:pt x="579" y="406"/>
                    <a:pt x="580" y="405"/>
                  </a:cubicBezTo>
                  <a:cubicBezTo>
                    <a:pt x="580" y="405"/>
                    <a:pt x="578" y="407"/>
                    <a:pt x="577" y="407"/>
                  </a:cubicBezTo>
                  <a:close/>
                  <a:moveTo>
                    <a:pt x="609" y="380"/>
                  </a:moveTo>
                  <a:cubicBezTo>
                    <a:pt x="611" y="378"/>
                    <a:pt x="616" y="374"/>
                    <a:pt x="619" y="370"/>
                  </a:cubicBezTo>
                  <a:cubicBezTo>
                    <a:pt x="618" y="371"/>
                    <a:pt x="612" y="377"/>
                    <a:pt x="609" y="380"/>
                  </a:cubicBezTo>
                  <a:close/>
                  <a:moveTo>
                    <a:pt x="680" y="372"/>
                  </a:moveTo>
                  <a:cubicBezTo>
                    <a:pt x="682" y="369"/>
                    <a:pt x="685" y="364"/>
                    <a:pt x="686" y="363"/>
                  </a:cubicBezTo>
                  <a:cubicBezTo>
                    <a:pt x="685" y="365"/>
                    <a:pt x="683" y="368"/>
                    <a:pt x="684" y="367"/>
                  </a:cubicBezTo>
                  <a:cubicBezTo>
                    <a:pt x="682" y="369"/>
                    <a:pt x="682" y="369"/>
                    <a:pt x="681" y="371"/>
                  </a:cubicBezTo>
                  <a:cubicBezTo>
                    <a:pt x="681" y="371"/>
                    <a:pt x="680" y="372"/>
                    <a:pt x="680" y="372"/>
                  </a:cubicBezTo>
                  <a:close/>
                  <a:moveTo>
                    <a:pt x="621" y="366"/>
                  </a:moveTo>
                  <a:cubicBezTo>
                    <a:pt x="620" y="366"/>
                    <a:pt x="623" y="363"/>
                    <a:pt x="624" y="362"/>
                  </a:cubicBezTo>
                  <a:cubicBezTo>
                    <a:pt x="624" y="362"/>
                    <a:pt x="622" y="364"/>
                    <a:pt x="621" y="366"/>
                  </a:cubicBezTo>
                  <a:close/>
                  <a:moveTo>
                    <a:pt x="681" y="369"/>
                  </a:moveTo>
                  <a:cubicBezTo>
                    <a:pt x="681" y="369"/>
                    <a:pt x="683" y="366"/>
                    <a:pt x="684" y="365"/>
                  </a:cubicBezTo>
                  <a:cubicBezTo>
                    <a:pt x="684" y="365"/>
                    <a:pt x="682" y="368"/>
                    <a:pt x="681" y="369"/>
                  </a:cubicBezTo>
                  <a:close/>
                  <a:moveTo>
                    <a:pt x="625" y="360"/>
                  </a:moveTo>
                  <a:cubicBezTo>
                    <a:pt x="626" y="360"/>
                    <a:pt x="626" y="359"/>
                    <a:pt x="627" y="358"/>
                  </a:cubicBezTo>
                  <a:cubicBezTo>
                    <a:pt x="628" y="358"/>
                    <a:pt x="625" y="361"/>
                    <a:pt x="625" y="360"/>
                  </a:cubicBezTo>
                  <a:close/>
                  <a:moveTo>
                    <a:pt x="640" y="339"/>
                  </a:moveTo>
                  <a:cubicBezTo>
                    <a:pt x="640" y="339"/>
                    <a:pt x="642" y="335"/>
                    <a:pt x="642" y="336"/>
                  </a:cubicBezTo>
                  <a:cubicBezTo>
                    <a:pt x="642" y="337"/>
                    <a:pt x="642" y="337"/>
                    <a:pt x="640" y="339"/>
                  </a:cubicBezTo>
                  <a:close/>
                  <a:moveTo>
                    <a:pt x="646" y="335"/>
                  </a:moveTo>
                  <a:cubicBezTo>
                    <a:pt x="647" y="332"/>
                    <a:pt x="649" y="328"/>
                    <a:pt x="651" y="325"/>
                  </a:cubicBezTo>
                  <a:cubicBezTo>
                    <a:pt x="652" y="324"/>
                    <a:pt x="653" y="322"/>
                    <a:pt x="653" y="321"/>
                  </a:cubicBezTo>
                  <a:cubicBezTo>
                    <a:pt x="654" y="319"/>
                    <a:pt x="655" y="318"/>
                    <a:pt x="655" y="317"/>
                  </a:cubicBezTo>
                  <a:cubicBezTo>
                    <a:pt x="656" y="315"/>
                    <a:pt x="656" y="317"/>
                    <a:pt x="656" y="315"/>
                  </a:cubicBezTo>
                  <a:cubicBezTo>
                    <a:pt x="656" y="316"/>
                    <a:pt x="656" y="317"/>
                    <a:pt x="656" y="318"/>
                  </a:cubicBezTo>
                  <a:cubicBezTo>
                    <a:pt x="654" y="321"/>
                    <a:pt x="653" y="324"/>
                    <a:pt x="651" y="327"/>
                  </a:cubicBezTo>
                  <a:cubicBezTo>
                    <a:pt x="650" y="329"/>
                    <a:pt x="650" y="329"/>
                    <a:pt x="648" y="332"/>
                  </a:cubicBezTo>
                  <a:cubicBezTo>
                    <a:pt x="648" y="332"/>
                    <a:pt x="649" y="330"/>
                    <a:pt x="650" y="328"/>
                  </a:cubicBezTo>
                  <a:cubicBezTo>
                    <a:pt x="649" y="329"/>
                    <a:pt x="647" y="333"/>
                    <a:pt x="646" y="335"/>
                  </a:cubicBezTo>
                  <a:close/>
                  <a:moveTo>
                    <a:pt x="646" y="329"/>
                  </a:moveTo>
                  <a:cubicBezTo>
                    <a:pt x="647" y="329"/>
                    <a:pt x="647" y="328"/>
                    <a:pt x="647" y="329"/>
                  </a:cubicBezTo>
                  <a:cubicBezTo>
                    <a:pt x="648" y="328"/>
                    <a:pt x="648" y="328"/>
                    <a:pt x="648" y="328"/>
                  </a:cubicBezTo>
                  <a:cubicBezTo>
                    <a:pt x="648" y="327"/>
                    <a:pt x="643" y="334"/>
                    <a:pt x="646" y="329"/>
                  </a:cubicBezTo>
                  <a:close/>
                  <a:moveTo>
                    <a:pt x="648" y="328"/>
                  </a:moveTo>
                  <a:cubicBezTo>
                    <a:pt x="648" y="327"/>
                    <a:pt x="649" y="326"/>
                    <a:pt x="650" y="324"/>
                  </a:cubicBezTo>
                  <a:cubicBezTo>
                    <a:pt x="650" y="324"/>
                    <a:pt x="649" y="327"/>
                    <a:pt x="648" y="328"/>
                  </a:cubicBezTo>
                  <a:close/>
                  <a:moveTo>
                    <a:pt x="660" y="326"/>
                  </a:moveTo>
                  <a:cubicBezTo>
                    <a:pt x="659" y="327"/>
                    <a:pt x="660" y="324"/>
                    <a:pt x="660" y="325"/>
                  </a:cubicBezTo>
                  <a:cubicBezTo>
                    <a:pt x="660" y="324"/>
                    <a:pt x="661" y="322"/>
                    <a:pt x="662" y="322"/>
                  </a:cubicBezTo>
                  <a:cubicBezTo>
                    <a:pt x="661" y="324"/>
                    <a:pt x="660" y="325"/>
                    <a:pt x="660" y="326"/>
                  </a:cubicBezTo>
                  <a:close/>
                  <a:moveTo>
                    <a:pt x="663" y="321"/>
                  </a:moveTo>
                  <a:cubicBezTo>
                    <a:pt x="663" y="321"/>
                    <a:pt x="664" y="319"/>
                    <a:pt x="663" y="321"/>
                  </a:cubicBezTo>
                  <a:cubicBezTo>
                    <a:pt x="665" y="315"/>
                    <a:pt x="666" y="317"/>
                    <a:pt x="666" y="317"/>
                  </a:cubicBezTo>
                  <a:cubicBezTo>
                    <a:pt x="666" y="317"/>
                    <a:pt x="666" y="317"/>
                    <a:pt x="666" y="317"/>
                  </a:cubicBezTo>
                  <a:cubicBezTo>
                    <a:pt x="666" y="317"/>
                    <a:pt x="666" y="317"/>
                    <a:pt x="666" y="317"/>
                  </a:cubicBezTo>
                  <a:cubicBezTo>
                    <a:pt x="665" y="319"/>
                    <a:pt x="664" y="320"/>
                    <a:pt x="663" y="321"/>
                  </a:cubicBezTo>
                  <a:close/>
                  <a:moveTo>
                    <a:pt x="653" y="321"/>
                  </a:moveTo>
                  <a:cubicBezTo>
                    <a:pt x="652" y="321"/>
                    <a:pt x="655" y="317"/>
                    <a:pt x="655" y="316"/>
                  </a:cubicBezTo>
                  <a:cubicBezTo>
                    <a:pt x="656" y="314"/>
                    <a:pt x="654" y="318"/>
                    <a:pt x="653" y="321"/>
                  </a:cubicBezTo>
                  <a:close/>
                  <a:moveTo>
                    <a:pt x="662" y="319"/>
                  </a:moveTo>
                  <a:cubicBezTo>
                    <a:pt x="661" y="319"/>
                    <a:pt x="664" y="314"/>
                    <a:pt x="664" y="315"/>
                  </a:cubicBezTo>
                  <a:cubicBezTo>
                    <a:pt x="663" y="318"/>
                    <a:pt x="663" y="317"/>
                    <a:pt x="662" y="319"/>
                  </a:cubicBezTo>
                  <a:close/>
                  <a:moveTo>
                    <a:pt x="659" y="309"/>
                  </a:moveTo>
                  <a:cubicBezTo>
                    <a:pt x="660" y="309"/>
                    <a:pt x="660" y="309"/>
                    <a:pt x="658" y="313"/>
                  </a:cubicBezTo>
                  <a:cubicBezTo>
                    <a:pt x="660" y="310"/>
                    <a:pt x="657" y="314"/>
                    <a:pt x="659" y="309"/>
                  </a:cubicBezTo>
                  <a:close/>
                  <a:moveTo>
                    <a:pt x="656" y="312"/>
                  </a:moveTo>
                  <a:cubicBezTo>
                    <a:pt x="656" y="311"/>
                    <a:pt x="658" y="307"/>
                    <a:pt x="658" y="306"/>
                  </a:cubicBezTo>
                  <a:cubicBezTo>
                    <a:pt x="659" y="306"/>
                    <a:pt x="656" y="311"/>
                    <a:pt x="655" y="313"/>
                  </a:cubicBezTo>
                  <a:cubicBezTo>
                    <a:pt x="655" y="313"/>
                    <a:pt x="657" y="310"/>
                    <a:pt x="656" y="312"/>
                  </a:cubicBezTo>
                  <a:close/>
                  <a:moveTo>
                    <a:pt x="661" y="310"/>
                  </a:moveTo>
                  <a:cubicBezTo>
                    <a:pt x="661" y="309"/>
                    <a:pt x="662" y="309"/>
                    <a:pt x="662" y="307"/>
                  </a:cubicBezTo>
                  <a:cubicBezTo>
                    <a:pt x="663" y="307"/>
                    <a:pt x="663" y="307"/>
                    <a:pt x="663" y="307"/>
                  </a:cubicBezTo>
                  <a:cubicBezTo>
                    <a:pt x="662" y="309"/>
                    <a:pt x="662" y="308"/>
                    <a:pt x="661" y="310"/>
                  </a:cubicBezTo>
                  <a:close/>
                  <a:moveTo>
                    <a:pt x="664" y="301"/>
                  </a:moveTo>
                  <a:cubicBezTo>
                    <a:pt x="663" y="302"/>
                    <a:pt x="665" y="299"/>
                    <a:pt x="665" y="298"/>
                  </a:cubicBezTo>
                  <a:cubicBezTo>
                    <a:pt x="665" y="299"/>
                    <a:pt x="665" y="299"/>
                    <a:pt x="665" y="301"/>
                  </a:cubicBezTo>
                  <a:cubicBezTo>
                    <a:pt x="663" y="304"/>
                    <a:pt x="662" y="305"/>
                    <a:pt x="661" y="307"/>
                  </a:cubicBezTo>
                  <a:cubicBezTo>
                    <a:pt x="662" y="305"/>
                    <a:pt x="662" y="304"/>
                    <a:pt x="664" y="301"/>
                  </a:cubicBezTo>
                  <a:cubicBezTo>
                    <a:pt x="664" y="301"/>
                    <a:pt x="664" y="300"/>
                    <a:pt x="664" y="301"/>
                  </a:cubicBezTo>
                  <a:close/>
                  <a:moveTo>
                    <a:pt x="662" y="303"/>
                  </a:moveTo>
                  <a:cubicBezTo>
                    <a:pt x="662" y="304"/>
                    <a:pt x="662" y="302"/>
                    <a:pt x="662" y="302"/>
                  </a:cubicBezTo>
                  <a:cubicBezTo>
                    <a:pt x="663" y="300"/>
                    <a:pt x="663" y="300"/>
                    <a:pt x="664" y="298"/>
                  </a:cubicBezTo>
                  <a:cubicBezTo>
                    <a:pt x="664" y="299"/>
                    <a:pt x="662" y="302"/>
                    <a:pt x="662" y="303"/>
                  </a:cubicBezTo>
                  <a:close/>
                  <a:moveTo>
                    <a:pt x="669" y="301"/>
                  </a:moveTo>
                  <a:cubicBezTo>
                    <a:pt x="668" y="303"/>
                    <a:pt x="669" y="301"/>
                    <a:pt x="668" y="302"/>
                  </a:cubicBezTo>
                  <a:cubicBezTo>
                    <a:pt x="669" y="300"/>
                    <a:pt x="669" y="300"/>
                    <a:pt x="670" y="298"/>
                  </a:cubicBezTo>
                  <a:cubicBezTo>
                    <a:pt x="670" y="298"/>
                    <a:pt x="669" y="301"/>
                    <a:pt x="669" y="301"/>
                  </a:cubicBezTo>
                  <a:close/>
                  <a:moveTo>
                    <a:pt x="664" y="298"/>
                  </a:moveTo>
                  <a:cubicBezTo>
                    <a:pt x="664" y="297"/>
                    <a:pt x="663" y="298"/>
                    <a:pt x="663" y="298"/>
                  </a:cubicBezTo>
                  <a:cubicBezTo>
                    <a:pt x="664" y="296"/>
                    <a:pt x="664" y="296"/>
                    <a:pt x="664" y="296"/>
                  </a:cubicBezTo>
                  <a:cubicBezTo>
                    <a:pt x="664" y="296"/>
                    <a:pt x="664" y="298"/>
                    <a:pt x="665" y="295"/>
                  </a:cubicBezTo>
                  <a:cubicBezTo>
                    <a:pt x="665" y="296"/>
                    <a:pt x="664" y="297"/>
                    <a:pt x="664" y="298"/>
                  </a:cubicBezTo>
                  <a:close/>
                  <a:moveTo>
                    <a:pt x="718" y="287"/>
                  </a:moveTo>
                  <a:cubicBezTo>
                    <a:pt x="718" y="287"/>
                    <a:pt x="720" y="283"/>
                    <a:pt x="720" y="280"/>
                  </a:cubicBezTo>
                  <a:cubicBezTo>
                    <a:pt x="720" y="282"/>
                    <a:pt x="719" y="286"/>
                    <a:pt x="718" y="287"/>
                  </a:cubicBezTo>
                  <a:close/>
                  <a:moveTo>
                    <a:pt x="729" y="267"/>
                  </a:moveTo>
                  <a:cubicBezTo>
                    <a:pt x="728" y="268"/>
                    <a:pt x="728" y="267"/>
                    <a:pt x="728" y="267"/>
                  </a:cubicBezTo>
                  <a:cubicBezTo>
                    <a:pt x="729" y="263"/>
                    <a:pt x="729" y="263"/>
                    <a:pt x="730" y="260"/>
                  </a:cubicBezTo>
                  <a:cubicBezTo>
                    <a:pt x="730" y="261"/>
                    <a:pt x="730" y="264"/>
                    <a:pt x="729" y="267"/>
                  </a:cubicBezTo>
                  <a:close/>
                  <a:moveTo>
                    <a:pt x="733" y="260"/>
                  </a:moveTo>
                  <a:cubicBezTo>
                    <a:pt x="732" y="260"/>
                    <a:pt x="733" y="257"/>
                    <a:pt x="734" y="254"/>
                  </a:cubicBezTo>
                  <a:cubicBezTo>
                    <a:pt x="734" y="254"/>
                    <a:pt x="733" y="257"/>
                    <a:pt x="733" y="260"/>
                  </a:cubicBezTo>
                  <a:close/>
                  <a:moveTo>
                    <a:pt x="726" y="261"/>
                  </a:moveTo>
                  <a:cubicBezTo>
                    <a:pt x="726" y="258"/>
                    <a:pt x="726" y="258"/>
                    <a:pt x="726" y="258"/>
                  </a:cubicBezTo>
                  <a:cubicBezTo>
                    <a:pt x="727" y="257"/>
                    <a:pt x="727" y="257"/>
                    <a:pt x="728" y="255"/>
                  </a:cubicBezTo>
                  <a:cubicBezTo>
                    <a:pt x="727" y="259"/>
                    <a:pt x="727" y="259"/>
                    <a:pt x="727" y="259"/>
                  </a:cubicBezTo>
                  <a:cubicBezTo>
                    <a:pt x="727" y="256"/>
                    <a:pt x="726" y="260"/>
                    <a:pt x="726" y="261"/>
                  </a:cubicBezTo>
                  <a:close/>
                  <a:moveTo>
                    <a:pt x="694" y="267"/>
                  </a:moveTo>
                  <a:cubicBezTo>
                    <a:pt x="695" y="265"/>
                    <a:pt x="695" y="264"/>
                    <a:pt x="696" y="261"/>
                  </a:cubicBezTo>
                  <a:cubicBezTo>
                    <a:pt x="696" y="260"/>
                    <a:pt x="696" y="260"/>
                    <a:pt x="697" y="259"/>
                  </a:cubicBezTo>
                  <a:cubicBezTo>
                    <a:pt x="697" y="258"/>
                    <a:pt x="696" y="259"/>
                    <a:pt x="696" y="260"/>
                  </a:cubicBezTo>
                  <a:cubicBezTo>
                    <a:pt x="696" y="261"/>
                    <a:pt x="696" y="260"/>
                    <a:pt x="696" y="260"/>
                  </a:cubicBezTo>
                  <a:cubicBezTo>
                    <a:pt x="696" y="261"/>
                    <a:pt x="696" y="262"/>
                    <a:pt x="695" y="263"/>
                  </a:cubicBezTo>
                  <a:cubicBezTo>
                    <a:pt x="695" y="264"/>
                    <a:pt x="696" y="261"/>
                    <a:pt x="695" y="262"/>
                  </a:cubicBezTo>
                  <a:cubicBezTo>
                    <a:pt x="695" y="263"/>
                    <a:pt x="694" y="265"/>
                    <a:pt x="694" y="266"/>
                  </a:cubicBezTo>
                  <a:cubicBezTo>
                    <a:pt x="694" y="266"/>
                    <a:pt x="695" y="260"/>
                    <a:pt x="695" y="261"/>
                  </a:cubicBezTo>
                  <a:cubicBezTo>
                    <a:pt x="695" y="259"/>
                    <a:pt x="696" y="258"/>
                    <a:pt x="696" y="257"/>
                  </a:cubicBezTo>
                  <a:cubicBezTo>
                    <a:pt x="696" y="256"/>
                    <a:pt x="695" y="258"/>
                    <a:pt x="695" y="260"/>
                  </a:cubicBezTo>
                  <a:cubicBezTo>
                    <a:pt x="695" y="260"/>
                    <a:pt x="695" y="260"/>
                    <a:pt x="695" y="260"/>
                  </a:cubicBezTo>
                  <a:cubicBezTo>
                    <a:pt x="695" y="257"/>
                    <a:pt x="696" y="256"/>
                    <a:pt x="696" y="254"/>
                  </a:cubicBezTo>
                  <a:cubicBezTo>
                    <a:pt x="697" y="253"/>
                    <a:pt x="697" y="251"/>
                    <a:pt x="696" y="254"/>
                  </a:cubicBezTo>
                  <a:cubicBezTo>
                    <a:pt x="697" y="250"/>
                    <a:pt x="698" y="245"/>
                    <a:pt x="699" y="242"/>
                  </a:cubicBezTo>
                  <a:cubicBezTo>
                    <a:pt x="700" y="240"/>
                    <a:pt x="698" y="244"/>
                    <a:pt x="699" y="242"/>
                  </a:cubicBezTo>
                  <a:cubicBezTo>
                    <a:pt x="699" y="240"/>
                    <a:pt x="700" y="239"/>
                    <a:pt x="700" y="239"/>
                  </a:cubicBezTo>
                  <a:cubicBezTo>
                    <a:pt x="699" y="244"/>
                    <a:pt x="698" y="247"/>
                    <a:pt x="697" y="252"/>
                  </a:cubicBezTo>
                  <a:cubicBezTo>
                    <a:pt x="697" y="251"/>
                    <a:pt x="698" y="248"/>
                    <a:pt x="699" y="245"/>
                  </a:cubicBezTo>
                  <a:cubicBezTo>
                    <a:pt x="699" y="247"/>
                    <a:pt x="699" y="245"/>
                    <a:pt x="700" y="243"/>
                  </a:cubicBezTo>
                  <a:cubicBezTo>
                    <a:pt x="700" y="244"/>
                    <a:pt x="699" y="248"/>
                    <a:pt x="698" y="252"/>
                  </a:cubicBezTo>
                  <a:cubicBezTo>
                    <a:pt x="699" y="250"/>
                    <a:pt x="700" y="245"/>
                    <a:pt x="701" y="241"/>
                  </a:cubicBezTo>
                  <a:cubicBezTo>
                    <a:pt x="701" y="240"/>
                    <a:pt x="700" y="243"/>
                    <a:pt x="701" y="242"/>
                  </a:cubicBezTo>
                  <a:cubicBezTo>
                    <a:pt x="701" y="240"/>
                    <a:pt x="701" y="240"/>
                    <a:pt x="702" y="237"/>
                  </a:cubicBezTo>
                  <a:cubicBezTo>
                    <a:pt x="702" y="237"/>
                    <a:pt x="702" y="238"/>
                    <a:pt x="702" y="240"/>
                  </a:cubicBezTo>
                  <a:cubicBezTo>
                    <a:pt x="701" y="241"/>
                    <a:pt x="701" y="243"/>
                    <a:pt x="701" y="244"/>
                  </a:cubicBezTo>
                  <a:cubicBezTo>
                    <a:pt x="701" y="243"/>
                    <a:pt x="701" y="242"/>
                    <a:pt x="700" y="244"/>
                  </a:cubicBezTo>
                  <a:cubicBezTo>
                    <a:pt x="700" y="247"/>
                    <a:pt x="699" y="250"/>
                    <a:pt x="698" y="254"/>
                  </a:cubicBezTo>
                  <a:cubicBezTo>
                    <a:pt x="699" y="251"/>
                    <a:pt x="699" y="249"/>
                    <a:pt x="700" y="245"/>
                  </a:cubicBezTo>
                  <a:cubicBezTo>
                    <a:pt x="700" y="246"/>
                    <a:pt x="701" y="244"/>
                    <a:pt x="701" y="242"/>
                  </a:cubicBezTo>
                  <a:cubicBezTo>
                    <a:pt x="702" y="242"/>
                    <a:pt x="702" y="243"/>
                    <a:pt x="701" y="245"/>
                  </a:cubicBezTo>
                  <a:cubicBezTo>
                    <a:pt x="701" y="245"/>
                    <a:pt x="701" y="245"/>
                    <a:pt x="701" y="244"/>
                  </a:cubicBezTo>
                  <a:cubicBezTo>
                    <a:pt x="699" y="252"/>
                    <a:pt x="699" y="256"/>
                    <a:pt x="697" y="259"/>
                  </a:cubicBezTo>
                  <a:cubicBezTo>
                    <a:pt x="697" y="259"/>
                    <a:pt x="697" y="259"/>
                    <a:pt x="697" y="259"/>
                  </a:cubicBezTo>
                  <a:cubicBezTo>
                    <a:pt x="696" y="262"/>
                    <a:pt x="696" y="263"/>
                    <a:pt x="695" y="265"/>
                  </a:cubicBezTo>
                  <a:cubicBezTo>
                    <a:pt x="695" y="263"/>
                    <a:pt x="694" y="267"/>
                    <a:pt x="694" y="267"/>
                  </a:cubicBezTo>
                  <a:close/>
                  <a:moveTo>
                    <a:pt x="693" y="262"/>
                  </a:moveTo>
                  <a:cubicBezTo>
                    <a:pt x="694" y="259"/>
                    <a:pt x="695" y="258"/>
                    <a:pt x="694" y="259"/>
                  </a:cubicBezTo>
                  <a:cubicBezTo>
                    <a:pt x="694" y="257"/>
                    <a:pt x="695" y="256"/>
                    <a:pt x="695" y="255"/>
                  </a:cubicBezTo>
                  <a:cubicBezTo>
                    <a:pt x="696" y="252"/>
                    <a:pt x="696" y="252"/>
                    <a:pt x="696" y="251"/>
                  </a:cubicBezTo>
                  <a:cubicBezTo>
                    <a:pt x="696" y="253"/>
                    <a:pt x="696" y="254"/>
                    <a:pt x="695" y="257"/>
                  </a:cubicBezTo>
                  <a:cubicBezTo>
                    <a:pt x="695" y="255"/>
                    <a:pt x="694" y="262"/>
                    <a:pt x="693" y="262"/>
                  </a:cubicBezTo>
                  <a:close/>
                  <a:moveTo>
                    <a:pt x="696" y="266"/>
                  </a:moveTo>
                  <a:cubicBezTo>
                    <a:pt x="696" y="265"/>
                    <a:pt x="697" y="262"/>
                    <a:pt x="697" y="261"/>
                  </a:cubicBezTo>
                  <a:cubicBezTo>
                    <a:pt x="698" y="261"/>
                    <a:pt x="697" y="264"/>
                    <a:pt x="696" y="266"/>
                  </a:cubicBezTo>
                  <a:close/>
                  <a:moveTo>
                    <a:pt x="695" y="253"/>
                  </a:moveTo>
                  <a:cubicBezTo>
                    <a:pt x="696" y="251"/>
                    <a:pt x="697" y="248"/>
                    <a:pt x="696" y="248"/>
                  </a:cubicBezTo>
                  <a:cubicBezTo>
                    <a:pt x="697" y="245"/>
                    <a:pt x="696" y="248"/>
                    <a:pt x="697" y="246"/>
                  </a:cubicBezTo>
                  <a:cubicBezTo>
                    <a:pt x="698" y="243"/>
                    <a:pt x="699" y="239"/>
                    <a:pt x="699" y="238"/>
                  </a:cubicBezTo>
                  <a:cubicBezTo>
                    <a:pt x="699" y="237"/>
                    <a:pt x="699" y="239"/>
                    <a:pt x="698" y="241"/>
                  </a:cubicBezTo>
                  <a:cubicBezTo>
                    <a:pt x="699" y="240"/>
                    <a:pt x="700" y="237"/>
                    <a:pt x="700" y="233"/>
                  </a:cubicBezTo>
                  <a:cubicBezTo>
                    <a:pt x="700" y="233"/>
                    <a:pt x="700" y="235"/>
                    <a:pt x="700" y="235"/>
                  </a:cubicBezTo>
                  <a:cubicBezTo>
                    <a:pt x="700" y="237"/>
                    <a:pt x="700" y="235"/>
                    <a:pt x="699" y="240"/>
                  </a:cubicBezTo>
                  <a:cubicBezTo>
                    <a:pt x="699" y="239"/>
                    <a:pt x="700" y="238"/>
                    <a:pt x="700" y="237"/>
                  </a:cubicBezTo>
                  <a:cubicBezTo>
                    <a:pt x="699" y="241"/>
                    <a:pt x="698" y="245"/>
                    <a:pt x="697" y="249"/>
                  </a:cubicBezTo>
                  <a:cubicBezTo>
                    <a:pt x="698" y="246"/>
                    <a:pt x="698" y="243"/>
                    <a:pt x="699" y="241"/>
                  </a:cubicBezTo>
                  <a:cubicBezTo>
                    <a:pt x="698" y="243"/>
                    <a:pt x="696" y="252"/>
                    <a:pt x="695" y="253"/>
                  </a:cubicBezTo>
                  <a:close/>
                  <a:moveTo>
                    <a:pt x="689" y="251"/>
                  </a:moveTo>
                  <a:cubicBezTo>
                    <a:pt x="689" y="251"/>
                    <a:pt x="690" y="246"/>
                    <a:pt x="690" y="247"/>
                  </a:cubicBezTo>
                  <a:cubicBezTo>
                    <a:pt x="690" y="249"/>
                    <a:pt x="689" y="250"/>
                    <a:pt x="689" y="251"/>
                  </a:cubicBezTo>
                  <a:close/>
                  <a:moveTo>
                    <a:pt x="729" y="235"/>
                  </a:moveTo>
                  <a:cubicBezTo>
                    <a:pt x="729" y="232"/>
                    <a:pt x="729" y="232"/>
                    <a:pt x="729" y="232"/>
                  </a:cubicBezTo>
                  <a:cubicBezTo>
                    <a:pt x="730" y="232"/>
                    <a:pt x="730" y="232"/>
                    <a:pt x="730" y="232"/>
                  </a:cubicBezTo>
                  <a:cubicBezTo>
                    <a:pt x="729" y="234"/>
                    <a:pt x="729" y="235"/>
                    <a:pt x="729" y="235"/>
                  </a:cubicBezTo>
                  <a:close/>
                  <a:moveTo>
                    <a:pt x="691" y="245"/>
                  </a:moveTo>
                  <a:cubicBezTo>
                    <a:pt x="692" y="244"/>
                    <a:pt x="692" y="244"/>
                    <a:pt x="692" y="243"/>
                  </a:cubicBezTo>
                  <a:cubicBezTo>
                    <a:pt x="692" y="243"/>
                    <a:pt x="692" y="245"/>
                    <a:pt x="691" y="246"/>
                  </a:cubicBezTo>
                  <a:cubicBezTo>
                    <a:pt x="692" y="245"/>
                    <a:pt x="691" y="246"/>
                    <a:pt x="692" y="244"/>
                  </a:cubicBezTo>
                  <a:cubicBezTo>
                    <a:pt x="692" y="243"/>
                    <a:pt x="692" y="244"/>
                    <a:pt x="691" y="245"/>
                  </a:cubicBezTo>
                  <a:close/>
                  <a:moveTo>
                    <a:pt x="700" y="239"/>
                  </a:moveTo>
                  <a:cubicBezTo>
                    <a:pt x="700" y="238"/>
                    <a:pt x="700" y="237"/>
                    <a:pt x="700" y="236"/>
                  </a:cubicBezTo>
                  <a:cubicBezTo>
                    <a:pt x="701" y="236"/>
                    <a:pt x="701" y="236"/>
                    <a:pt x="701" y="236"/>
                  </a:cubicBezTo>
                  <a:cubicBezTo>
                    <a:pt x="700" y="238"/>
                    <a:pt x="700" y="239"/>
                    <a:pt x="700" y="239"/>
                  </a:cubicBezTo>
                  <a:close/>
                  <a:moveTo>
                    <a:pt x="692" y="241"/>
                  </a:moveTo>
                  <a:cubicBezTo>
                    <a:pt x="692" y="241"/>
                    <a:pt x="692" y="239"/>
                    <a:pt x="693" y="238"/>
                  </a:cubicBezTo>
                  <a:cubicBezTo>
                    <a:pt x="693" y="237"/>
                    <a:pt x="693" y="236"/>
                    <a:pt x="693" y="237"/>
                  </a:cubicBezTo>
                  <a:cubicBezTo>
                    <a:pt x="693" y="239"/>
                    <a:pt x="692" y="240"/>
                    <a:pt x="692" y="241"/>
                  </a:cubicBezTo>
                  <a:close/>
                  <a:moveTo>
                    <a:pt x="705" y="231"/>
                  </a:moveTo>
                  <a:cubicBezTo>
                    <a:pt x="704" y="231"/>
                    <a:pt x="704" y="231"/>
                    <a:pt x="704" y="231"/>
                  </a:cubicBezTo>
                  <a:cubicBezTo>
                    <a:pt x="704" y="230"/>
                    <a:pt x="704" y="229"/>
                    <a:pt x="704" y="229"/>
                  </a:cubicBezTo>
                  <a:cubicBezTo>
                    <a:pt x="705" y="227"/>
                    <a:pt x="705" y="229"/>
                    <a:pt x="705" y="231"/>
                  </a:cubicBezTo>
                  <a:close/>
                  <a:moveTo>
                    <a:pt x="699" y="228"/>
                  </a:moveTo>
                  <a:cubicBezTo>
                    <a:pt x="699" y="228"/>
                    <a:pt x="700" y="224"/>
                    <a:pt x="700" y="224"/>
                  </a:cubicBezTo>
                  <a:cubicBezTo>
                    <a:pt x="700" y="226"/>
                    <a:pt x="699" y="227"/>
                    <a:pt x="699" y="228"/>
                  </a:cubicBezTo>
                  <a:close/>
                  <a:moveTo>
                    <a:pt x="700" y="222"/>
                  </a:moveTo>
                  <a:cubicBezTo>
                    <a:pt x="700" y="220"/>
                    <a:pt x="700" y="219"/>
                    <a:pt x="701" y="218"/>
                  </a:cubicBezTo>
                  <a:cubicBezTo>
                    <a:pt x="701" y="217"/>
                    <a:pt x="700" y="220"/>
                    <a:pt x="701" y="220"/>
                  </a:cubicBezTo>
                  <a:cubicBezTo>
                    <a:pt x="700" y="221"/>
                    <a:pt x="700" y="222"/>
                    <a:pt x="700" y="222"/>
                  </a:cubicBezTo>
                  <a:close/>
                  <a:moveTo>
                    <a:pt x="724" y="169"/>
                  </a:moveTo>
                  <a:cubicBezTo>
                    <a:pt x="724" y="167"/>
                    <a:pt x="724" y="173"/>
                    <a:pt x="724" y="172"/>
                  </a:cubicBezTo>
                  <a:cubicBezTo>
                    <a:pt x="724" y="169"/>
                    <a:pt x="724" y="166"/>
                    <a:pt x="724" y="162"/>
                  </a:cubicBezTo>
                  <a:cubicBezTo>
                    <a:pt x="724" y="159"/>
                    <a:pt x="723" y="156"/>
                    <a:pt x="723" y="153"/>
                  </a:cubicBezTo>
                  <a:cubicBezTo>
                    <a:pt x="724" y="153"/>
                    <a:pt x="724" y="152"/>
                    <a:pt x="724" y="149"/>
                  </a:cubicBezTo>
                  <a:cubicBezTo>
                    <a:pt x="724" y="150"/>
                    <a:pt x="724" y="149"/>
                    <a:pt x="725" y="149"/>
                  </a:cubicBezTo>
                  <a:cubicBezTo>
                    <a:pt x="725" y="151"/>
                    <a:pt x="724" y="152"/>
                    <a:pt x="724" y="154"/>
                  </a:cubicBezTo>
                  <a:cubicBezTo>
                    <a:pt x="725" y="157"/>
                    <a:pt x="725" y="161"/>
                    <a:pt x="725" y="163"/>
                  </a:cubicBezTo>
                  <a:cubicBezTo>
                    <a:pt x="725" y="165"/>
                    <a:pt x="725" y="166"/>
                    <a:pt x="725" y="166"/>
                  </a:cubicBezTo>
                  <a:cubicBezTo>
                    <a:pt x="725" y="169"/>
                    <a:pt x="725" y="171"/>
                    <a:pt x="724" y="172"/>
                  </a:cubicBezTo>
                  <a:cubicBezTo>
                    <a:pt x="724" y="171"/>
                    <a:pt x="724" y="169"/>
                    <a:pt x="724" y="169"/>
                  </a:cubicBezTo>
                  <a:close/>
                  <a:moveTo>
                    <a:pt x="725" y="171"/>
                  </a:moveTo>
                  <a:cubicBezTo>
                    <a:pt x="725" y="174"/>
                    <a:pt x="725" y="169"/>
                    <a:pt x="726" y="168"/>
                  </a:cubicBezTo>
                  <a:cubicBezTo>
                    <a:pt x="725" y="171"/>
                    <a:pt x="725" y="173"/>
                    <a:pt x="726" y="176"/>
                  </a:cubicBezTo>
                  <a:cubicBezTo>
                    <a:pt x="726" y="179"/>
                    <a:pt x="725" y="182"/>
                    <a:pt x="725" y="185"/>
                  </a:cubicBezTo>
                  <a:cubicBezTo>
                    <a:pt x="725" y="190"/>
                    <a:pt x="725" y="195"/>
                    <a:pt x="724" y="197"/>
                  </a:cubicBezTo>
                  <a:cubicBezTo>
                    <a:pt x="724" y="200"/>
                    <a:pt x="724" y="201"/>
                    <a:pt x="723" y="203"/>
                  </a:cubicBezTo>
                  <a:cubicBezTo>
                    <a:pt x="723" y="206"/>
                    <a:pt x="724" y="202"/>
                    <a:pt x="724" y="203"/>
                  </a:cubicBezTo>
                  <a:cubicBezTo>
                    <a:pt x="723" y="206"/>
                    <a:pt x="723" y="209"/>
                    <a:pt x="723" y="210"/>
                  </a:cubicBezTo>
                  <a:cubicBezTo>
                    <a:pt x="723" y="201"/>
                    <a:pt x="724" y="199"/>
                    <a:pt x="724" y="193"/>
                  </a:cubicBezTo>
                  <a:cubicBezTo>
                    <a:pt x="724" y="193"/>
                    <a:pt x="724" y="194"/>
                    <a:pt x="724" y="195"/>
                  </a:cubicBezTo>
                  <a:cubicBezTo>
                    <a:pt x="723" y="190"/>
                    <a:pt x="724" y="186"/>
                    <a:pt x="724" y="176"/>
                  </a:cubicBezTo>
                  <a:cubicBezTo>
                    <a:pt x="724" y="175"/>
                    <a:pt x="725" y="174"/>
                    <a:pt x="725" y="174"/>
                  </a:cubicBezTo>
                  <a:cubicBezTo>
                    <a:pt x="725" y="173"/>
                    <a:pt x="725" y="173"/>
                    <a:pt x="725" y="171"/>
                  </a:cubicBezTo>
                  <a:close/>
                  <a:moveTo>
                    <a:pt x="731" y="184"/>
                  </a:moveTo>
                  <a:cubicBezTo>
                    <a:pt x="731" y="185"/>
                    <a:pt x="731" y="181"/>
                    <a:pt x="731" y="181"/>
                  </a:cubicBezTo>
                  <a:lnTo>
                    <a:pt x="731" y="184"/>
                  </a:lnTo>
                  <a:close/>
                  <a:moveTo>
                    <a:pt x="709" y="197"/>
                  </a:moveTo>
                  <a:cubicBezTo>
                    <a:pt x="708" y="197"/>
                    <a:pt x="709" y="191"/>
                    <a:pt x="709" y="197"/>
                  </a:cubicBezTo>
                  <a:close/>
                  <a:moveTo>
                    <a:pt x="709" y="196"/>
                  </a:moveTo>
                  <a:cubicBezTo>
                    <a:pt x="709" y="196"/>
                    <a:pt x="709" y="192"/>
                    <a:pt x="709" y="192"/>
                  </a:cubicBezTo>
                  <a:cubicBezTo>
                    <a:pt x="709" y="194"/>
                    <a:pt x="709" y="194"/>
                    <a:pt x="709" y="196"/>
                  </a:cubicBezTo>
                  <a:close/>
                  <a:moveTo>
                    <a:pt x="732" y="181"/>
                  </a:moveTo>
                  <a:cubicBezTo>
                    <a:pt x="732" y="177"/>
                    <a:pt x="732" y="177"/>
                    <a:pt x="732" y="175"/>
                  </a:cubicBezTo>
                  <a:cubicBezTo>
                    <a:pt x="732" y="176"/>
                    <a:pt x="732" y="177"/>
                    <a:pt x="732" y="180"/>
                  </a:cubicBezTo>
                  <a:cubicBezTo>
                    <a:pt x="732" y="180"/>
                    <a:pt x="732" y="181"/>
                    <a:pt x="732" y="181"/>
                  </a:cubicBezTo>
                  <a:close/>
                  <a:moveTo>
                    <a:pt x="731" y="162"/>
                  </a:moveTo>
                  <a:cubicBezTo>
                    <a:pt x="731" y="161"/>
                    <a:pt x="731" y="159"/>
                    <a:pt x="731" y="157"/>
                  </a:cubicBezTo>
                  <a:cubicBezTo>
                    <a:pt x="730" y="158"/>
                    <a:pt x="731" y="160"/>
                    <a:pt x="731" y="160"/>
                  </a:cubicBezTo>
                  <a:cubicBezTo>
                    <a:pt x="730" y="161"/>
                    <a:pt x="730" y="157"/>
                    <a:pt x="730" y="155"/>
                  </a:cubicBezTo>
                  <a:cubicBezTo>
                    <a:pt x="731" y="155"/>
                    <a:pt x="730" y="150"/>
                    <a:pt x="731" y="150"/>
                  </a:cubicBezTo>
                  <a:cubicBezTo>
                    <a:pt x="731" y="153"/>
                    <a:pt x="731" y="157"/>
                    <a:pt x="731" y="157"/>
                  </a:cubicBezTo>
                  <a:cubicBezTo>
                    <a:pt x="731" y="159"/>
                    <a:pt x="731" y="160"/>
                    <a:pt x="731" y="162"/>
                  </a:cubicBezTo>
                  <a:close/>
                  <a:moveTo>
                    <a:pt x="710" y="166"/>
                  </a:moveTo>
                  <a:cubicBezTo>
                    <a:pt x="710" y="166"/>
                    <a:pt x="710" y="162"/>
                    <a:pt x="710" y="162"/>
                  </a:cubicBezTo>
                  <a:cubicBezTo>
                    <a:pt x="710" y="164"/>
                    <a:pt x="710" y="165"/>
                    <a:pt x="710" y="166"/>
                  </a:cubicBezTo>
                  <a:close/>
                  <a:moveTo>
                    <a:pt x="712" y="155"/>
                  </a:moveTo>
                  <a:cubicBezTo>
                    <a:pt x="712" y="157"/>
                    <a:pt x="712" y="160"/>
                    <a:pt x="712" y="160"/>
                  </a:cubicBezTo>
                  <a:cubicBezTo>
                    <a:pt x="712" y="157"/>
                    <a:pt x="711" y="155"/>
                    <a:pt x="712" y="155"/>
                  </a:cubicBezTo>
                  <a:close/>
                  <a:moveTo>
                    <a:pt x="711" y="150"/>
                  </a:moveTo>
                  <a:cubicBezTo>
                    <a:pt x="711" y="149"/>
                    <a:pt x="711" y="147"/>
                    <a:pt x="711" y="149"/>
                  </a:cubicBezTo>
                  <a:cubicBezTo>
                    <a:pt x="711" y="146"/>
                    <a:pt x="710" y="141"/>
                    <a:pt x="711" y="140"/>
                  </a:cubicBezTo>
                  <a:cubicBezTo>
                    <a:pt x="712" y="145"/>
                    <a:pt x="712" y="152"/>
                    <a:pt x="712" y="155"/>
                  </a:cubicBezTo>
                  <a:cubicBezTo>
                    <a:pt x="711" y="155"/>
                    <a:pt x="711" y="152"/>
                    <a:pt x="711" y="151"/>
                  </a:cubicBezTo>
                  <a:cubicBezTo>
                    <a:pt x="711" y="154"/>
                    <a:pt x="711" y="159"/>
                    <a:pt x="712" y="162"/>
                  </a:cubicBezTo>
                  <a:cubicBezTo>
                    <a:pt x="711" y="164"/>
                    <a:pt x="711" y="155"/>
                    <a:pt x="711" y="152"/>
                  </a:cubicBezTo>
                  <a:cubicBezTo>
                    <a:pt x="711" y="151"/>
                    <a:pt x="710" y="149"/>
                    <a:pt x="711" y="151"/>
                  </a:cubicBezTo>
                  <a:cubicBezTo>
                    <a:pt x="710" y="150"/>
                    <a:pt x="710" y="146"/>
                    <a:pt x="710" y="144"/>
                  </a:cubicBezTo>
                  <a:cubicBezTo>
                    <a:pt x="711" y="144"/>
                    <a:pt x="711" y="149"/>
                    <a:pt x="711" y="150"/>
                  </a:cubicBezTo>
                  <a:close/>
                  <a:moveTo>
                    <a:pt x="725" y="148"/>
                  </a:moveTo>
                  <a:cubicBezTo>
                    <a:pt x="725" y="148"/>
                    <a:pt x="725" y="145"/>
                    <a:pt x="724" y="143"/>
                  </a:cubicBezTo>
                  <a:cubicBezTo>
                    <a:pt x="724" y="143"/>
                    <a:pt x="725" y="146"/>
                    <a:pt x="725" y="147"/>
                  </a:cubicBezTo>
                  <a:cubicBezTo>
                    <a:pt x="724" y="146"/>
                    <a:pt x="724" y="145"/>
                    <a:pt x="724" y="142"/>
                  </a:cubicBezTo>
                  <a:cubicBezTo>
                    <a:pt x="724" y="138"/>
                    <a:pt x="724" y="141"/>
                    <a:pt x="724" y="136"/>
                  </a:cubicBezTo>
                  <a:cubicBezTo>
                    <a:pt x="725" y="140"/>
                    <a:pt x="725" y="138"/>
                    <a:pt x="725" y="142"/>
                  </a:cubicBezTo>
                  <a:cubicBezTo>
                    <a:pt x="725" y="141"/>
                    <a:pt x="725" y="140"/>
                    <a:pt x="725" y="142"/>
                  </a:cubicBezTo>
                  <a:cubicBezTo>
                    <a:pt x="725" y="145"/>
                    <a:pt x="725" y="146"/>
                    <a:pt x="725" y="148"/>
                  </a:cubicBezTo>
                  <a:close/>
                  <a:moveTo>
                    <a:pt x="710" y="140"/>
                  </a:moveTo>
                  <a:cubicBezTo>
                    <a:pt x="709" y="139"/>
                    <a:pt x="709" y="137"/>
                    <a:pt x="709" y="134"/>
                  </a:cubicBezTo>
                  <a:cubicBezTo>
                    <a:pt x="710" y="136"/>
                    <a:pt x="710" y="138"/>
                    <a:pt x="710" y="140"/>
                  </a:cubicBezTo>
                  <a:close/>
                  <a:moveTo>
                    <a:pt x="52" y="278"/>
                  </a:moveTo>
                  <a:cubicBezTo>
                    <a:pt x="54" y="283"/>
                    <a:pt x="55" y="284"/>
                    <a:pt x="56" y="286"/>
                  </a:cubicBezTo>
                  <a:cubicBezTo>
                    <a:pt x="55" y="286"/>
                    <a:pt x="55" y="284"/>
                    <a:pt x="55" y="285"/>
                  </a:cubicBezTo>
                  <a:cubicBezTo>
                    <a:pt x="54" y="283"/>
                    <a:pt x="53" y="281"/>
                    <a:pt x="52" y="278"/>
                  </a:cubicBezTo>
                  <a:close/>
                  <a:moveTo>
                    <a:pt x="61" y="300"/>
                  </a:moveTo>
                  <a:cubicBezTo>
                    <a:pt x="60" y="299"/>
                    <a:pt x="59" y="297"/>
                    <a:pt x="59" y="298"/>
                  </a:cubicBezTo>
                  <a:cubicBezTo>
                    <a:pt x="57" y="295"/>
                    <a:pt x="57" y="294"/>
                    <a:pt x="56" y="292"/>
                  </a:cubicBezTo>
                  <a:cubicBezTo>
                    <a:pt x="57" y="292"/>
                    <a:pt x="57" y="293"/>
                    <a:pt x="58" y="295"/>
                  </a:cubicBezTo>
                  <a:cubicBezTo>
                    <a:pt x="59" y="297"/>
                    <a:pt x="60" y="299"/>
                    <a:pt x="61" y="300"/>
                  </a:cubicBezTo>
                  <a:close/>
                  <a:moveTo>
                    <a:pt x="58" y="295"/>
                  </a:moveTo>
                  <a:cubicBezTo>
                    <a:pt x="57" y="291"/>
                    <a:pt x="59" y="296"/>
                    <a:pt x="60" y="298"/>
                  </a:cubicBezTo>
                  <a:cubicBezTo>
                    <a:pt x="59" y="297"/>
                    <a:pt x="59" y="297"/>
                    <a:pt x="58" y="295"/>
                  </a:cubicBezTo>
                  <a:cubicBezTo>
                    <a:pt x="58" y="294"/>
                    <a:pt x="57" y="292"/>
                    <a:pt x="56" y="290"/>
                  </a:cubicBezTo>
                  <a:cubicBezTo>
                    <a:pt x="57" y="291"/>
                    <a:pt x="57" y="293"/>
                    <a:pt x="58" y="2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19" name="组合 9"/>
          <p:cNvGrpSpPr/>
          <p:nvPr userDrawn="1"/>
        </p:nvGrpSpPr>
        <p:grpSpPr>
          <a:xfrm>
            <a:off x="2950367" y="1858944"/>
            <a:ext cx="1313021" cy="1722774"/>
            <a:chOff x="3171826" y="2058988"/>
            <a:chExt cx="2784475" cy="2740025"/>
          </a:xfrm>
          <a:solidFill>
            <a:schemeClr val="accent2"/>
          </a:solidFill>
        </p:grpSpPr>
        <p:sp>
          <p:nvSpPr>
            <p:cNvPr id="20" name="Freeform 21"/>
            <p:cNvSpPr>
              <a:spLocks noEditPoints="1"/>
            </p:cNvSpPr>
            <p:nvPr/>
          </p:nvSpPr>
          <p:spPr bwMode="auto">
            <a:xfrm>
              <a:off x="3224213" y="2058988"/>
              <a:ext cx="2690813" cy="2411413"/>
            </a:xfrm>
            <a:custGeom>
              <a:avLst/>
              <a:gdLst>
                <a:gd name="T0" fmla="*/ 646 w 715"/>
                <a:gd name="T1" fmla="*/ 141 h 640"/>
                <a:gd name="T2" fmla="*/ 574 w 715"/>
                <a:gd name="T3" fmla="*/ 69 h 640"/>
                <a:gd name="T4" fmla="*/ 447 w 715"/>
                <a:gd name="T5" fmla="*/ 11 h 640"/>
                <a:gd name="T6" fmla="*/ 239 w 715"/>
                <a:gd name="T7" fmla="*/ 24 h 640"/>
                <a:gd name="T8" fmla="*/ 261 w 715"/>
                <a:gd name="T9" fmla="*/ 8 h 640"/>
                <a:gd name="T10" fmla="*/ 40 w 715"/>
                <a:gd name="T11" fmla="*/ 195 h 640"/>
                <a:gd name="T12" fmla="*/ 30 w 715"/>
                <a:gd name="T13" fmla="*/ 218 h 640"/>
                <a:gd name="T14" fmla="*/ 6 w 715"/>
                <a:gd name="T15" fmla="*/ 303 h 640"/>
                <a:gd name="T16" fmla="*/ 1 w 715"/>
                <a:gd name="T17" fmla="*/ 364 h 640"/>
                <a:gd name="T18" fmla="*/ 10 w 715"/>
                <a:gd name="T19" fmla="*/ 443 h 640"/>
                <a:gd name="T20" fmla="*/ 15 w 715"/>
                <a:gd name="T21" fmla="*/ 475 h 640"/>
                <a:gd name="T22" fmla="*/ 26 w 715"/>
                <a:gd name="T23" fmla="*/ 505 h 640"/>
                <a:gd name="T24" fmla="*/ 62 w 715"/>
                <a:gd name="T25" fmla="*/ 565 h 640"/>
                <a:gd name="T26" fmla="*/ 84 w 715"/>
                <a:gd name="T27" fmla="*/ 580 h 640"/>
                <a:gd name="T28" fmla="*/ 92 w 715"/>
                <a:gd name="T29" fmla="*/ 572 h 640"/>
                <a:gd name="T30" fmla="*/ 54 w 715"/>
                <a:gd name="T31" fmla="*/ 494 h 640"/>
                <a:gd name="T32" fmla="*/ 57 w 715"/>
                <a:gd name="T33" fmla="*/ 472 h 640"/>
                <a:gd name="T34" fmla="*/ 48 w 715"/>
                <a:gd name="T35" fmla="*/ 392 h 640"/>
                <a:gd name="T36" fmla="*/ 81 w 715"/>
                <a:gd name="T37" fmla="*/ 243 h 640"/>
                <a:gd name="T38" fmla="*/ 97 w 715"/>
                <a:gd name="T39" fmla="*/ 207 h 640"/>
                <a:gd name="T40" fmla="*/ 377 w 715"/>
                <a:gd name="T41" fmla="*/ 46 h 640"/>
                <a:gd name="T42" fmla="*/ 445 w 715"/>
                <a:gd name="T43" fmla="*/ 49 h 640"/>
                <a:gd name="T44" fmla="*/ 574 w 715"/>
                <a:gd name="T45" fmla="*/ 113 h 640"/>
                <a:gd name="T46" fmla="*/ 564 w 715"/>
                <a:gd name="T47" fmla="*/ 99 h 640"/>
                <a:gd name="T48" fmla="*/ 553 w 715"/>
                <a:gd name="T49" fmla="*/ 87 h 640"/>
                <a:gd name="T50" fmla="*/ 531 w 715"/>
                <a:gd name="T51" fmla="*/ 72 h 640"/>
                <a:gd name="T52" fmla="*/ 624 w 715"/>
                <a:gd name="T53" fmla="*/ 154 h 640"/>
                <a:gd name="T54" fmla="*/ 563 w 715"/>
                <a:gd name="T55" fmla="*/ 91 h 640"/>
                <a:gd name="T56" fmla="*/ 616 w 715"/>
                <a:gd name="T57" fmla="*/ 139 h 640"/>
                <a:gd name="T58" fmla="*/ 539 w 715"/>
                <a:gd name="T59" fmla="*/ 71 h 640"/>
                <a:gd name="T60" fmla="*/ 463 w 715"/>
                <a:gd name="T61" fmla="*/ 36 h 640"/>
                <a:gd name="T62" fmla="*/ 403 w 715"/>
                <a:gd name="T63" fmla="*/ 24 h 640"/>
                <a:gd name="T64" fmla="*/ 425 w 715"/>
                <a:gd name="T65" fmla="*/ 24 h 640"/>
                <a:gd name="T66" fmla="*/ 457 w 715"/>
                <a:gd name="T67" fmla="*/ 28 h 640"/>
                <a:gd name="T68" fmla="*/ 576 w 715"/>
                <a:gd name="T69" fmla="*/ 87 h 640"/>
                <a:gd name="T70" fmla="*/ 642 w 715"/>
                <a:gd name="T71" fmla="*/ 158 h 640"/>
                <a:gd name="T72" fmla="*/ 621 w 715"/>
                <a:gd name="T73" fmla="*/ 124 h 640"/>
                <a:gd name="T74" fmla="*/ 619 w 715"/>
                <a:gd name="T75" fmla="*/ 118 h 640"/>
                <a:gd name="T76" fmla="*/ 647 w 715"/>
                <a:gd name="T77" fmla="*/ 157 h 640"/>
                <a:gd name="T78" fmla="*/ 681 w 715"/>
                <a:gd name="T79" fmla="*/ 215 h 640"/>
                <a:gd name="T80" fmla="*/ 695 w 715"/>
                <a:gd name="T81" fmla="*/ 243 h 640"/>
                <a:gd name="T82" fmla="*/ 634 w 715"/>
                <a:gd name="T83" fmla="*/ 147 h 640"/>
                <a:gd name="T84" fmla="*/ 489 w 715"/>
                <a:gd name="T85" fmla="*/ 50 h 640"/>
                <a:gd name="T86" fmla="*/ 490 w 715"/>
                <a:gd name="T87" fmla="*/ 50 h 640"/>
                <a:gd name="T88" fmla="*/ 692 w 715"/>
                <a:gd name="T89" fmla="*/ 234 h 640"/>
                <a:gd name="T90" fmla="*/ 663 w 715"/>
                <a:gd name="T91" fmla="*/ 176 h 640"/>
                <a:gd name="T92" fmla="*/ 627 w 715"/>
                <a:gd name="T93" fmla="*/ 138 h 640"/>
                <a:gd name="T94" fmla="*/ 601 w 715"/>
                <a:gd name="T95" fmla="*/ 106 h 640"/>
                <a:gd name="T96" fmla="*/ 568 w 715"/>
                <a:gd name="T97" fmla="*/ 107 h 640"/>
                <a:gd name="T98" fmla="*/ 462 w 715"/>
                <a:gd name="T99" fmla="*/ 22 h 640"/>
                <a:gd name="T100" fmla="*/ 545 w 715"/>
                <a:gd name="T101" fmla="*/ 59 h 640"/>
                <a:gd name="T102" fmla="*/ 547 w 715"/>
                <a:gd name="T103" fmla="*/ 77 h 640"/>
                <a:gd name="T104" fmla="*/ 517 w 715"/>
                <a:gd name="T105" fmla="*/ 59 h 640"/>
                <a:gd name="T106" fmla="*/ 464 w 715"/>
                <a:gd name="T107" fmla="*/ 38 h 640"/>
                <a:gd name="T108" fmla="*/ 401 w 715"/>
                <a:gd name="T109" fmla="*/ 24 h 640"/>
                <a:gd name="T110" fmla="*/ 265 w 715"/>
                <a:gd name="T111" fmla="*/ 15 h 640"/>
                <a:gd name="T112" fmla="*/ 16 w 715"/>
                <a:gd name="T113" fmla="*/ 266 h 640"/>
                <a:gd name="T114" fmla="*/ 3 w 715"/>
                <a:gd name="T115" fmla="*/ 340 h 640"/>
                <a:gd name="T116" fmla="*/ 44 w 715"/>
                <a:gd name="T117" fmla="*/ 377 h 640"/>
                <a:gd name="T118" fmla="*/ 40 w 715"/>
                <a:gd name="T119" fmla="*/ 438 h 640"/>
                <a:gd name="T120" fmla="*/ 47 w 715"/>
                <a:gd name="T121" fmla="*/ 457 h 640"/>
                <a:gd name="T122" fmla="*/ 60 w 715"/>
                <a:gd name="T123" fmla="*/ 543 h 640"/>
                <a:gd name="T124" fmla="*/ 75 w 715"/>
                <a:gd name="T125" fmla="*/ 54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 h="640">
                  <a:moveTo>
                    <a:pt x="714" y="347"/>
                  </a:moveTo>
                  <a:cubicBezTo>
                    <a:pt x="714" y="346"/>
                    <a:pt x="714" y="344"/>
                    <a:pt x="714" y="343"/>
                  </a:cubicBezTo>
                  <a:cubicBezTo>
                    <a:pt x="714" y="346"/>
                    <a:pt x="714" y="343"/>
                    <a:pt x="714" y="343"/>
                  </a:cubicBezTo>
                  <a:cubicBezTo>
                    <a:pt x="715" y="344"/>
                    <a:pt x="715" y="345"/>
                    <a:pt x="715" y="346"/>
                  </a:cubicBezTo>
                  <a:cubicBezTo>
                    <a:pt x="715" y="346"/>
                    <a:pt x="714" y="337"/>
                    <a:pt x="714" y="333"/>
                  </a:cubicBezTo>
                  <a:cubicBezTo>
                    <a:pt x="714" y="329"/>
                    <a:pt x="715" y="331"/>
                    <a:pt x="714" y="326"/>
                  </a:cubicBezTo>
                  <a:cubicBezTo>
                    <a:pt x="714" y="326"/>
                    <a:pt x="714" y="328"/>
                    <a:pt x="714" y="328"/>
                  </a:cubicBezTo>
                  <a:cubicBezTo>
                    <a:pt x="714" y="325"/>
                    <a:pt x="713" y="320"/>
                    <a:pt x="713" y="317"/>
                  </a:cubicBezTo>
                  <a:cubicBezTo>
                    <a:pt x="713" y="320"/>
                    <a:pt x="713" y="318"/>
                    <a:pt x="713" y="315"/>
                  </a:cubicBezTo>
                  <a:cubicBezTo>
                    <a:pt x="713" y="314"/>
                    <a:pt x="713" y="313"/>
                    <a:pt x="712" y="310"/>
                  </a:cubicBezTo>
                  <a:cubicBezTo>
                    <a:pt x="713" y="312"/>
                    <a:pt x="711" y="305"/>
                    <a:pt x="712" y="308"/>
                  </a:cubicBezTo>
                  <a:cubicBezTo>
                    <a:pt x="712" y="303"/>
                    <a:pt x="712" y="306"/>
                    <a:pt x="711" y="304"/>
                  </a:cubicBezTo>
                  <a:cubicBezTo>
                    <a:pt x="711" y="301"/>
                    <a:pt x="711" y="304"/>
                    <a:pt x="711" y="301"/>
                  </a:cubicBezTo>
                  <a:cubicBezTo>
                    <a:pt x="711" y="300"/>
                    <a:pt x="711" y="298"/>
                    <a:pt x="711" y="300"/>
                  </a:cubicBezTo>
                  <a:cubicBezTo>
                    <a:pt x="710" y="295"/>
                    <a:pt x="710" y="292"/>
                    <a:pt x="709" y="289"/>
                  </a:cubicBezTo>
                  <a:cubicBezTo>
                    <a:pt x="709" y="288"/>
                    <a:pt x="709" y="288"/>
                    <a:pt x="708" y="287"/>
                  </a:cubicBezTo>
                  <a:cubicBezTo>
                    <a:pt x="708" y="283"/>
                    <a:pt x="707" y="280"/>
                    <a:pt x="706" y="275"/>
                  </a:cubicBezTo>
                  <a:cubicBezTo>
                    <a:pt x="707" y="275"/>
                    <a:pt x="704" y="263"/>
                    <a:pt x="703" y="259"/>
                  </a:cubicBezTo>
                  <a:cubicBezTo>
                    <a:pt x="703" y="259"/>
                    <a:pt x="703" y="259"/>
                    <a:pt x="703" y="258"/>
                  </a:cubicBezTo>
                  <a:cubicBezTo>
                    <a:pt x="702" y="256"/>
                    <a:pt x="702" y="256"/>
                    <a:pt x="702" y="254"/>
                  </a:cubicBezTo>
                  <a:cubicBezTo>
                    <a:pt x="701" y="254"/>
                    <a:pt x="702" y="257"/>
                    <a:pt x="702" y="257"/>
                  </a:cubicBezTo>
                  <a:cubicBezTo>
                    <a:pt x="700" y="253"/>
                    <a:pt x="698" y="245"/>
                    <a:pt x="697" y="241"/>
                  </a:cubicBezTo>
                  <a:cubicBezTo>
                    <a:pt x="698" y="244"/>
                    <a:pt x="699" y="245"/>
                    <a:pt x="698" y="244"/>
                  </a:cubicBezTo>
                  <a:cubicBezTo>
                    <a:pt x="697" y="242"/>
                    <a:pt x="697" y="241"/>
                    <a:pt x="696" y="238"/>
                  </a:cubicBezTo>
                  <a:cubicBezTo>
                    <a:pt x="696" y="238"/>
                    <a:pt x="696" y="238"/>
                    <a:pt x="697" y="239"/>
                  </a:cubicBezTo>
                  <a:cubicBezTo>
                    <a:pt x="695" y="235"/>
                    <a:pt x="693" y="230"/>
                    <a:pt x="692" y="227"/>
                  </a:cubicBezTo>
                  <a:cubicBezTo>
                    <a:pt x="692" y="227"/>
                    <a:pt x="693" y="228"/>
                    <a:pt x="693" y="228"/>
                  </a:cubicBezTo>
                  <a:cubicBezTo>
                    <a:pt x="695" y="234"/>
                    <a:pt x="698" y="243"/>
                    <a:pt x="699" y="246"/>
                  </a:cubicBezTo>
                  <a:cubicBezTo>
                    <a:pt x="698" y="243"/>
                    <a:pt x="697" y="240"/>
                    <a:pt x="696" y="236"/>
                  </a:cubicBezTo>
                  <a:cubicBezTo>
                    <a:pt x="695" y="233"/>
                    <a:pt x="694" y="229"/>
                    <a:pt x="692" y="226"/>
                  </a:cubicBezTo>
                  <a:cubicBezTo>
                    <a:pt x="693" y="226"/>
                    <a:pt x="688" y="216"/>
                    <a:pt x="687" y="213"/>
                  </a:cubicBezTo>
                  <a:cubicBezTo>
                    <a:pt x="684" y="205"/>
                    <a:pt x="677" y="192"/>
                    <a:pt x="674" y="186"/>
                  </a:cubicBezTo>
                  <a:cubicBezTo>
                    <a:pt x="675" y="186"/>
                    <a:pt x="675" y="186"/>
                    <a:pt x="675" y="186"/>
                  </a:cubicBezTo>
                  <a:cubicBezTo>
                    <a:pt x="674" y="184"/>
                    <a:pt x="673" y="183"/>
                    <a:pt x="672" y="182"/>
                  </a:cubicBezTo>
                  <a:cubicBezTo>
                    <a:pt x="673" y="183"/>
                    <a:pt x="673" y="184"/>
                    <a:pt x="673" y="184"/>
                  </a:cubicBezTo>
                  <a:cubicBezTo>
                    <a:pt x="670" y="178"/>
                    <a:pt x="669" y="177"/>
                    <a:pt x="668" y="174"/>
                  </a:cubicBezTo>
                  <a:cubicBezTo>
                    <a:pt x="668" y="174"/>
                    <a:pt x="668" y="175"/>
                    <a:pt x="669" y="175"/>
                  </a:cubicBezTo>
                  <a:cubicBezTo>
                    <a:pt x="666" y="171"/>
                    <a:pt x="666" y="170"/>
                    <a:pt x="664" y="166"/>
                  </a:cubicBezTo>
                  <a:cubicBezTo>
                    <a:pt x="664" y="167"/>
                    <a:pt x="665" y="169"/>
                    <a:pt x="663" y="167"/>
                  </a:cubicBezTo>
                  <a:cubicBezTo>
                    <a:pt x="664" y="167"/>
                    <a:pt x="662" y="164"/>
                    <a:pt x="662" y="164"/>
                  </a:cubicBezTo>
                  <a:cubicBezTo>
                    <a:pt x="661" y="162"/>
                    <a:pt x="662" y="165"/>
                    <a:pt x="661" y="163"/>
                  </a:cubicBezTo>
                  <a:cubicBezTo>
                    <a:pt x="658" y="158"/>
                    <a:pt x="658" y="158"/>
                    <a:pt x="655" y="154"/>
                  </a:cubicBezTo>
                  <a:cubicBezTo>
                    <a:pt x="655" y="154"/>
                    <a:pt x="652" y="149"/>
                    <a:pt x="653" y="151"/>
                  </a:cubicBezTo>
                  <a:cubicBezTo>
                    <a:pt x="650" y="147"/>
                    <a:pt x="650" y="145"/>
                    <a:pt x="648" y="144"/>
                  </a:cubicBezTo>
                  <a:cubicBezTo>
                    <a:pt x="649" y="144"/>
                    <a:pt x="647" y="142"/>
                    <a:pt x="649" y="143"/>
                  </a:cubicBezTo>
                  <a:cubicBezTo>
                    <a:pt x="648" y="142"/>
                    <a:pt x="648" y="142"/>
                    <a:pt x="647" y="141"/>
                  </a:cubicBezTo>
                  <a:cubicBezTo>
                    <a:pt x="647" y="141"/>
                    <a:pt x="648" y="143"/>
                    <a:pt x="646" y="141"/>
                  </a:cubicBezTo>
                  <a:cubicBezTo>
                    <a:pt x="643" y="137"/>
                    <a:pt x="640" y="133"/>
                    <a:pt x="637" y="129"/>
                  </a:cubicBezTo>
                  <a:cubicBezTo>
                    <a:pt x="636" y="127"/>
                    <a:pt x="634" y="125"/>
                    <a:pt x="633" y="124"/>
                  </a:cubicBezTo>
                  <a:cubicBezTo>
                    <a:pt x="631" y="122"/>
                    <a:pt x="630" y="121"/>
                    <a:pt x="629" y="120"/>
                  </a:cubicBezTo>
                  <a:cubicBezTo>
                    <a:pt x="629" y="120"/>
                    <a:pt x="629" y="120"/>
                    <a:pt x="630" y="120"/>
                  </a:cubicBezTo>
                  <a:cubicBezTo>
                    <a:pt x="627" y="117"/>
                    <a:pt x="627" y="117"/>
                    <a:pt x="627" y="117"/>
                  </a:cubicBezTo>
                  <a:cubicBezTo>
                    <a:pt x="627" y="118"/>
                    <a:pt x="626" y="117"/>
                    <a:pt x="625" y="115"/>
                  </a:cubicBezTo>
                  <a:cubicBezTo>
                    <a:pt x="627" y="117"/>
                    <a:pt x="624" y="114"/>
                    <a:pt x="624" y="114"/>
                  </a:cubicBezTo>
                  <a:cubicBezTo>
                    <a:pt x="627" y="116"/>
                    <a:pt x="629" y="119"/>
                    <a:pt x="632" y="123"/>
                  </a:cubicBezTo>
                  <a:cubicBezTo>
                    <a:pt x="633" y="124"/>
                    <a:pt x="640" y="132"/>
                    <a:pt x="641" y="134"/>
                  </a:cubicBezTo>
                  <a:cubicBezTo>
                    <a:pt x="639" y="130"/>
                    <a:pt x="631" y="121"/>
                    <a:pt x="629" y="118"/>
                  </a:cubicBezTo>
                  <a:cubicBezTo>
                    <a:pt x="627" y="116"/>
                    <a:pt x="625" y="114"/>
                    <a:pt x="624" y="112"/>
                  </a:cubicBezTo>
                  <a:cubicBezTo>
                    <a:pt x="622" y="110"/>
                    <a:pt x="620" y="108"/>
                    <a:pt x="618" y="106"/>
                  </a:cubicBezTo>
                  <a:cubicBezTo>
                    <a:pt x="618" y="107"/>
                    <a:pt x="617" y="105"/>
                    <a:pt x="616" y="105"/>
                  </a:cubicBezTo>
                  <a:cubicBezTo>
                    <a:pt x="615" y="104"/>
                    <a:pt x="617" y="106"/>
                    <a:pt x="616" y="106"/>
                  </a:cubicBezTo>
                  <a:cubicBezTo>
                    <a:pt x="619" y="108"/>
                    <a:pt x="618" y="107"/>
                    <a:pt x="619" y="108"/>
                  </a:cubicBezTo>
                  <a:cubicBezTo>
                    <a:pt x="619" y="108"/>
                    <a:pt x="622" y="111"/>
                    <a:pt x="621" y="111"/>
                  </a:cubicBezTo>
                  <a:cubicBezTo>
                    <a:pt x="618" y="108"/>
                    <a:pt x="614" y="104"/>
                    <a:pt x="613" y="103"/>
                  </a:cubicBezTo>
                  <a:cubicBezTo>
                    <a:pt x="612" y="102"/>
                    <a:pt x="611" y="101"/>
                    <a:pt x="610" y="100"/>
                  </a:cubicBezTo>
                  <a:cubicBezTo>
                    <a:pt x="611" y="101"/>
                    <a:pt x="611" y="101"/>
                    <a:pt x="612" y="101"/>
                  </a:cubicBezTo>
                  <a:cubicBezTo>
                    <a:pt x="608" y="98"/>
                    <a:pt x="612" y="102"/>
                    <a:pt x="609" y="99"/>
                  </a:cubicBezTo>
                  <a:cubicBezTo>
                    <a:pt x="607" y="97"/>
                    <a:pt x="607" y="97"/>
                    <a:pt x="606" y="96"/>
                  </a:cubicBezTo>
                  <a:cubicBezTo>
                    <a:pt x="604" y="94"/>
                    <a:pt x="608" y="97"/>
                    <a:pt x="606" y="95"/>
                  </a:cubicBezTo>
                  <a:cubicBezTo>
                    <a:pt x="606" y="96"/>
                    <a:pt x="602" y="92"/>
                    <a:pt x="602" y="92"/>
                  </a:cubicBezTo>
                  <a:cubicBezTo>
                    <a:pt x="602" y="91"/>
                    <a:pt x="602" y="91"/>
                    <a:pt x="603" y="92"/>
                  </a:cubicBezTo>
                  <a:cubicBezTo>
                    <a:pt x="602" y="92"/>
                    <a:pt x="607" y="96"/>
                    <a:pt x="609" y="97"/>
                  </a:cubicBezTo>
                  <a:cubicBezTo>
                    <a:pt x="610" y="98"/>
                    <a:pt x="609" y="98"/>
                    <a:pt x="611" y="100"/>
                  </a:cubicBezTo>
                  <a:cubicBezTo>
                    <a:pt x="611" y="99"/>
                    <a:pt x="614" y="103"/>
                    <a:pt x="615" y="104"/>
                  </a:cubicBezTo>
                  <a:cubicBezTo>
                    <a:pt x="614" y="103"/>
                    <a:pt x="611" y="99"/>
                    <a:pt x="609" y="98"/>
                  </a:cubicBezTo>
                  <a:cubicBezTo>
                    <a:pt x="610" y="97"/>
                    <a:pt x="612" y="100"/>
                    <a:pt x="613" y="100"/>
                  </a:cubicBezTo>
                  <a:cubicBezTo>
                    <a:pt x="610" y="98"/>
                    <a:pt x="607" y="96"/>
                    <a:pt x="606" y="94"/>
                  </a:cubicBezTo>
                  <a:cubicBezTo>
                    <a:pt x="606" y="94"/>
                    <a:pt x="602" y="90"/>
                    <a:pt x="603" y="92"/>
                  </a:cubicBezTo>
                  <a:cubicBezTo>
                    <a:pt x="605" y="94"/>
                    <a:pt x="606" y="95"/>
                    <a:pt x="607" y="95"/>
                  </a:cubicBezTo>
                  <a:cubicBezTo>
                    <a:pt x="604" y="94"/>
                    <a:pt x="603" y="92"/>
                    <a:pt x="601" y="90"/>
                  </a:cubicBezTo>
                  <a:cubicBezTo>
                    <a:pt x="600" y="89"/>
                    <a:pt x="603" y="91"/>
                    <a:pt x="602" y="91"/>
                  </a:cubicBezTo>
                  <a:cubicBezTo>
                    <a:pt x="601" y="91"/>
                    <a:pt x="601" y="90"/>
                    <a:pt x="601" y="90"/>
                  </a:cubicBezTo>
                  <a:cubicBezTo>
                    <a:pt x="597" y="87"/>
                    <a:pt x="597" y="86"/>
                    <a:pt x="594" y="84"/>
                  </a:cubicBezTo>
                  <a:cubicBezTo>
                    <a:pt x="592" y="83"/>
                    <a:pt x="595" y="85"/>
                    <a:pt x="595" y="85"/>
                  </a:cubicBezTo>
                  <a:cubicBezTo>
                    <a:pt x="594" y="84"/>
                    <a:pt x="594" y="84"/>
                    <a:pt x="593" y="83"/>
                  </a:cubicBezTo>
                  <a:cubicBezTo>
                    <a:pt x="592" y="82"/>
                    <a:pt x="591" y="82"/>
                    <a:pt x="591" y="81"/>
                  </a:cubicBezTo>
                  <a:cubicBezTo>
                    <a:pt x="591" y="81"/>
                    <a:pt x="594" y="83"/>
                    <a:pt x="593" y="83"/>
                  </a:cubicBezTo>
                  <a:cubicBezTo>
                    <a:pt x="591" y="81"/>
                    <a:pt x="590" y="80"/>
                    <a:pt x="588" y="78"/>
                  </a:cubicBezTo>
                  <a:cubicBezTo>
                    <a:pt x="586" y="77"/>
                    <a:pt x="587" y="78"/>
                    <a:pt x="585" y="76"/>
                  </a:cubicBezTo>
                  <a:cubicBezTo>
                    <a:pt x="583" y="75"/>
                    <a:pt x="583" y="75"/>
                    <a:pt x="582" y="74"/>
                  </a:cubicBezTo>
                  <a:cubicBezTo>
                    <a:pt x="581" y="73"/>
                    <a:pt x="577" y="70"/>
                    <a:pt x="574" y="68"/>
                  </a:cubicBezTo>
                  <a:cubicBezTo>
                    <a:pt x="573" y="67"/>
                    <a:pt x="571" y="66"/>
                    <a:pt x="570" y="65"/>
                  </a:cubicBezTo>
                  <a:cubicBezTo>
                    <a:pt x="574" y="68"/>
                    <a:pt x="575" y="69"/>
                    <a:pt x="576" y="70"/>
                  </a:cubicBezTo>
                  <a:cubicBezTo>
                    <a:pt x="576" y="70"/>
                    <a:pt x="575" y="69"/>
                    <a:pt x="574" y="69"/>
                  </a:cubicBezTo>
                  <a:cubicBezTo>
                    <a:pt x="576" y="70"/>
                    <a:pt x="577" y="70"/>
                    <a:pt x="578" y="71"/>
                  </a:cubicBezTo>
                  <a:cubicBezTo>
                    <a:pt x="577" y="71"/>
                    <a:pt x="582" y="74"/>
                    <a:pt x="583" y="75"/>
                  </a:cubicBezTo>
                  <a:cubicBezTo>
                    <a:pt x="582" y="75"/>
                    <a:pt x="582" y="74"/>
                    <a:pt x="582" y="75"/>
                  </a:cubicBezTo>
                  <a:cubicBezTo>
                    <a:pt x="586" y="78"/>
                    <a:pt x="591" y="82"/>
                    <a:pt x="594" y="85"/>
                  </a:cubicBezTo>
                  <a:cubicBezTo>
                    <a:pt x="593" y="84"/>
                    <a:pt x="595" y="85"/>
                    <a:pt x="596" y="87"/>
                  </a:cubicBezTo>
                  <a:cubicBezTo>
                    <a:pt x="598" y="88"/>
                    <a:pt x="599" y="89"/>
                    <a:pt x="597" y="88"/>
                  </a:cubicBezTo>
                  <a:cubicBezTo>
                    <a:pt x="601" y="91"/>
                    <a:pt x="599" y="89"/>
                    <a:pt x="601" y="91"/>
                  </a:cubicBezTo>
                  <a:cubicBezTo>
                    <a:pt x="601" y="91"/>
                    <a:pt x="602" y="92"/>
                    <a:pt x="602" y="92"/>
                  </a:cubicBezTo>
                  <a:cubicBezTo>
                    <a:pt x="599" y="90"/>
                    <a:pt x="597" y="88"/>
                    <a:pt x="594" y="86"/>
                  </a:cubicBezTo>
                  <a:cubicBezTo>
                    <a:pt x="592" y="84"/>
                    <a:pt x="590" y="82"/>
                    <a:pt x="587" y="79"/>
                  </a:cubicBezTo>
                  <a:cubicBezTo>
                    <a:pt x="585" y="78"/>
                    <a:pt x="583" y="77"/>
                    <a:pt x="582" y="76"/>
                  </a:cubicBezTo>
                  <a:cubicBezTo>
                    <a:pt x="581" y="75"/>
                    <a:pt x="580" y="74"/>
                    <a:pt x="578" y="73"/>
                  </a:cubicBezTo>
                  <a:cubicBezTo>
                    <a:pt x="578" y="73"/>
                    <a:pt x="578" y="73"/>
                    <a:pt x="578" y="73"/>
                  </a:cubicBezTo>
                  <a:cubicBezTo>
                    <a:pt x="578" y="72"/>
                    <a:pt x="571" y="67"/>
                    <a:pt x="573" y="69"/>
                  </a:cubicBezTo>
                  <a:cubicBezTo>
                    <a:pt x="574" y="70"/>
                    <a:pt x="579" y="73"/>
                    <a:pt x="579" y="74"/>
                  </a:cubicBezTo>
                  <a:cubicBezTo>
                    <a:pt x="575" y="71"/>
                    <a:pt x="573" y="69"/>
                    <a:pt x="568" y="66"/>
                  </a:cubicBezTo>
                  <a:cubicBezTo>
                    <a:pt x="569" y="66"/>
                    <a:pt x="568" y="65"/>
                    <a:pt x="567" y="64"/>
                  </a:cubicBezTo>
                  <a:cubicBezTo>
                    <a:pt x="567" y="65"/>
                    <a:pt x="562" y="62"/>
                    <a:pt x="563" y="62"/>
                  </a:cubicBezTo>
                  <a:cubicBezTo>
                    <a:pt x="560" y="60"/>
                    <a:pt x="557" y="58"/>
                    <a:pt x="554" y="55"/>
                  </a:cubicBezTo>
                  <a:cubicBezTo>
                    <a:pt x="550" y="53"/>
                    <a:pt x="546" y="51"/>
                    <a:pt x="543" y="49"/>
                  </a:cubicBezTo>
                  <a:cubicBezTo>
                    <a:pt x="542" y="48"/>
                    <a:pt x="540" y="48"/>
                    <a:pt x="539" y="47"/>
                  </a:cubicBezTo>
                  <a:cubicBezTo>
                    <a:pt x="537" y="46"/>
                    <a:pt x="536" y="45"/>
                    <a:pt x="534" y="44"/>
                  </a:cubicBezTo>
                  <a:cubicBezTo>
                    <a:pt x="534" y="44"/>
                    <a:pt x="535" y="44"/>
                    <a:pt x="535" y="45"/>
                  </a:cubicBezTo>
                  <a:cubicBezTo>
                    <a:pt x="532" y="43"/>
                    <a:pt x="531" y="43"/>
                    <a:pt x="531" y="42"/>
                  </a:cubicBezTo>
                  <a:cubicBezTo>
                    <a:pt x="528" y="41"/>
                    <a:pt x="534" y="44"/>
                    <a:pt x="531" y="43"/>
                  </a:cubicBezTo>
                  <a:cubicBezTo>
                    <a:pt x="530" y="42"/>
                    <a:pt x="527" y="40"/>
                    <a:pt x="526" y="40"/>
                  </a:cubicBezTo>
                  <a:cubicBezTo>
                    <a:pt x="524" y="38"/>
                    <a:pt x="519" y="36"/>
                    <a:pt x="515" y="35"/>
                  </a:cubicBezTo>
                  <a:cubicBezTo>
                    <a:pt x="511" y="33"/>
                    <a:pt x="507" y="31"/>
                    <a:pt x="505" y="30"/>
                  </a:cubicBezTo>
                  <a:cubicBezTo>
                    <a:pt x="502" y="29"/>
                    <a:pt x="495" y="26"/>
                    <a:pt x="489" y="24"/>
                  </a:cubicBezTo>
                  <a:cubicBezTo>
                    <a:pt x="482" y="22"/>
                    <a:pt x="478" y="20"/>
                    <a:pt x="483" y="22"/>
                  </a:cubicBezTo>
                  <a:cubicBezTo>
                    <a:pt x="478" y="20"/>
                    <a:pt x="471" y="17"/>
                    <a:pt x="467" y="17"/>
                  </a:cubicBezTo>
                  <a:cubicBezTo>
                    <a:pt x="471" y="18"/>
                    <a:pt x="466" y="16"/>
                    <a:pt x="467" y="16"/>
                  </a:cubicBezTo>
                  <a:cubicBezTo>
                    <a:pt x="465" y="16"/>
                    <a:pt x="464" y="16"/>
                    <a:pt x="463" y="15"/>
                  </a:cubicBezTo>
                  <a:cubicBezTo>
                    <a:pt x="463" y="15"/>
                    <a:pt x="457" y="13"/>
                    <a:pt x="456" y="13"/>
                  </a:cubicBezTo>
                  <a:cubicBezTo>
                    <a:pt x="456" y="13"/>
                    <a:pt x="457" y="14"/>
                    <a:pt x="456" y="13"/>
                  </a:cubicBezTo>
                  <a:cubicBezTo>
                    <a:pt x="455" y="13"/>
                    <a:pt x="455" y="13"/>
                    <a:pt x="454" y="12"/>
                  </a:cubicBezTo>
                  <a:cubicBezTo>
                    <a:pt x="456" y="12"/>
                    <a:pt x="457" y="13"/>
                    <a:pt x="460" y="14"/>
                  </a:cubicBezTo>
                  <a:cubicBezTo>
                    <a:pt x="458" y="13"/>
                    <a:pt x="460" y="13"/>
                    <a:pt x="461" y="13"/>
                  </a:cubicBezTo>
                  <a:cubicBezTo>
                    <a:pt x="458" y="13"/>
                    <a:pt x="457" y="12"/>
                    <a:pt x="455" y="12"/>
                  </a:cubicBezTo>
                  <a:cubicBezTo>
                    <a:pt x="454" y="11"/>
                    <a:pt x="452" y="11"/>
                    <a:pt x="451" y="11"/>
                  </a:cubicBezTo>
                  <a:cubicBezTo>
                    <a:pt x="449" y="11"/>
                    <a:pt x="447" y="10"/>
                    <a:pt x="443" y="9"/>
                  </a:cubicBezTo>
                  <a:cubicBezTo>
                    <a:pt x="443" y="9"/>
                    <a:pt x="447" y="10"/>
                    <a:pt x="447" y="10"/>
                  </a:cubicBezTo>
                  <a:cubicBezTo>
                    <a:pt x="446" y="10"/>
                    <a:pt x="444" y="10"/>
                    <a:pt x="443" y="9"/>
                  </a:cubicBezTo>
                  <a:cubicBezTo>
                    <a:pt x="443" y="10"/>
                    <a:pt x="444" y="10"/>
                    <a:pt x="445" y="10"/>
                  </a:cubicBezTo>
                  <a:cubicBezTo>
                    <a:pt x="445" y="10"/>
                    <a:pt x="447" y="11"/>
                    <a:pt x="448" y="11"/>
                  </a:cubicBezTo>
                  <a:cubicBezTo>
                    <a:pt x="449" y="11"/>
                    <a:pt x="451" y="11"/>
                    <a:pt x="451" y="11"/>
                  </a:cubicBezTo>
                  <a:cubicBezTo>
                    <a:pt x="449" y="11"/>
                    <a:pt x="447" y="10"/>
                    <a:pt x="447" y="11"/>
                  </a:cubicBezTo>
                  <a:cubicBezTo>
                    <a:pt x="450" y="11"/>
                    <a:pt x="451" y="12"/>
                    <a:pt x="452" y="12"/>
                  </a:cubicBezTo>
                  <a:cubicBezTo>
                    <a:pt x="448" y="12"/>
                    <a:pt x="437" y="9"/>
                    <a:pt x="431" y="8"/>
                  </a:cubicBezTo>
                  <a:cubicBezTo>
                    <a:pt x="430" y="8"/>
                    <a:pt x="425" y="7"/>
                    <a:pt x="421" y="6"/>
                  </a:cubicBezTo>
                  <a:cubicBezTo>
                    <a:pt x="417" y="6"/>
                    <a:pt x="413" y="5"/>
                    <a:pt x="414" y="6"/>
                  </a:cubicBezTo>
                  <a:cubicBezTo>
                    <a:pt x="412" y="5"/>
                    <a:pt x="412" y="5"/>
                    <a:pt x="411" y="5"/>
                  </a:cubicBezTo>
                  <a:cubicBezTo>
                    <a:pt x="414" y="5"/>
                    <a:pt x="420" y="6"/>
                    <a:pt x="420" y="6"/>
                  </a:cubicBezTo>
                  <a:cubicBezTo>
                    <a:pt x="416" y="5"/>
                    <a:pt x="411" y="5"/>
                    <a:pt x="414" y="5"/>
                  </a:cubicBezTo>
                  <a:cubicBezTo>
                    <a:pt x="412" y="4"/>
                    <a:pt x="412" y="5"/>
                    <a:pt x="410" y="5"/>
                  </a:cubicBezTo>
                  <a:cubicBezTo>
                    <a:pt x="410" y="4"/>
                    <a:pt x="410" y="4"/>
                    <a:pt x="410" y="4"/>
                  </a:cubicBezTo>
                  <a:cubicBezTo>
                    <a:pt x="412" y="4"/>
                    <a:pt x="418" y="5"/>
                    <a:pt x="415" y="4"/>
                  </a:cubicBezTo>
                  <a:cubicBezTo>
                    <a:pt x="413" y="5"/>
                    <a:pt x="409" y="4"/>
                    <a:pt x="408" y="4"/>
                  </a:cubicBezTo>
                  <a:cubicBezTo>
                    <a:pt x="407" y="4"/>
                    <a:pt x="405" y="3"/>
                    <a:pt x="402" y="3"/>
                  </a:cubicBezTo>
                  <a:cubicBezTo>
                    <a:pt x="399" y="3"/>
                    <a:pt x="397" y="3"/>
                    <a:pt x="396" y="2"/>
                  </a:cubicBezTo>
                  <a:cubicBezTo>
                    <a:pt x="396" y="2"/>
                    <a:pt x="397" y="2"/>
                    <a:pt x="398" y="2"/>
                  </a:cubicBezTo>
                  <a:cubicBezTo>
                    <a:pt x="399" y="2"/>
                    <a:pt x="401" y="3"/>
                    <a:pt x="402" y="3"/>
                  </a:cubicBezTo>
                  <a:cubicBezTo>
                    <a:pt x="404" y="3"/>
                    <a:pt x="405" y="3"/>
                    <a:pt x="405" y="3"/>
                  </a:cubicBezTo>
                  <a:cubicBezTo>
                    <a:pt x="406" y="3"/>
                    <a:pt x="406" y="3"/>
                    <a:pt x="405" y="3"/>
                  </a:cubicBezTo>
                  <a:cubicBezTo>
                    <a:pt x="410" y="4"/>
                    <a:pt x="406" y="3"/>
                    <a:pt x="408" y="3"/>
                  </a:cubicBezTo>
                  <a:cubicBezTo>
                    <a:pt x="409" y="4"/>
                    <a:pt x="410" y="4"/>
                    <a:pt x="412" y="4"/>
                  </a:cubicBezTo>
                  <a:cubicBezTo>
                    <a:pt x="411" y="4"/>
                    <a:pt x="406" y="3"/>
                    <a:pt x="402" y="2"/>
                  </a:cubicBezTo>
                  <a:cubicBezTo>
                    <a:pt x="397" y="2"/>
                    <a:pt x="392" y="2"/>
                    <a:pt x="390" y="2"/>
                  </a:cubicBezTo>
                  <a:cubicBezTo>
                    <a:pt x="386" y="1"/>
                    <a:pt x="376" y="2"/>
                    <a:pt x="374" y="1"/>
                  </a:cubicBezTo>
                  <a:cubicBezTo>
                    <a:pt x="372" y="1"/>
                    <a:pt x="368" y="1"/>
                    <a:pt x="366" y="0"/>
                  </a:cubicBezTo>
                  <a:cubicBezTo>
                    <a:pt x="364" y="1"/>
                    <a:pt x="365" y="1"/>
                    <a:pt x="362" y="1"/>
                  </a:cubicBezTo>
                  <a:cubicBezTo>
                    <a:pt x="357" y="1"/>
                    <a:pt x="358" y="0"/>
                    <a:pt x="356" y="0"/>
                  </a:cubicBezTo>
                  <a:cubicBezTo>
                    <a:pt x="356" y="1"/>
                    <a:pt x="349" y="1"/>
                    <a:pt x="346" y="1"/>
                  </a:cubicBezTo>
                  <a:cubicBezTo>
                    <a:pt x="346" y="1"/>
                    <a:pt x="348" y="1"/>
                    <a:pt x="348" y="0"/>
                  </a:cubicBezTo>
                  <a:cubicBezTo>
                    <a:pt x="345" y="0"/>
                    <a:pt x="344" y="1"/>
                    <a:pt x="341" y="1"/>
                  </a:cubicBezTo>
                  <a:cubicBezTo>
                    <a:pt x="339" y="1"/>
                    <a:pt x="346" y="1"/>
                    <a:pt x="343" y="1"/>
                  </a:cubicBezTo>
                  <a:cubicBezTo>
                    <a:pt x="340" y="1"/>
                    <a:pt x="339" y="1"/>
                    <a:pt x="337" y="1"/>
                  </a:cubicBezTo>
                  <a:cubicBezTo>
                    <a:pt x="335" y="1"/>
                    <a:pt x="335" y="1"/>
                    <a:pt x="334" y="1"/>
                  </a:cubicBezTo>
                  <a:cubicBezTo>
                    <a:pt x="332" y="2"/>
                    <a:pt x="317" y="4"/>
                    <a:pt x="319" y="3"/>
                  </a:cubicBezTo>
                  <a:cubicBezTo>
                    <a:pt x="303" y="6"/>
                    <a:pt x="281" y="10"/>
                    <a:pt x="267" y="15"/>
                  </a:cubicBezTo>
                  <a:cubicBezTo>
                    <a:pt x="267" y="14"/>
                    <a:pt x="267" y="14"/>
                    <a:pt x="269" y="14"/>
                  </a:cubicBezTo>
                  <a:cubicBezTo>
                    <a:pt x="269" y="14"/>
                    <a:pt x="271" y="13"/>
                    <a:pt x="272" y="13"/>
                  </a:cubicBezTo>
                  <a:cubicBezTo>
                    <a:pt x="271" y="13"/>
                    <a:pt x="270" y="13"/>
                    <a:pt x="270" y="13"/>
                  </a:cubicBezTo>
                  <a:cubicBezTo>
                    <a:pt x="273" y="12"/>
                    <a:pt x="276" y="12"/>
                    <a:pt x="277" y="11"/>
                  </a:cubicBezTo>
                  <a:cubicBezTo>
                    <a:pt x="275" y="12"/>
                    <a:pt x="269" y="13"/>
                    <a:pt x="267" y="14"/>
                  </a:cubicBezTo>
                  <a:cubicBezTo>
                    <a:pt x="267" y="14"/>
                    <a:pt x="267" y="14"/>
                    <a:pt x="265" y="15"/>
                  </a:cubicBezTo>
                  <a:cubicBezTo>
                    <a:pt x="266" y="14"/>
                    <a:pt x="262" y="16"/>
                    <a:pt x="260" y="16"/>
                  </a:cubicBezTo>
                  <a:cubicBezTo>
                    <a:pt x="262" y="15"/>
                    <a:pt x="260" y="16"/>
                    <a:pt x="259" y="16"/>
                  </a:cubicBezTo>
                  <a:cubicBezTo>
                    <a:pt x="261" y="16"/>
                    <a:pt x="259" y="16"/>
                    <a:pt x="258" y="17"/>
                  </a:cubicBezTo>
                  <a:cubicBezTo>
                    <a:pt x="255" y="18"/>
                    <a:pt x="254" y="17"/>
                    <a:pt x="251" y="19"/>
                  </a:cubicBezTo>
                  <a:cubicBezTo>
                    <a:pt x="251" y="19"/>
                    <a:pt x="255" y="17"/>
                    <a:pt x="254" y="18"/>
                  </a:cubicBezTo>
                  <a:cubicBezTo>
                    <a:pt x="253" y="19"/>
                    <a:pt x="249" y="20"/>
                    <a:pt x="247" y="20"/>
                  </a:cubicBezTo>
                  <a:cubicBezTo>
                    <a:pt x="246" y="21"/>
                    <a:pt x="242" y="23"/>
                    <a:pt x="238" y="25"/>
                  </a:cubicBezTo>
                  <a:cubicBezTo>
                    <a:pt x="241" y="23"/>
                    <a:pt x="239" y="24"/>
                    <a:pt x="239" y="24"/>
                  </a:cubicBezTo>
                  <a:cubicBezTo>
                    <a:pt x="234" y="26"/>
                    <a:pt x="231" y="27"/>
                    <a:pt x="226" y="29"/>
                  </a:cubicBezTo>
                  <a:cubicBezTo>
                    <a:pt x="227" y="28"/>
                    <a:pt x="234" y="25"/>
                    <a:pt x="231" y="26"/>
                  </a:cubicBezTo>
                  <a:cubicBezTo>
                    <a:pt x="227" y="28"/>
                    <a:pt x="227" y="28"/>
                    <a:pt x="229" y="27"/>
                  </a:cubicBezTo>
                  <a:cubicBezTo>
                    <a:pt x="225" y="29"/>
                    <a:pt x="225" y="29"/>
                    <a:pt x="222" y="30"/>
                  </a:cubicBezTo>
                  <a:cubicBezTo>
                    <a:pt x="222" y="30"/>
                    <a:pt x="221" y="31"/>
                    <a:pt x="221" y="31"/>
                  </a:cubicBezTo>
                  <a:cubicBezTo>
                    <a:pt x="221" y="30"/>
                    <a:pt x="222" y="30"/>
                    <a:pt x="224" y="29"/>
                  </a:cubicBezTo>
                  <a:cubicBezTo>
                    <a:pt x="221" y="30"/>
                    <a:pt x="220" y="30"/>
                    <a:pt x="217" y="31"/>
                  </a:cubicBezTo>
                  <a:cubicBezTo>
                    <a:pt x="216" y="32"/>
                    <a:pt x="220" y="30"/>
                    <a:pt x="218" y="31"/>
                  </a:cubicBezTo>
                  <a:cubicBezTo>
                    <a:pt x="214" y="33"/>
                    <a:pt x="215" y="33"/>
                    <a:pt x="213" y="34"/>
                  </a:cubicBezTo>
                  <a:cubicBezTo>
                    <a:pt x="213" y="33"/>
                    <a:pt x="209" y="36"/>
                    <a:pt x="207" y="36"/>
                  </a:cubicBezTo>
                  <a:cubicBezTo>
                    <a:pt x="210" y="34"/>
                    <a:pt x="214" y="33"/>
                    <a:pt x="215" y="32"/>
                  </a:cubicBezTo>
                  <a:cubicBezTo>
                    <a:pt x="213" y="33"/>
                    <a:pt x="210" y="34"/>
                    <a:pt x="211" y="34"/>
                  </a:cubicBezTo>
                  <a:cubicBezTo>
                    <a:pt x="212" y="33"/>
                    <a:pt x="213" y="33"/>
                    <a:pt x="214" y="32"/>
                  </a:cubicBezTo>
                  <a:cubicBezTo>
                    <a:pt x="216" y="31"/>
                    <a:pt x="217" y="31"/>
                    <a:pt x="217" y="31"/>
                  </a:cubicBezTo>
                  <a:cubicBezTo>
                    <a:pt x="213" y="32"/>
                    <a:pt x="210" y="34"/>
                    <a:pt x="209" y="34"/>
                  </a:cubicBezTo>
                  <a:cubicBezTo>
                    <a:pt x="208" y="35"/>
                    <a:pt x="202" y="37"/>
                    <a:pt x="200" y="39"/>
                  </a:cubicBezTo>
                  <a:cubicBezTo>
                    <a:pt x="198" y="40"/>
                    <a:pt x="200" y="39"/>
                    <a:pt x="199" y="39"/>
                  </a:cubicBezTo>
                  <a:cubicBezTo>
                    <a:pt x="196" y="41"/>
                    <a:pt x="195" y="41"/>
                    <a:pt x="195" y="41"/>
                  </a:cubicBezTo>
                  <a:cubicBezTo>
                    <a:pt x="197" y="40"/>
                    <a:pt x="195" y="41"/>
                    <a:pt x="194" y="42"/>
                  </a:cubicBezTo>
                  <a:cubicBezTo>
                    <a:pt x="194" y="42"/>
                    <a:pt x="192" y="43"/>
                    <a:pt x="190" y="44"/>
                  </a:cubicBezTo>
                  <a:cubicBezTo>
                    <a:pt x="190" y="44"/>
                    <a:pt x="188" y="45"/>
                    <a:pt x="188" y="45"/>
                  </a:cubicBezTo>
                  <a:cubicBezTo>
                    <a:pt x="185" y="47"/>
                    <a:pt x="182" y="49"/>
                    <a:pt x="178" y="50"/>
                  </a:cubicBezTo>
                  <a:cubicBezTo>
                    <a:pt x="175" y="52"/>
                    <a:pt x="172" y="54"/>
                    <a:pt x="169" y="56"/>
                  </a:cubicBezTo>
                  <a:cubicBezTo>
                    <a:pt x="169" y="56"/>
                    <a:pt x="169" y="55"/>
                    <a:pt x="168" y="56"/>
                  </a:cubicBezTo>
                  <a:cubicBezTo>
                    <a:pt x="167" y="57"/>
                    <a:pt x="165" y="59"/>
                    <a:pt x="162" y="60"/>
                  </a:cubicBezTo>
                  <a:cubicBezTo>
                    <a:pt x="162" y="60"/>
                    <a:pt x="164" y="60"/>
                    <a:pt x="164" y="59"/>
                  </a:cubicBezTo>
                  <a:cubicBezTo>
                    <a:pt x="160" y="61"/>
                    <a:pt x="150" y="69"/>
                    <a:pt x="153" y="66"/>
                  </a:cubicBezTo>
                  <a:cubicBezTo>
                    <a:pt x="151" y="68"/>
                    <a:pt x="145" y="73"/>
                    <a:pt x="145" y="72"/>
                  </a:cubicBezTo>
                  <a:cubicBezTo>
                    <a:pt x="143" y="74"/>
                    <a:pt x="145" y="73"/>
                    <a:pt x="144" y="74"/>
                  </a:cubicBezTo>
                  <a:cubicBezTo>
                    <a:pt x="142" y="75"/>
                    <a:pt x="140" y="76"/>
                    <a:pt x="138" y="78"/>
                  </a:cubicBezTo>
                  <a:cubicBezTo>
                    <a:pt x="136" y="79"/>
                    <a:pt x="135" y="81"/>
                    <a:pt x="133" y="82"/>
                  </a:cubicBezTo>
                  <a:cubicBezTo>
                    <a:pt x="129" y="85"/>
                    <a:pt x="126" y="88"/>
                    <a:pt x="122" y="91"/>
                  </a:cubicBezTo>
                  <a:cubicBezTo>
                    <a:pt x="123" y="92"/>
                    <a:pt x="116" y="97"/>
                    <a:pt x="115" y="98"/>
                  </a:cubicBezTo>
                  <a:cubicBezTo>
                    <a:pt x="114" y="99"/>
                    <a:pt x="113" y="100"/>
                    <a:pt x="113" y="100"/>
                  </a:cubicBezTo>
                  <a:cubicBezTo>
                    <a:pt x="117" y="96"/>
                    <a:pt x="120" y="93"/>
                    <a:pt x="123" y="90"/>
                  </a:cubicBezTo>
                  <a:cubicBezTo>
                    <a:pt x="126" y="87"/>
                    <a:pt x="129" y="85"/>
                    <a:pt x="134" y="81"/>
                  </a:cubicBezTo>
                  <a:cubicBezTo>
                    <a:pt x="133" y="80"/>
                    <a:pt x="130" y="84"/>
                    <a:pt x="129" y="84"/>
                  </a:cubicBezTo>
                  <a:cubicBezTo>
                    <a:pt x="136" y="77"/>
                    <a:pt x="143" y="71"/>
                    <a:pt x="150" y="66"/>
                  </a:cubicBezTo>
                  <a:cubicBezTo>
                    <a:pt x="154" y="63"/>
                    <a:pt x="157" y="61"/>
                    <a:pt x="161" y="58"/>
                  </a:cubicBezTo>
                  <a:cubicBezTo>
                    <a:pt x="163" y="57"/>
                    <a:pt x="164" y="56"/>
                    <a:pt x="166" y="55"/>
                  </a:cubicBezTo>
                  <a:cubicBezTo>
                    <a:pt x="168" y="53"/>
                    <a:pt x="170" y="52"/>
                    <a:pt x="172" y="51"/>
                  </a:cubicBezTo>
                  <a:cubicBezTo>
                    <a:pt x="180" y="46"/>
                    <a:pt x="189" y="41"/>
                    <a:pt x="197" y="36"/>
                  </a:cubicBezTo>
                  <a:cubicBezTo>
                    <a:pt x="202" y="34"/>
                    <a:pt x="206" y="31"/>
                    <a:pt x="210" y="29"/>
                  </a:cubicBezTo>
                  <a:cubicBezTo>
                    <a:pt x="215" y="27"/>
                    <a:pt x="219" y="25"/>
                    <a:pt x="223" y="23"/>
                  </a:cubicBezTo>
                  <a:cubicBezTo>
                    <a:pt x="228" y="20"/>
                    <a:pt x="234" y="18"/>
                    <a:pt x="241" y="15"/>
                  </a:cubicBezTo>
                  <a:cubicBezTo>
                    <a:pt x="244" y="14"/>
                    <a:pt x="248" y="13"/>
                    <a:pt x="251" y="11"/>
                  </a:cubicBezTo>
                  <a:cubicBezTo>
                    <a:pt x="255" y="10"/>
                    <a:pt x="258" y="9"/>
                    <a:pt x="261" y="8"/>
                  </a:cubicBezTo>
                  <a:cubicBezTo>
                    <a:pt x="255" y="9"/>
                    <a:pt x="242" y="15"/>
                    <a:pt x="236" y="17"/>
                  </a:cubicBezTo>
                  <a:cubicBezTo>
                    <a:pt x="236" y="16"/>
                    <a:pt x="236" y="16"/>
                    <a:pt x="237" y="16"/>
                  </a:cubicBezTo>
                  <a:cubicBezTo>
                    <a:pt x="232" y="17"/>
                    <a:pt x="227" y="19"/>
                    <a:pt x="225" y="20"/>
                  </a:cubicBezTo>
                  <a:cubicBezTo>
                    <a:pt x="220" y="22"/>
                    <a:pt x="216" y="24"/>
                    <a:pt x="211" y="26"/>
                  </a:cubicBezTo>
                  <a:cubicBezTo>
                    <a:pt x="207" y="27"/>
                    <a:pt x="203" y="29"/>
                    <a:pt x="200" y="30"/>
                  </a:cubicBezTo>
                  <a:cubicBezTo>
                    <a:pt x="198" y="32"/>
                    <a:pt x="199" y="31"/>
                    <a:pt x="197" y="33"/>
                  </a:cubicBezTo>
                  <a:cubicBezTo>
                    <a:pt x="197" y="32"/>
                    <a:pt x="195" y="33"/>
                    <a:pt x="195" y="33"/>
                  </a:cubicBezTo>
                  <a:cubicBezTo>
                    <a:pt x="193" y="34"/>
                    <a:pt x="190" y="36"/>
                    <a:pt x="189" y="36"/>
                  </a:cubicBezTo>
                  <a:cubicBezTo>
                    <a:pt x="185" y="39"/>
                    <a:pt x="185" y="39"/>
                    <a:pt x="180" y="41"/>
                  </a:cubicBezTo>
                  <a:cubicBezTo>
                    <a:pt x="180" y="41"/>
                    <a:pt x="180" y="41"/>
                    <a:pt x="180" y="41"/>
                  </a:cubicBezTo>
                  <a:cubicBezTo>
                    <a:pt x="176" y="44"/>
                    <a:pt x="172" y="46"/>
                    <a:pt x="169" y="48"/>
                  </a:cubicBezTo>
                  <a:cubicBezTo>
                    <a:pt x="167" y="49"/>
                    <a:pt x="165" y="50"/>
                    <a:pt x="163" y="51"/>
                  </a:cubicBezTo>
                  <a:cubicBezTo>
                    <a:pt x="162" y="52"/>
                    <a:pt x="160" y="54"/>
                    <a:pt x="158" y="55"/>
                  </a:cubicBezTo>
                  <a:cubicBezTo>
                    <a:pt x="158" y="55"/>
                    <a:pt x="157" y="56"/>
                    <a:pt x="157" y="55"/>
                  </a:cubicBezTo>
                  <a:cubicBezTo>
                    <a:pt x="153" y="58"/>
                    <a:pt x="151" y="60"/>
                    <a:pt x="149" y="61"/>
                  </a:cubicBezTo>
                  <a:cubicBezTo>
                    <a:pt x="143" y="66"/>
                    <a:pt x="138" y="70"/>
                    <a:pt x="132" y="74"/>
                  </a:cubicBezTo>
                  <a:cubicBezTo>
                    <a:pt x="130" y="76"/>
                    <a:pt x="127" y="78"/>
                    <a:pt x="124" y="81"/>
                  </a:cubicBezTo>
                  <a:cubicBezTo>
                    <a:pt x="123" y="82"/>
                    <a:pt x="121" y="83"/>
                    <a:pt x="120" y="84"/>
                  </a:cubicBezTo>
                  <a:cubicBezTo>
                    <a:pt x="119" y="86"/>
                    <a:pt x="117" y="87"/>
                    <a:pt x="116" y="88"/>
                  </a:cubicBezTo>
                  <a:cubicBezTo>
                    <a:pt x="115" y="89"/>
                    <a:pt x="115" y="89"/>
                    <a:pt x="114" y="90"/>
                  </a:cubicBezTo>
                  <a:cubicBezTo>
                    <a:pt x="112" y="92"/>
                    <a:pt x="108" y="95"/>
                    <a:pt x="105" y="99"/>
                  </a:cubicBezTo>
                  <a:cubicBezTo>
                    <a:pt x="102" y="102"/>
                    <a:pt x="99" y="105"/>
                    <a:pt x="97" y="108"/>
                  </a:cubicBezTo>
                  <a:cubicBezTo>
                    <a:pt x="96" y="109"/>
                    <a:pt x="96" y="109"/>
                    <a:pt x="95" y="110"/>
                  </a:cubicBezTo>
                  <a:cubicBezTo>
                    <a:pt x="93" y="112"/>
                    <a:pt x="96" y="109"/>
                    <a:pt x="94" y="111"/>
                  </a:cubicBezTo>
                  <a:cubicBezTo>
                    <a:pt x="92" y="114"/>
                    <a:pt x="96" y="109"/>
                    <a:pt x="94" y="111"/>
                  </a:cubicBezTo>
                  <a:cubicBezTo>
                    <a:pt x="94" y="112"/>
                    <a:pt x="93" y="113"/>
                    <a:pt x="92" y="114"/>
                  </a:cubicBezTo>
                  <a:cubicBezTo>
                    <a:pt x="93" y="114"/>
                    <a:pt x="89" y="117"/>
                    <a:pt x="87" y="119"/>
                  </a:cubicBezTo>
                  <a:cubicBezTo>
                    <a:pt x="86" y="121"/>
                    <a:pt x="84" y="124"/>
                    <a:pt x="82" y="126"/>
                  </a:cubicBezTo>
                  <a:cubicBezTo>
                    <a:pt x="80" y="129"/>
                    <a:pt x="78" y="132"/>
                    <a:pt x="77" y="134"/>
                  </a:cubicBezTo>
                  <a:cubicBezTo>
                    <a:pt x="76" y="136"/>
                    <a:pt x="74" y="138"/>
                    <a:pt x="73" y="140"/>
                  </a:cubicBezTo>
                  <a:cubicBezTo>
                    <a:pt x="71" y="142"/>
                    <a:pt x="70" y="143"/>
                    <a:pt x="69" y="145"/>
                  </a:cubicBezTo>
                  <a:cubicBezTo>
                    <a:pt x="67" y="148"/>
                    <a:pt x="66" y="151"/>
                    <a:pt x="65" y="153"/>
                  </a:cubicBezTo>
                  <a:cubicBezTo>
                    <a:pt x="64" y="154"/>
                    <a:pt x="63" y="156"/>
                    <a:pt x="62" y="157"/>
                  </a:cubicBezTo>
                  <a:cubicBezTo>
                    <a:pt x="64" y="155"/>
                    <a:pt x="64" y="155"/>
                    <a:pt x="65" y="155"/>
                  </a:cubicBezTo>
                  <a:cubicBezTo>
                    <a:pt x="64" y="156"/>
                    <a:pt x="64" y="156"/>
                    <a:pt x="63" y="157"/>
                  </a:cubicBezTo>
                  <a:cubicBezTo>
                    <a:pt x="63" y="157"/>
                    <a:pt x="64" y="156"/>
                    <a:pt x="63" y="156"/>
                  </a:cubicBezTo>
                  <a:cubicBezTo>
                    <a:pt x="62" y="159"/>
                    <a:pt x="61" y="159"/>
                    <a:pt x="60" y="162"/>
                  </a:cubicBezTo>
                  <a:cubicBezTo>
                    <a:pt x="63" y="158"/>
                    <a:pt x="58" y="165"/>
                    <a:pt x="58" y="166"/>
                  </a:cubicBezTo>
                  <a:cubicBezTo>
                    <a:pt x="59" y="165"/>
                    <a:pt x="61" y="161"/>
                    <a:pt x="62" y="159"/>
                  </a:cubicBezTo>
                  <a:cubicBezTo>
                    <a:pt x="63" y="159"/>
                    <a:pt x="63" y="159"/>
                    <a:pt x="62" y="160"/>
                  </a:cubicBezTo>
                  <a:cubicBezTo>
                    <a:pt x="60" y="164"/>
                    <a:pt x="57" y="168"/>
                    <a:pt x="53" y="173"/>
                  </a:cubicBezTo>
                  <a:cubicBezTo>
                    <a:pt x="53" y="175"/>
                    <a:pt x="55" y="172"/>
                    <a:pt x="52" y="176"/>
                  </a:cubicBezTo>
                  <a:cubicBezTo>
                    <a:pt x="52" y="176"/>
                    <a:pt x="50" y="179"/>
                    <a:pt x="51" y="176"/>
                  </a:cubicBezTo>
                  <a:cubicBezTo>
                    <a:pt x="49" y="180"/>
                    <a:pt x="50" y="179"/>
                    <a:pt x="48" y="182"/>
                  </a:cubicBezTo>
                  <a:cubicBezTo>
                    <a:pt x="48" y="182"/>
                    <a:pt x="48" y="182"/>
                    <a:pt x="48" y="182"/>
                  </a:cubicBezTo>
                  <a:cubicBezTo>
                    <a:pt x="47" y="185"/>
                    <a:pt x="47" y="184"/>
                    <a:pt x="46" y="186"/>
                  </a:cubicBezTo>
                  <a:cubicBezTo>
                    <a:pt x="44" y="189"/>
                    <a:pt x="42" y="193"/>
                    <a:pt x="40" y="195"/>
                  </a:cubicBezTo>
                  <a:cubicBezTo>
                    <a:pt x="41" y="193"/>
                    <a:pt x="42" y="191"/>
                    <a:pt x="43" y="189"/>
                  </a:cubicBezTo>
                  <a:cubicBezTo>
                    <a:pt x="44" y="187"/>
                    <a:pt x="45" y="186"/>
                    <a:pt x="46" y="185"/>
                  </a:cubicBezTo>
                  <a:cubicBezTo>
                    <a:pt x="45" y="186"/>
                    <a:pt x="44" y="189"/>
                    <a:pt x="44" y="189"/>
                  </a:cubicBezTo>
                  <a:cubicBezTo>
                    <a:pt x="46" y="185"/>
                    <a:pt x="46" y="184"/>
                    <a:pt x="48" y="181"/>
                  </a:cubicBezTo>
                  <a:cubicBezTo>
                    <a:pt x="50" y="178"/>
                    <a:pt x="52" y="174"/>
                    <a:pt x="54" y="172"/>
                  </a:cubicBezTo>
                  <a:cubicBezTo>
                    <a:pt x="56" y="169"/>
                    <a:pt x="57" y="166"/>
                    <a:pt x="58" y="165"/>
                  </a:cubicBezTo>
                  <a:cubicBezTo>
                    <a:pt x="56" y="168"/>
                    <a:pt x="54" y="170"/>
                    <a:pt x="52" y="173"/>
                  </a:cubicBezTo>
                  <a:cubicBezTo>
                    <a:pt x="51" y="175"/>
                    <a:pt x="49" y="177"/>
                    <a:pt x="49" y="178"/>
                  </a:cubicBezTo>
                  <a:cubicBezTo>
                    <a:pt x="49" y="178"/>
                    <a:pt x="51" y="174"/>
                    <a:pt x="51" y="174"/>
                  </a:cubicBezTo>
                  <a:cubicBezTo>
                    <a:pt x="51" y="175"/>
                    <a:pt x="51" y="175"/>
                    <a:pt x="50" y="177"/>
                  </a:cubicBezTo>
                  <a:cubicBezTo>
                    <a:pt x="48" y="180"/>
                    <a:pt x="48" y="180"/>
                    <a:pt x="46" y="185"/>
                  </a:cubicBezTo>
                  <a:cubicBezTo>
                    <a:pt x="47" y="183"/>
                    <a:pt x="43" y="189"/>
                    <a:pt x="45" y="185"/>
                  </a:cubicBezTo>
                  <a:cubicBezTo>
                    <a:pt x="44" y="186"/>
                    <a:pt x="44" y="187"/>
                    <a:pt x="43" y="189"/>
                  </a:cubicBezTo>
                  <a:cubicBezTo>
                    <a:pt x="42" y="190"/>
                    <a:pt x="41" y="191"/>
                    <a:pt x="41" y="192"/>
                  </a:cubicBezTo>
                  <a:cubicBezTo>
                    <a:pt x="41" y="191"/>
                    <a:pt x="42" y="189"/>
                    <a:pt x="43" y="188"/>
                  </a:cubicBezTo>
                  <a:cubicBezTo>
                    <a:pt x="43" y="187"/>
                    <a:pt x="44" y="186"/>
                    <a:pt x="44" y="186"/>
                  </a:cubicBezTo>
                  <a:cubicBezTo>
                    <a:pt x="42" y="189"/>
                    <a:pt x="45" y="183"/>
                    <a:pt x="43" y="186"/>
                  </a:cubicBezTo>
                  <a:cubicBezTo>
                    <a:pt x="42" y="190"/>
                    <a:pt x="40" y="191"/>
                    <a:pt x="39" y="195"/>
                  </a:cubicBezTo>
                  <a:cubicBezTo>
                    <a:pt x="39" y="195"/>
                    <a:pt x="39" y="194"/>
                    <a:pt x="39" y="194"/>
                  </a:cubicBezTo>
                  <a:cubicBezTo>
                    <a:pt x="38" y="196"/>
                    <a:pt x="38" y="196"/>
                    <a:pt x="37" y="198"/>
                  </a:cubicBezTo>
                  <a:cubicBezTo>
                    <a:pt x="37" y="199"/>
                    <a:pt x="38" y="195"/>
                    <a:pt x="38" y="195"/>
                  </a:cubicBezTo>
                  <a:cubicBezTo>
                    <a:pt x="36" y="200"/>
                    <a:pt x="35" y="202"/>
                    <a:pt x="34" y="204"/>
                  </a:cubicBezTo>
                  <a:cubicBezTo>
                    <a:pt x="33" y="207"/>
                    <a:pt x="32" y="208"/>
                    <a:pt x="31" y="210"/>
                  </a:cubicBezTo>
                  <a:cubicBezTo>
                    <a:pt x="31" y="209"/>
                    <a:pt x="32" y="208"/>
                    <a:pt x="32" y="208"/>
                  </a:cubicBezTo>
                  <a:cubicBezTo>
                    <a:pt x="31" y="209"/>
                    <a:pt x="31" y="210"/>
                    <a:pt x="31" y="210"/>
                  </a:cubicBezTo>
                  <a:cubicBezTo>
                    <a:pt x="29" y="213"/>
                    <a:pt x="28" y="215"/>
                    <a:pt x="28" y="217"/>
                  </a:cubicBezTo>
                  <a:cubicBezTo>
                    <a:pt x="25" y="221"/>
                    <a:pt x="23" y="227"/>
                    <a:pt x="20" y="234"/>
                  </a:cubicBezTo>
                  <a:cubicBezTo>
                    <a:pt x="17" y="240"/>
                    <a:pt x="15" y="247"/>
                    <a:pt x="12" y="255"/>
                  </a:cubicBezTo>
                  <a:cubicBezTo>
                    <a:pt x="12" y="255"/>
                    <a:pt x="13" y="253"/>
                    <a:pt x="12" y="253"/>
                  </a:cubicBezTo>
                  <a:cubicBezTo>
                    <a:pt x="11" y="257"/>
                    <a:pt x="10" y="260"/>
                    <a:pt x="12" y="257"/>
                  </a:cubicBezTo>
                  <a:cubicBezTo>
                    <a:pt x="11" y="259"/>
                    <a:pt x="11" y="259"/>
                    <a:pt x="11" y="261"/>
                  </a:cubicBezTo>
                  <a:cubicBezTo>
                    <a:pt x="11" y="261"/>
                    <a:pt x="11" y="261"/>
                    <a:pt x="11" y="261"/>
                  </a:cubicBezTo>
                  <a:cubicBezTo>
                    <a:pt x="10" y="265"/>
                    <a:pt x="10" y="266"/>
                    <a:pt x="10" y="267"/>
                  </a:cubicBezTo>
                  <a:cubicBezTo>
                    <a:pt x="11" y="265"/>
                    <a:pt x="11" y="266"/>
                    <a:pt x="12" y="264"/>
                  </a:cubicBezTo>
                  <a:cubicBezTo>
                    <a:pt x="12" y="262"/>
                    <a:pt x="12" y="260"/>
                    <a:pt x="14" y="257"/>
                  </a:cubicBezTo>
                  <a:cubicBezTo>
                    <a:pt x="13" y="257"/>
                    <a:pt x="12" y="259"/>
                    <a:pt x="14" y="255"/>
                  </a:cubicBezTo>
                  <a:cubicBezTo>
                    <a:pt x="14" y="257"/>
                    <a:pt x="14" y="256"/>
                    <a:pt x="15" y="252"/>
                  </a:cubicBezTo>
                  <a:cubicBezTo>
                    <a:pt x="15" y="253"/>
                    <a:pt x="14" y="258"/>
                    <a:pt x="13" y="261"/>
                  </a:cubicBezTo>
                  <a:cubicBezTo>
                    <a:pt x="13" y="260"/>
                    <a:pt x="13" y="260"/>
                    <a:pt x="13" y="260"/>
                  </a:cubicBezTo>
                  <a:cubicBezTo>
                    <a:pt x="15" y="256"/>
                    <a:pt x="15" y="253"/>
                    <a:pt x="16" y="250"/>
                  </a:cubicBezTo>
                  <a:cubicBezTo>
                    <a:pt x="16" y="251"/>
                    <a:pt x="16" y="253"/>
                    <a:pt x="15" y="254"/>
                  </a:cubicBezTo>
                  <a:cubicBezTo>
                    <a:pt x="16" y="252"/>
                    <a:pt x="17" y="249"/>
                    <a:pt x="18" y="246"/>
                  </a:cubicBezTo>
                  <a:cubicBezTo>
                    <a:pt x="19" y="245"/>
                    <a:pt x="19" y="243"/>
                    <a:pt x="20" y="242"/>
                  </a:cubicBezTo>
                  <a:cubicBezTo>
                    <a:pt x="20" y="240"/>
                    <a:pt x="21" y="238"/>
                    <a:pt x="22" y="237"/>
                  </a:cubicBezTo>
                  <a:cubicBezTo>
                    <a:pt x="24" y="231"/>
                    <a:pt x="26" y="226"/>
                    <a:pt x="27" y="227"/>
                  </a:cubicBezTo>
                  <a:cubicBezTo>
                    <a:pt x="28" y="224"/>
                    <a:pt x="30" y="220"/>
                    <a:pt x="32" y="216"/>
                  </a:cubicBezTo>
                  <a:cubicBezTo>
                    <a:pt x="32" y="215"/>
                    <a:pt x="30" y="218"/>
                    <a:pt x="30" y="218"/>
                  </a:cubicBezTo>
                  <a:cubicBezTo>
                    <a:pt x="31" y="215"/>
                    <a:pt x="33" y="212"/>
                    <a:pt x="34" y="210"/>
                  </a:cubicBezTo>
                  <a:cubicBezTo>
                    <a:pt x="34" y="211"/>
                    <a:pt x="36" y="206"/>
                    <a:pt x="36" y="205"/>
                  </a:cubicBezTo>
                  <a:cubicBezTo>
                    <a:pt x="36" y="204"/>
                    <a:pt x="38" y="201"/>
                    <a:pt x="39" y="200"/>
                  </a:cubicBezTo>
                  <a:cubicBezTo>
                    <a:pt x="39" y="200"/>
                    <a:pt x="39" y="201"/>
                    <a:pt x="39" y="200"/>
                  </a:cubicBezTo>
                  <a:cubicBezTo>
                    <a:pt x="38" y="202"/>
                    <a:pt x="37" y="203"/>
                    <a:pt x="37" y="203"/>
                  </a:cubicBezTo>
                  <a:cubicBezTo>
                    <a:pt x="39" y="201"/>
                    <a:pt x="39" y="201"/>
                    <a:pt x="39" y="200"/>
                  </a:cubicBezTo>
                  <a:cubicBezTo>
                    <a:pt x="40" y="199"/>
                    <a:pt x="41" y="198"/>
                    <a:pt x="41" y="197"/>
                  </a:cubicBezTo>
                  <a:cubicBezTo>
                    <a:pt x="40" y="198"/>
                    <a:pt x="40" y="200"/>
                    <a:pt x="39" y="200"/>
                  </a:cubicBezTo>
                  <a:cubicBezTo>
                    <a:pt x="39" y="199"/>
                    <a:pt x="40" y="198"/>
                    <a:pt x="41" y="196"/>
                  </a:cubicBezTo>
                  <a:cubicBezTo>
                    <a:pt x="44" y="192"/>
                    <a:pt x="43" y="194"/>
                    <a:pt x="38" y="203"/>
                  </a:cubicBezTo>
                  <a:cubicBezTo>
                    <a:pt x="37" y="205"/>
                    <a:pt x="36" y="206"/>
                    <a:pt x="35" y="210"/>
                  </a:cubicBezTo>
                  <a:cubicBezTo>
                    <a:pt x="35" y="211"/>
                    <a:pt x="36" y="207"/>
                    <a:pt x="35" y="210"/>
                  </a:cubicBezTo>
                  <a:cubicBezTo>
                    <a:pt x="34" y="212"/>
                    <a:pt x="34" y="212"/>
                    <a:pt x="33" y="214"/>
                  </a:cubicBezTo>
                  <a:cubicBezTo>
                    <a:pt x="33" y="215"/>
                    <a:pt x="35" y="211"/>
                    <a:pt x="35" y="212"/>
                  </a:cubicBezTo>
                  <a:cubicBezTo>
                    <a:pt x="34" y="215"/>
                    <a:pt x="32" y="217"/>
                    <a:pt x="31" y="221"/>
                  </a:cubicBezTo>
                  <a:cubicBezTo>
                    <a:pt x="31" y="221"/>
                    <a:pt x="31" y="221"/>
                    <a:pt x="30" y="222"/>
                  </a:cubicBezTo>
                  <a:cubicBezTo>
                    <a:pt x="29" y="226"/>
                    <a:pt x="27" y="231"/>
                    <a:pt x="24" y="239"/>
                  </a:cubicBezTo>
                  <a:cubicBezTo>
                    <a:pt x="24" y="238"/>
                    <a:pt x="23" y="241"/>
                    <a:pt x="22" y="241"/>
                  </a:cubicBezTo>
                  <a:cubicBezTo>
                    <a:pt x="21" y="245"/>
                    <a:pt x="19" y="250"/>
                    <a:pt x="19" y="252"/>
                  </a:cubicBezTo>
                  <a:cubicBezTo>
                    <a:pt x="19" y="249"/>
                    <a:pt x="21" y="245"/>
                    <a:pt x="22" y="241"/>
                  </a:cubicBezTo>
                  <a:cubicBezTo>
                    <a:pt x="24" y="237"/>
                    <a:pt x="25" y="233"/>
                    <a:pt x="27" y="230"/>
                  </a:cubicBezTo>
                  <a:cubicBezTo>
                    <a:pt x="26" y="231"/>
                    <a:pt x="24" y="236"/>
                    <a:pt x="23" y="238"/>
                  </a:cubicBezTo>
                  <a:cubicBezTo>
                    <a:pt x="22" y="240"/>
                    <a:pt x="23" y="239"/>
                    <a:pt x="22" y="242"/>
                  </a:cubicBezTo>
                  <a:cubicBezTo>
                    <a:pt x="21" y="243"/>
                    <a:pt x="20" y="246"/>
                    <a:pt x="21" y="242"/>
                  </a:cubicBezTo>
                  <a:cubicBezTo>
                    <a:pt x="20" y="245"/>
                    <a:pt x="19" y="246"/>
                    <a:pt x="19" y="248"/>
                  </a:cubicBezTo>
                  <a:cubicBezTo>
                    <a:pt x="20" y="247"/>
                    <a:pt x="20" y="246"/>
                    <a:pt x="20" y="245"/>
                  </a:cubicBezTo>
                  <a:cubicBezTo>
                    <a:pt x="20" y="246"/>
                    <a:pt x="18" y="251"/>
                    <a:pt x="17" y="253"/>
                  </a:cubicBezTo>
                  <a:cubicBezTo>
                    <a:pt x="18" y="253"/>
                    <a:pt x="19" y="250"/>
                    <a:pt x="19" y="249"/>
                  </a:cubicBezTo>
                  <a:cubicBezTo>
                    <a:pt x="18" y="253"/>
                    <a:pt x="18" y="253"/>
                    <a:pt x="17" y="256"/>
                  </a:cubicBezTo>
                  <a:cubicBezTo>
                    <a:pt x="17" y="256"/>
                    <a:pt x="17" y="256"/>
                    <a:pt x="17" y="256"/>
                  </a:cubicBezTo>
                  <a:cubicBezTo>
                    <a:pt x="16" y="260"/>
                    <a:pt x="14" y="268"/>
                    <a:pt x="13" y="270"/>
                  </a:cubicBezTo>
                  <a:cubicBezTo>
                    <a:pt x="14" y="269"/>
                    <a:pt x="15" y="267"/>
                    <a:pt x="15" y="266"/>
                  </a:cubicBezTo>
                  <a:cubicBezTo>
                    <a:pt x="14" y="270"/>
                    <a:pt x="12" y="275"/>
                    <a:pt x="11" y="279"/>
                  </a:cubicBezTo>
                  <a:cubicBezTo>
                    <a:pt x="11" y="278"/>
                    <a:pt x="12" y="275"/>
                    <a:pt x="13" y="273"/>
                  </a:cubicBezTo>
                  <a:cubicBezTo>
                    <a:pt x="11" y="275"/>
                    <a:pt x="11" y="278"/>
                    <a:pt x="11" y="280"/>
                  </a:cubicBezTo>
                  <a:cubicBezTo>
                    <a:pt x="10" y="282"/>
                    <a:pt x="10" y="281"/>
                    <a:pt x="10" y="282"/>
                  </a:cubicBezTo>
                  <a:cubicBezTo>
                    <a:pt x="9" y="285"/>
                    <a:pt x="10" y="280"/>
                    <a:pt x="10" y="283"/>
                  </a:cubicBezTo>
                  <a:cubicBezTo>
                    <a:pt x="9" y="284"/>
                    <a:pt x="9" y="284"/>
                    <a:pt x="9" y="284"/>
                  </a:cubicBezTo>
                  <a:cubicBezTo>
                    <a:pt x="10" y="283"/>
                    <a:pt x="9" y="284"/>
                    <a:pt x="9" y="285"/>
                  </a:cubicBezTo>
                  <a:cubicBezTo>
                    <a:pt x="9" y="285"/>
                    <a:pt x="8" y="287"/>
                    <a:pt x="8" y="288"/>
                  </a:cubicBezTo>
                  <a:cubicBezTo>
                    <a:pt x="9" y="286"/>
                    <a:pt x="9" y="285"/>
                    <a:pt x="9" y="284"/>
                  </a:cubicBezTo>
                  <a:cubicBezTo>
                    <a:pt x="9" y="288"/>
                    <a:pt x="8" y="290"/>
                    <a:pt x="7" y="293"/>
                  </a:cubicBezTo>
                  <a:cubicBezTo>
                    <a:pt x="7" y="293"/>
                    <a:pt x="6" y="297"/>
                    <a:pt x="6" y="299"/>
                  </a:cubicBezTo>
                  <a:cubicBezTo>
                    <a:pt x="6" y="297"/>
                    <a:pt x="7" y="295"/>
                    <a:pt x="7" y="295"/>
                  </a:cubicBezTo>
                  <a:cubicBezTo>
                    <a:pt x="6" y="298"/>
                    <a:pt x="6" y="303"/>
                    <a:pt x="5" y="306"/>
                  </a:cubicBezTo>
                  <a:cubicBezTo>
                    <a:pt x="6" y="306"/>
                    <a:pt x="6" y="304"/>
                    <a:pt x="6" y="302"/>
                  </a:cubicBezTo>
                  <a:cubicBezTo>
                    <a:pt x="6" y="302"/>
                    <a:pt x="6" y="305"/>
                    <a:pt x="6" y="303"/>
                  </a:cubicBezTo>
                  <a:cubicBezTo>
                    <a:pt x="7" y="299"/>
                    <a:pt x="7" y="296"/>
                    <a:pt x="8" y="292"/>
                  </a:cubicBezTo>
                  <a:cubicBezTo>
                    <a:pt x="9" y="290"/>
                    <a:pt x="9" y="291"/>
                    <a:pt x="10" y="289"/>
                  </a:cubicBezTo>
                  <a:cubicBezTo>
                    <a:pt x="9" y="290"/>
                    <a:pt x="10" y="289"/>
                    <a:pt x="10" y="290"/>
                  </a:cubicBezTo>
                  <a:cubicBezTo>
                    <a:pt x="10" y="288"/>
                    <a:pt x="11" y="287"/>
                    <a:pt x="11" y="288"/>
                  </a:cubicBezTo>
                  <a:cubicBezTo>
                    <a:pt x="11" y="286"/>
                    <a:pt x="11" y="286"/>
                    <a:pt x="11" y="284"/>
                  </a:cubicBezTo>
                  <a:cubicBezTo>
                    <a:pt x="12" y="283"/>
                    <a:pt x="13" y="281"/>
                    <a:pt x="14" y="277"/>
                  </a:cubicBezTo>
                  <a:cubicBezTo>
                    <a:pt x="14" y="277"/>
                    <a:pt x="13" y="281"/>
                    <a:pt x="13" y="279"/>
                  </a:cubicBezTo>
                  <a:cubicBezTo>
                    <a:pt x="13" y="277"/>
                    <a:pt x="14" y="277"/>
                    <a:pt x="14" y="275"/>
                  </a:cubicBezTo>
                  <a:cubicBezTo>
                    <a:pt x="14" y="275"/>
                    <a:pt x="13" y="277"/>
                    <a:pt x="13" y="279"/>
                  </a:cubicBezTo>
                  <a:cubicBezTo>
                    <a:pt x="12" y="281"/>
                    <a:pt x="11" y="284"/>
                    <a:pt x="11" y="283"/>
                  </a:cubicBezTo>
                  <a:cubicBezTo>
                    <a:pt x="12" y="280"/>
                    <a:pt x="12" y="279"/>
                    <a:pt x="13" y="276"/>
                  </a:cubicBezTo>
                  <a:cubicBezTo>
                    <a:pt x="14" y="277"/>
                    <a:pt x="15" y="271"/>
                    <a:pt x="16" y="269"/>
                  </a:cubicBezTo>
                  <a:cubicBezTo>
                    <a:pt x="16" y="271"/>
                    <a:pt x="15" y="273"/>
                    <a:pt x="15" y="273"/>
                  </a:cubicBezTo>
                  <a:cubicBezTo>
                    <a:pt x="16" y="270"/>
                    <a:pt x="14" y="275"/>
                    <a:pt x="15" y="275"/>
                  </a:cubicBezTo>
                  <a:cubicBezTo>
                    <a:pt x="15" y="275"/>
                    <a:pt x="16" y="273"/>
                    <a:pt x="15" y="274"/>
                  </a:cubicBezTo>
                  <a:cubicBezTo>
                    <a:pt x="13" y="280"/>
                    <a:pt x="12" y="287"/>
                    <a:pt x="12" y="291"/>
                  </a:cubicBezTo>
                  <a:cubicBezTo>
                    <a:pt x="12" y="288"/>
                    <a:pt x="14" y="279"/>
                    <a:pt x="15" y="276"/>
                  </a:cubicBezTo>
                  <a:cubicBezTo>
                    <a:pt x="15" y="275"/>
                    <a:pt x="16" y="276"/>
                    <a:pt x="16" y="276"/>
                  </a:cubicBezTo>
                  <a:cubicBezTo>
                    <a:pt x="16" y="274"/>
                    <a:pt x="17" y="273"/>
                    <a:pt x="17" y="271"/>
                  </a:cubicBezTo>
                  <a:cubicBezTo>
                    <a:pt x="17" y="271"/>
                    <a:pt x="17" y="271"/>
                    <a:pt x="18" y="269"/>
                  </a:cubicBezTo>
                  <a:cubicBezTo>
                    <a:pt x="18" y="269"/>
                    <a:pt x="18" y="269"/>
                    <a:pt x="18" y="269"/>
                  </a:cubicBezTo>
                  <a:cubicBezTo>
                    <a:pt x="17" y="274"/>
                    <a:pt x="16" y="278"/>
                    <a:pt x="15" y="280"/>
                  </a:cubicBezTo>
                  <a:cubicBezTo>
                    <a:pt x="15" y="279"/>
                    <a:pt x="16" y="279"/>
                    <a:pt x="16" y="278"/>
                  </a:cubicBezTo>
                  <a:cubicBezTo>
                    <a:pt x="15" y="281"/>
                    <a:pt x="15" y="281"/>
                    <a:pt x="15" y="283"/>
                  </a:cubicBezTo>
                  <a:cubicBezTo>
                    <a:pt x="13" y="285"/>
                    <a:pt x="12" y="294"/>
                    <a:pt x="10" y="298"/>
                  </a:cubicBezTo>
                  <a:cubicBezTo>
                    <a:pt x="11" y="295"/>
                    <a:pt x="10" y="296"/>
                    <a:pt x="11" y="296"/>
                  </a:cubicBezTo>
                  <a:cubicBezTo>
                    <a:pt x="10" y="297"/>
                    <a:pt x="9" y="302"/>
                    <a:pt x="9" y="302"/>
                  </a:cubicBezTo>
                  <a:cubicBezTo>
                    <a:pt x="10" y="299"/>
                    <a:pt x="10" y="300"/>
                    <a:pt x="10" y="298"/>
                  </a:cubicBezTo>
                  <a:cubicBezTo>
                    <a:pt x="10" y="298"/>
                    <a:pt x="9" y="300"/>
                    <a:pt x="9" y="303"/>
                  </a:cubicBezTo>
                  <a:cubicBezTo>
                    <a:pt x="9" y="302"/>
                    <a:pt x="9" y="303"/>
                    <a:pt x="9" y="306"/>
                  </a:cubicBezTo>
                  <a:cubicBezTo>
                    <a:pt x="8" y="306"/>
                    <a:pt x="8" y="308"/>
                    <a:pt x="8" y="308"/>
                  </a:cubicBezTo>
                  <a:cubicBezTo>
                    <a:pt x="7" y="314"/>
                    <a:pt x="7" y="312"/>
                    <a:pt x="6" y="314"/>
                  </a:cubicBezTo>
                  <a:cubicBezTo>
                    <a:pt x="5" y="318"/>
                    <a:pt x="7" y="313"/>
                    <a:pt x="6" y="315"/>
                  </a:cubicBezTo>
                  <a:cubicBezTo>
                    <a:pt x="5" y="321"/>
                    <a:pt x="4" y="324"/>
                    <a:pt x="4" y="329"/>
                  </a:cubicBezTo>
                  <a:cubicBezTo>
                    <a:pt x="4" y="329"/>
                    <a:pt x="4" y="329"/>
                    <a:pt x="4" y="328"/>
                  </a:cubicBezTo>
                  <a:cubicBezTo>
                    <a:pt x="3" y="331"/>
                    <a:pt x="3" y="335"/>
                    <a:pt x="3" y="334"/>
                  </a:cubicBezTo>
                  <a:cubicBezTo>
                    <a:pt x="3" y="332"/>
                    <a:pt x="3" y="331"/>
                    <a:pt x="3" y="330"/>
                  </a:cubicBezTo>
                  <a:cubicBezTo>
                    <a:pt x="3" y="331"/>
                    <a:pt x="3" y="332"/>
                    <a:pt x="3" y="332"/>
                  </a:cubicBezTo>
                  <a:cubicBezTo>
                    <a:pt x="2" y="335"/>
                    <a:pt x="2" y="336"/>
                    <a:pt x="2" y="337"/>
                  </a:cubicBezTo>
                  <a:cubicBezTo>
                    <a:pt x="2" y="338"/>
                    <a:pt x="1" y="345"/>
                    <a:pt x="1" y="348"/>
                  </a:cubicBezTo>
                  <a:cubicBezTo>
                    <a:pt x="1" y="348"/>
                    <a:pt x="1" y="344"/>
                    <a:pt x="1" y="344"/>
                  </a:cubicBezTo>
                  <a:cubicBezTo>
                    <a:pt x="1" y="345"/>
                    <a:pt x="0" y="346"/>
                    <a:pt x="0" y="346"/>
                  </a:cubicBezTo>
                  <a:cubicBezTo>
                    <a:pt x="0" y="345"/>
                    <a:pt x="0" y="344"/>
                    <a:pt x="0" y="344"/>
                  </a:cubicBezTo>
                  <a:cubicBezTo>
                    <a:pt x="0" y="346"/>
                    <a:pt x="0" y="348"/>
                    <a:pt x="0" y="349"/>
                  </a:cubicBezTo>
                  <a:cubicBezTo>
                    <a:pt x="1" y="345"/>
                    <a:pt x="0" y="354"/>
                    <a:pt x="1" y="355"/>
                  </a:cubicBezTo>
                  <a:cubicBezTo>
                    <a:pt x="0" y="358"/>
                    <a:pt x="0" y="359"/>
                    <a:pt x="0" y="362"/>
                  </a:cubicBezTo>
                  <a:cubicBezTo>
                    <a:pt x="1" y="360"/>
                    <a:pt x="1" y="362"/>
                    <a:pt x="1" y="364"/>
                  </a:cubicBezTo>
                  <a:cubicBezTo>
                    <a:pt x="1" y="363"/>
                    <a:pt x="2" y="364"/>
                    <a:pt x="2" y="368"/>
                  </a:cubicBezTo>
                  <a:cubicBezTo>
                    <a:pt x="2" y="367"/>
                    <a:pt x="2" y="367"/>
                    <a:pt x="2" y="367"/>
                  </a:cubicBezTo>
                  <a:cubicBezTo>
                    <a:pt x="2" y="366"/>
                    <a:pt x="2" y="363"/>
                    <a:pt x="2" y="361"/>
                  </a:cubicBezTo>
                  <a:cubicBezTo>
                    <a:pt x="2" y="363"/>
                    <a:pt x="2" y="363"/>
                    <a:pt x="2" y="366"/>
                  </a:cubicBezTo>
                  <a:cubicBezTo>
                    <a:pt x="2" y="364"/>
                    <a:pt x="2" y="368"/>
                    <a:pt x="2" y="367"/>
                  </a:cubicBezTo>
                  <a:cubicBezTo>
                    <a:pt x="2" y="365"/>
                    <a:pt x="3" y="362"/>
                    <a:pt x="3" y="362"/>
                  </a:cubicBezTo>
                  <a:cubicBezTo>
                    <a:pt x="3" y="357"/>
                    <a:pt x="3" y="356"/>
                    <a:pt x="3" y="350"/>
                  </a:cubicBezTo>
                  <a:cubicBezTo>
                    <a:pt x="3" y="350"/>
                    <a:pt x="3" y="351"/>
                    <a:pt x="3" y="351"/>
                  </a:cubicBezTo>
                  <a:cubicBezTo>
                    <a:pt x="3" y="347"/>
                    <a:pt x="4" y="343"/>
                    <a:pt x="4" y="339"/>
                  </a:cubicBezTo>
                  <a:cubicBezTo>
                    <a:pt x="4" y="339"/>
                    <a:pt x="4" y="338"/>
                    <a:pt x="4" y="338"/>
                  </a:cubicBezTo>
                  <a:cubicBezTo>
                    <a:pt x="4" y="339"/>
                    <a:pt x="4" y="340"/>
                    <a:pt x="4" y="341"/>
                  </a:cubicBezTo>
                  <a:cubicBezTo>
                    <a:pt x="4" y="343"/>
                    <a:pt x="4" y="343"/>
                    <a:pt x="4" y="345"/>
                  </a:cubicBezTo>
                  <a:cubicBezTo>
                    <a:pt x="4" y="345"/>
                    <a:pt x="4" y="348"/>
                    <a:pt x="4" y="347"/>
                  </a:cubicBezTo>
                  <a:cubicBezTo>
                    <a:pt x="4" y="346"/>
                    <a:pt x="4" y="343"/>
                    <a:pt x="4" y="345"/>
                  </a:cubicBezTo>
                  <a:cubicBezTo>
                    <a:pt x="5" y="341"/>
                    <a:pt x="5" y="340"/>
                    <a:pt x="5" y="338"/>
                  </a:cubicBezTo>
                  <a:cubicBezTo>
                    <a:pt x="5" y="341"/>
                    <a:pt x="5" y="341"/>
                    <a:pt x="5" y="342"/>
                  </a:cubicBezTo>
                  <a:cubicBezTo>
                    <a:pt x="5" y="343"/>
                    <a:pt x="4" y="347"/>
                    <a:pt x="5" y="344"/>
                  </a:cubicBezTo>
                  <a:cubicBezTo>
                    <a:pt x="4" y="347"/>
                    <a:pt x="4" y="349"/>
                    <a:pt x="4" y="350"/>
                  </a:cubicBezTo>
                  <a:cubicBezTo>
                    <a:pt x="4" y="349"/>
                    <a:pt x="5" y="347"/>
                    <a:pt x="5" y="349"/>
                  </a:cubicBezTo>
                  <a:cubicBezTo>
                    <a:pt x="4" y="352"/>
                    <a:pt x="4" y="352"/>
                    <a:pt x="4" y="354"/>
                  </a:cubicBezTo>
                  <a:cubicBezTo>
                    <a:pt x="4" y="355"/>
                    <a:pt x="4" y="353"/>
                    <a:pt x="4" y="355"/>
                  </a:cubicBezTo>
                  <a:cubicBezTo>
                    <a:pt x="4" y="353"/>
                    <a:pt x="4" y="358"/>
                    <a:pt x="4" y="360"/>
                  </a:cubicBezTo>
                  <a:cubicBezTo>
                    <a:pt x="4" y="359"/>
                    <a:pt x="4" y="361"/>
                    <a:pt x="4" y="363"/>
                  </a:cubicBezTo>
                  <a:cubicBezTo>
                    <a:pt x="4" y="364"/>
                    <a:pt x="5" y="366"/>
                    <a:pt x="5" y="371"/>
                  </a:cubicBezTo>
                  <a:cubicBezTo>
                    <a:pt x="5" y="373"/>
                    <a:pt x="5" y="373"/>
                    <a:pt x="5" y="376"/>
                  </a:cubicBezTo>
                  <a:cubicBezTo>
                    <a:pt x="5" y="378"/>
                    <a:pt x="6" y="376"/>
                    <a:pt x="6" y="377"/>
                  </a:cubicBezTo>
                  <a:cubicBezTo>
                    <a:pt x="6" y="378"/>
                    <a:pt x="6" y="378"/>
                    <a:pt x="5" y="379"/>
                  </a:cubicBezTo>
                  <a:cubicBezTo>
                    <a:pt x="6" y="381"/>
                    <a:pt x="6" y="379"/>
                    <a:pt x="6" y="381"/>
                  </a:cubicBezTo>
                  <a:cubicBezTo>
                    <a:pt x="6" y="384"/>
                    <a:pt x="5" y="382"/>
                    <a:pt x="5" y="386"/>
                  </a:cubicBezTo>
                  <a:cubicBezTo>
                    <a:pt x="5" y="386"/>
                    <a:pt x="5" y="384"/>
                    <a:pt x="6" y="385"/>
                  </a:cubicBezTo>
                  <a:cubicBezTo>
                    <a:pt x="5" y="390"/>
                    <a:pt x="6" y="393"/>
                    <a:pt x="6" y="397"/>
                  </a:cubicBezTo>
                  <a:cubicBezTo>
                    <a:pt x="5" y="397"/>
                    <a:pt x="6" y="400"/>
                    <a:pt x="6" y="402"/>
                  </a:cubicBezTo>
                  <a:cubicBezTo>
                    <a:pt x="5" y="401"/>
                    <a:pt x="5" y="400"/>
                    <a:pt x="5" y="403"/>
                  </a:cubicBezTo>
                  <a:cubicBezTo>
                    <a:pt x="5" y="402"/>
                    <a:pt x="5" y="400"/>
                    <a:pt x="5" y="400"/>
                  </a:cubicBezTo>
                  <a:cubicBezTo>
                    <a:pt x="5" y="402"/>
                    <a:pt x="5" y="403"/>
                    <a:pt x="4" y="403"/>
                  </a:cubicBezTo>
                  <a:cubicBezTo>
                    <a:pt x="4" y="402"/>
                    <a:pt x="4" y="400"/>
                    <a:pt x="4" y="400"/>
                  </a:cubicBezTo>
                  <a:cubicBezTo>
                    <a:pt x="4" y="404"/>
                    <a:pt x="3" y="401"/>
                    <a:pt x="4" y="405"/>
                  </a:cubicBezTo>
                  <a:cubicBezTo>
                    <a:pt x="4" y="403"/>
                    <a:pt x="5" y="406"/>
                    <a:pt x="5" y="408"/>
                  </a:cubicBezTo>
                  <a:cubicBezTo>
                    <a:pt x="5" y="407"/>
                    <a:pt x="5" y="406"/>
                    <a:pt x="5" y="406"/>
                  </a:cubicBezTo>
                  <a:cubicBezTo>
                    <a:pt x="6" y="411"/>
                    <a:pt x="6" y="410"/>
                    <a:pt x="7" y="417"/>
                  </a:cubicBezTo>
                  <a:cubicBezTo>
                    <a:pt x="7" y="418"/>
                    <a:pt x="7" y="417"/>
                    <a:pt x="7" y="419"/>
                  </a:cubicBezTo>
                  <a:cubicBezTo>
                    <a:pt x="7" y="420"/>
                    <a:pt x="8" y="423"/>
                    <a:pt x="9" y="427"/>
                  </a:cubicBezTo>
                  <a:cubicBezTo>
                    <a:pt x="9" y="429"/>
                    <a:pt x="9" y="429"/>
                    <a:pt x="9" y="431"/>
                  </a:cubicBezTo>
                  <a:cubicBezTo>
                    <a:pt x="9" y="430"/>
                    <a:pt x="9" y="429"/>
                    <a:pt x="8" y="429"/>
                  </a:cubicBezTo>
                  <a:cubicBezTo>
                    <a:pt x="9" y="433"/>
                    <a:pt x="9" y="435"/>
                    <a:pt x="8" y="433"/>
                  </a:cubicBezTo>
                  <a:cubicBezTo>
                    <a:pt x="9" y="436"/>
                    <a:pt x="9" y="437"/>
                    <a:pt x="10" y="440"/>
                  </a:cubicBezTo>
                  <a:cubicBezTo>
                    <a:pt x="10" y="439"/>
                    <a:pt x="10" y="442"/>
                    <a:pt x="10" y="443"/>
                  </a:cubicBezTo>
                  <a:cubicBezTo>
                    <a:pt x="9" y="442"/>
                    <a:pt x="9" y="437"/>
                    <a:pt x="9" y="435"/>
                  </a:cubicBezTo>
                  <a:cubicBezTo>
                    <a:pt x="8" y="438"/>
                    <a:pt x="7" y="425"/>
                    <a:pt x="6" y="423"/>
                  </a:cubicBezTo>
                  <a:cubicBezTo>
                    <a:pt x="6" y="425"/>
                    <a:pt x="7" y="429"/>
                    <a:pt x="8" y="433"/>
                  </a:cubicBezTo>
                  <a:cubicBezTo>
                    <a:pt x="8" y="435"/>
                    <a:pt x="8" y="437"/>
                    <a:pt x="7" y="435"/>
                  </a:cubicBezTo>
                  <a:cubicBezTo>
                    <a:pt x="8" y="440"/>
                    <a:pt x="9" y="444"/>
                    <a:pt x="10" y="449"/>
                  </a:cubicBezTo>
                  <a:cubicBezTo>
                    <a:pt x="10" y="451"/>
                    <a:pt x="10" y="447"/>
                    <a:pt x="10" y="449"/>
                  </a:cubicBezTo>
                  <a:cubicBezTo>
                    <a:pt x="11" y="450"/>
                    <a:pt x="11" y="451"/>
                    <a:pt x="11" y="452"/>
                  </a:cubicBezTo>
                  <a:cubicBezTo>
                    <a:pt x="10" y="450"/>
                    <a:pt x="10" y="450"/>
                    <a:pt x="10" y="450"/>
                  </a:cubicBezTo>
                  <a:cubicBezTo>
                    <a:pt x="11" y="452"/>
                    <a:pt x="11" y="454"/>
                    <a:pt x="11" y="456"/>
                  </a:cubicBezTo>
                  <a:cubicBezTo>
                    <a:pt x="11" y="455"/>
                    <a:pt x="12" y="459"/>
                    <a:pt x="12" y="460"/>
                  </a:cubicBezTo>
                  <a:cubicBezTo>
                    <a:pt x="12" y="459"/>
                    <a:pt x="12" y="459"/>
                    <a:pt x="11" y="458"/>
                  </a:cubicBezTo>
                  <a:cubicBezTo>
                    <a:pt x="10" y="454"/>
                    <a:pt x="10" y="450"/>
                    <a:pt x="9" y="450"/>
                  </a:cubicBezTo>
                  <a:cubicBezTo>
                    <a:pt x="9" y="453"/>
                    <a:pt x="9" y="457"/>
                    <a:pt x="10" y="461"/>
                  </a:cubicBezTo>
                  <a:cubicBezTo>
                    <a:pt x="9" y="458"/>
                    <a:pt x="9" y="456"/>
                    <a:pt x="10" y="456"/>
                  </a:cubicBezTo>
                  <a:cubicBezTo>
                    <a:pt x="9" y="455"/>
                    <a:pt x="9" y="452"/>
                    <a:pt x="9" y="452"/>
                  </a:cubicBezTo>
                  <a:cubicBezTo>
                    <a:pt x="9" y="454"/>
                    <a:pt x="9" y="458"/>
                    <a:pt x="9" y="458"/>
                  </a:cubicBezTo>
                  <a:cubicBezTo>
                    <a:pt x="9" y="459"/>
                    <a:pt x="9" y="457"/>
                    <a:pt x="8" y="456"/>
                  </a:cubicBezTo>
                  <a:cubicBezTo>
                    <a:pt x="9" y="460"/>
                    <a:pt x="10" y="465"/>
                    <a:pt x="9" y="465"/>
                  </a:cubicBezTo>
                  <a:cubicBezTo>
                    <a:pt x="10" y="467"/>
                    <a:pt x="10" y="466"/>
                    <a:pt x="11" y="469"/>
                  </a:cubicBezTo>
                  <a:cubicBezTo>
                    <a:pt x="11" y="470"/>
                    <a:pt x="10" y="467"/>
                    <a:pt x="10" y="469"/>
                  </a:cubicBezTo>
                  <a:cubicBezTo>
                    <a:pt x="11" y="471"/>
                    <a:pt x="11" y="471"/>
                    <a:pt x="12" y="473"/>
                  </a:cubicBezTo>
                  <a:cubicBezTo>
                    <a:pt x="11" y="473"/>
                    <a:pt x="12" y="474"/>
                    <a:pt x="12" y="475"/>
                  </a:cubicBezTo>
                  <a:cubicBezTo>
                    <a:pt x="11" y="474"/>
                    <a:pt x="11" y="470"/>
                    <a:pt x="10" y="471"/>
                  </a:cubicBezTo>
                  <a:cubicBezTo>
                    <a:pt x="11" y="473"/>
                    <a:pt x="11" y="474"/>
                    <a:pt x="12" y="477"/>
                  </a:cubicBezTo>
                  <a:cubicBezTo>
                    <a:pt x="12" y="476"/>
                    <a:pt x="11" y="474"/>
                    <a:pt x="12" y="477"/>
                  </a:cubicBezTo>
                  <a:cubicBezTo>
                    <a:pt x="13" y="479"/>
                    <a:pt x="13" y="480"/>
                    <a:pt x="13" y="482"/>
                  </a:cubicBezTo>
                  <a:cubicBezTo>
                    <a:pt x="13" y="479"/>
                    <a:pt x="14" y="479"/>
                    <a:pt x="15" y="481"/>
                  </a:cubicBezTo>
                  <a:cubicBezTo>
                    <a:pt x="14" y="479"/>
                    <a:pt x="14" y="479"/>
                    <a:pt x="14" y="478"/>
                  </a:cubicBezTo>
                  <a:cubicBezTo>
                    <a:pt x="15" y="480"/>
                    <a:pt x="16" y="484"/>
                    <a:pt x="16" y="482"/>
                  </a:cubicBezTo>
                  <a:cubicBezTo>
                    <a:pt x="15" y="479"/>
                    <a:pt x="15" y="480"/>
                    <a:pt x="15" y="478"/>
                  </a:cubicBezTo>
                  <a:cubicBezTo>
                    <a:pt x="14" y="479"/>
                    <a:pt x="12" y="474"/>
                    <a:pt x="12" y="471"/>
                  </a:cubicBezTo>
                  <a:cubicBezTo>
                    <a:pt x="12" y="472"/>
                    <a:pt x="13" y="473"/>
                    <a:pt x="13" y="472"/>
                  </a:cubicBezTo>
                  <a:cubicBezTo>
                    <a:pt x="12" y="469"/>
                    <a:pt x="12" y="469"/>
                    <a:pt x="12" y="468"/>
                  </a:cubicBezTo>
                  <a:cubicBezTo>
                    <a:pt x="13" y="472"/>
                    <a:pt x="12" y="467"/>
                    <a:pt x="12" y="466"/>
                  </a:cubicBezTo>
                  <a:cubicBezTo>
                    <a:pt x="12" y="466"/>
                    <a:pt x="12" y="466"/>
                    <a:pt x="12" y="466"/>
                  </a:cubicBezTo>
                  <a:cubicBezTo>
                    <a:pt x="13" y="469"/>
                    <a:pt x="14" y="473"/>
                    <a:pt x="14" y="475"/>
                  </a:cubicBezTo>
                  <a:cubicBezTo>
                    <a:pt x="14" y="475"/>
                    <a:pt x="13" y="470"/>
                    <a:pt x="13" y="471"/>
                  </a:cubicBezTo>
                  <a:cubicBezTo>
                    <a:pt x="13" y="473"/>
                    <a:pt x="14" y="474"/>
                    <a:pt x="14" y="475"/>
                  </a:cubicBezTo>
                  <a:cubicBezTo>
                    <a:pt x="14" y="476"/>
                    <a:pt x="15" y="477"/>
                    <a:pt x="15" y="479"/>
                  </a:cubicBezTo>
                  <a:cubicBezTo>
                    <a:pt x="15" y="480"/>
                    <a:pt x="16" y="481"/>
                    <a:pt x="16" y="481"/>
                  </a:cubicBezTo>
                  <a:cubicBezTo>
                    <a:pt x="16" y="480"/>
                    <a:pt x="15" y="478"/>
                    <a:pt x="15" y="478"/>
                  </a:cubicBezTo>
                  <a:cubicBezTo>
                    <a:pt x="16" y="479"/>
                    <a:pt x="16" y="479"/>
                    <a:pt x="16" y="481"/>
                  </a:cubicBezTo>
                  <a:cubicBezTo>
                    <a:pt x="16" y="480"/>
                    <a:pt x="16" y="480"/>
                    <a:pt x="16" y="480"/>
                  </a:cubicBezTo>
                  <a:cubicBezTo>
                    <a:pt x="16" y="480"/>
                    <a:pt x="16" y="480"/>
                    <a:pt x="16" y="480"/>
                  </a:cubicBezTo>
                  <a:cubicBezTo>
                    <a:pt x="14" y="475"/>
                    <a:pt x="13" y="470"/>
                    <a:pt x="13" y="468"/>
                  </a:cubicBezTo>
                  <a:cubicBezTo>
                    <a:pt x="14" y="472"/>
                    <a:pt x="14" y="471"/>
                    <a:pt x="15" y="475"/>
                  </a:cubicBezTo>
                  <a:cubicBezTo>
                    <a:pt x="15" y="475"/>
                    <a:pt x="15" y="475"/>
                    <a:pt x="15" y="475"/>
                  </a:cubicBezTo>
                  <a:cubicBezTo>
                    <a:pt x="16" y="478"/>
                    <a:pt x="16" y="478"/>
                    <a:pt x="17" y="481"/>
                  </a:cubicBezTo>
                  <a:cubicBezTo>
                    <a:pt x="16" y="478"/>
                    <a:pt x="16" y="477"/>
                    <a:pt x="16" y="476"/>
                  </a:cubicBezTo>
                  <a:cubicBezTo>
                    <a:pt x="15" y="474"/>
                    <a:pt x="14" y="469"/>
                    <a:pt x="13" y="465"/>
                  </a:cubicBezTo>
                  <a:cubicBezTo>
                    <a:pt x="14" y="470"/>
                    <a:pt x="14" y="466"/>
                    <a:pt x="14" y="466"/>
                  </a:cubicBezTo>
                  <a:cubicBezTo>
                    <a:pt x="13" y="463"/>
                    <a:pt x="13" y="465"/>
                    <a:pt x="12" y="460"/>
                  </a:cubicBezTo>
                  <a:cubicBezTo>
                    <a:pt x="12" y="462"/>
                    <a:pt x="13" y="463"/>
                    <a:pt x="13" y="462"/>
                  </a:cubicBezTo>
                  <a:cubicBezTo>
                    <a:pt x="12" y="459"/>
                    <a:pt x="12" y="459"/>
                    <a:pt x="12" y="458"/>
                  </a:cubicBezTo>
                  <a:cubicBezTo>
                    <a:pt x="13" y="460"/>
                    <a:pt x="13" y="460"/>
                    <a:pt x="13" y="461"/>
                  </a:cubicBezTo>
                  <a:cubicBezTo>
                    <a:pt x="13" y="458"/>
                    <a:pt x="14" y="465"/>
                    <a:pt x="14" y="462"/>
                  </a:cubicBezTo>
                  <a:cubicBezTo>
                    <a:pt x="13" y="460"/>
                    <a:pt x="13" y="459"/>
                    <a:pt x="12" y="457"/>
                  </a:cubicBezTo>
                  <a:cubicBezTo>
                    <a:pt x="13" y="457"/>
                    <a:pt x="12" y="450"/>
                    <a:pt x="13" y="454"/>
                  </a:cubicBezTo>
                  <a:cubicBezTo>
                    <a:pt x="13" y="456"/>
                    <a:pt x="13" y="457"/>
                    <a:pt x="14" y="460"/>
                  </a:cubicBezTo>
                  <a:cubicBezTo>
                    <a:pt x="15" y="461"/>
                    <a:pt x="14" y="459"/>
                    <a:pt x="14" y="459"/>
                  </a:cubicBezTo>
                  <a:cubicBezTo>
                    <a:pt x="15" y="461"/>
                    <a:pt x="16" y="464"/>
                    <a:pt x="16" y="466"/>
                  </a:cubicBezTo>
                  <a:cubicBezTo>
                    <a:pt x="16" y="465"/>
                    <a:pt x="16" y="463"/>
                    <a:pt x="16" y="464"/>
                  </a:cubicBezTo>
                  <a:cubicBezTo>
                    <a:pt x="17" y="466"/>
                    <a:pt x="18" y="471"/>
                    <a:pt x="19" y="474"/>
                  </a:cubicBezTo>
                  <a:cubicBezTo>
                    <a:pt x="18" y="472"/>
                    <a:pt x="19" y="472"/>
                    <a:pt x="19" y="474"/>
                  </a:cubicBezTo>
                  <a:cubicBezTo>
                    <a:pt x="19" y="472"/>
                    <a:pt x="18" y="469"/>
                    <a:pt x="18" y="469"/>
                  </a:cubicBezTo>
                  <a:cubicBezTo>
                    <a:pt x="19" y="472"/>
                    <a:pt x="20" y="476"/>
                    <a:pt x="21" y="478"/>
                  </a:cubicBezTo>
                  <a:cubicBezTo>
                    <a:pt x="21" y="479"/>
                    <a:pt x="21" y="480"/>
                    <a:pt x="21" y="480"/>
                  </a:cubicBezTo>
                  <a:cubicBezTo>
                    <a:pt x="21" y="482"/>
                    <a:pt x="22" y="483"/>
                    <a:pt x="22" y="483"/>
                  </a:cubicBezTo>
                  <a:cubicBezTo>
                    <a:pt x="21" y="480"/>
                    <a:pt x="22" y="483"/>
                    <a:pt x="22" y="482"/>
                  </a:cubicBezTo>
                  <a:cubicBezTo>
                    <a:pt x="23" y="485"/>
                    <a:pt x="23" y="484"/>
                    <a:pt x="24" y="486"/>
                  </a:cubicBezTo>
                  <a:cubicBezTo>
                    <a:pt x="24" y="487"/>
                    <a:pt x="24" y="490"/>
                    <a:pt x="23" y="487"/>
                  </a:cubicBezTo>
                  <a:cubicBezTo>
                    <a:pt x="24" y="490"/>
                    <a:pt x="25" y="491"/>
                    <a:pt x="26" y="494"/>
                  </a:cubicBezTo>
                  <a:cubicBezTo>
                    <a:pt x="25" y="495"/>
                    <a:pt x="26" y="497"/>
                    <a:pt x="27" y="501"/>
                  </a:cubicBezTo>
                  <a:cubicBezTo>
                    <a:pt x="28" y="502"/>
                    <a:pt x="27" y="500"/>
                    <a:pt x="28" y="502"/>
                  </a:cubicBezTo>
                  <a:cubicBezTo>
                    <a:pt x="28" y="503"/>
                    <a:pt x="29" y="506"/>
                    <a:pt x="29" y="506"/>
                  </a:cubicBezTo>
                  <a:cubicBezTo>
                    <a:pt x="28" y="504"/>
                    <a:pt x="28" y="502"/>
                    <a:pt x="27" y="503"/>
                  </a:cubicBezTo>
                  <a:cubicBezTo>
                    <a:pt x="29" y="507"/>
                    <a:pt x="30" y="509"/>
                    <a:pt x="31" y="512"/>
                  </a:cubicBezTo>
                  <a:cubicBezTo>
                    <a:pt x="30" y="511"/>
                    <a:pt x="29" y="509"/>
                    <a:pt x="28" y="507"/>
                  </a:cubicBezTo>
                  <a:cubicBezTo>
                    <a:pt x="27" y="505"/>
                    <a:pt x="26" y="503"/>
                    <a:pt x="26" y="501"/>
                  </a:cubicBezTo>
                  <a:cubicBezTo>
                    <a:pt x="26" y="501"/>
                    <a:pt x="27" y="503"/>
                    <a:pt x="27" y="502"/>
                  </a:cubicBezTo>
                  <a:cubicBezTo>
                    <a:pt x="26" y="500"/>
                    <a:pt x="26" y="499"/>
                    <a:pt x="25" y="496"/>
                  </a:cubicBezTo>
                  <a:cubicBezTo>
                    <a:pt x="24" y="495"/>
                    <a:pt x="24" y="495"/>
                    <a:pt x="24" y="496"/>
                  </a:cubicBezTo>
                  <a:cubicBezTo>
                    <a:pt x="24" y="496"/>
                    <a:pt x="25" y="498"/>
                    <a:pt x="25" y="498"/>
                  </a:cubicBezTo>
                  <a:cubicBezTo>
                    <a:pt x="25" y="498"/>
                    <a:pt x="23" y="495"/>
                    <a:pt x="22" y="492"/>
                  </a:cubicBezTo>
                  <a:cubicBezTo>
                    <a:pt x="24" y="497"/>
                    <a:pt x="23" y="497"/>
                    <a:pt x="22" y="497"/>
                  </a:cubicBezTo>
                  <a:cubicBezTo>
                    <a:pt x="23" y="499"/>
                    <a:pt x="24" y="500"/>
                    <a:pt x="25" y="503"/>
                  </a:cubicBezTo>
                  <a:cubicBezTo>
                    <a:pt x="23" y="500"/>
                    <a:pt x="25" y="506"/>
                    <a:pt x="26" y="507"/>
                  </a:cubicBezTo>
                  <a:cubicBezTo>
                    <a:pt x="24" y="504"/>
                    <a:pt x="25" y="506"/>
                    <a:pt x="26" y="508"/>
                  </a:cubicBezTo>
                  <a:cubicBezTo>
                    <a:pt x="25" y="508"/>
                    <a:pt x="24" y="505"/>
                    <a:pt x="24" y="505"/>
                  </a:cubicBezTo>
                  <a:cubicBezTo>
                    <a:pt x="25" y="506"/>
                    <a:pt x="25" y="509"/>
                    <a:pt x="26" y="510"/>
                  </a:cubicBezTo>
                  <a:cubicBezTo>
                    <a:pt x="26" y="509"/>
                    <a:pt x="26" y="509"/>
                    <a:pt x="27" y="510"/>
                  </a:cubicBezTo>
                  <a:cubicBezTo>
                    <a:pt x="25" y="507"/>
                    <a:pt x="26" y="508"/>
                    <a:pt x="25" y="506"/>
                  </a:cubicBezTo>
                  <a:cubicBezTo>
                    <a:pt x="26" y="505"/>
                    <a:pt x="27" y="508"/>
                    <a:pt x="27" y="508"/>
                  </a:cubicBezTo>
                  <a:cubicBezTo>
                    <a:pt x="26" y="507"/>
                    <a:pt x="26" y="506"/>
                    <a:pt x="26" y="505"/>
                  </a:cubicBezTo>
                  <a:cubicBezTo>
                    <a:pt x="26" y="505"/>
                    <a:pt x="26" y="506"/>
                    <a:pt x="25" y="505"/>
                  </a:cubicBezTo>
                  <a:cubicBezTo>
                    <a:pt x="25" y="503"/>
                    <a:pt x="24" y="500"/>
                    <a:pt x="24" y="499"/>
                  </a:cubicBezTo>
                  <a:cubicBezTo>
                    <a:pt x="26" y="504"/>
                    <a:pt x="25" y="504"/>
                    <a:pt x="27" y="509"/>
                  </a:cubicBezTo>
                  <a:cubicBezTo>
                    <a:pt x="27" y="508"/>
                    <a:pt x="27" y="510"/>
                    <a:pt x="27" y="510"/>
                  </a:cubicBezTo>
                  <a:cubicBezTo>
                    <a:pt x="28" y="513"/>
                    <a:pt x="28" y="511"/>
                    <a:pt x="29" y="514"/>
                  </a:cubicBezTo>
                  <a:cubicBezTo>
                    <a:pt x="30" y="516"/>
                    <a:pt x="29" y="514"/>
                    <a:pt x="30" y="516"/>
                  </a:cubicBezTo>
                  <a:cubicBezTo>
                    <a:pt x="30" y="517"/>
                    <a:pt x="30" y="515"/>
                    <a:pt x="30" y="516"/>
                  </a:cubicBezTo>
                  <a:cubicBezTo>
                    <a:pt x="29" y="514"/>
                    <a:pt x="29" y="513"/>
                    <a:pt x="29" y="513"/>
                  </a:cubicBezTo>
                  <a:cubicBezTo>
                    <a:pt x="31" y="516"/>
                    <a:pt x="31" y="519"/>
                    <a:pt x="33" y="521"/>
                  </a:cubicBezTo>
                  <a:cubicBezTo>
                    <a:pt x="32" y="520"/>
                    <a:pt x="32" y="519"/>
                    <a:pt x="31" y="517"/>
                  </a:cubicBezTo>
                  <a:cubicBezTo>
                    <a:pt x="31" y="518"/>
                    <a:pt x="30" y="515"/>
                    <a:pt x="32" y="518"/>
                  </a:cubicBezTo>
                  <a:cubicBezTo>
                    <a:pt x="32" y="520"/>
                    <a:pt x="33" y="520"/>
                    <a:pt x="34" y="522"/>
                  </a:cubicBezTo>
                  <a:cubicBezTo>
                    <a:pt x="33" y="520"/>
                    <a:pt x="33" y="519"/>
                    <a:pt x="32" y="517"/>
                  </a:cubicBezTo>
                  <a:cubicBezTo>
                    <a:pt x="33" y="519"/>
                    <a:pt x="32" y="516"/>
                    <a:pt x="33" y="518"/>
                  </a:cubicBezTo>
                  <a:cubicBezTo>
                    <a:pt x="34" y="519"/>
                    <a:pt x="33" y="520"/>
                    <a:pt x="34" y="522"/>
                  </a:cubicBezTo>
                  <a:cubicBezTo>
                    <a:pt x="33" y="519"/>
                    <a:pt x="34" y="521"/>
                    <a:pt x="34" y="520"/>
                  </a:cubicBezTo>
                  <a:cubicBezTo>
                    <a:pt x="33" y="517"/>
                    <a:pt x="32" y="517"/>
                    <a:pt x="32" y="516"/>
                  </a:cubicBezTo>
                  <a:cubicBezTo>
                    <a:pt x="33" y="517"/>
                    <a:pt x="35" y="522"/>
                    <a:pt x="35" y="523"/>
                  </a:cubicBezTo>
                  <a:cubicBezTo>
                    <a:pt x="35" y="521"/>
                    <a:pt x="34" y="519"/>
                    <a:pt x="34" y="519"/>
                  </a:cubicBezTo>
                  <a:cubicBezTo>
                    <a:pt x="36" y="522"/>
                    <a:pt x="36" y="522"/>
                    <a:pt x="38" y="525"/>
                  </a:cubicBezTo>
                  <a:cubicBezTo>
                    <a:pt x="36" y="524"/>
                    <a:pt x="39" y="530"/>
                    <a:pt x="39" y="530"/>
                  </a:cubicBezTo>
                  <a:cubicBezTo>
                    <a:pt x="39" y="530"/>
                    <a:pt x="38" y="527"/>
                    <a:pt x="37" y="524"/>
                  </a:cubicBezTo>
                  <a:cubicBezTo>
                    <a:pt x="37" y="526"/>
                    <a:pt x="37" y="526"/>
                    <a:pt x="36" y="525"/>
                  </a:cubicBezTo>
                  <a:cubicBezTo>
                    <a:pt x="38" y="528"/>
                    <a:pt x="38" y="530"/>
                    <a:pt x="37" y="528"/>
                  </a:cubicBezTo>
                  <a:cubicBezTo>
                    <a:pt x="38" y="530"/>
                    <a:pt x="39" y="532"/>
                    <a:pt x="40" y="534"/>
                  </a:cubicBezTo>
                  <a:cubicBezTo>
                    <a:pt x="41" y="537"/>
                    <a:pt x="42" y="539"/>
                    <a:pt x="44" y="542"/>
                  </a:cubicBezTo>
                  <a:cubicBezTo>
                    <a:pt x="44" y="541"/>
                    <a:pt x="45" y="544"/>
                    <a:pt x="46" y="545"/>
                  </a:cubicBezTo>
                  <a:cubicBezTo>
                    <a:pt x="46" y="545"/>
                    <a:pt x="45" y="543"/>
                    <a:pt x="46" y="544"/>
                  </a:cubicBezTo>
                  <a:cubicBezTo>
                    <a:pt x="46" y="545"/>
                    <a:pt x="46" y="546"/>
                    <a:pt x="47" y="547"/>
                  </a:cubicBezTo>
                  <a:cubicBezTo>
                    <a:pt x="47" y="547"/>
                    <a:pt x="49" y="549"/>
                    <a:pt x="49" y="549"/>
                  </a:cubicBezTo>
                  <a:cubicBezTo>
                    <a:pt x="49" y="548"/>
                    <a:pt x="48" y="547"/>
                    <a:pt x="48" y="547"/>
                  </a:cubicBezTo>
                  <a:cubicBezTo>
                    <a:pt x="50" y="550"/>
                    <a:pt x="51" y="553"/>
                    <a:pt x="52" y="555"/>
                  </a:cubicBezTo>
                  <a:cubicBezTo>
                    <a:pt x="51" y="554"/>
                    <a:pt x="51" y="556"/>
                    <a:pt x="53" y="559"/>
                  </a:cubicBezTo>
                  <a:cubicBezTo>
                    <a:pt x="52" y="558"/>
                    <a:pt x="49" y="554"/>
                    <a:pt x="50" y="556"/>
                  </a:cubicBezTo>
                  <a:cubicBezTo>
                    <a:pt x="51" y="556"/>
                    <a:pt x="51" y="557"/>
                    <a:pt x="52" y="559"/>
                  </a:cubicBezTo>
                  <a:cubicBezTo>
                    <a:pt x="53" y="560"/>
                    <a:pt x="51" y="558"/>
                    <a:pt x="52" y="560"/>
                  </a:cubicBezTo>
                  <a:cubicBezTo>
                    <a:pt x="54" y="563"/>
                    <a:pt x="53" y="560"/>
                    <a:pt x="55" y="562"/>
                  </a:cubicBezTo>
                  <a:cubicBezTo>
                    <a:pt x="54" y="561"/>
                    <a:pt x="53" y="560"/>
                    <a:pt x="54" y="560"/>
                  </a:cubicBezTo>
                  <a:cubicBezTo>
                    <a:pt x="55" y="562"/>
                    <a:pt x="55" y="562"/>
                    <a:pt x="56" y="564"/>
                  </a:cubicBezTo>
                  <a:cubicBezTo>
                    <a:pt x="58" y="565"/>
                    <a:pt x="58" y="564"/>
                    <a:pt x="60" y="567"/>
                  </a:cubicBezTo>
                  <a:cubicBezTo>
                    <a:pt x="59" y="564"/>
                    <a:pt x="59" y="565"/>
                    <a:pt x="58" y="563"/>
                  </a:cubicBezTo>
                  <a:cubicBezTo>
                    <a:pt x="58" y="563"/>
                    <a:pt x="59" y="565"/>
                    <a:pt x="59" y="565"/>
                  </a:cubicBezTo>
                  <a:cubicBezTo>
                    <a:pt x="59" y="563"/>
                    <a:pt x="58" y="562"/>
                    <a:pt x="58" y="562"/>
                  </a:cubicBezTo>
                  <a:cubicBezTo>
                    <a:pt x="59" y="563"/>
                    <a:pt x="59" y="564"/>
                    <a:pt x="59" y="564"/>
                  </a:cubicBezTo>
                  <a:cubicBezTo>
                    <a:pt x="59" y="563"/>
                    <a:pt x="58" y="561"/>
                    <a:pt x="58" y="561"/>
                  </a:cubicBezTo>
                  <a:cubicBezTo>
                    <a:pt x="61" y="566"/>
                    <a:pt x="61" y="565"/>
                    <a:pt x="59" y="561"/>
                  </a:cubicBezTo>
                  <a:cubicBezTo>
                    <a:pt x="60" y="561"/>
                    <a:pt x="61" y="563"/>
                    <a:pt x="62" y="565"/>
                  </a:cubicBezTo>
                  <a:cubicBezTo>
                    <a:pt x="64" y="568"/>
                    <a:pt x="62" y="565"/>
                    <a:pt x="62" y="566"/>
                  </a:cubicBezTo>
                  <a:cubicBezTo>
                    <a:pt x="65" y="571"/>
                    <a:pt x="65" y="568"/>
                    <a:pt x="63" y="566"/>
                  </a:cubicBezTo>
                  <a:cubicBezTo>
                    <a:pt x="64" y="567"/>
                    <a:pt x="65" y="568"/>
                    <a:pt x="66" y="570"/>
                  </a:cubicBezTo>
                  <a:cubicBezTo>
                    <a:pt x="66" y="569"/>
                    <a:pt x="68" y="572"/>
                    <a:pt x="67" y="572"/>
                  </a:cubicBezTo>
                  <a:cubicBezTo>
                    <a:pt x="66" y="570"/>
                    <a:pt x="66" y="569"/>
                    <a:pt x="66" y="569"/>
                  </a:cubicBezTo>
                  <a:cubicBezTo>
                    <a:pt x="66" y="570"/>
                    <a:pt x="67" y="571"/>
                    <a:pt x="68" y="572"/>
                  </a:cubicBezTo>
                  <a:cubicBezTo>
                    <a:pt x="68" y="570"/>
                    <a:pt x="68" y="571"/>
                    <a:pt x="69" y="571"/>
                  </a:cubicBezTo>
                  <a:cubicBezTo>
                    <a:pt x="68" y="569"/>
                    <a:pt x="67" y="567"/>
                    <a:pt x="66" y="566"/>
                  </a:cubicBezTo>
                  <a:cubicBezTo>
                    <a:pt x="67" y="567"/>
                    <a:pt x="67" y="567"/>
                    <a:pt x="67" y="566"/>
                  </a:cubicBezTo>
                  <a:cubicBezTo>
                    <a:pt x="68" y="567"/>
                    <a:pt x="68" y="568"/>
                    <a:pt x="69" y="569"/>
                  </a:cubicBezTo>
                  <a:cubicBezTo>
                    <a:pt x="70" y="569"/>
                    <a:pt x="68" y="567"/>
                    <a:pt x="68" y="567"/>
                  </a:cubicBezTo>
                  <a:cubicBezTo>
                    <a:pt x="70" y="569"/>
                    <a:pt x="71" y="571"/>
                    <a:pt x="72" y="572"/>
                  </a:cubicBezTo>
                  <a:cubicBezTo>
                    <a:pt x="72" y="572"/>
                    <a:pt x="72" y="573"/>
                    <a:pt x="72" y="573"/>
                  </a:cubicBezTo>
                  <a:cubicBezTo>
                    <a:pt x="71" y="570"/>
                    <a:pt x="70" y="569"/>
                    <a:pt x="69" y="568"/>
                  </a:cubicBezTo>
                  <a:cubicBezTo>
                    <a:pt x="69" y="567"/>
                    <a:pt x="71" y="570"/>
                    <a:pt x="72" y="571"/>
                  </a:cubicBezTo>
                  <a:cubicBezTo>
                    <a:pt x="73" y="572"/>
                    <a:pt x="79" y="580"/>
                    <a:pt x="75" y="573"/>
                  </a:cubicBezTo>
                  <a:cubicBezTo>
                    <a:pt x="75" y="574"/>
                    <a:pt x="76" y="574"/>
                    <a:pt x="76" y="575"/>
                  </a:cubicBezTo>
                  <a:cubicBezTo>
                    <a:pt x="76" y="574"/>
                    <a:pt x="76" y="574"/>
                    <a:pt x="75" y="573"/>
                  </a:cubicBezTo>
                  <a:cubicBezTo>
                    <a:pt x="76" y="573"/>
                    <a:pt x="76" y="573"/>
                    <a:pt x="77" y="574"/>
                  </a:cubicBezTo>
                  <a:cubicBezTo>
                    <a:pt x="78" y="576"/>
                    <a:pt x="78" y="576"/>
                    <a:pt x="79" y="578"/>
                  </a:cubicBezTo>
                  <a:cubicBezTo>
                    <a:pt x="82" y="580"/>
                    <a:pt x="80" y="575"/>
                    <a:pt x="75" y="570"/>
                  </a:cubicBezTo>
                  <a:cubicBezTo>
                    <a:pt x="75" y="569"/>
                    <a:pt x="76" y="570"/>
                    <a:pt x="77" y="571"/>
                  </a:cubicBezTo>
                  <a:cubicBezTo>
                    <a:pt x="78" y="574"/>
                    <a:pt x="80" y="576"/>
                    <a:pt x="82" y="579"/>
                  </a:cubicBezTo>
                  <a:cubicBezTo>
                    <a:pt x="85" y="585"/>
                    <a:pt x="87" y="590"/>
                    <a:pt x="82" y="584"/>
                  </a:cubicBezTo>
                  <a:cubicBezTo>
                    <a:pt x="80" y="581"/>
                    <a:pt x="79" y="579"/>
                    <a:pt x="78" y="578"/>
                  </a:cubicBezTo>
                  <a:cubicBezTo>
                    <a:pt x="80" y="581"/>
                    <a:pt x="80" y="582"/>
                    <a:pt x="82" y="584"/>
                  </a:cubicBezTo>
                  <a:cubicBezTo>
                    <a:pt x="82" y="583"/>
                    <a:pt x="88" y="592"/>
                    <a:pt x="90" y="594"/>
                  </a:cubicBezTo>
                  <a:cubicBezTo>
                    <a:pt x="91" y="595"/>
                    <a:pt x="91" y="595"/>
                    <a:pt x="92" y="597"/>
                  </a:cubicBezTo>
                  <a:cubicBezTo>
                    <a:pt x="93" y="598"/>
                    <a:pt x="94" y="599"/>
                    <a:pt x="95" y="600"/>
                  </a:cubicBezTo>
                  <a:cubicBezTo>
                    <a:pt x="96" y="603"/>
                    <a:pt x="100" y="606"/>
                    <a:pt x="105" y="612"/>
                  </a:cubicBezTo>
                  <a:cubicBezTo>
                    <a:pt x="105" y="612"/>
                    <a:pt x="104" y="611"/>
                    <a:pt x="104" y="611"/>
                  </a:cubicBezTo>
                  <a:cubicBezTo>
                    <a:pt x="106" y="613"/>
                    <a:pt x="107" y="615"/>
                    <a:pt x="109" y="616"/>
                  </a:cubicBezTo>
                  <a:cubicBezTo>
                    <a:pt x="110" y="618"/>
                    <a:pt x="112" y="619"/>
                    <a:pt x="113" y="621"/>
                  </a:cubicBezTo>
                  <a:cubicBezTo>
                    <a:pt x="116" y="623"/>
                    <a:pt x="119" y="626"/>
                    <a:pt x="122" y="629"/>
                  </a:cubicBezTo>
                  <a:cubicBezTo>
                    <a:pt x="124" y="631"/>
                    <a:pt x="125" y="632"/>
                    <a:pt x="128" y="635"/>
                  </a:cubicBezTo>
                  <a:cubicBezTo>
                    <a:pt x="128" y="635"/>
                    <a:pt x="129" y="636"/>
                    <a:pt x="129" y="637"/>
                  </a:cubicBezTo>
                  <a:cubicBezTo>
                    <a:pt x="134" y="640"/>
                    <a:pt x="135" y="640"/>
                    <a:pt x="134" y="638"/>
                  </a:cubicBezTo>
                  <a:cubicBezTo>
                    <a:pt x="132" y="636"/>
                    <a:pt x="129" y="631"/>
                    <a:pt x="123" y="626"/>
                  </a:cubicBezTo>
                  <a:cubicBezTo>
                    <a:pt x="120" y="623"/>
                    <a:pt x="117" y="619"/>
                    <a:pt x="114" y="616"/>
                  </a:cubicBezTo>
                  <a:cubicBezTo>
                    <a:pt x="112" y="614"/>
                    <a:pt x="110" y="612"/>
                    <a:pt x="108" y="610"/>
                  </a:cubicBezTo>
                  <a:cubicBezTo>
                    <a:pt x="107" y="608"/>
                    <a:pt x="105" y="606"/>
                    <a:pt x="103" y="604"/>
                  </a:cubicBezTo>
                  <a:cubicBezTo>
                    <a:pt x="102" y="603"/>
                    <a:pt x="103" y="604"/>
                    <a:pt x="102" y="603"/>
                  </a:cubicBezTo>
                  <a:cubicBezTo>
                    <a:pt x="98" y="598"/>
                    <a:pt x="97" y="595"/>
                    <a:pt x="95" y="593"/>
                  </a:cubicBezTo>
                  <a:cubicBezTo>
                    <a:pt x="95" y="593"/>
                    <a:pt x="94" y="592"/>
                    <a:pt x="93" y="591"/>
                  </a:cubicBezTo>
                  <a:cubicBezTo>
                    <a:pt x="94" y="592"/>
                    <a:pt x="95" y="594"/>
                    <a:pt x="96" y="595"/>
                  </a:cubicBezTo>
                  <a:cubicBezTo>
                    <a:pt x="93" y="591"/>
                    <a:pt x="91" y="589"/>
                    <a:pt x="89" y="587"/>
                  </a:cubicBezTo>
                  <a:cubicBezTo>
                    <a:pt x="88" y="585"/>
                    <a:pt x="86" y="583"/>
                    <a:pt x="84" y="580"/>
                  </a:cubicBezTo>
                  <a:cubicBezTo>
                    <a:pt x="86" y="581"/>
                    <a:pt x="90" y="586"/>
                    <a:pt x="90" y="585"/>
                  </a:cubicBezTo>
                  <a:cubicBezTo>
                    <a:pt x="90" y="584"/>
                    <a:pt x="88" y="582"/>
                    <a:pt x="88" y="581"/>
                  </a:cubicBezTo>
                  <a:cubicBezTo>
                    <a:pt x="87" y="580"/>
                    <a:pt x="87" y="579"/>
                    <a:pt x="86" y="579"/>
                  </a:cubicBezTo>
                  <a:cubicBezTo>
                    <a:pt x="86" y="578"/>
                    <a:pt x="84" y="576"/>
                    <a:pt x="83" y="574"/>
                  </a:cubicBezTo>
                  <a:cubicBezTo>
                    <a:pt x="82" y="572"/>
                    <a:pt x="80" y="569"/>
                    <a:pt x="78" y="567"/>
                  </a:cubicBezTo>
                  <a:cubicBezTo>
                    <a:pt x="78" y="566"/>
                    <a:pt x="78" y="566"/>
                    <a:pt x="77" y="564"/>
                  </a:cubicBezTo>
                  <a:cubicBezTo>
                    <a:pt x="77" y="563"/>
                    <a:pt x="78" y="566"/>
                    <a:pt x="78" y="565"/>
                  </a:cubicBezTo>
                  <a:cubicBezTo>
                    <a:pt x="78" y="564"/>
                    <a:pt x="78" y="564"/>
                    <a:pt x="78" y="564"/>
                  </a:cubicBezTo>
                  <a:cubicBezTo>
                    <a:pt x="77" y="563"/>
                    <a:pt x="76" y="562"/>
                    <a:pt x="76" y="562"/>
                  </a:cubicBezTo>
                  <a:cubicBezTo>
                    <a:pt x="75" y="560"/>
                    <a:pt x="73" y="555"/>
                    <a:pt x="71" y="552"/>
                  </a:cubicBezTo>
                  <a:cubicBezTo>
                    <a:pt x="69" y="548"/>
                    <a:pt x="68" y="546"/>
                    <a:pt x="71" y="549"/>
                  </a:cubicBezTo>
                  <a:cubicBezTo>
                    <a:pt x="72" y="552"/>
                    <a:pt x="74" y="554"/>
                    <a:pt x="74" y="556"/>
                  </a:cubicBezTo>
                  <a:cubicBezTo>
                    <a:pt x="75" y="556"/>
                    <a:pt x="78" y="561"/>
                    <a:pt x="80" y="563"/>
                  </a:cubicBezTo>
                  <a:cubicBezTo>
                    <a:pt x="78" y="561"/>
                    <a:pt x="77" y="559"/>
                    <a:pt x="76" y="558"/>
                  </a:cubicBezTo>
                  <a:cubicBezTo>
                    <a:pt x="75" y="557"/>
                    <a:pt x="75" y="555"/>
                    <a:pt x="74" y="554"/>
                  </a:cubicBezTo>
                  <a:cubicBezTo>
                    <a:pt x="74" y="554"/>
                    <a:pt x="72" y="550"/>
                    <a:pt x="74" y="554"/>
                  </a:cubicBezTo>
                  <a:cubicBezTo>
                    <a:pt x="72" y="550"/>
                    <a:pt x="72" y="549"/>
                    <a:pt x="71" y="547"/>
                  </a:cubicBezTo>
                  <a:cubicBezTo>
                    <a:pt x="72" y="549"/>
                    <a:pt x="71" y="546"/>
                    <a:pt x="71" y="547"/>
                  </a:cubicBezTo>
                  <a:cubicBezTo>
                    <a:pt x="73" y="550"/>
                    <a:pt x="74" y="551"/>
                    <a:pt x="75" y="552"/>
                  </a:cubicBezTo>
                  <a:cubicBezTo>
                    <a:pt x="75" y="554"/>
                    <a:pt x="77" y="557"/>
                    <a:pt x="79" y="560"/>
                  </a:cubicBezTo>
                  <a:cubicBezTo>
                    <a:pt x="79" y="560"/>
                    <a:pt x="79" y="560"/>
                    <a:pt x="80" y="561"/>
                  </a:cubicBezTo>
                  <a:cubicBezTo>
                    <a:pt x="81" y="562"/>
                    <a:pt x="82" y="564"/>
                    <a:pt x="84" y="568"/>
                  </a:cubicBezTo>
                  <a:cubicBezTo>
                    <a:pt x="84" y="567"/>
                    <a:pt x="85" y="568"/>
                    <a:pt x="85" y="567"/>
                  </a:cubicBezTo>
                  <a:cubicBezTo>
                    <a:pt x="89" y="572"/>
                    <a:pt x="85" y="565"/>
                    <a:pt x="89" y="570"/>
                  </a:cubicBezTo>
                  <a:cubicBezTo>
                    <a:pt x="86" y="568"/>
                    <a:pt x="84" y="563"/>
                    <a:pt x="82" y="561"/>
                  </a:cubicBezTo>
                  <a:cubicBezTo>
                    <a:pt x="81" y="559"/>
                    <a:pt x="81" y="558"/>
                    <a:pt x="79" y="556"/>
                  </a:cubicBezTo>
                  <a:cubicBezTo>
                    <a:pt x="79" y="556"/>
                    <a:pt x="74" y="548"/>
                    <a:pt x="74" y="547"/>
                  </a:cubicBezTo>
                  <a:cubicBezTo>
                    <a:pt x="73" y="545"/>
                    <a:pt x="72" y="543"/>
                    <a:pt x="71" y="541"/>
                  </a:cubicBezTo>
                  <a:cubicBezTo>
                    <a:pt x="71" y="541"/>
                    <a:pt x="70" y="540"/>
                    <a:pt x="70" y="540"/>
                  </a:cubicBezTo>
                  <a:cubicBezTo>
                    <a:pt x="71" y="541"/>
                    <a:pt x="72" y="542"/>
                    <a:pt x="73" y="544"/>
                  </a:cubicBezTo>
                  <a:cubicBezTo>
                    <a:pt x="72" y="543"/>
                    <a:pt x="72" y="543"/>
                    <a:pt x="73" y="543"/>
                  </a:cubicBezTo>
                  <a:cubicBezTo>
                    <a:pt x="72" y="541"/>
                    <a:pt x="70" y="538"/>
                    <a:pt x="70" y="538"/>
                  </a:cubicBezTo>
                  <a:cubicBezTo>
                    <a:pt x="71" y="539"/>
                    <a:pt x="73" y="543"/>
                    <a:pt x="72" y="542"/>
                  </a:cubicBezTo>
                  <a:cubicBezTo>
                    <a:pt x="70" y="538"/>
                    <a:pt x="73" y="542"/>
                    <a:pt x="72" y="539"/>
                  </a:cubicBezTo>
                  <a:cubicBezTo>
                    <a:pt x="72" y="541"/>
                    <a:pt x="74" y="543"/>
                    <a:pt x="75" y="545"/>
                  </a:cubicBezTo>
                  <a:cubicBezTo>
                    <a:pt x="76" y="546"/>
                    <a:pt x="75" y="545"/>
                    <a:pt x="76" y="546"/>
                  </a:cubicBezTo>
                  <a:cubicBezTo>
                    <a:pt x="78" y="549"/>
                    <a:pt x="79" y="552"/>
                    <a:pt x="81" y="554"/>
                  </a:cubicBezTo>
                  <a:cubicBezTo>
                    <a:pt x="82" y="557"/>
                    <a:pt x="84" y="559"/>
                    <a:pt x="85" y="561"/>
                  </a:cubicBezTo>
                  <a:cubicBezTo>
                    <a:pt x="84" y="558"/>
                    <a:pt x="85" y="560"/>
                    <a:pt x="87" y="562"/>
                  </a:cubicBezTo>
                  <a:cubicBezTo>
                    <a:pt x="87" y="563"/>
                    <a:pt x="89" y="565"/>
                    <a:pt x="90" y="567"/>
                  </a:cubicBezTo>
                  <a:cubicBezTo>
                    <a:pt x="89" y="566"/>
                    <a:pt x="88" y="565"/>
                    <a:pt x="87" y="562"/>
                  </a:cubicBezTo>
                  <a:cubicBezTo>
                    <a:pt x="86" y="562"/>
                    <a:pt x="87" y="563"/>
                    <a:pt x="86" y="562"/>
                  </a:cubicBezTo>
                  <a:cubicBezTo>
                    <a:pt x="87" y="565"/>
                    <a:pt x="86" y="562"/>
                    <a:pt x="87" y="564"/>
                  </a:cubicBezTo>
                  <a:cubicBezTo>
                    <a:pt x="88" y="565"/>
                    <a:pt x="89" y="566"/>
                    <a:pt x="89" y="567"/>
                  </a:cubicBezTo>
                  <a:cubicBezTo>
                    <a:pt x="89" y="567"/>
                    <a:pt x="88" y="565"/>
                    <a:pt x="88" y="566"/>
                  </a:cubicBezTo>
                  <a:cubicBezTo>
                    <a:pt x="90" y="569"/>
                    <a:pt x="90" y="569"/>
                    <a:pt x="90" y="569"/>
                  </a:cubicBezTo>
                  <a:cubicBezTo>
                    <a:pt x="91" y="571"/>
                    <a:pt x="91" y="570"/>
                    <a:pt x="92" y="572"/>
                  </a:cubicBezTo>
                  <a:cubicBezTo>
                    <a:pt x="92" y="572"/>
                    <a:pt x="91" y="571"/>
                    <a:pt x="91" y="571"/>
                  </a:cubicBezTo>
                  <a:cubicBezTo>
                    <a:pt x="92" y="572"/>
                    <a:pt x="93" y="573"/>
                    <a:pt x="94" y="574"/>
                  </a:cubicBezTo>
                  <a:cubicBezTo>
                    <a:pt x="93" y="573"/>
                    <a:pt x="95" y="577"/>
                    <a:pt x="96" y="578"/>
                  </a:cubicBezTo>
                  <a:cubicBezTo>
                    <a:pt x="96" y="577"/>
                    <a:pt x="95" y="576"/>
                    <a:pt x="95" y="575"/>
                  </a:cubicBezTo>
                  <a:cubicBezTo>
                    <a:pt x="97" y="579"/>
                    <a:pt x="98" y="580"/>
                    <a:pt x="99" y="582"/>
                  </a:cubicBezTo>
                  <a:cubicBezTo>
                    <a:pt x="99" y="581"/>
                    <a:pt x="99" y="581"/>
                    <a:pt x="99" y="580"/>
                  </a:cubicBezTo>
                  <a:cubicBezTo>
                    <a:pt x="99" y="582"/>
                    <a:pt x="102" y="584"/>
                    <a:pt x="102" y="584"/>
                  </a:cubicBezTo>
                  <a:cubicBezTo>
                    <a:pt x="101" y="583"/>
                    <a:pt x="100" y="582"/>
                    <a:pt x="100" y="581"/>
                  </a:cubicBezTo>
                  <a:cubicBezTo>
                    <a:pt x="102" y="584"/>
                    <a:pt x="99" y="579"/>
                    <a:pt x="98" y="578"/>
                  </a:cubicBezTo>
                  <a:cubicBezTo>
                    <a:pt x="102" y="583"/>
                    <a:pt x="98" y="579"/>
                    <a:pt x="99" y="580"/>
                  </a:cubicBezTo>
                  <a:cubicBezTo>
                    <a:pt x="97" y="577"/>
                    <a:pt x="98" y="579"/>
                    <a:pt x="97" y="577"/>
                  </a:cubicBezTo>
                  <a:cubicBezTo>
                    <a:pt x="96" y="575"/>
                    <a:pt x="100" y="581"/>
                    <a:pt x="102" y="582"/>
                  </a:cubicBezTo>
                  <a:cubicBezTo>
                    <a:pt x="100" y="580"/>
                    <a:pt x="99" y="579"/>
                    <a:pt x="98" y="577"/>
                  </a:cubicBezTo>
                  <a:cubicBezTo>
                    <a:pt x="98" y="575"/>
                    <a:pt x="94" y="570"/>
                    <a:pt x="91" y="565"/>
                  </a:cubicBezTo>
                  <a:cubicBezTo>
                    <a:pt x="93" y="568"/>
                    <a:pt x="93" y="567"/>
                    <a:pt x="93" y="567"/>
                  </a:cubicBezTo>
                  <a:cubicBezTo>
                    <a:pt x="91" y="564"/>
                    <a:pt x="92" y="564"/>
                    <a:pt x="91" y="563"/>
                  </a:cubicBezTo>
                  <a:cubicBezTo>
                    <a:pt x="90" y="562"/>
                    <a:pt x="89" y="561"/>
                    <a:pt x="88" y="559"/>
                  </a:cubicBezTo>
                  <a:cubicBezTo>
                    <a:pt x="88" y="558"/>
                    <a:pt x="88" y="559"/>
                    <a:pt x="87" y="557"/>
                  </a:cubicBezTo>
                  <a:cubicBezTo>
                    <a:pt x="86" y="556"/>
                    <a:pt x="83" y="552"/>
                    <a:pt x="85" y="554"/>
                  </a:cubicBezTo>
                  <a:cubicBezTo>
                    <a:pt x="83" y="551"/>
                    <a:pt x="81" y="547"/>
                    <a:pt x="80" y="547"/>
                  </a:cubicBezTo>
                  <a:cubicBezTo>
                    <a:pt x="81" y="548"/>
                    <a:pt x="81" y="548"/>
                    <a:pt x="81" y="549"/>
                  </a:cubicBezTo>
                  <a:cubicBezTo>
                    <a:pt x="81" y="548"/>
                    <a:pt x="80" y="548"/>
                    <a:pt x="80" y="547"/>
                  </a:cubicBezTo>
                  <a:cubicBezTo>
                    <a:pt x="82" y="552"/>
                    <a:pt x="76" y="543"/>
                    <a:pt x="75" y="540"/>
                  </a:cubicBezTo>
                  <a:cubicBezTo>
                    <a:pt x="75" y="541"/>
                    <a:pt x="78" y="545"/>
                    <a:pt x="77" y="542"/>
                  </a:cubicBezTo>
                  <a:cubicBezTo>
                    <a:pt x="76" y="541"/>
                    <a:pt x="75" y="540"/>
                    <a:pt x="76" y="540"/>
                  </a:cubicBezTo>
                  <a:cubicBezTo>
                    <a:pt x="76" y="541"/>
                    <a:pt x="77" y="543"/>
                    <a:pt x="78" y="543"/>
                  </a:cubicBezTo>
                  <a:cubicBezTo>
                    <a:pt x="76" y="540"/>
                    <a:pt x="76" y="540"/>
                    <a:pt x="75" y="539"/>
                  </a:cubicBezTo>
                  <a:cubicBezTo>
                    <a:pt x="74" y="536"/>
                    <a:pt x="70" y="529"/>
                    <a:pt x="68" y="525"/>
                  </a:cubicBezTo>
                  <a:cubicBezTo>
                    <a:pt x="68" y="525"/>
                    <a:pt x="67" y="524"/>
                    <a:pt x="67" y="523"/>
                  </a:cubicBezTo>
                  <a:cubicBezTo>
                    <a:pt x="68" y="524"/>
                    <a:pt x="68" y="526"/>
                    <a:pt x="68" y="525"/>
                  </a:cubicBezTo>
                  <a:cubicBezTo>
                    <a:pt x="66" y="521"/>
                    <a:pt x="66" y="521"/>
                    <a:pt x="64" y="518"/>
                  </a:cubicBezTo>
                  <a:cubicBezTo>
                    <a:pt x="64" y="517"/>
                    <a:pt x="63" y="515"/>
                    <a:pt x="64" y="516"/>
                  </a:cubicBezTo>
                  <a:cubicBezTo>
                    <a:pt x="62" y="514"/>
                    <a:pt x="61" y="512"/>
                    <a:pt x="62" y="512"/>
                  </a:cubicBezTo>
                  <a:cubicBezTo>
                    <a:pt x="64" y="516"/>
                    <a:pt x="63" y="514"/>
                    <a:pt x="64" y="516"/>
                  </a:cubicBezTo>
                  <a:cubicBezTo>
                    <a:pt x="64" y="515"/>
                    <a:pt x="64" y="514"/>
                    <a:pt x="63" y="512"/>
                  </a:cubicBezTo>
                  <a:cubicBezTo>
                    <a:pt x="63" y="512"/>
                    <a:pt x="64" y="514"/>
                    <a:pt x="64" y="514"/>
                  </a:cubicBezTo>
                  <a:cubicBezTo>
                    <a:pt x="63" y="511"/>
                    <a:pt x="62" y="511"/>
                    <a:pt x="61" y="509"/>
                  </a:cubicBezTo>
                  <a:cubicBezTo>
                    <a:pt x="60" y="506"/>
                    <a:pt x="60" y="506"/>
                    <a:pt x="60" y="506"/>
                  </a:cubicBezTo>
                  <a:cubicBezTo>
                    <a:pt x="60" y="505"/>
                    <a:pt x="60" y="506"/>
                    <a:pt x="60" y="505"/>
                  </a:cubicBezTo>
                  <a:cubicBezTo>
                    <a:pt x="59" y="505"/>
                    <a:pt x="59" y="505"/>
                    <a:pt x="59" y="504"/>
                  </a:cubicBezTo>
                  <a:cubicBezTo>
                    <a:pt x="58" y="502"/>
                    <a:pt x="59" y="503"/>
                    <a:pt x="58" y="501"/>
                  </a:cubicBezTo>
                  <a:cubicBezTo>
                    <a:pt x="58" y="501"/>
                    <a:pt x="58" y="500"/>
                    <a:pt x="57" y="499"/>
                  </a:cubicBezTo>
                  <a:cubicBezTo>
                    <a:pt x="57" y="499"/>
                    <a:pt x="56" y="497"/>
                    <a:pt x="57" y="501"/>
                  </a:cubicBezTo>
                  <a:cubicBezTo>
                    <a:pt x="58" y="501"/>
                    <a:pt x="56" y="498"/>
                    <a:pt x="57" y="500"/>
                  </a:cubicBezTo>
                  <a:cubicBezTo>
                    <a:pt x="58" y="502"/>
                    <a:pt x="58" y="502"/>
                    <a:pt x="58" y="503"/>
                  </a:cubicBezTo>
                  <a:cubicBezTo>
                    <a:pt x="57" y="502"/>
                    <a:pt x="55" y="497"/>
                    <a:pt x="55" y="495"/>
                  </a:cubicBezTo>
                  <a:cubicBezTo>
                    <a:pt x="55" y="496"/>
                    <a:pt x="55" y="496"/>
                    <a:pt x="54" y="494"/>
                  </a:cubicBezTo>
                  <a:cubicBezTo>
                    <a:pt x="54" y="493"/>
                    <a:pt x="55" y="495"/>
                    <a:pt x="55" y="494"/>
                  </a:cubicBezTo>
                  <a:cubicBezTo>
                    <a:pt x="54" y="491"/>
                    <a:pt x="53" y="491"/>
                    <a:pt x="52" y="488"/>
                  </a:cubicBezTo>
                  <a:cubicBezTo>
                    <a:pt x="53" y="488"/>
                    <a:pt x="52" y="487"/>
                    <a:pt x="52" y="487"/>
                  </a:cubicBezTo>
                  <a:cubicBezTo>
                    <a:pt x="53" y="489"/>
                    <a:pt x="49" y="480"/>
                    <a:pt x="49" y="477"/>
                  </a:cubicBezTo>
                  <a:cubicBezTo>
                    <a:pt x="49" y="477"/>
                    <a:pt x="48" y="477"/>
                    <a:pt x="48" y="476"/>
                  </a:cubicBezTo>
                  <a:cubicBezTo>
                    <a:pt x="49" y="478"/>
                    <a:pt x="49" y="478"/>
                    <a:pt x="50" y="479"/>
                  </a:cubicBezTo>
                  <a:cubicBezTo>
                    <a:pt x="50" y="481"/>
                    <a:pt x="51" y="483"/>
                    <a:pt x="52" y="484"/>
                  </a:cubicBezTo>
                  <a:cubicBezTo>
                    <a:pt x="50" y="481"/>
                    <a:pt x="50" y="479"/>
                    <a:pt x="50" y="478"/>
                  </a:cubicBezTo>
                  <a:cubicBezTo>
                    <a:pt x="51" y="481"/>
                    <a:pt x="51" y="479"/>
                    <a:pt x="52" y="482"/>
                  </a:cubicBezTo>
                  <a:cubicBezTo>
                    <a:pt x="52" y="483"/>
                    <a:pt x="53" y="488"/>
                    <a:pt x="53" y="487"/>
                  </a:cubicBezTo>
                  <a:cubicBezTo>
                    <a:pt x="53" y="487"/>
                    <a:pt x="53" y="486"/>
                    <a:pt x="53" y="486"/>
                  </a:cubicBezTo>
                  <a:cubicBezTo>
                    <a:pt x="55" y="490"/>
                    <a:pt x="55" y="494"/>
                    <a:pt x="57" y="496"/>
                  </a:cubicBezTo>
                  <a:cubicBezTo>
                    <a:pt x="56" y="493"/>
                    <a:pt x="55" y="490"/>
                    <a:pt x="54" y="488"/>
                  </a:cubicBezTo>
                  <a:cubicBezTo>
                    <a:pt x="54" y="488"/>
                    <a:pt x="55" y="489"/>
                    <a:pt x="56" y="492"/>
                  </a:cubicBezTo>
                  <a:cubicBezTo>
                    <a:pt x="56" y="493"/>
                    <a:pt x="56" y="495"/>
                    <a:pt x="57" y="496"/>
                  </a:cubicBezTo>
                  <a:cubicBezTo>
                    <a:pt x="58" y="498"/>
                    <a:pt x="57" y="494"/>
                    <a:pt x="58" y="497"/>
                  </a:cubicBezTo>
                  <a:cubicBezTo>
                    <a:pt x="57" y="495"/>
                    <a:pt x="56" y="491"/>
                    <a:pt x="56" y="489"/>
                  </a:cubicBezTo>
                  <a:cubicBezTo>
                    <a:pt x="56" y="491"/>
                    <a:pt x="56" y="492"/>
                    <a:pt x="57" y="493"/>
                  </a:cubicBezTo>
                  <a:cubicBezTo>
                    <a:pt x="54" y="487"/>
                    <a:pt x="54" y="484"/>
                    <a:pt x="55" y="484"/>
                  </a:cubicBezTo>
                  <a:cubicBezTo>
                    <a:pt x="54" y="483"/>
                    <a:pt x="54" y="481"/>
                    <a:pt x="53" y="480"/>
                  </a:cubicBezTo>
                  <a:cubicBezTo>
                    <a:pt x="54" y="479"/>
                    <a:pt x="55" y="485"/>
                    <a:pt x="56" y="484"/>
                  </a:cubicBezTo>
                  <a:cubicBezTo>
                    <a:pt x="55" y="482"/>
                    <a:pt x="54" y="482"/>
                    <a:pt x="54" y="482"/>
                  </a:cubicBezTo>
                  <a:cubicBezTo>
                    <a:pt x="56" y="484"/>
                    <a:pt x="55" y="480"/>
                    <a:pt x="56" y="484"/>
                  </a:cubicBezTo>
                  <a:cubicBezTo>
                    <a:pt x="56" y="484"/>
                    <a:pt x="56" y="484"/>
                    <a:pt x="56" y="484"/>
                  </a:cubicBezTo>
                  <a:cubicBezTo>
                    <a:pt x="57" y="488"/>
                    <a:pt x="57" y="484"/>
                    <a:pt x="58" y="487"/>
                  </a:cubicBezTo>
                  <a:cubicBezTo>
                    <a:pt x="58" y="488"/>
                    <a:pt x="59" y="491"/>
                    <a:pt x="59" y="491"/>
                  </a:cubicBezTo>
                  <a:cubicBezTo>
                    <a:pt x="59" y="491"/>
                    <a:pt x="57" y="487"/>
                    <a:pt x="58" y="487"/>
                  </a:cubicBezTo>
                  <a:cubicBezTo>
                    <a:pt x="58" y="487"/>
                    <a:pt x="59" y="489"/>
                    <a:pt x="59" y="489"/>
                  </a:cubicBezTo>
                  <a:cubicBezTo>
                    <a:pt x="58" y="487"/>
                    <a:pt x="60" y="490"/>
                    <a:pt x="59" y="489"/>
                  </a:cubicBezTo>
                  <a:cubicBezTo>
                    <a:pt x="59" y="487"/>
                    <a:pt x="58" y="485"/>
                    <a:pt x="58" y="484"/>
                  </a:cubicBezTo>
                  <a:cubicBezTo>
                    <a:pt x="58" y="484"/>
                    <a:pt x="57" y="482"/>
                    <a:pt x="57" y="484"/>
                  </a:cubicBezTo>
                  <a:cubicBezTo>
                    <a:pt x="57" y="483"/>
                    <a:pt x="56" y="480"/>
                    <a:pt x="57" y="482"/>
                  </a:cubicBezTo>
                  <a:cubicBezTo>
                    <a:pt x="56" y="478"/>
                    <a:pt x="55" y="475"/>
                    <a:pt x="54" y="472"/>
                  </a:cubicBezTo>
                  <a:cubicBezTo>
                    <a:pt x="53" y="469"/>
                    <a:pt x="52" y="466"/>
                    <a:pt x="51" y="464"/>
                  </a:cubicBezTo>
                  <a:cubicBezTo>
                    <a:pt x="51" y="462"/>
                    <a:pt x="51" y="460"/>
                    <a:pt x="51" y="459"/>
                  </a:cubicBezTo>
                  <a:cubicBezTo>
                    <a:pt x="51" y="459"/>
                    <a:pt x="52" y="462"/>
                    <a:pt x="52" y="462"/>
                  </a:cubicBezTo>
                  <a:cubicBezTo>
                    <a:pt x="52" y="461"/>
                    <a:pt x="52" y="461"/>
                    <a:pt x="52" y="462"/>
                  </a:cubicBezTo>
                  <a:cubicBezTo>
                    <a:pt x="51" y="459"/>
                    <a:pt x="51" y="457"/>
                    <a:pt x="51" y="455"/>
                  </a:cubicBezTo>
                  <a:cubicBezTo>
                    <a:pt x="52" y="460"/>
                    <a:pt x="52" y="458"/>
                    <a:pt x="53" y="462"/>
                  </a:cubicBezTo>
                  <a:cubicBezTo>
                    <a:pt x="53" y="462"/>
                    <a:pt x="53" y="463"/>
                    <a:pt x="53" y="465"/>
                  </a:cubicBezTo>
                  <a:cubicBezTo>
                    <a:pt x="54" y="466"/>
                    <a:pt x="54" y="468"/>
                    <a:pt x="55" y="468"/>
                  </a:cubicBezTo>
                  <a:cubicBezTo>
                    <a:pt x="54" y="467"/>
                    <a:pt x="54" y="466"/>
                    <a:pt x="54" y="464"/>
                  </a:cubicBezTo>
                  <a:cubicBezTo>
                    <a:pt x="53" y="463"/>
                    <a:pt x="53" y="462"/>
                    <a:pt x="53" y="462"/>
                  </a:cubicBezTo>
                  <a:cubicBezTo>
                    <a:pt x="54" y="464"/>
                    <a:pt x="55" y="467"/>
                    <a:pt x="55" y="467"/>
                  </a:cubicBezTo>
                  <a:cubicBezTo>
                    <a:pt x="54" y="463"/>
                    <a:pt x="54" y="462"/>
                    <a:pt x="53" y="459"/>
                  </a:cubicBezTo>
                  <a:cubicBezTo>
                    <a:pt x="54" y="460"/>
                    <a:pt x="54" y="463"/>
                    <a:pt x="55" y="466"/>
                  </a:cubicBezTo>
                  <a:cubicBezTo>
                    <a:pt x="56" y="469"/>
                    <a:pt x="57" y="471"/>
                    <a:pt x="57" y="472"/>
                  </a:cubicBezTo>
                  <a:cubicBezTo>
                    <a:pt x="56" y="467"/>
                    <a:pt x="55" y="464"/>
                    <a:pt x="55" y="463"/>
                  </a:cubicBezTo>
                  <a:cubicBezTo>
                    <a:pt x="55" y="461"/>
                    <a:pt x="54" y="460"/>
                    <a:pt x="54" y="459"/>
                  </a:cubicBezTo>
                  <a:cubicBezTo>
                    <a:pt x="55" y="462"/>
                    <a:pt x="54" y="456"/>
                    <a:pt x="54" y="456"/>
                  </a:cubicBezTo>
                  <a:cubicBezTo>
                    <a:pt x="54" y="458"/>
                    <a:pt x="54" y="457"/>
                    <a:pt x="53" y="455"/>
                  </a:cubicBezTo>
                  <a:cubicBezTo>
                    <a:pt x="54" y="457"/>
                    <a:pt x="53" y="455"/>
                    <a:pt x="53" y="454"/>
                  </a:cubicBezTo>
                  <a:cubicBezTo>
                    <a:pt x="52" y="449"/>
                    <a:pt x="51" y="445"/>
                    <a:pt x="50" y="442"/>
                  </a:cubicBezTo>
                  <a:cubicBezTo>
                    <a:pt x="51" y="444"/>
                    <a:pt x="51" y="445"/>
                    <a:pt x="51" y="446"/>
                  </a:cubicBezTo>
                  <a:cubicBezTo>
                    <a:pt x="51" y="449"/>
                    <a:pt x="51" y="448"/>
                    <a:pt x="51" y="451"/>
                  </a:cubicBezTo>
                  <a:cubicBezTo>
                    <a:pt x="51" y="448"/>
                    <a:pt x="51" y="448"/>
                    <a:pt x="50" y="446"/>
                  </a:cubicBezTo>
                  <a:cubicBezTo>
                    <a:pt x="50" y="446"/>
                    <a:pt x="51" y="448"/>
                    <a:pt x="50" y="445"/>
                  </a:cubicBezTo>
                  <a:cubicBezTo>
                    <a:pt x="49" y="444"/>
                    <a:pt x="49" y="439"/>
                    <a:pt x="48" y="436"/>
                  </a:cubicBezTo>
                  <a:cubicBezTo>
                    <a:pt x="48" y="435"/>
                    <a:pt x="47" y="431"/>
                    <a:pt x="46" y="427"/>
                  </a:cubicBezTo>
                  <a:cubicBezTo>
                    <a:pt x="46" y="423"/>
                    <a:pt x="45" y="420"/>
                    <a:pt x="46" y="419"/>
                  </a:cubicBezTo>
                  <a:cubicBezTo>
                    <a:pt x="45" y="418"/>
                    <a:pt x="45" y="418"/>
                    <a:pt x="45" y="417"/>
                  </a:cubicBezTo>
                  <a:cubicBezTo>
                    <a:pt x="45" y="415"/>
                    <a:pt x="45" y="419"/>
                    <a:pt x="45" y="418"/>
                  </a:cubicBezTo>
                  <a:cubicBezTo>
                    <a:pt x="45" y="417"/>
                    <a:pt x="45" y="417"/>
                    <a:pt x="45" y="417"/>
                  </a:cubicBezTo>
                  <a:cubicBezTo>
                    <a:pt x="45" y="416"/>
                    <a:pt x="45" y="414"/>
                    <a:pt x="45" y="413"/>
                  </a:cubicBezTo>
                  <a:cubicBezTo>
                    <a:pt x="44" y="412"/>
                    <a:pt x="44" y="409"/>
                    <a:pt x="43" y="405"/>
                  </a:cubicBezTo>
                  <a:cubicBezTo>
                    <a:pt x="43" y="401"/>
                    <a:pt x="43" y="397"/>
                    <a:pt x="42" y="395"/>
                  </a:cubicBezTo>
                  <a:cubicBezTo>
                    <a:pt x="43" y="395"/>
                    <a:pt x="42" y="390"/>
                    <a:pt x="42" y="389"/>
                  </a:cubicBezTo>
                  <a:cubicBezTo>
                    <a:pt x="42" y="390"/>
                    <a:pt x="42" y="391"/>
                    <a:pt x="42" y="390"/>
                  </a:cubicBezTo>
                  <a:cubicBezTo>
                    <a:pt x="42" y="388"/>
                    <a:pt x="42" y="387"/>
                    <a:pt x="42" y="386"/>
                  </a:cubicBezTo>
                  <a:cubicBezTo>
                    <a:pt x="42" y="387"/>
                    <a:pt x="42" y="387"/>
                    <a:pt x="42" y="386"/>
                  </a:cubicBezTo>
                  <a:cubicBezTo>
                    <a:pt x="42" y="383"/>
                    <a:pt x="42" y="383"/>
                    <a:pt x="42" y="381"/>
                  </a:cubicBezTo>
                  <a:cubicBezTo>
                    <a:pt x="43" y="381"/>
                    <a:pt x="43" y="385"/>
                    <a:pt x="43" y="382"/>
                  </a:cubicBezTo>
                  <a:cubicBezTo>
                    <a:pt x="43" y="381"/>
                    <a:pt x="43" y="373"/>
                    <a:pt x="43" y="371"/>
                  </a:cubicBezTo>
                  <a:cubicBezTo>
                    <a:pt x="44" y="374"/>
                    <a:pt x="44" y="377"/>
                    <a:pt x="44" y="380"/>
                  </a:cubicBezTo>
                  <a:cubicBezTo>
                    <a:pt x="44" y="381"/>
                    <a:pt x="44" y="382"/>
                    <a:pt x="44" y="385"/>
                  </a:cubicBezTo>
                  <a:cubicBezTo>
                    <a:pt x="44" y="384"/>
                    <a:pt x="44" y="386"/>
                    <a:pt x="44" y="387"/>
                  </a:cubicBezTo>
                  <a:cubicBezTo>
                    <a:pt x="44" y="386"/>
                    <a:pt x="45" y="387"/>
                    <a:pt x="44" y="388"/>
                  </a:cubicBezTo>
                  <a:cubicBezTo>
                    <a:pt x="45" y="387"/>
                    <a:pt x="45" y="391"/>
                    <a:pt x="45" y="390"/>
                  </a:cubicBezTo>
                  <a:cubicBezTo>
                    <a:pt x="45" y="386"/>
                    <a:pt x="44" y="386"/>
                    <a:pt x="45" y="383"/>
                  </a:cubicBezTo>
                  <a:cubicBezTo>
                    <a:pt x="45" y="386"/>
                    <a:pt x="45" y="392"/>
                    <a:pt x="46" y="394"/>
                  </a:cubicBezTo>
                  <a:cubicBezTo>
                    <a:pt x="46" y="398"/>
                    <a:pt x="46" y="399"/>
                    <a:pt x="46" y="402"/>
                  </a:cubicBezTo>
                  <a:cubicBezTo>
                    <a:pt x="46" y="400"/>
                    <a:pt x="47" y="406"/>
                    <a:pt x="47" y="406"/>
                  </a:cubicBezTo>
                  <a:cubicBezTo>
                    <a:pt x="47" y="407"/>
                    <a:pt x="47" y="404"/>
                    <a:pt x="47" y="404"/>
                  </a:cubicBezTo>
                  <a:cubicBezTo>
                    <a:pt x="47" y="403"/>
                    <a:pt x="47" y="400"/>
                    <a:pt x="47" y="400"/>
                  </a:cubicBezTo>
                  <a:cubicBezTo>
                    <a:pt x="48" y="404"/>
                    <a:pt x="48" y="407"/>
                    <a:pt x="48" y="410"/>
                  </a:cubicBezTo>
                  <a:cubicBezTo>
                    <a:pt x="48" y="408"/>
                    <a:pt x="49" y="413"/>
                    <a:pt x="49" y="413"/>
                  </a:cubicBezTo>
                  <a:cubicBezTo>
                    <a:pt x="49" y="413"/>
                    <a:pt x="49" y="413"/>
                    <a:pt x="49" y="413"/>
                  </a:cubicBezTo>
                  <a:cubicBezTo>
                    <a:pt x="49" y="412"/>
                    <a:pt x="49" y="411"/>
                    <a:pt x="49" y="409"/>
                  </a:cubicBezTo>
                  <a:cubicBezTo>
                    <a:pt x="50" y="412"/>
                    <a:pt x="49" y="409"/>
                    <a:pt x="49" y="408"/>
                  </a:cubicBezTo>
                  <a:cubicBezTo>
                    <a:pt x="50" y="409"/>
                    <a:pt x="50" y="412"/>
                    <a:pt x="50" y="411"/>
                  </a:cubicBezTo>
                  <a:cubicBezTo>
                    <a:pt x="50" y="410"/>
                    <a:pt x="50" y="405"/>
                    <a:pt x="49" y="405"/>
                  </a:cubicBezTo>
                  <a:cubicBezTo>
                    <a:pt x="50" y="409"/>
                    <a:pt x="49" y="406"/>
                    <a:pt x="48" y="404"/>
                  </a:cubicBezTo>
                  <a:cubicBezTo>
                    <a:pt x="49" y="402"/>
                    <a:pt x="48" y="396"/>
                    <a:pt x="48" y="394"/>
                  </a:cubicBezTo>
                  <a:cubicBezTo>
                    <a:pt x="48" y="394"/>
                    <a:pt x="48" y="393"/>
                    <a:pt x="48" y="392"/>
                  </a:cubicBezTo>
                  <a:cubicBezTo>
                    <a:pt x="48" y="389"/>
                    <a:pt x="48" y="386"/>
                    <a:pt x="48" y="388"/>
                  </a:cubicBezTo>
                  <a:cubicBezTo>
                    <a:pt x="48" y="386"/>
                    <a:pt x="48" y="386"/>
                    <a:pt x="49" y="385"/>
                  </a:cubicBezTo>
                  <a:cubicBezTo>
                    <a:pt x="49" y="386"/>
                    <a:pt x="49" y="391"/>
                    <a:pt x="49" y="391"/>
                  </a:cubicBezTo>
                  <a:cubicBezTo>
                    <a:pt x="49" y="393"/>
                    <a:pt x="49" y="393"/>
                    <a:pt x="49" y="395"/>
                  </a:cubicBezTo>
                  <a:cubicBezTo>
                    <a:pt x="49" y="396"/>
                    <a:pt x="49" y="396"/>
                    <a:pt x="50" y="397"/>
                  </a:cubicBezTo>
                  <a:cubicBezTo>
                    <a:pt x="50" y="401"/>
                    <a:pt x="50" y="401"/>
                    <a:pt x="50" y="404"/>
                  </a:cubicBezTo>
                  <a:cubicBezTo>
                    <a:pt x="51" y="403"/>
                    <a:pt x="51" y="403"/>
                    <a:pt x="51" y="403"/>
                  </a:cubicBezTo>
                  <a:cubicBezTo>
                    <a:pt x="51" y="402"/>
                    <a:pt x="50" y="401"/>
                    <a:pt x="50" y="400"/>
                  </a:cubicBezTo>
                  <a:cubicBezTo>
                    <a:pt x="51" y="402"/>
                    <a:pt x="51" y="403"/>
                    <a:pt x="51" y="402"/>
                  </a:cubicBezTo>
                  <a:cubicBezTo>
                    <a:pt x="51" y="403"/>
                    <a:pt x="52" y="403"/>
                    <a:pt x="52" y="404"/>
                  </a:cubicBezTo>
                  <a:cubicBezTo>
                    <a:pt x="52" y="403"/>
                    <a:pt x="52" y="402"/>
                    <a:pt x="52" y="404"/>
                  </a:cubicBezTo>
                  <a:cubicBezTo>
                    <a:pt x="52" y="402"/>
                    <a:pt x="52" y="401"/>
                    <a:pt x="52" y="401"/>
                  </a:cubicBezTo>
                  <a:cubicBezTo>
                    <a:pt x="52" y="400"/>
                    <a:pt x="52" y="399"/>
                    <a:pt x="52" y="398"/>
                  </a:cubicBezTo>
                  <a:cubicBezTo>
                    <a:pt x="52" y="398"/>
                    <a:pt x="52" y="398"/>
                    <a:pt x="52" y="397"/>
                  </a:cubicBezTo>
                  <a:cubicBezTo>
                    <a:pt x="52" y="399"/>
                    <a:pt x="53" y="400"/>
                    <a:pt x="53" y="401"/>
                  </a:cubicBezTo>
                  <a:cubicBezTo>
                    <a:pt x="53" y="400"/>
                    <a:pt x="53" y="400"/>
                    <a:pt x="53" y="400"/>
                  </a:cubicBezTo>
                  <a:cubicBezTo>
                    <a:pt x="53" y="397"/>
                    <a:pt x="53" y="397"/>
                    <a:pt x="53" y="395"/>
                  </a:cubicBezTo>
                  <a:cubicBezTo>
                    <a:pt x="53" y="393"/>
                    <a:pt x="53" y="394"/>
                    <a:pt x="54" y="395"/>
                  </a:cubicBezTo>
                  <a:cubicBezTo>
                    <a:pt x="54" y="396"/>
                    <a:pt x="54" y="397"/>
                    <a:pt x="54" y="397"/>
                  </a:cubicBezTo>
                  <a:cubicBezTo>
                    <a:pt x="54" y="395"/>
                    <a:pt x="54" y="392"/>
                    <a:pt x="53" y="390"/>
                  </a:cubicBezTo>
                  <a:cubicBezTo>
                    <a:pt x="53" y="389"/>
                    <a:pt x="53" y="386"/>
                    <a:pt x="53" y="388"/>
                  </a:cubicBezTo>
                  <a:cubicBezTo>
                    <a:pt x="53" y="388"/>
                    <a:pt x="53" y="388"/>
                    <a:pt x="53" y="389"/>
                  </a:cubicBezTo>
                  <a:cubicBezTo>
                    <a:pt x="53" y="388"/>
                    <a:pt x="54" y="387"/>
                    <a:pt x="53" y="386"/>
                  </a:cubicBezTo>
                  <a:cubicBezTo>
                    <a:pt x="54" y="385"/>
                    <a:pt x="53" y="384"/>
                    <a:pt x="53" y="383"/>
                  </a:cubicBezTo>
                  <a:cubicBezTo>
                    <a:pt x="54" y="383"/>
                    <a:pt x="54" y="378"/>
                    <a:pt x="54" y="380"/>
                  </a:cubicBezTo>
                  <a:cubicBezTo>
                    <a:pt x="54" y="378"/>
                    <a:pt x="53" y="380"/>
                    <a:pt x="53" y="378"/>
                  </a:cubicBezTo>
                  <a:cubicBezTo>
                    <a:pt x="54" y="377"/>
                    <a:pt x="54" y="375"/>
                    <a:pt x="54" y="373"/>
                  </a:cubicBezTo>
                  <a:cubicBezTo>
                    <a:pt x="54" y="372"/>
                    <a:pt x="54" y="370"/>
                    <a:pt x="54" y="368"/>
                  </a:cubicBezTo>
                  <a:cubicBezTo>
                    <a:pt x="54" y="364"/>
                    <a:pt x="54" y="359"/>
                    <a:pt x="54" y="356"/>
                  </a:cubicBezTo>
                  <a:cubicBezTo>
                    <a:pt x="54" y="356"/>
                    <a:pt x="54" y="357"/>
                    <a:pt x="54" y="357"/>
                  </a:cubicBezTo>
                  <a:cubicBezTo>
                    <a:pt x="54" y="354"/>
                    <a:pt x="54" y="350"/>
                    <a:pt x="55" y="347"/>
                  </a:cubicBezTo>
                  <a:cubicBezTo>
                    <a:pt x="55" y="344"/>
                    <a:pt x="55" y="340"/>
                    <a:pt x="55" y="338"/>
                  </a:cubicBezTo>
                  <a:cubicBezTo>
                    <a:pt x="56" y="336"/>
                    <a:pt x="55" y="339"/>
                    <a:pt x="56" y="337"/>
                  </a:cubicBezTo>
                  <a:cubicBezTo>
                    <a:pt x="56" y="337"/>
                    <a:pt x="56" y="336"/>
                    <a:pt x="56" y="336"/>
                  </a:cubicBezTo>
                  <a:cubicBezTo>
                    <a:pt x="56" y="337"/>
                    <a:pt x="56" y="337"/>
                    <a:pt x="56" y="337"/>
                  </a:cubicBezTo>
                  <a:cubicBezTo>
                    <a:pt x="56" y="338"/>
                    <a:pt x="55" y="339"/>
                    <a:pt x="56" y="339"/>
                  </a:cubicBezTo>
                  <a:cubicBezTo>
                    <a:pt x="56" y="334"/>
                    <a:pt x="57" y="329"/>
                    <a:pt x="58" y="324"/>
                  </a:cubicBezTo>
                  <a:cubicBezTo>
                    <a:pt x="59" y="318"/>
                    <a:pt x="60" y="313"/>
                    <a:pt x="61" y="309"/>
                  </a:cubicBezTo>
                  <a:cubicBezTo>
                    <a:pt x="61" y="307"/>
                    <a:pt x="61" y="305"/>
                    <a:pt x="62" y="304"/>
                  </a:cubicBezTo>
                  <a:cubicBezTo>
                    <a:pt x="62" y="304"/>
                    <a:pt x="62" y="305"/>
                    <a:pt x="61" y="306"/>
                  </a:cubicBezTo>
                  <a:cubicBezTo>
                    <a:pt x="62" y="304"/>
                    <a:pt x="62" y="304"/>
                    <a:pt x="62" y="302"/>
                  </a:cubicBezTo>
                  <a:cubicBezTo>
                    <a:pt x="63" y="301"/>
                    <a:pt x="64" y="295"/>
                    <a:pt x="64" y="292"/>
                  </a:cubicBezTo>
                  <a:cubicBezTo>
                    <a:pt x="67" y="284"/>
                    <a:pt x="68" y="277"/>
                    <a:pt x="71" y="272"/>
                  </a:cubicBezTo>
                  <a:cubicBezTo>
                    <a:pt x="71" y="269"/>
                    <a:pt x="73" y="265"/>
                    <a:pt x="75" y="260"/>
                  </a:cubicBezTo>
                  <a:cubicBezTo>
                    <a:pt x="76" y="256"/>
                    <a:pt x="78" y="251"/>
                    <a:pt x="79" y="248"/>
                  </a:cubicBezTo>
                  <a:cubicBezTo>
                    <a:pt x="79" y="247"/>
                    <a:pt x="80" y="247"/>
                    <a:pt x="80" y="247"/>
                  </a:cubicBezTo>
                  <a:cubicBezTo>
                    <a:pt x="81" y="244"/>
                    <a:pt x="80" y="246"/>
                    <a:pt x="81" y="243"/>
                  </a:cubicBezTo>
                  <a:cubicBezTo>
                    <a:pt x="82" y="241"/>
                    <a:pt x="82" y="242"/>
                    <a:pt x="82" y="241"/>
                  </a:cubicBezTo>
                  <a:cubicBezTo>
                    <a:pt x="83" y="239"/>
                    <a:pt x="84" y="237"/>
                    <a:pt x="83" y="238"/>
                  </a:cubicBezTo>
                  <a:cubicBezTo>
                    <a:pt x="84" y="236"/>
                    <a:pt x="84" y="236"/>
                    <a:pt x="85" y="234"/>
                  </a:cubicBezTo>
                  <a:cubicBezTo>
                    <a:pt x="85" y="233"/>
                    <a:pt x="87" y="230"/>
                    <a:pt x="88" y="229"/>
                  </a:cubicBezTo>
                  <a:cubicBezTo>
                    <a:pt x="90" y="225"/>
                    <a:pt x="92" y="220"/>
                    <a:pt x="95" y="214"/>
                  </a:cubicBezTo>
                  <a:cubicBezTo>
                    <a:pt x="97" y="212"/>
                    <a:pt x="98" y="209"/>
                    <a:pt x="100" y="207"/>
                  </a:cubicBezTo>
                  <a:cubicBezTo>
                    <a:pt x="102" y="203"/>
                    <a:pt x="102" y="203"/>
                    <a:pt x="102" y="203"/>
                  </a:cubicBezTo>
                  <a:cubicBezTo>
                    <a:pt x="103" y="201"/>
                    <a:pt x="103" y="200"/>
                    <a:pt x="104" y="199"/>
                  </a:cubicBezTo>
                  <a:cubicBezTo>
                    <a:pt x="103" y="201"/>
                    <a:pt x="100" y="205"/>
                    <a:pt x="102" y="202"/>
                  </a:cubicBezTo>
                  <a:cubicBezTo>
                    <a:pt x="101" y="204"/>
                    <a:pt x="98" y="208"/>
                    <a:pt x="98" y="210"/>
                  </a:cubicBezTo>
                  <a:cubicBezTo>
                    <a:pt x="96" y="212"/>
                    <a:pt x="94" y="216"/>
                    <a:pt x="93" y="218"/>
                  </a:cubicBezTo>
                  <a:cubicBezTo>
                    <a:pt x="92" y="220"/>
                    <a:pt x="92" y="220"/>
                    <a:pt x="91" y="223"/>
                  </a:cubicBezTo>
                  <a:cubicBezTo>
                    <a:pt x="91" y="223"/>
                    <a:pt x="90" y="224"/>
                    <a:pt x="90" y="224"/>
                  </a:cubicBezTo>
                  <a:cubicBezTo>
                    <a:pt x="90" y="222"/>
                    <a:pt x="91" y="220"/>
                    <a:pt x="93" y="218"/>
                  </a:cubicBezTo>
                  <a:cubicBezTo>
                    <a:pt x="94" y="215"/>
                    <a:pt x="96" y="212"/>
                    <a:pt x="97" y="209"/>
                  </a:cubicBezTo>
                  <a:cubicBezTo>
                    <a:pt x="93" y="216"/>
                    <a:pt x="91" y="221"/>
                    <a:pt x="87" y="228"/>
                  </a:cubicBezTo>
                  <a:cubicBezTo>
                    <a:pt x="87" y="227"/>
                    <a:pt x="87" y="228"/>
                    <a:pt x="86" y="229"/>
                  </a:cubicBezTo>
                  <a:cubicBezTo>
                    <a:pt x="86" y="230"/>
                    <a:pt x="84" y="234"/>
                    <a:pt x="82" y="238"/>
                  </a:cubicBezTo>
                  <a:cubicBezTo>
                    <a:pt x="81" y="242"/>
                    <a:pt x="79" y="246"/>
                    <a:pt x="78" y="247"/>
                  </a:cubicBezTo>
                  <a:cubicBezTo>
                    <a:pt x="76" y="252"/>
                    <a:pt x="75" y="257"/>
                    <a:pt x="73" y="260"/>
                  </a:cubicBezTo>
                  <a:cubicBezTo>
                    <a:pt x="73" y="259"/>
                    <a:pt x="71" y="269"/>
                    <a:pt x="70" y="269"/>
                  </a:cubicBezTo>
                  <a:cubicBezTo>
                    <a:pt x="70" y="269"/>
                    <a:pt x="71" y="267"/>
                    <a:pt x="70" y="267"/>
                  </a:cubicBezTo>
                  <a:cubicBezTo>
                    <a:pt x="70" y="269"/>
                    <a:pt x="69" y="272"/>
                    <a:pt x="68" y="274"/>
                  </a:cubicBezTo>
                  <a:cubicBezTo>
                    <a:pt x="68" y="276"/>
                    <a:pt x="64" y="286"/>
                    <a:pt x="64" y="290"/>
                  </a:cubicBezTo>
                  <a:cubicBezTo>
                    <a:pt x="63" y="292"/>
                    <a:pt x="63" y="292"/>
                    <a:pt x="63" y="292"/>
                  </a:cubicBezTo>
                  <a:cubicBezTo>
                    <a:pt x="62" y="295"/>
                    <a:pt x="62" y="296"/>
                    <a:pt x="61" y="300"/>
                  </a:cubicBezTo>
                  <a:cubicBezTo>
                    <a:pt x="60" y="302"/>
                    <a:pt x="59" y="306"/>
                    <a:pt x="58" y="311"/>
                  </a:cubicBezTo>
                  <a:cubicBezTo>
                    <a:pt x="58" y="315"/>
                    <a:pt x="57" y="320"/>
                    <a:pt x="56" y="321"/>
                  </a:cubicBezTo>
                  <a:cubicBezTo>
                    <a:pt x="57" y="313"/>
                    <a:pt x="61" y="297"/>
                    <a:pt x="63" y="286"/>
                  </a:cubicBezTo>
                  <a:cubicBezTo>
                    <a:pt x="63" y="288"/>
                    <a:pt x="62" y="290"/>
                    <a:pt x="62" y="292"/>
                  </a:cubicBezTo>
                  <a:cubicBezTo>
                    <a:pt x="61" y="294"/>
                    <a:pt x="61" y="296"/>
                    <a:pt x="61" y="297"/>
                  </a:cubicBezTo>
                  <a:cubicBezTo>
                    <a:pt x="60" y="297"/>
                    <a:pt x="59" y="303"/>
                    <a:pt x="59" y="303"/>
                  </a:cubicBezTo>
                  <a:cubicBezTo>
                    <a:pt x="59" y="300"/>
                    <a:pt x="60" y="296"/>
                    <a:pt x="61" y="292"/>
                  </a:cubicBezTo>
                  <a:cubicBezTo>
                    <a:pt x="62" y="289"/>
                    <a:pt x="63" y="286"/>
                    <a:pt x="64" y="284"/>
                  </a:cubicBezTo>
                  <a:cubicBezTo>
                    <a:pt x="63" y="284"/>
                    <a:pt x="63" y="287"/>
                    <a:pt x="62" y="287"/>
                  </a:cubicBezTo>
                  <a:cubicBezTo>
                    <a:pt x="63" y="285"/>
                    <a:pt x="64" y="282"/>
                    <a:pt x="65" y="280"/>
                  </a:cubicBezTo>
                  <a:cubicBezTo>
                    <a:pt x="65" y="278"/>
                    <a:pt x="66" y="276"/>
                    <a:pt x="67" y="273"/>
                  </a:cubicBezTo>
                  <a:cubicBezTo>
                    <a:pt x="67" y="274"/>
                    <a:pt x="67" y="273"/>
                    <a:pt x="67" y="272"/>
                  </a:cubicBezTo>
                  <a:cubicBezTo>
                    <a:pt x="69" y="267"/>
                    <a:pt x="71" y="260"/>
                    <a:pt x="73" y="256"/>
                  </a:cubicBezTo>
                  <a:cubicBezTo>
                    <a:pt x="74" y="254"/>
                    <a:pt x="75" y="252"/>
                    <a:pt x="76" y="249"/>
                  </a:cubicBezTo>
                  <a:cubicBezTo>
                    <a:pt x="77" y="247"/>
                    <a:pt x="77" y="246"/>
                    <a:pt x="78" y="244"/>
                  </a:cubicBezTo>
                  <a:cubicBezTo>
                    <a:pt x="79" y="242"/>
                    <a:pt x="82" y="237"/>
                    <a:pt x="81" y="239"/>
                  </a:cubicBezTo>
                  <a:cubicBezTo>
                    <a:pt x="82" y="236"/>
                    <a:pt x="84" y="232"/>
                    <a:pt x="85" y="230"/>
                  </a:cubicBezTo>
                  <a:cubicBezTo>
                    <a:pt x="85" y="230"/>
                    <a:pt x="88" y="224"/>
                    <a:pt x="88" y="224"/>
                  </a:cubicBezTo>
                  <a:cubicBezTo>
                    <a:pt x="89" y="222"/>
                    <a:pt x="89" y="222"/>
                    <a:pt x="91" y="219"/>
                  </a:cubicBezTo>
                  <a:cubicBezTo>
                    <a:pt x="91" y="218"/>
                    <a:pt x="92" y="217"/>
                    <a:pt x="93" y="215"/>
                  </a:cubicBezTo>
                  <a:cubicBezTo>
                    <a:pt x="95" y="212"/>
                    <a:pt x="96" y="210"/>
                    <a:pt x="97" y="207"/>
                  </a:cubicBezTo>
                  <a:cubicBezTo>
                    <a:pt x="98" y="205"/>
                    <a:pt x="99" y="204"/>
                    <a:pt x="100" y="202"/>
                  </a:cubicBezTo>
                  <a:cubicBezTo>
                    <a:pt x="101" y="201"/>
                    <a:pt x="102" y="199"/>
                    <a:pt x="103" y="197"/>
                  </a:cubicBezTo>
                  <a:cubicBezTo>
                    <a:pt x="103" y="197"/>
                    <a:pt x="103" y="198"/>
                    <a:pt x="103" y="197"/>
                  </a:cubicBezTo>
                  <a:cubicBezTo>
                    <a:pt x="106" y="192"/>
                    <a:pt x="109" y="187"/>
                    <a:pt x="111" y="185"/>
                  </a:cubicBezTo>
                  <a:cubicBezTo>
                    <a:pt x="112" y="182"/>
                    <a:pt x="115" y="180"/>
                    <a:pt x="117" y="177"/>
                  </a:cubicBezTo>
                  <a:cubicBezTo>
                    <a:pt x="119" y="174"/>
                    <a:pt x="123" y="168"/>
                    <a:pt x="124" y="168"/>
                  </a:cubicBezTo>
                  <a:cubicBezTo>
                    <a:pt x="124" y="167"/>
                    <a:pt x="124" y="167"/>
                    <a:pt x="125" y="166"/>
                  </a:cubicBezTo>
                  <a:cubicBezTo>
                    <a:pt x="125" y="166"/>
                    <a:pt x="127" y="164"/>
                    <a:pt x="127" y="163"/>
                  </a:cubicBezTo>
                  <a:cubicBezTo>
                    <a:pt x="128" y="161"/>
                    <a:pt x="134" y="156"/>
                    <a:pt x="135" y="154"/>
                  </a:cubicBezTo>
                  <a:cubicBezTo>
                    <a:pt x="138" y="151"/>
                    <a:pt x="140" y="149"/>
                    <a:pt x="143" y="146"/>
                  </a:cubicBezTo>
                  <a:cubicBezTo>
                    <a:pt x="145" y="143"/>
                    <a:pt x="147" y="141"/>
                    <a:pt x="150" y="138"/>
                  </a:cubicBezTo>
                  <a:cubicBezTo>
                    <a:pt x="150" y="138"/>
                    <a:pt x="150" y="138"/>
                    <a:pt x="151" y="137"/>
                  </a:cubicBezTo>
                  <a:cubicBezTo>
                    <a:pt x="151" y="137"/>
                    <a:pt x="150" y="138"/>
                    <a:pt x="151" y="137"/>
                  </a:cubicBezTo>
                  <a:cubicBezTo>
                    <a:pt x="154" y="134"/>
                    <a:pt x="155" y="134"/>
                    <a:pt x="157" y="132"/>
                  </a:cubicBezTo>
                  <a:cubicBezTo>
                    <a:pt x="156" y="132"/>
                    <a:pt x="155" y="133"/>
                    <a:pt x="157" y="131"/>
                  </a:cubicBezTo>
                  <a:cubicBezTo>
                    <a:pt x="158" y="130"/>
                    <a:pt x="164" y="125"/>
                    <a:pt x="165" y="124"/>
                  </a:cubicBezTo>
                  <a:cubicBezTo>
                    <a:pt x="172" y="118"/>
                    <a:pt x="177" y="114"/>
                    <a:pt x="183" y="109"/>
                  </a:cubicBezTo>
                  <a:cubicBezTo>
                    <a:pt x="184" y="109"/>
                    <a:pt x="189" y="105"/>
                    <a:pt x="193" y="103"/>
                  </a:cubicBezTo>
                  <a:cubicBezTo>
                    <a:pt x="194" y="101"/>
                    <a:pt x="195" y="101"/>
                    <a:pt x="197" y="100"/>
                  </a:cubicBezTo>
                  <a:cubicBezTo>
                    <a:pt x="199" y="99"/>
                    <a:pt x="203" y="96"/>
                    <a:pt x="206" y="94"/>
                  </a:cubicBezTo>
                  <a:cubicBezTo>
                    <a:pt x="209" y="92"/>
                    <a:pt x="211" y="91"/>
                    <a:pt x="214" y="90"/>
                  </a:cubicBezTo>
                  <a:cubicBezTo>
                    <a:pt x="216" y="88"/>
                    <a:pt x="218" y="87"/>
                    <a:pt x="221" y="85"/>
                  </a:cubicBezTo>
                  <a:cubicBezTo>
                    <a:pt x="221" y="85"/>
                    <a:pt x="219" y="86"/>
                    <a:pt x="220" y="86"/>
                  </a:cubicBezTo>
                  <a:cubicBezTo>
                    <a:pt x="222" y="85"/>
                    <a:pt x="222" y="85"/>
                    <a:pt x="224" y="84"/>
                  </a:cubicBezTo>
                  <a:cubicBezTo>
                    <a:pt x="225" y="83"/>
                    <a:pt x="232" y="79"/>
                    <a:pt x="230" y="81"/>
                  </a:cubicBezTo>
                  <a:cubicBezTo>
                    <a:pt x="234" y="79"/>
                    <a:pt x="233" y="79"/>
                    <a:pt x="236" y="77"/>
                  </a:cubicBezTo>
                  <a:cubicBezTo>
                    <a:pt x="238" y="76"/>
                    <a:pt x="238" y="77"/>
                    <a:pt x="240" y="76"/>
                  </a:cubicBezTo>
                  <a:cubicBezTo>
                    <a:pt x="240" y="75"/>
                    <a:pt x="241" y="75"/>
                    <a:pt x="244" y="74"/>
                  </a:cubicBezTo>
                  <a:cubicBezTo>
                    <a:pt x="244" y="74"/>
                    <a:pt x="245" y="73"/>
                    <a:pt x="244" y="74"/>
                  </a:cubicBezTo>
                  <a:cubicBezTo>
                    <a:pt x="248" y="72"/>
                    <a:pt x="251" y="71"/>
                    <a:pt x="253" y="70"/>
                  </a:cubicBezTo>
                  <a:cubicBezTo>
                    <a:pt x="256" y="69"/>
                    <a:pt x="258" y="68"/>
                    <a:pt x="263" y="66"/>
                  </a:cubicBezTo>
                  <a:cubicBezTo>
                    <a:pt x="262" y="66"/>
                    <a:pt x="262" y="66"/>
                    <a:pt x="264" y="65"/>
                  </a:cubicBezTo>
                  <a:cubicBezTo>
                    <a:pt x="264" y="66"/>
                    <a:pt x="270" y="64"/>
                    <a:pt x="272" y="63"/>
                  </a:cubicBezTo>
                  <a:cubicBezTo>
                    <a:pt x="273" y="63"/>
                    <a:pt x="269" y="64"/>
                    <a:pt x="269" y="64"/>
                  </a:cubicBezTo>
                  <a:cubicBezTo>
                    <a:pt x="272" y="63"/>
                    <a:pt x="273" y="63"/>
                    <a:pt x="273" y="62"/>
                  </a:cubicBezTo>
                  <a:cubicBezTo>
                    <a:pt x="274" y="62"/>
                    <a:pt x="273" y="63"/>
                    <a:pt x="276" y="62"/>
                  </a:cubicBezTo>
                  <a:cubicBezTo>
                    <a:pt x="276" y="62"/>
                    <a:pt x="275" y="61"/>
                    <a:pt x="278" y="61"/>
                  </a:cubicBezTo>
                  <a:cubicBezTo>
                    <a:pt x="277" y="61"/>
                    <a:pt x="279" y="60"/>
                    <a:pt x="279" y="61"/>
                  </a:cubicBezTo>
                  <a:cubicBezTo>
                    <a:pt x="289" y="57"/>
                    <a:pt x="304" y="53"/>
                    <a:pt x="319" y="51"/>
                  </a:cubicBezTo>
                  <a:cubicBezTo>
                    <a:pt x="322" y="50"/>
                    <a:pt x="326" y="49"/>
                    <a:pt x="330" y="49"/>
                  </a:cubicBezTo>
                  <a:cubicBezTo>
                    <a:pt x="334" y="48"/>
                    <a:pt x="338" y="48"/>
                    <a:pt x="341" y="47"/>
                  </a:cubicBezTo>
                  <a:cubicBezTo>
                    <a:pt x="346" y="47"/>
                    <a:pt x="349" y="47"/>
                    <a:pt x="353" y="46"/>
                  </a:cubicBezTo>
                  <a:cubicBezTo>
                    <a:pt x="357" y="46"/>
                    <a:pt x="360" y="46"/>
                    <a:pt x="365" y="46"/>
                  </a:cubicBezTo>
                  <a:cubicBezTo>
                    <a:pt x="366" y="46"/>
                    <a:pt x="368" y="46"/>
                    <a:pt x="370" y="46"/>
                  </a:cubicBezTo>
                  <a:cubicBezTo>
                    <a:pt x="369" y="46"/>
                    <a:pt x="370" y="46"/>
                    <a:pt x="371" y="46"/>
                  </a:cubicBezTo>
                  <a:cubicBezTo>
                    <a:pt x="372" y="46"/>
                    <a:pt x="373" y="46"/>
                    <a:pt x="374" y="46"/>
                  </a:cubicBezTo>
                  <a:cubicBezTo>
                    <a:pt x="375" y="46"/>
                    <a:pt x="376" y="46"/>
                    <a:pt x="377" y="46"/>
                  </a:cubicBezTo>
                  <a:cubicBezTo>
                    <a:pt x="379" y="46"/>
                    <a:pt x="380" y="46"/>
                    <a:pt x="383" y="46"/>
                  </a:cubicBezTo>
                  <a:cubicBezTo>
                    <a:pt x="385" y="46"/>
                    <a:pt x="387" y="46"/>
                    <a:pt x="390" y="46"/>
                  </a:cubicBezTo>
                  <a:cubicBezTo>
                    <a:pt x="392" y="46"/>
                    <a:pt x="394" y="46"/>
                    <a:pt x="397" y="46"/>
                  </a:cubicBezTo>
                  <a:cubicBezTo>
                    <a:pt x="400" y="47"/>
                    <a:pt x="403" y="47"/>
                    <a:pt x="405" y="47"/>
                  </a:cubicBezTo>
                  <a:cubicBezTo>
                    <a:pt x="408" y="48"/>
                    <a:pt x="411" y="48"/>
                    <a:pt x="414" y="48"/>
                  </a:cubicBezTo>
                  <a:cubicBezTo>
                    <a:pt x="416" y="49"/>
                    <a:pt x="418" y="49"/>
                    <a:pt x="420" y="49"/>
                  </a:cubicBezTo>
                  <a:cubicBezTo>
                    <a:pt x="417" y="48"/>
                    <a:pt x="416" y="49"/>
                    <a:pt x="414" y="48"/>
                  </a:cubicBezTo>
                  <a:cubicBezTo>
                    <a:pt x="416" y="48"/>
                    <a:pt x="419" y="48"/>
                    <a:pt x="422" y="49"/>
                  </a:cubicBezTo>
                  <a:cubicBezTo>
                    <a:pt x="426" y="49"/>
                    <a:pt x="430" y="50"/>
                    <a:pt x="434" y="51"/>
                  </a:cubicBezTo>
                  <a:cubicBezTo>
                    <a:pt x="434" y="51"/>
                    <a:pt x="434" y="50"/>
                    <a:pt x="433" y="50"/>
                  </a:cubicBezTo>
                  <a:cubicBezTo>
                    <a:pt x="436" y="51"/>
                    <a:pt x="443" y="52"/>
                    <a:pt x="445" y="53"/>
                  </a:cubicBezTo>
                  <a:cubicBezTo>
                    <a:pt x="447" y="53"/>
                    <a:pt x="451" y="54"/>
                    <a:pt x="454" y="55"/>
                  </a:cubicBezTo>
                  <a:cubicBezTo>
                    <a:pt x="456" y="56"/>
                    <a:pt x="458" y="56"/>
                    <a:pt x="460" y="57"/>
                  </a:cubicBezTo>
                  <a:cubicBezTo>
                    <a:pt x="462" y="58"/>
                    <a:pt x="464" y="58"/>
                    <a:pt x="465" y="59"/>
                  </a:cubicBezTo>
                  <a:cubicBezTo>
                    <a:pt x="466" y="59"/>
                    <a:pt x="467" y="60"/>
                    <a:pt x="468" y="59"/>
                  </a:cubicBezTo>
                  <a:cubicBezTo>
                    <a:pt x="468" y="60"/>
                    <a:pt x="468" y="60"/>
                    <a:pt x="469" y="61"/>
                  </a:cubicBezTo>
                  <a:cubicBezTo>
                    <a:pt x="470" y="61"/>
                    <a:pt x="472" y="61"/>
                    <a:pt x="475" y="62"/>
                  </a:cubicBezTo>
                  <a:cubicBezTo>
                    <a:pt x="477" y="63"/>
                    <a:pt x="480" y="64"/>
                    <a:pt x="481" y="64"/>
                  </a:cubicBezTo>
                  <a:cubicBezTo>
                    <a:pt x="483" y="65"/>
                    <a:pt x="485" y="66"/>
                    <a:pt x="487" y="67"/>
                  </a:cubicBezTo>
                  <a:cubicBezTo>
                    <a:pt x="488" y="67"/>
                    <a:pt x="489" y="68"/>
                    <a:pt x="490" y="68"/>
                  </a:cubicBezTo>
                  <a:cubicBezTo>
                    <a:pt x="491" y="69"/>
                    <a:pt x="492" y="69"/>
                    <a:pt x="493" y="70"/>
                  </a:cubicBezTo>
                  <a:cubicBezTo>
                    <a:pt x="494" y="70"/>
                    <a:pt x="501" y="73"/>
                    <a:pt x="503" y="74"/>
                  </a:cubicBezTo>
                  <a:cubicBezTo>
                    <a:pt x="504" y="74"/>
                    <a:pt x="503" y="73"/>
                    <a:pt x="503" y="73"/>
                  </a:cubicBezTo>
                  <a:cubicBezTo>
                    <a:pt x="505" y="74"/>
                    <a:pt x="504" y="74"/>
                    <a:pt x="505" y="74"/>
                  </a:cubicBezTo>
                  <a:cubicBezTo>
                    <a:pt x="509" y="76"/>
                    <a:pt x="509" y="77"/>
                    <a:pt x="512" y="78"/>
                  </a:cubicBezTo>
                  <a:cubicBezTo>
                    <a:pt x="511" y="77"/>
                    <a:pt x="511" y="78"/>
                    <a:pt x="512" y="78"/>
                  </a:cubicBezTo>
                  <a:cubicBezTo>
                    <a:pt x="512" y="78"/>
                    <a:pt x="514" y="78"/>
                    <a:pt x="516" y="79"/>
                  </a:cubicBezTo>
                  <a:cubicBezTo>
                    <a:pt x="518" y="80"/>
                    <a:pt x="520" y="81"/>
                    <a:pt x="522" y="83"/>
                  </a:cubicBezTo>
                  <a:cubicBezTo>
                    <a:pt x="521" y="82"/>
                    <a:pt x="524" y="84"/>
                    <a:pt x="525" y="84"/>
                  </a:cubicBezTo>
                  <a:cubicBezTo>
                    <a:pt x="525" y="84"/>
                    <a:pt x="524" y="83"/>
                    <a:pt x="522" y="82"/>
                  </a:cubicBezTo>
                  <a:cubicBezTo>
                    <a:pt x="522" y="82"/>
                    <a:pt x="522" y="82"/>
                    <a:pt x="521" y="82"/>
                  </a:cubicBezTo>
                  <a:cubicBezTo>
                    <a:pt x="519" y="80"/>
                    <a:pt x="517" y="79"/>
                    <a:pt x="515" y="78"/>
                  </a:cubicBezTo>
                  <a:cubicBezTo>
                    <a:pt x="516" y="79"/>
                    <a:pt x="518" y="80"/>
                    <a:pt x="519" y="79"/>
                  </a:cubicBezTo>
                  <a:cubicBezTo>
                    <a:pt x="512" y="76"/>
                    <a:pt x="511" y="76"/>
                    <a:pt x="505" y="73"/>
                  </a:cubicBezTo>
                  <a:cubicBezTo>
                    <a:pt x="506" y="73"/>
                    <a:pt x="503" y="72"/>
                    <a:pt x="503" y="71"/>
                  </a:cubicBezTo>
                  <a:cubicBezTo>
                    <a:pt x="501" y="70"/>
                    <a:pt x="500" y="70"/>
                    <a:pt x="498" y="69"/>
                  </a:cubicBezTo>
                  <a:cubicBezTo>
                    <a:pt x="496" y="69"/>
                    <a:pt x="494" y="67"/>
                    <a:pt x="492" y="66"/>
                  </a:cubicBezTo>
                  <a:cubicBezTo>
                    <a:pt x="489" y="65"/>
                    <a:pt x="486" y="64"/>
                    <a:pt x="484" y="63"/>
                  </a:cubicBezTo>
                  <a:cubicBezTo>
                    <a:pt x="481" y="62"/>
                    <a:pt x="477" y="61"/>
                    <a:pt x="476" y="60"/>
                  </a:cubicBezTo>
                  <a:cubicBezTo>
                    <a:pt x="474" y="59"/>
                    <a:pt x="474" y="60"/>
                    <a:pt x="473" y="59"/>
                  </a:cubicBezTo>
                  <a:cubicBezTo>
                    <a:pt x="471" y="59"/>
                    <a:pt x="473" y="59"/>
                    <a:pt x="471" y="58"/>
                  </a:cubicBezTo>
                  <a:cubicBezTo>
                    <a:pt x="471" y="58"/>
                    <a:pt x="469" y="57"/>
                    <a:pt x="468" y="57"/>
                  </a:cubicBezTo>
                  <a:cubicBezTo>
                    <a:pt x="466" y="56"/>
                    <a:pt x="463" y="55"/>
                    <a:pt x="462" y="55"/>
                  </a:cubicBezTo>
                  <a:cubicBezTo>
                    <a:pt x="464" y="55"/>
                    <a:pt x="469" y="57"/>
                    <a:pt x="467" y="55"/>
                  </a:cubicBezTo>
                  <a:cubicBezTo>
                    <a:pt x="463" y="55"/>
                    <a:pt x="451" y="52"/>
                    <a:pt x="449" y="50"/>
                  </a:cubicBezTo>
                  <a:cubicBezTo>
                    <a:pt x="447" y="50"/>
                    <a:pt x="451" y="51"/>
                    <a:pt x="449" y="50"/>
                  </a:cubicBezTo>
                  <a:cubicBezTo>
                    <a:pt x="447" y="50"/>
                    <a:pt x="445" y="49"/>
                    <a:pt x="445" y="49"/>
                  </a:cubicBezTo>
                  <a:cubicBezTo>
                    <a:pt x="446" y="49"/>
                    <a:pt x="447" y="49"/>
                    <a:pt x="448" y="49"/>
                  </a:cubicBezTo>
                  <a:cubicBezTo>
                    <a:pt x="448" y="49"/>
                    <a:pt x="447" y="48"/>
                    <a:pt x="445" y="48"/>
                  </a:cubicBezTo>
                  <a:cubicBezTo>
                    <a:pt x="443" y="48"/>
                    <a:pt x="441" y="47"/>
                    <a:pt x="439" y="47"/>
                  </a:cubicBezTo>
                  <a:cubicBezTo>
                    <a:pt x="440" y="46"/>
                    <a:pt x="442" y="47"/>
                    <a:pt x="445" y="47"/>
                  </a:cubicBezTo>
                  <a:cubicBezTo>
                    <a:pt x="447" y="48"/>
                    <a:pt x="451" y="49"/>
                    <a:pt x="454" y="50"/>
                  </a:cubicBezTo>
                  <a:cubicBezTo>
                    <a:pt x="455" y="50"/>
                    <a:pt x="454" y="50"/>
                    <a:pt x="452" y="49"/>
                  </a:cubicBezTo>
                  <a:cubicBezTo>
                    <a:pt x="455" y="50"/>
                    <a:pt x="458" y="51"/>
                    <a:pt x="461" y="51"/>
                  </a:cubicBezTo>
                  <a:cubicBezTo>
                    <a:pt x="464" y="52"/>
                    <a:pt x="467" y="54"/>
                    <a:pt x="469" y="54"/>
                  </a:cubicBezTo>
                  <a:cubicBezTo>
                    <a:pt x="467" y="53"/>
                    <a:pt x="465" y="52"/>
                    <a:pt x="462" y="51"/>
                  </a:cubicBezTo>
                  <a:cubicBezTo>
                    <a:pt x="469" y="54"/>
                    <a:pt x="474" y="55"/>
                    <a:pt x="478" y="57"/>
                  </a:cubicBezTo>
                  <a:cubicBezTo>
                    <a:pt x="483" y="59"/>
                    <a:pt x="488" y="61"/>
                    <a:pt x="494" y="63"/>
                  </a:cubicBezTo>
                  <a:cubicBezTo>
                    <a:pt x="494" y="63"/>
                    <a:pt x="493" y="63"/>
                    <a:pt x="492" y="63"/>
                  </a:cubicBezTo>
                  <a:cubicBezTo>
                    <a:pt x="495" y="64"/>
                    <a:pt x="496" y="64"/>
                    <a:pt x="499" y="65"/>
                  </a:cubicBezTo>
                  <a:cubicBezTo>
                    <a:pt x="499" y="66"/>
                    <a:pt x="499" y="66"/>
                    <a:pt x="500" y="66"/>
                  </a:cubicBezTo>
                  <a:cubicBezTo>
                    <a:pt x="500" y="66"/>
                    <a:pt x="502" y="67"/>
                    <a:pt x="502" y="67"/>
                  </a:cubicBezTo>
                  <a:cubicBezTo>
                    <a:pt x="503" y="67"/>
                    <a:pt x="500" y="66"/>
                    <a:pt x="500" y="66"/>
                  </a:cubicBezTo>
                  <a:cubicBezTo>
                    <a:pt x="502" y="66"/>
                    <a:pt x="504" y="67"/>
                    <a:pt x="507" y="69"/>
                  </a:cubicBezTo>
                  <a:cubicBezTo>
                    <a:pt x="510" y="70"/>
                    <a:pt x="512" y="71"/>
                    <a:pt x="515" y="72"/>
                  </a:cubicBezTo>
                  <a:cubicBezTo>
                    <a:pt x="516" y="73"/>
                    <a:pt x="519" y="75"/>
                    <a:pt x="521" y="76"/>
                  </a:cubicBezTo>
                  <a:cubicBezTo>
                    <a:pt x="522" y="76"/>
                    <a:pt x="520" y="75"/>
                    <a:pt x="523" y="76"/>
                  </a:cubicBezTo>
                  <a:cubicBezTo>
                    <a:pt x="524" y="78"/>
                    <a:pt x="527" y="80"/>
                    <a:pt x="523" y="78"/>
                  </a:cubicBezTo>
                  <a:cubicBezTo>
                    <a:pt x="524" y="78"/>
                    <a:pt x="523" y="78"/>
                    <a:pt x="524" y="79"/>
                  </a:cubicBezTo>
                  <a:cubicBezTo>
                    <a:pt x="524" y="78"/>
                    <a:pt x="528" y="81"/>
                    <a:pt x="531" y="82"/>
                  </a:cubicBezTo>
                  <a:cubicBezTo>
                    <a:pt x="531" y="82"/>
                    <a:pt x="536" y="84"/>
                    <a:pt x="536" y="85"/>
                  </a:cubicBezTo>
                  <a:cubicBezTo>
                    <a:pt x="537" y="85"/>
                    <a:pt x="538" y="86"/>
                    <a:pt x="540" y="87"/>
                  </a:cubicBezTo>
                  <a:cubicBezTo>
                    <a:pt x="542" y="89"/>
                    <a:pt x="538" y="86"/>
                    <a:pt x="538" y="87"/>
                  </a:cubicBezTo>
                  <a:cubicBezTo>
                    <a:pt x="540" y="88"/>
                    <a:pt x="543" y="90"/>
                    <a:pt x="544" y="90"/>
                  </a:cubicBezTo>
                  <a:cubicBezTo>
                    <a:pt x="540" y="88"/>
                    <a:pt x="547" y="92"/>
                    <a:pt x="544" y="90"/>
                  </a:cubicBezTo>
                  <a:cubicBezTo>
                    <a:pt x="542" y="89"/>
                    <a:pt x="543" y="89"/>
                    <a:pt x="541" y="88"/>
                  </a:cubicBezTo>
                  <a:cubicBezTo>
                    <a:pt x="541" y="88"/>
                    <a:pt x="542" y="88"/>
                    <a:pt x="544" y="89"/>
                  </a:cubicBezTo>
                  <a:cubicBezTo>
                    <a:pt x="546" y="91"/>
                    <a:pt x="546" y="91"/>
                    <a:pt x="546" y="92"/>
                  </a:cubicBezTo>
                  <a:cubicBezTo>
                    <a:pt x="548" y="93"/>
                    <a:pt x="550" y="95"/>
                    <a:pt x="552" y="96"/>
                  </a:cubicBezTo>
                  <a:cubicBezTo>
                    <a:pt x="549" y="94"/>
                    <a:pt x="545" y="91"/>
                    <a:pt x="547" y="91"/>
                  </a:cubicBezTo>
                  <a:cubicBezTo>
                    <a:pt x="549" y="93"/>
                    <a:pt x="548" y="92"/>
                    <a:pt x="549" y="93"/>
                  </a:cubicBezTo>
                  <a:cubicBezTo>
                    <a:pt x="550" y="94"/>
                    <a:pt x="554" y="97"/>
                    <a:pt x="553" y="96"/>
                  </a:cubicBezTo>
                  <a:cubicBezTo>
                    <a:pt x="556" y="98"/>
                    <a:pt x="555" y="98"/>
                    <a:pt x="554" y="97"/>
                  </a:cubicBezTo>
                  <a:cubicBezTo>
                    <a:pt x="557" y="99"/>
                    <a:pt x="557" y="99"/>
                    <a:pt x="555" y="98"/>
                  </a:cubicBezTo>
                  <a:cubicBezTo>
                    <a:pt x="557" y="99"/>
                    <a:pt x="557" y="99"/>
                    <a:pt x="558" y="100"/>
                  </a:cubicBezTo>
                  <a:cubicBezTo>
                    <a:pt x="559" y="101"/>
                    <a:pt x="557" y="99"/>
                    <a:pt x="558" y="99"/>
                  </a:cubicBezTo>
                  <a:cubicBezTo>
                    <a:pt x="559" y="100"/>
                    <a:pt x="559" y="100"/>
                    <a:pt x="560" y="101"/>
                  </a:cubicBezTo>
                  <a:cubicBezTo>
                    <a:pt x="562" y="102"/>
                    <a:pt x="563" y="103"/>
                    <a:pt x="566" y="105"/>
                  </a:cubicBezTo>
                  <a:cubicBezTo>
                    <a:pt x="567" y="107"/>
                    <a:pt x="569" y="108"/>
                    <a:pt x="571" y="111"/>
                  </a:cubicBezTo>
                  <a:cubicBezTo>
                    <a:pt x="571" y="110"/>
                    <a:pt x="570" y="109"/>
                    <a:pt x="572" y="111"/>
                  </a:cubicBezTo>
                  <a:cubicBezTo>
                    <a:pt x="573" y="112"/>
                    <a:pt x="573" y="112"/>
                    <a:pt x="574" y="113"/>
                  </a:cubicBezTo>
                  <a:cubicBezTo>
                    <a:pt x="574" y="112"/>
                    <a:pt x="574" y="112"/>
                    <a:pt x="575" y="113"/>
                  </a:cubicBezTo>
                  <a:cubicBezTo>
                    <a:pt x="575" y="113"/>
                    <a:pt x="575" y="113"/>
                    <a:pt x="576" y="114"/>
                  </a:cubicBezTo>
                  <a:cubicBezTo>
                    <a:pt x="576" y="114"/>
                    <a:pt x="574" y="113"/>
                    <a:pt x="574" y="113"/>
                  </a:cubicBezTo>
                  <a:cubicBezTo>
                    <a:pt x="578" y="116"/>
                    <a:pt x="580" y="118"/>
                    <a:pt x="582" y="120"/>
                  </a:cubicBezTo>
                  <a:cubicBezTo>
                    <a:pt x="584" y="121"/>
                    <a:pt x="585" y="123"/>
                    <a:pt x="587" y="125"/>
                  </a:cubicBezTo>
                  <a:cubicBezTo>
                    <a:pt x="588" y="126"/>
                    <a:pt x="591" y="129"/>
                    <a:pt x="593" y="130"/>
                  </a:cubicBezTo>
                  <a:cubicBezTo>
                    <a:pt x="592" y="130"/>
                    <a:pt x="593" y="131"/>
                    <a:pt x="594" y="131"/>
                  </a:cubicBezTo>
                  <a:cubicBezTo>
                    <a:pt x="591" y="129"/>
                    <a:pt x="593" y="129"/>
                    <a:pt x="593" y="129"/>
                  </a:cubicBezTo>
                  <a:cubicBezTo>
                    <a:pt x="591" y="127"/>
                    <a:pt x="590" y="127"/>
                    <a:pt x="588" y="124"/>
                  </a:cubicBezTo>
                  <a:cubicBezTo>
                    <a:pt x="588" y="125"/>
                    <a:pt x="586" y="123"/>
                    <a:pt x="585" y="122"/>
                  </a:cubicBezTo>
                  <a:cubicBezTo>
                    <a:pt x="585" y="122"/>
                    <a:pt x="584" y="121"/>
                    <a:pt x="583" y="120"/>
                  </a:cubicBezTo>
                  <a:cubicBezTo>
                    <a:pt x="583" y="120"/>
                    <a:pt x="579" y="116"/>
                    <a:pt x="579" y="116"/>
                  </a:cubicBezTo>
                  <a:cubicBezTo>
                    <a:pt x="579" y="116"/>
                    <a:pt x="583" y="120"/>
                    <a:pt x="582" y="118"/>
                  </a:cubicBezTo>
                  <a:cubicBezTo>
                    <a:pt x="579" y="116"/>
                    <a:pt x="580" y="116"/>
                    <a:pt x="581" y="118"/>
                  </a:cubicBezTo>
                  <a:cubicBezTo>
                    <a:pt x="578" y="114"/>
                    <a:pt x="576" y="113"/>
                    <a:pt x="575" y="111"/>
                  </a:cubicBezTo>
                  <a:cubicBezTo>
                    <a:pt x="573" y="110"/>
                    <a:pt x="571" y="109"/>
                    <a:pt x="568" y="106"/>
                  </a:cubicBezTo>
                  <a:cubicBezTo>
                    <a:pt x="568" y="106"/>
                    <a:pt x="570" y="107"/>
                    <a:pt x="569" y="106"/>
                  </a:cubicBezTo>
                  <a:cubicBezTo>
                    <a:pt x="568" y="106"/>
                    <a:pt x="564" y="102"/>
                    <a:pt x="561" y="100"/>
                  </a:cubicBezTo>
                  <a:cubicBezTo>
                    <a:pt x="562" y="100"/>
                    <a:pt x="563" y="101"/>
                    <a:pt x="564" y="101"/>
                  </a:cubicBezTo>
                  <a:cubicBezTo>
                    <a:pt x="563" y="100"/>
                    <a:pt x="562" y="100"/>
                    <a:pt x="561" y="99"/>
                  </a:cubicBezTo>
                  <a:cubicBezTo>
                    <a:pt x="562" y="100"/>
                    <a:pt x="561" y="99"/>
                    <a:pt x="561" y="99"/>
                  </a:cubicBezTo>
                  <a:cubicBezTo>
                    <a:pt x="560" y="98"/>
                    <a:pt x="560" y="99"/>
                    <a:pt x="559" y="98"/>
                  </a:cubicBezTo>
                  <a:cubicBezTo>
                    <a:pt x="557" y="96"/>
                    <a:pt x="553" y="94"/>
                    <a:pt x="550" y="91"/>
                  </a:cubicBezTo>
                  <a:cubicBezTo>
                    <a:pt x="547" y="89"/>
                    <a:pt x="545" y="87"/>
                    <a:pt x="544" y="86"/>
                  </a:cubicBezTo>
                  <a:cubicBezTo>
                    <a:pt x="546" y="88"/>
                    <a:pt x="549" y="89"/>
                    <a:pt x="552" y="92"/>
                  </a:cubicBezTo>
                  <a:cubicBezTo>
                    <a:pt x="552" y="91"/>
                    <a:pt x="553" y="92"/>
                    <a:pt x="553" y="92"/>
                  </a:cubicBezTo>
                  <a:cubicBezTo>
                    <a:pt x="549" y="89"/>
                    <a:pt x="546" y="87"/>
                    <a:pt x="542" y="84"/>
                  </a:cubicBezTo>
                  <a:cubicBezTo>
                    <a:pt x="543" y="84"/>
                    <a:pt x="543" y="84"/>
                    <a:pt x="541" y="83"/>
                  </a:cubicBezTo>
                  <a:cubicBezTo>
                    <a:pt x="541" y="83"/>
                    <a:pt x="541" y="84"/>
                    <a:pt x="540" y="83"/>
                  </a:cubicBezTo>
                  <a:cubicBezTo>
                    <a:pt x="541" y="83"/>
                    <a:pt x="541" y="83"/>
                    <a:pt x="539" y="82"/>
                  </a:cubicBezTo>
                  <a:cubicBezTo>
                    <a:pt x="540" y="82"/>
                    <a:pt x="536" y="80"/>
                    <a:pt x="536" y="80"/>
                  </a:cubicBezTo>
                  <a:cubicBezTo>
                    <a:pt x="540" y="82"/>
                    <a:pt x="537" y="80"/>
                    <a:pt x="539" y="81"/>
                  </a:cubicBezTo>
                  <a:cubicBezTo>
                    <a:pt x="542" y="83"/>
                    <a:pt x="541" y="83"/>
                    <a:pt x="543" y="84"/>
                  </a:cubicBezTo>
                  <a:cubicBezTo>
                    <a:pt x="542" y="83"/>
                    <a:pt x="543" y="84"/>
                    <a:pt x="541" y="83"/>
                  </a:cubicBezTo>
                  <a:cubicBezTo>
                    <a:pt x="542" y="83"/>
                    <a:pt x="545" y="84"/>
                    <a:pt x="546" y="85"/>
                  </a:cubicBezTo>
                  <a:cubicBezTo>
                    <a:pt x="544" y="85"/>
                    <a:pt x="546" y="86"/>
                    <a:pt x="547" y="87"/>
                  </a:cubicBezTo>
                  <a:cubicBezTo>
                    <a:pt x="546" y="86"/>
                    <a:pt x="547" y="86"/>
                    <a:pt x="547" y="86"/>
                  </a:cubicBezTo>
                  <a:cubicBezTo>
                    <a:pt x="549" y="87"/>
                    <a:pt x="550" y="88"/>
                    <a:pt x="552" y="89"/>
                  </a:cubicBezTo>
                  <a:cubicBezTo>
                    <a:pt x="553" y="90"/>
                    <a:pt x="554" y="91"/>
                    <a:pt x="554" y="91"/>
                  </a:cubicBezTo>
                  <a:cubicBezTo>
                    <a:pt x="553" y="91"/>
                    <a:pt x="553" y="90"/>
                    <a:pt x="553" y="91"/>
                  </a:cubicBezTo>
                  <a:cubicBezTo>
                    <a:pt x="555" y="92"/>
                    <a:pt x="553" y="91"/>
                    <a:pt x="555" y="92"/>
                  </a:cubicBezTo>
                  <a:cubicBezTo>
                    <a:pt x="556" y="92"/>
                    <a:pt x="557" y="93"/>
                    <a:pt x="557" y="93"/>
                  </a:cubicBezTo>
                  <a:cubicBezTo>
                    <a:pt x="556" y="92"/>
                    <a:pt x="554" y="92"/>
                    <a:pt x="554" y="91"/>
                  </a:cubicBezTo>
                  <a:cubicBezTo>
                    <a:pt x="556" y="93"/>
                    <a:pt x="556" y="92"/>
                    <a:pt x="558" y="94"/>
                  </a:cubicBezTo>
                  <a:cubicBezTo>
                    <a:pt x="558" y="94"/>
                    <a:pt x="560" y="95"/>
                    <a:pt x="560" y="95"/>
                  </a:cubicBezTo>
                  <a:cubicBezTo>
                    <a:pt x="558" y="94"/>
                    <a:pt x="559" y="95"/>
                    <a:pt x="559" y="95"/>
                  </a:cubicBezTo>
                  <a:cubicBezTo>
                    <a:pt x="559" y="95"/>
                    <a:pt x="563" y="99"/>
                    <a:pt x="561" y="96"/>
                  </a:cubicBezTo>
                  <a:cubicBezTo>
                    <a:pt x="561" y="97"/>
                    <a:pt x="560" y="96"/>
                    <a:pt x="560" y="96"/>
                  </a:cubicBezTo>
                  <a:cubicBezTo>
                    <a:pt x="561" y="96"/>
                    <a:pt x="560" y="96"/>
                    <a:pt x="561" y="96"/>
                  </a:cubicBezTo>
                  <a:cubicBezTo>
                    <a:pt x="562" y="97"/>
                    <a:pt x="563" y="98"/>
                    <a:pt x="564" y="99"/>
                  </a:cubicBezTo>
                  <a:cubicBezTo>
                    <a:pt x="564" y="99"/>
                    <a:pt x="562" y="98"/>
                    <a:pt x="562" y="98"/>
                  </a:cubicBezTo>
                  <a:cubicBezTo>
                    <a:pt x="564" y="99"/>
                    <a:pt x="568" y="101"/>
                    <a:pt x="568" y="102"/>
                  </a:cubicBezTo>
                  <a:cubicBezTo>
                    <a:pt x="567" y="102"/>
                    <a:pt x="565" y="100"/>
                    <a:pt x="565" y="100"/>
                  </a:cubicBezTo>
                  <a:cubicBezTo>
                    <a:pt x="567" y="102"/>
                    <a:pt x="569" y="103"/>
                    <a:pt x="572" y="106"/>
                  </a:cubicBezTo>
                  <a:cubicBezTo>
                    <a:pt x="571" y="105"/>
                    <a:pt x="572" y="105"/>
                    <a:pt x="573" y="106"/>
                  </a:cubicBezTo>
                  <a:cubicBezTo>
                    <a:pt x="573" y="107"/>
                    <a:pt x="575" y="109"/>
                    <a:pt x="576" y="109"/>
                  </a:cubicBezTo>
                  <a:cubicBezTo>
                    <a:pt x="578" y="111"/>
                    <a:pt x="576" y="109"/>
                    <a:pt x="577" y="110"/>
                  </a:cubicBezTo>
                  <a:cubicBezTo>
                    <a:pt x="577" y="110"/>
                    <a:pt x="578" y="111"/>
                    <a:pt x="579" y="112"/>
                  </a:cubicBezTo>
                  <a:cubicBezTo>
                    <a:pt x="579" y="112"/>
                    <a:pt x="580" y="113"/>
                    <a:pt x="580" y="113"/>
                  </a:cubicBezTo>
                  <a:cubicBezTo>
                    <a:pt x="580" y="113"/>
                    <a:pt x="580" y="113"/>
                    <a:pt x="580" y="113"/>
                  </a:cubicBezTo>
                  <a:cubicBezTo>
                    <a:pt x="580" y="113"/>
                    <a:pt x="579" y="112"/>
                    <a:pt x="579" y="112"/>
                  </a:cubicBezTo>
                  <a:cubicBezTo>
                    <a:pt x="580" y="113"/>
                    <a:pt x="581" y="113"/>
                    <a:pt x="583" y="115"/>
                  </a:cubicBezTo>
                  <a:cubicBezTo>
                    <a:pt x="583" y="115"/>
                    <a:pt x="580" y="113"/>
                    <a:pt x="580" y="112"/>
                  </a:cubicBezTo>
                  <a:cubicBezTo>
                    <a:pt x="583" y="115"/>
                    <a:pt x="581" y="112"/>
                    <a:pt x="581" y="112"/>
                  </a:cubicBezTo>
                  <a:cubicBezTo>
                    <a:pt x="582" y="113"/>
                    <a:pt x="584" y="115"/>
                    <a:pt x="584" y="116"/>
                  </a:cubicBezTo>
                  <a:cubicBezTo>
                    <a:pt x="583" y="115"/>
                    <a:pt x="586" y="117"/>
                    <a:pt x="583" y="114"/>
                  </a:cubicBezTo>
                  <a:cubicBezTo>
                    <a:pt x="583" y="114"/>
                    <a:pt x="581" y="112"/>
                    <a:pt x="579" y="111"/>
                  </a:cubicBezTo>
                  <a:cubicBezTo>
                    <a:pt x="580" y="111"/>
                    <a:pt x="579" y="111"/>
                    <a:pt x="578" y="110"/>
                  </a:cubicBezTo>
                  <a:cubicBezTo>
                    <a:pt x="577" y="109"/>
                    <a:pt x="579" y="111"/>
                    <a:pt x="577" y="109"/>
                  </a:cubicBezTo>
                  <a:cubicBezTo>
                    <a:pt x="575" y="107"/>
                    <a:pt x="574" y="106"/>
                    <a:pt x="575" y="107"/>
                  </a:cubicBezTo>
                  <a:cubicBezTo>
                    <a:pt x="576" y="107"/>
                    <a:pt x="576" y="107"/>
                    <a:pt x="577" y="108"/>
                  </a:cubicBezTo>
                  <a:cubicBezTo>
                    <a:pt x="578" y="109"/>
                    <a:pt x="579" y="109"/>
                    <a:pt x="580" y="110"/>
                  </a:cubicBezTo>
                  <a:cubicBezTo>
                    <a:pt x="578" y="109"/>
                    <a:pt x="578" y="109"/>
                    <a:pt x="576" y="107"/>
                  </a:cubicBezTo>
                  <a:cubicBezTo>
                    <a:pt x="578" y="108"/>
                    <a:pt x="575" y="106"/>
                    <a:pt x="574" y="105"/>
                  </a:cubicBezTo>
                  <a:cubicBezTo>
                    <a:pt x="575" y="106"/>
                    <a:pt x="577" y="107"/>
                    <a:pt x="578" y="108"/>
                  </a:cubicBezTo>
                  <a:cubicBezTo>
                    <a:pt x="579" y="109"/>
                    <a:pt x="581" y="110"/>
                    <a:pt x="581" y="110"/>
                  </a:cubicBezTo>
                  <a:cubicBezTo>
                    <a:pt x="577" y="107"/>
                    <a:pt x="574" y="104"/>
                    <a:pt x="572" y="103"/>
                  </a:cubicBezTo>
                  <a:cubicBezTo>
                    <a:pt x="573" y="104"/>
                    <a:pt x="575" y="105"/>
                    <a:pt x="577" y="107"/>
                  </a:cubicBezTo>
                  <a:cubicBezTo>
                    <a:pt x="579" y="108"/>
                    <a:pt x="581" y="110"/>
                    <a:pt x="583" y="112"/>
                  </a:cubicBezTo>
                  <a:cubicBezTo>
                    <a:pt x="583" y="112"/>
                    <a:pt x="583" y="112"/>
                    <a:pt x="584" y="113"/>
                  </a:cubicBezTo>
                  <a:cubicBezTo>
                    <a:pt x="586" y="114"/>
                    <a:pt x="589" y="117"/>
                    <a:pt x="590" y="118"/>
                  </a:cubicBezTo>
                  <a:cubicBezTo>
                    <a:pt x="590" y="119"/>
                    <a:pt x="594" y="122"/>
                    <a:pt x="594" y="123"/>
                  </a:cubicBezTo>
                  <a:cubicBezTo>
                    <a:pt x="594" y="122"/>
                    <a:pt x="595" y="122"/>
                    <a:pt x="593" y="121"/>
                  </a:cubicBezTo>
                  <a:cubicBezTo>
                    <a:pt x="594" y="122"/>
                    <a:pt x="593" y="121"/>
                    <a:pt x="592" y="120"/>
                  </a:cubicBezTo>
                  <a:cubicBezTo>
                    <a:pt x="592" y="120"/>
                    <a:pt x="591" y="119"/>
                    <a:pt x="591" y="119"/>
                  </a:cubicBezTo>
                  <a:cubicBezTo>
                    <a:pt x="590" y="118"/>
                    <a:pt x="588" y="116"/>
                    <a:pt x="587" y="115"/>
                  </a:cubicBezTo>
                  <a:cubicBezTo>
                    <a:pt x="587" y="115"/>
                    <a:pt x="587" y="115"/>
                    <a:pt x="587" y="116"/>
                  </a:cubicBezTo>
                  <a:cubicBezTo>
                    <a:pt x="584" y="113"/>
                    <a:pt x="582" y="111"/>
                    <a:pt x="581" y="109"/>
                  </a:cubicBezTo>
                  <a:cubicBezTo>
                    <a:pt x="579" y="108"/>
                    <a:pt x="578" y="107"/>
                    <a:pt x="576" y="105"/>
                  </a:cubicBezTo>
                  <a:cubicBezTo>
                    <a:pt x="574" y="104"/>
                    <a:pt x="572" y="102"/>
                    <a:pt x="569" y="100"/>
                  </a:cubicBezTo>
                  <a:cubicBezTo>
                    <a:pt x="567" y="98"/>
                    <a:pt x="565" y="96"/>
                    <a:pt x="563" y="95"/>
                  </a:cubicBezTo>
                  <a:cubicBezTo>
                    <a:pt x="563" y="95"/>
                    <a:pt x="564" y="96"/>
                    <a:pt x="563" y="95"/>
                  </a:cubicBezTo>
                  <a:cubicBezTo>
                    <a:pt x="562" y="94"/>
                    <a:pt x="560" y="93"/>
                    <a:pt x="557" y="91"/>
                  </a:cubicBezTo>
                  <a:cubicBezTo>
                    <a:pt x="557" y="91"/>
                    <a:pt x="557" y="90"/>
                    <a:pt x="556" y="89"/>
                  </a:cubicBezTo>
                  <a:cubicBezTo>
                    <a:pt x="556" y="90"/>
                    <a:pt x="553" y="87"/>
                    <a:pt x="552" y="87"/>
                  </a:cubicBezTo>
                  <a:cubicBezTo>
                    <a:pt x="552" y="87"/>
                    <a:pt x="552" y="87"/>
                    <a:pt x="552" y="87"/>
                  </a:cubicBezTo>
                  <a:cubicBezTo>
                    <a:pt x="551" y="86"/>
                    <a:pt x="552" y="87"/>
                    <a:pt x="553" y="87"/>
                  </a:cubicBezTo>
                  <a:cubicBezTo>
                    <a:pt x="553" y="88"/>
                    <a:pt x="554" y="88"/>
                    <a:pt x="553" y="87"/>
                  </a:cubicBezTo>
                  <a:cubicBezTo>
                    <a:pt x="553" y="87"/>
                    <a:pt x="550" y="85"/>
                    <a:pt x="550" y="86"/>
                  </a:cubicBezTo>
                  <a:cubicBezTo>
                    <a:pt x="551" y="86"/>
                    <a:pt x="552" y="87"/>
                    <a:pt x="552" y="87"/>
                  </a:cubicBezTo>
                  <a:cubicBezTo>
                    <a:pt x="550" y="86"/>
                    <a:pt x="548" y="85"/>
                    <a:pt x="547" y="84"/>
                  </a:cubicBezTo>
                  <a:cubicBezTo>
                    <a:pt x="548" y="85"/>
                    <a:pt x="546" y="84"/>
                    <a:pt x="548" y="86"/>
                  </a:cubicBezTo>
                  <a:cubicBezTo>
                    <a:pt x="549" y="86"/>
                    <a:pt x="547" y="85"/>
                    <a:pt x="548" y="85"/>
                  </a:cubicBezTo>
                  <a:cubicBezTo>
                    <a:pt x="550" y="86"/>
                    <a:pt x="554" y="88"/>
                    <a:pt x="553" y="88"/>
                  </a:cubicBezTo>
                  <a:cubicBezTo>
                    <a:pt x="553" y="88"/>
                    <a:pt x="560" y="94"/>
                    <a:pt x="557" y="91"/>
                  </a:cubicBezTo>
                  <a:cubicBezTo>
                    <a:pt x="558" y="92"/>
                    <a:pt x="559" y="93"/>
                    <a:pt x="560" y="93"/>
                  </a:cubicBezTo>
                  <a:cubicBezTo>
                    <a:pt x="560" y="94"/>
                    <a:pt x="559" y="94"/>
                    <a:pt x="559" y="94"/>
                  </a:cubicBezTo>
                  <a:cubicBezTo>
                    <a:pt x="561" y="95"/>
                    <a:pt x="562" y="96"/>
                    <a:pt x="563" y="97"/>
                  </a:cubicBezTo>
                  <a:cubicBezTo>
                    <a:pt x="562" y="96"/>
                    <a:pt x="562" y="97"/>
                    <a:pt x="562" y="96"/>
                  </a:cubicBezTo>
                  <a:cubicBezTo>
                    <a:pt x="560" y="95"/>
                    <a:pt x="559" y="95"/>
                    <a:pt x="558" y="94"/>
                  </a:cubicBezTo>
                  <a:cubicBezTo>
                    <a:pt x="559" y="94"/>
                    <a:pt x="561" y="95"/>
                    <a:pt x="560" y="95"/>
                  </a:cubicBezTo>
                  <a:cubicBezTo>
                    <a:pt x="558" y="93"/>
                    <a:pt x="559" y="93"/>
                    <a:pt x="556" y="91"/>
                  </a:cubicBezTo>
                  <a:cubicBezTo>
                    <a:pt x="555" y="91"/>
                    <a:pt x="553" y="90"/>
                    <a:pt x="551" y="88"/>
                  </a:cubicBezTo>
                  <a:cubicBezTo>
                    <a:pt x="548" y="87"/>
                    <a:pt x="546" y="85"/>
                    <a:pt x="547" y="85"/>
                  </a:cubicBezTo>
                  <a:cubicBezTo>
                    <a:pt x="544" y="84"/>
                    <a:pt x="543" y="83"/>
                    <a:pt x="545" y="85"/>
                  </a:cubicBezTo>
                  <a:cubicBezTo>
                    <a:pt x="543" y="83"/>
                    <a:pt x="539" y="80"/>
                    <a:pt x="539" y="81"/>
                  </a:cubicBezTo>
                  <a:cubicBezTo>
                    <a:pt x="539" y="81"/>
                    <a:pt x="537" y="80"/>
                    <a:pt x="537" y="80"/>
                  </a:cubicBezTo>
                  <a:cubicBezTo>
                    <a:pt x="538" y="80"/>
                    <a:pt x="541" y="82"/>
                    <a:pt x="541" y="81"/>
                  </a:cubicBezTo>
                  <a:cubicBezTo>
                    <a:pt x="541" y="81"/>
                    <a:pt x="540" y="80"/>
                    <a:pt x="538" y="80"/>
                  </a:cubicBezTo>
                  <a:cubicBezTo>
                    <a:pt x="537" y="79"/>
                    <a:pt x="536" y="78"/>
                    <a:pt x="536" y="78"/>
                  </a:cubicBezTo>
                  <a:cubicBezTo>
                    <a:pt x="538" y="79"/>
                    <a:pt x="537" y="78"/>
                    <a:pt x="539" y="79"/>
                  </a:cubicBezTo>
                  <a:cubicBezTo>
                    <a:pt x="537" y="79"/>
                    <a:pt x="540" y="80"/>
                    <a:pt x="541" y="81"/>
                  </a:cubicBezTo>
                  <a:cubicBezTo>
                    <a:pt x="540" y="81"/>
                    <a:pt x="541" y="82"/>
                    <a:pt x="543" y="83"/>
                  </a:cubicBezTo>
                  <a:cubicBezTo>
                    <a:pt x="542" y="81"/>
                    <a:pt x="542" y="82"/>
                    <a:pt x="545" y="83"/>
                  </a:cubicBezTo>
                  <a:cubicBezTo>
                    <a:pt x="543" y="82"/>
                    <a:pt x="541" y="81"/>
                    <a:pt x="539" y="79"/>
                  </a:cubicBezTo>
                  <a:cubicBezTo>
                    <a:pt x="537" y="78"/>
                    <a:pt x="535" y="77"/>
                    <a:pt x="533" y="76"/>
                  </a:cubicBezTo>
                  <a:cubicBezTo>
                    <a:pt x="535" y="77"/>
                    <a:pt x="531" y="75"/>
                    <a:pt x="531" y="75"/>
                  </a:cubicBezTo>
                  <a:cubicBezTo>
                    <a:pt x="526" y="73"/>
                    <a:pt x="525" y="71"/>
                    <a:pt x="520" y="69"/>
                  </a:cubicBezTo>
                  <a:cubicBezTo>
                    <a:pt x="522" y="70"/>
                    <a:pt x="519" y="68"/>
                    <a:pt x="521" y="69"/>
                  </a:cubicBezTo>
                  <a:cubicBezTo>
                    <a:pt x="520" y="69"/>
                    <a:pt x="526" y="72"/>
                    <a:pt x="526" y="72"/>
                  </a:cubicBezTo>
                  <a:cubicBezTo>
                    <a:pt x="525" y="71"/>
                    <a:pt x="526" y="71"/>
                    <a:pt x="526" y="72"/>
                  </a:cubicBezTo>
                  <a:cubicBezTo>
                    <a:pt x="520" y="68"/>
                    <a:pt x="518" y="67"/>
                    <a:pt x="525" y="70"/>
                  </a:cubicBezTo>
                  <a:cubicBezTo>
                    <a:pt x="525" y="70"/>
                    <a:pt x="525" y="70"/>
                    <a:pt x="525" y="71"/>
                  </a:cubicBezTo>
                  <a:cubicBezTo>
                    <a:pt x="527" y="72"/>
                    <a:pt x="530" y="74"/>
                    <a:pt x="529" y="73"/>
                  </a:cubicBezTo>
                  <a:cubicBezTo>
                    <a:pt x="524" y="70"/>
                    <a:pt x="528" y="71"/>
                    <a:pt x="524" y="69"/>
                  </a:cubicBezTo>
                  <a:cubicBezTo>
                    <a:pt x="523" y="69"/>
                    <a:pt x="524" y="70"/>
                    <a:pt x="522" y="68"/>
                  </a:cubicBezTo>
                  <a:cubicBezTo>
                    <a:pt x="520" y="67"/>
                    <a:pt x="523" y="68"/>
                    <a:pt x="521" y="67"/>
                  </a:cubicBezTo>
                  <a:cubicBezTo>
                    <a:pt x="519" y="66"/>
                    <a:pt x="520" y="67"/>
                    <a:pt x="519" y="67"/>
                  </a:cubicBezTo>
                  <a:cubicBezTo>
                    <a:pt x="517" y="66"/>
                    <a:pt x="514" y="64"/>
                    <a:pt x="518" y="66"/>
                  </a:cubicBezTo>
                  <a:cubicBezTo>
                    <a:pt x="516" y="65"/>
                    <a:pt x="515" y="64"/>
                    <a:pt x="514" y="64"/>
                  </a:cubicBezTo>
                  <a:cubicBezTo>
                    <a:pt x="515" y="64"/>
                    <a:pt x="515" y="64"/>
                    <a:pt x="516" y="64"/>
                  </a:cubicBezTo>
                  <a:cubicBezTo>
                    <a:pt x="519" y="66"/>
                    <a:pt x="522" y="68"/>
                    <a:pt x="525" y="69"/>
                  </a:cubicBezTo>
                  <a:cubicBezTo>
                    <a:pt x="527" y="71"/>
                    <a:pt x="530" y="72"/>
                    <a:pt x="532" y="73"/>
                  </a:cubicBezTo>
                  <a:cubicBezTo>
                    <a:pt x="531" y="73"/>
                    <a:pt x="529" y="72"/>
                    <a:pt x="531" y="72"/>
                  </a:cubicBezTo>
                  <a:cubicBezTo>
                    <a:pt x="533" y="74"/>
                    <a:pt x="534" y="74"/>
                    <a:pt x="535" y="75"/>
                  </a:cubicBezTo>
                  <a:cubicBezTo>
                    <a:pt x="535" y="75"/>
                    <a:pt x="535" y="75"/>
                    <a:pt x="537" y="76"/>
                  </a:cubicBezTo>
                  <a:cubicBezTo>
                    <a:pt x="537" y="76"/>
                    <a:pt x="536" y="75"/>
                    <a:pt x="536" y="75"/>
                  </a:cubicBezTo>
                  <a:cubicBezTo>
                    <a:pt x="540" y="78"/>
                    <a:pt x="543" y="80"/>
                    <a:pt x="545" y="81"/>
                  </a:cubicBezTo>
                  <a:cubicBezTo>
                    <a:pt x="543" y="80"/>
                    <a:pt x="546" y="82"/>
                    <a:pt x="547" y="83"/>
                  </a:cubicBezTo>
                  <a:cubicBezTo>
                    <a:pt x="544" y="82"/>
                    <a:pt x="542" y="80"/>
                    <a:pt x="539" y="78"/>
                  </a:cubicBezTo>
                  <a:cubicBezTo>
                    <a:pt x="537" y="76"/>
                    <a:pt x="534" y="75"/>
                    <a:pt x="533" y="74"/>
                  </a:cubicBezTo>
                  <a:cubicBezTo>
                    <a:pt x="534" y="75"/>
                    <a:pt x="537" y="77"/>
                    <a:pt x="538" y="78"/>
                  </a:cubicBezTo>
                  <a:cubicBezTo>
                    <a:pt x="533" y="75"/>
                    <a:pt x="532" y="73"/>
                    <a:pt x="529" y="72"/>
                  </a:cubicBezTo>
                  <a:cubicBezTo>
                    <a:pt x="529" y="72"/>
                    <a:pt x="532" y="74"/>
                    <a:pt x="534" y="76"/>
                  </a:cubicBezTo>
                  <a:cubicBezTo>
                    <a:pt x="535" y="77"/>
                    <a:pt x="528" y="73"/>
                    <a:pt x="527" y="72"/>
                  </a:cubicBezTo>
                  <a:cubicBezTo>
                    <a:pt x="530" y="74"/>
                    <a:pt x="534" y="76"/>
                    <a:pt x="537" y="77"/>
                  </a:cubicBezTo>
                  <a:cubicBezTo>
                    <a:pt x="539" y="79"/>
                    <a:pt x="541" y="81"/>
                    <a:pt x="545" y="83"/>
                  </a:cubicBezTo>
                  <a:cubicBezTo>
                    <a:pt x="544" y="82"/>
                    <a:pt x="544" y="82"/>
                    <a:pt x="545" y="82"/>
                  </a:cubicBezTo>
                  <a:cubicBezTo>
                    <a:pt x="543" y="81"/>
                    <a:pt x="542" y="81"/>
                    <a:pt x="542" y="81"/>
                  </a:cubicBezTo>
                  <a:cubicBezTo>
                    <a:pt x="543" y="81"/>
                    <a:pt x="545" y="83"/>
                    <a:pt x="546" y="83"/>
                  </a:cubicBezTo>
                  <a:cubicBezTo>
                    <a:pt x="547" y="84"/>
                    <a:pt x="548" y="84"/>
                    <a:pt x="550" y="85"/>
                  </a:cubicBezTo>
                  <a:cubicBezTo>
                    <a:pt x="550" y="85"/>
                    <a:pt x="546" y="83"/>
                    <a:pt x="549" y="84"/>
                  </a:cubicBezTo>
                  <a:cubicBezTo>
                    <a:pt x="551" y="86"/>
                    <a:pt x="550" y="84"/>
                    <a:pt x="552" y="86"/>
                  </a:cubicBezTo>
                  <a:cubicBezTo>
                    <a:pt x="554" y="88"/>
                    <a:pt x="552" y="86"/>
                    <a:pt x="555" y="88"/>
                  </a:cubicBezTo>
                  <a:cubicBezTo>
                    <a:pt x="555" y="88"/>
                    <a:pt x="558" y="90"/>
                    <a:pt x="559" y="91"/>
                  </a:cubicBezTo>
                  <a:cubicBezTo>
                    <a:pt x="559" y="91"/>
                    <a:pt x="557" y="90"/>
                    <a:pt x="559" y="91"/>
                  </a:cubicBezTo>
                  <a:cubicBezTo>
                    <a:pt x="561" y="92"/>
                    <a:pt x="563" y="94"/>
                    <a:pt x="563" y="94"/>
                  </a:cubicBezTo>
                  <a:cubicBezTo>
                    <a:pt x="566" y="96"/>
                    <a:pt x="567" y="96"/>
                    <a:pt x="570" y="99"/>
                  </a:cubicBezTo>
                  <a:cubicBezTo>
                    <a:pt x="571" y="100"/>
                    <a:pt x="570" y="99"/>
                    <a:pt x="570" y="99"/>
                  </a:cubicBezTo>
                  <a:cubicBezTo>
                    <a:pt x="572" y="101"/>
                    <a:pt x="574" y="102"/>
                    <a:pt x="575" y="103"/>
                  </a:cubicBezTo>
                  <a:cubicBezTo>
                    <a:pt x="575" y="103"/>
                    <a:pt x="574" y="102"/>
                    <a:pt x="573" y="102"/>
                  </a:cubicBezTo>
                  <a:cubicBezTo>
                    <a:pt x="577" y="105"/>
                    <a:pt x="573" y="102"/>
                    <a:pt x="576" y="104"/>
                  </a:cubicBezTo>
                  <a:cubicBezTo>
                    <a:pt x="578" y="105"/>
                    <a:pt x="586" y="113"/>
                    <a:pt x="583" y="111"/>
                  </a:cubicBezTo>
                  <a:cubicBezTo>
                    <a:pt x="582" y="110"/>
                    <a:pt x="580" y="108"/>
                    <a:pt x="582" y="110"/>
                  </a:cubicBezTo>
                  <a:cubicBezTo>
                    <a:pt x="582" y="110"/>
                    <a:pt x="583" y="111"/>
                    <a:pt x="584" y="112"/>
                  </a:cubicBezTo>
                  <a:cubicBezTo>
                    <a:pt x="585" y="112"/>
                    <a:pt x="586" y="113"/>
                    <a:pt x="589" y="115"/>
                  </a:cubicBezTo>
                  <a:cubicBezTo>
                    <a:pt x="588" y="115"/>
                    <a:pt x="586" y="114"/>
                    <a:pt x="588" y="116"/>
                  </a:cubicBezTo>
                  <a:cubicBezTo>
                    <a:pt x="588" y="115"/>
                    <a:pt x="590" y="118"/>
                    <a:pt x="591" y="119"/>
                  </a:cubicBezTo>
                  <a:cubicBezTo>
                    <a:pt x="591" y="118"/>
                    <a:pt x="592" y="119"/>
                    <a:pt x="593" y="120"/>
                  </a:cubicBezTo>
                  <a:cubicBezTo>
                    <a:pt x="593" y="119"/>
                    <a:pt x="590" y="117"/>
                    <a:pt x="592" y="118"/>
                  </a:cubicBezTo>
                  <a:cubicBezTo>
                    <a:pt x="593" y="119"/>
                    <a:pt x="593" y="120"/>
                    <a:pt x="594" y="120"/>
                  </a:cubicBezTo>
                  <a:cubicBezTo>
                    <a:pt x="594" y="121"/>
                    <a:pt x="594" y="121"/>
                    <a:pt x="594" y="121"/>
                  </a:cubicBezTo>
                  <a:cubicBezTo>
                    <a:pt x="599" y="125"/>
                    <a:pt x="602" y="128"/>
                    <a:pt x="606" y="133"/>
                  </a:cubicBezTo>
                  <a:cubicBezTo>
                    <a:pt x="606" y="133"/>
                    <a:pt x="608" y="135"/>
                    <a:pt x="608" y="135"/>
                  </a:cubicBezTo>
                  <a:cubicBezTo>
                    <a:pt x="608" y="135"/>
                    <a:pt x="606" y="132"/>
                    <a:pt x="607" y="134"/>
                  </a:cubicBezTo>
                  <a:cubicBezTo>
                    <a:pt x="610" y="136"/>
                    <a:pt x="610" y="137"/>
                    <a:pt x="612" y="139"/>
                  </a:cubicBezTo>
                  <a:cubicBezTo>
                    <a:pt x="612" y="139"/>
                    <a:pt x="612" y="140"/>
                    <a:pt x="613" y="141"/>
                  </a:cubicBezTo>
                  <a:cubicBezTo>
                    <a:pt x="613" y="140"/>
                    <a:pt x="615" y="143"/>
                    <a:pt x="614" y="141"/>
                  </a:cubicBezTo>
                  <a:cubicBezTo>
                    <a:pt x="615" y="143"/>
                    <a:pt x="616" y="144"/>
                    <a:pt x="617" y="145"/>
                  </a:cubicBezTo>
                  <a:cubicBezTo>
                    <a:pt x="618" y="146"/>
                    <a:pt x="616" y="144"/>
                    <a:pt x="617" y="146"/>
                  </a:cubicBezTo>
                  <a:cubicBezTo>
                    <a:pt x="618" y="147"/>
                    <a:pt x="623" y="153"/>
                    <a:pt x="624" y="154"/>
                  </a:cubicBezTo>
                  <a:cubicBezTo>
                    <a:pt x="625" y="155"/>
                    <a:pt x="623" y="153"/>
                    <a:pt x="624" y="155"/>
                  </a:cubicBezTo>
                  <a:cubicBezTo>
                    <a:pt x="626" y="156"/>
                    <a:pt x="629" y="161"/>
                    <a:pt x="632" y="165"/>
                  </a:cubicBezTo>
                  <a:cubicBezTo>
                    <a:pt x="630" y="162"/>
                    <a:pt x="628" y="159"/>
                    <a:pt x="626" y="156"/>
                  </a:cubicBezTo>
                  <a:cubicBezTo>
                    <a:pt x="625" y="154"/>
                    <a:pt x="624" y="153"/>
                    <a:pt x="623" y="152"/>
                  </a:cubicBezTo>
                  <a:cubicBezTo>
                    <a:pt x="621" y="150"/>
                    <a:pt x="620" y="149"/>
                    <a:pt x="619" y="148"/>
                  </a:cubicBezTo>
                  <a:cubicBezTo>
                    <a:pt x="618" y="146"/>
                    <a:pt x="616" y="143"/>
                    <a:pt x="614" y="141"/>
                  </a:cubicBezTo>
                  <a:cubicBezTo>
                    <a:pt x="612" y="138"/>
                    <a:pt x="609" y="136"/>
                    <a:pt x="607" y="133"/>
                  </a:cubicBezTo>
                  <a:cubicBezTo>
                    <a:pt x="603" y="128"/>
                    <a:pt x="598" y="124"/>
                    <a:pt x="593" y="119"/>
                  </a:cubicBezTo>
                  <a:cubicBezTo>
                    <a:pt x="593" y="119"/>
                    <a:pt x="594" y="120"/>
                    <a:pt x="593" y="119"/>
                  </a:cubicBezTo>
                  <a:cubicBezTo>
                    <a:pt x="591" y="116"/>
                    <a:pt x="590" y="115"/>
                    <a:pt x="587" y="113"/>
                  </a:cubicBezTo>
                  <a:cubicBezTo>
                    <a:pt x="587" y="113"/>
                    <a:pt x="589" y="115"/>
                    <a:pt x="589" y="115"/>
                  </a:cubicBezTo>
                  <a:cubicBezTo>
                    <a:pt x="587" y="113"/>
                    <a:pt x="585" y="111"/>
                    <a:pt x="582" y="109"/>
                  </a:cubicBezTo>
                  <a:cubicBezTo>
                    <a:pt x="582" y="109"/>
                    <a:pt x="580" y="106"/>
                    <a:pt x="578" y="105"/>
                  </a:cubicBezTo>
                  <a:cubicBezTo>
                    <a:pt x="580" y="106"/>
                    <a:pt x="579" y="105"/>
                    <a:pt x="578" y="105"/>
                  </a:cubicBezTo>
                  <a:cubicBezTo>
                    <a:pt x="576" y="103"/>
                    <a:pt x="574" y="102"/>
                    <a:pt x="574" y="101"/>
                  </a:cubicBezTo>
                  <a:cubicBezTo>
                    <a:pt x="576" y="103"/>
                    <a:pt x="578" y="105"/>
                    <a:pt x="578" y="104"/>
                  </a:cubicBezTo>
                  <a:cubicBezTo>
                    <a:pt x="574" y="101"/>
                    <a:pt x="572" y="100"/>
                    <a:pt x="571" y="98"/>
                  </a:cubicBezTo>
                  <a:cubicBezTo>
                    <a:pt x="571" y="99"/>
                    <a:pt x="570" y="98"/>
                    <a:pt x="569" y="97"/>
                  </a:cubicBezTo>
                  <a:cubicBezTo>
                    <a:pt x="567" y="95"/>
                    <a:pt x="562" y="92"/>
                    <a:pt x="560" y="91"/>
                  </a:cubicBezTo>
                  <a:cubicBezTo>
                    <a:pt x="559" y="90"/>
                    <a:pt x="558" y="89"/>
                    <a:pt x="556" y="87"/>
                  </a:cubicBezTo>
                  <a:cubicBezTo>
                    <a:pt x="556" y="87"/>
                    <a:pt x="557" y="88"/>
                    <a:pt x="556" y="88"/>
                  </a:cubicBezTo>
                  <a:cubicBezTo>
                    <a:pt x="554" y="86"/>
                    <a:pt x="554" y="86"/>
                    <a:pt x="552" y="85"/>
                  </a:cubicBezTo>
                  <a:cubicBezTo>
                    <a:pt x="552" y="85"/>
                    <a:pt x="550" y="83"/>
                    <a:pt x="547" y="82"/>
                  </a:cubicBezTo>
                  <a:cubicBezTo>
                    <a:pt x="547" y="82"/>
                    <a:pt x="548" y="82"/>
                    <a:pt x="549" y="82"/>
                  </a:cubicBezTo>
                  <a:cubicBezTo>
                    <a:pt x="546" y="81"/>
                    <a:pt x="543" y="78"/>
                    <a:pt x="541" y="77"/>
                  </a:cubicBezTo>
                  <a:cubicBezTo>
                    <a:pt x="541" y="77"/>
                    <a:pt x="542" y="78"/>
                    <a:pt x="543" y="78"/>
                  </a:cubicBezTo>
                  <a:cubicBezTo>
                    <a:pt x="542" y="77"/>
                    <a:pt x="540" y="76"/>
                    <a:pt x="541" y="76"/>
                  </a:cubicBezTo>
                  <a:cubicBezTo>
                    <a:pt x="540" y="76"/>
                    <a:pt x="537" y="74"/>
                    <a:pt x="537" y="74"/>
                  </a:cubicBezTo>
                  <a:cubicBezTo>
                    <a:pt x="538" y="75"/>
                    <a:pt x="541" y="77"/>
                    <a:pt x="541" y="77"/>
                  </a:cubicBezTo>
                  <a:cubicBezTo>
                    <a:pt x="538" y="75"/>
                    <a:pt x="540" y="76"/>
                    <a:pt x="538" y="76"/>
                  </a:cubicBezTo>
                  <a:cubicBezTo>
                    <a:pt x="538" y="75"/>
                    <a:pt x="535" y="73"/>
                    <a:pt x="537" y="75"/>
                  </a:cubicBezTo>
                  <a:cubicBezTo>
                    <a:pt x="536" y="74"/>
                    <a:pt x="533" y="72"/>
                    <a:pt x="533" y="72"/>
                  </a:cubicBezTo>
                  <a:cubicBezTo>
                    <a:pt x="535" y="73"/>
                    <a:pt x="536" y="73"/>
                    <a:pt x="538" y="75"/>
                  </a:cubicBezTo>
                  <a:cubicBezTo>
                    <a:pt x="537" y="73"/>
                    <a:pt x="538" y="74"/>
                    <a:pt x="540" y="75"/>
                  </a:cubicBezTo>
                  <a:cubicBezTo>
                    <a:pt x="538" y="74"/>
                    <a:pt x="537" y="73"/>
                    <a:pt x="535" y="73"/>
                  </a:cubicBezTo>
                  <a:cubicBezTo>
                    <a:pt x="537" y="74"/>
                    <a:pt x="537" y="74"/>
                    <a:pt x="536" y="73"/>
                  </a:cubicBezTo>
                  <a:cubicBezTo>
                    <a:pt x="535" y="73"/>
                    <a:pt x="534" y="72"/>
                    <a:pt x="533" y="71"/>
                  </a:cubicBezTo>
                  <a:cubicBezTo>
                    <a:pt x="533" y="71"/>
                    <a:pt x="533" y="72"/>
                    <a:pt x="532" y="71"/>
                  </a:cubicBezTo>
                  <a:cubicBezTo>
                    <a:pt x="531" y="71"/>
                    <a:pt x="530" y="70"/>
                    <a:pt x="530" y="70"/>
                  </a:cubicBezTo>
                  <a:cubicBezTo>
                    <a:pt x="532" y="70"/>
                    <a:pt x="535" y="72"/>
                    <a:pt x="539" y="75"/>
                  </a:cubicBezTo>
                  <a:cubicBezTo>
                    <a:pt x="540" y="75"/>
                    <a:pt x="539" y="74"/>
                    <a:pt x="540" y="74"/>
                  </a:cubicBezTo>
                  <a:cubicBezTo>
                    <a:pt x="540" y="75"/>
                    <a:pt x="541" y="75"/>
                    <a:pt x="541" y="75"/>
                  </a:cubicBezTo>
                  <a:cubicBezTo>
                    <a:pt x="542" y="76"/>
                    <a:pt x="540" y="75"/>
                    <a:pt x="542" y="77"/>
                  </a:cubicBezTo>
                  <a:cubicBezTo>
                    <a:pt x="543" y="76"/>
                    <a:pt x="552" y="82"/>
                    <a:pt x="555" y="84"/>
                  </a:cubicBezTo>
                  <a:cubicBezTo>
                    <a:pt x="557" y="86"/>
                    <a:pt x="553" y="83"/>
                    <a:pt x="555" y="84"/>
                  </a:cubicBezTo>
                  <a:cubicBezTo>
                    <a:pt x="558" y="86"/>
                    <a:pt x="561" y="89"/>
                    <a:pt x="563" y="90"/>
                  </a:cubicBezTo>
                  <a:cubicBezTo>
                    <a:pt x="563" y="90"/>
                    <a:pt x="563" y="90"/>
                    <a:pt x="563" y="91"/>
                  </a:cubicBezTo>
                  <a:cubicBezTo>
                    <a:pt x="564" y="91"/>
                    <a:pt x="567" y="93"/>
                    <a:pt x="570" y="95"/>
                  </a:cubicBezTo>
                  <a:cubicBezTo>
                    <a:pt x="572" y="98"/>
                    <a:pt x="575" y="100"/>
                    <a:pt x="576" y="101"/>
                  </a:cubicBezTo>
                  <a:cubicBezTo>
                    <a:pt x="576" y="100"/>
                    <a:pt x="575" y="100"/>
                    <a:pt x="576" y="100"/>
                  </a:cubicBezTo>
                  <a:cubicBezTo>
                    <a:pt x="578" y="102"/>
                    <a:pt x="577" y="102"/>
                    <a:pt x="579" y="103"/>
                  </a:cubicBezTo>
                  <a:cubicBezTo>
                    <a:pt x="579" y="103"/>
                    <a:pt x="577" y="101"/>
                    <a:pt x="578" y="102"/>
                  </a:cubicBezTo>
                  <a:cubicBezTo>
                    <a:pt x="579" y="104"/>
                    <a:pt x="579" y="103"/>
                    <a:pt x="581" y="104"/>
                  </a:cubicBezTo>
                  <a:cubicBezTo>
                    <a:pt x="582" y="105"/>
                    <a:pt x="584" y="107"/>
                    <a:pt x="583" y="107"/>
                  </a:cubicBezTo>
                  <a:cubicBezTo>
                    <a:pt x="588" y="110"/>
                    <a:pt x="593" y="116"/>
                    <a:pt x="596" y="119"/>
                  </a:cubicBezTo>
                  <a:cubicBezTo>
                    <a:pt x="596" y="120"/>
                    <a:pt x="598" y="122"/>
                    <a:pt x="600" y="123"/>
                  </a:cubicBezTo>
                  <a:cubicBezTo>
                    <a:pt x="600" y="123"/>
                    <a:pt x="597" y="121"/>
                    <a:pt x="597" y="120"/>
                  </a:cubicBezTo>
                  <a:cubicBezTo>
                    <a:pt x="598" y="121"/>
                    <a:pt x="600" y="123"/>
                    <a:pt x="601" y="124"/>
                  </a:cubicBezTo>
                  <a:cubicBezTo>
                    <a:pt x="602" y="125"/>
                    <a:pt x="603" y="126"/>
                    <a:pt x="604" y="126"/>
                  </a:cubicBezTo>
                  <a:cubicBezTo>
                    <a:pt x="606" y="129"/>
                    <a:pt x="606" y="129"/>
                    <a:pt x="606" y="129"/>
                  </a:cubicBezTo>
                  <a:cubicBezTo>
                    <a:pt x="609" y="132"/>
                    <a:pt x="612" y="135"/>
                    <a:pt x="614" y="137"/>
                  </a:cubicBezTo>
                  <a:cubicBezTo>
                    <a:pt x="614" y="138"/>
                    <a:pt x="613" y="136"/>
                    <a:pt x="613" y="136"/>
                  </a:cubicBezTo>
                  <a:cubicBezTo>
                    <a:pt x="615" y="139"/>
                    <a:pt x="614" y="137"/>
                    <a:pt x="615" y="139"/>
                  </a:cubicBezTo>
                  <a:cubicBezTo>
                    <a:pt x="618" y="142"/>
                    <a:pt x="621" y="147"/>
                    <a:pt x="623" y="149"/>
                  </a:cubicBezTo>
                  <a:cubicBezTo>
                    <a:pt x="623" y="148"/>
                    <a:pt x="621" y="147"/>
                    <a:pt x="621" y="147"/>
                  </a:cubicBezTo>
                  <a:cubicBezTo>
                    <a:pt x="622" y="147"/>
                    <a:pt x="623" y="149"/>
                    <a:pt x="625" y="150"/>
                  </a:cubicBezTo>
                  <a:cubicBezTo>
                    <a:pt x="626" y="152"/>
                    <a:pt x="627" y="154"/>
                    <a:pt x="628" y="155"/>
                  </a:cubicBezTo>
                  <a:cubicBezTo>
                    <a:pt x="628" y="155"/>
                    <a:pt x="628" y="155"/>
                    <a:pt x="627" y="154"/>
                  </a:cubicBezTo>
                  <a:cubicBezTo>
                    <a:pt x="626" y="153"/>
                    <a:pt x="626" y="152"/>
                    <a:pt x="625" y="151"/>
                  </a:cubicBezTo>
                  <a:cubicBezTo>
                    <a:pt x="625" y="152"/>
                    <a:pt x="623" y="150"/>
                    <a:pt x="623" y="150"/>
                  </a:cubicBezTo>
                  <a:cubicBezTo>
                    <a:pt x="625" y="152"/>
                    <a:pt x="624" y="151"/>
                    <a:pt x="626" y="153"/>
                  </a:cubicBezTo>
                  <a:cubicBezTo>
                    <a:pt x="626" y="153"/>
                    <a:pt x="625" y="152"/>
                    <a:pt x="625" y="153"/>
                  </a:cubicBezTo>
                  <a:cubicBezTo>
                    <a:pt x="626" y="154"/>
                    <a:pt x="629" y="158"/>
                    <a:pt x="628" y="156"/>
                  </a:cubicBezTo>
                  <a:cubicBezTo>
                    <a:pt x="629" y="158"/>
                    <a:pt x="633" y="163"/>
                    <a:pt x="635" y="165"/>
                  </a:cubicBezTo>
                  <a:cubicBezTo>
                    <a:pt x="634" y="165"/>
                    <a:pt x="633" y="162"/>
                    <a:pt x="632" y="162"/>
                  </a:cubicBezTo>
                  <a:cubicBezTo>
                    <a:pt x="633" y="164"/>
                    <a:pt x="635" y="166"/>
                    <a:pt x="636" y="168"/>
                  </a:cubicBezTo>
                  <a:cubicBezTo>
                    <a:pt x="637" y="168"/>
                    <a:pt x="635" y="166"/>
                    <a:pt x="635" y="166"/>
                  </a:cubicBezTo>
                  <a:cubicBezTo>
                    <a:pt x="635" y="165"/>
                    <a:pt x="639" y="172"/>
                    <a:pt x="639" y="170"/>
                  </a:cubicBezTo>
                  <a:cubicBezTo>
                    <a:pt x="637" y="168"/>
                    <a:pt x="636" y="166"/>
                    <a:pt x="634" y="164"/>
                  </a:cubicBezTo>
                  <a:cubicBezTo>
                    <a:pt x="633" y="162"/>
                    <a:pt x="632" y="161"/>
                    <a:pt x="632" y="161"/>
                  </a:cubicBezTo>
                  <a:cubicBezTo>
                    <a:pt x="631" y="159"/>
                    <a:pt x="629" y="156"/>
                    <a:pt x="628" y="155"/>
                  </a:cubicBezTo>
                  <a:cubicBezTo>
                    <a:pt x="630" y="157"/>
                    <a:pt x="630" y="157"/>
                    <a:pt x="633" y="161"/>
                  </a:cubicBezTo>
                  <a:cubicBezTo>
                    <a:pt x="633" y="161"/>
                    <a:pt x="633" y="162"/>
                    <a:pt x="634" y="164"/>
                  </a:cubicBezTo>
                  <a:cubicBezTo>
                    <a:pt x="635" y="165"/>
                    <a:pt x="636" y="166"/>
                    <a:pt x="636" y="166"/>
                  </a:cubicBezTo>
                  <a:cubicBezTo>
                    <a:pt x="635" y="164"/>
                    <a:pt x="634" y="163"/>
                    <a:pt x="634" y="162"/>
                  </a:cubicBezTo>
                  <a:cubicBezTo>
                    <a:pt x="635" y="165"/>
                    <a:pt x="636" y="165"/>
                    <a:pt x="637" y="168"/>
                  </a:cubicBezTo>
                  <a:cubicBezTo>
                    <a:pt x="637" y="167"/>
                    <a:pt x="634" y="162"/>
                    <a:pt x="633" y="161"/>
                  </a:cubicBezTo>
                  <a:cubicBezTo>
                    <a:pt x="633" y="161"/>
                    <a:pt x="634" y="162"/>
                    <a:pt x="634" y="161"/>
                  </a:cubicBezTo>
                  <a:cubicBezTo>
                    <a:pt x="631" y="158"/>
                    <a:pt x="628" y="154"/>
                    <a:pt x="626" y="151"/>
                  </a:cubicBezTo>
                  <a:cubicBezTo>
                    <a:pt x="624" y="148"/>
                    <a:pt x="621" y="145"/>
                    <a:pt x="619" y="142"/>
                  </a:cubicBezTo>
                  <a:cubicBezTo>
                    <a:pt x="619" y="142"/>
                    <a:pt x="622" y="146"/>
                    <a:pt x="622" y="147"/>
                  </a:cubicBezTo>
                  <a:cubicBezTo>
                    <a:pt x="622" y="146"/>
                    <a:pt x="621" y="146"/>
                    <a:pt x="621" y="145"/>
                  </a:cubicBezTo>
                  <a:cubicBezTo>
                    <a:pt x="621" y="145"/>
                    <a:pt x="620" y="143"/>
                    <a:pt x="618" y="141"/>
                  </a:cubicBezTo>
                  <a:cubicBezTo>
                    <a:pt x="618" y="141"/>
                    <a:pt x="617" y="139"/>
                    <a:pt x="616" y="139"/>
                  </a:cubicBezTo>
                  <a:cubicBezTo>
                    <a:pt x="614" y="136"/>
                    <a:pt x="609" y="131"/>
                    <a:pt x="606" y="127"/>
                  </a:cubicBezTo>
                  <a:cubicBezTo>
                    <a:pt x="606" y="127"/>
                    <a:pt x="607" y="128"/>
                    <a:pt x="607" y="128"/>
                  </a:cubicBezTo>
                  <a:cubicBezTo>
                    <a:pt x="604" y="125"/>
                    <a:pt x="602" y="123"/>
                    <a:pt x="601" y="122"/>
                  </a:cubicBezTo>
                  <a:cubicBezTo>
                    <a:pt x="602" y="122"/>
                    <a:pt x="598" y="119"/>
                    <a:pt x="598" y="118"/>
                  </a:cubicBezTo>
                  <a:cubicBezTo>
                    <a:pt x="598" y="119"/>
                    <a:pt x="600" y="120"/>
                    <a:pt x="598" y="118"/>
                  </a:cubicBezTo>
                  <a:cubicBezTo>
                    <a:pt x="597" y="118"/>
                    <a:pt x="595" y="115"/>
                    <a:pt x="592" y="113"/>
                  </a:cubicBezTo>
                  <a:cubicBezTo>
                    <a:pt x="592" y="112"/>
                    <a:pt x="591" y="112"/>
                    <a:pt x="590" y="111"/>
                  </a:cubicBezTo>
                  <a:cubicBezTo>
                    <a:pt x="589" y="109"/>
                    <a:pt x="591" y="112"/>
                    <a:pt x="590" y="111"/>
                  </a:cubicBezTo>
                  <a:cubicBezTo>
                    <a:pt x="588" y="109"/>
                    <a:pt x="584" y="106"/>
                    <a:pt x="583" y="104"/>
                  </a:cubicBezTo>
                  <a:cubicBezTo>
                    <a:pt x="583" y="104"/>
                    <a:pt x="582" y="104"/>
                    <a:pt x="581" y="103"/>
                  </a:cubicBezTo>
                  <a:cubicBezTo>
                    <a:pt x="581" y="103"/>
                    <a:pt x="582" y="103"/>
                    <a:pt x="581" y="102"/>
                  </a:cubicBezTo>
                  <a:cubicBezTo>
                    <a:pt x="581" y="103"/>
                    <a:pt x="576" y="99"/>
                    <a:pt x="577" y="99"/>
                  </a:cubicBezTo>
                  <a:cubicBezTo>
                    <a:pt x="582" y="103"/>
                    <a:pt x="579" y="100"/>
                    <a:pt x="583" y="103"/>
                  </a:cubicBezTo>
                  <a:cubicBezTo>
                    <a:pt x="583" y="103"/>
                    <a:pt x="583" y="104"/>
                    <a:pt x="583" y="104"/>
                  </a:cubicBezTo>
                  <a:cubicBezTo>
                    <a:pt x="583" y="104"/>
                    <a:pt x="582" y="102"/>
                    <a:pt x="582" y="103"/>
                  </a:cubicBezTo>
                  <a:cubicBezTo>
                    <a:pt x="585" y="106"/>
                    <a:pt x="585" y="106"/>
                    <a:pt x="587" y="107"/>
                  </a:cubicBezTo>
                  <a:cubicBezTo>
                    <a:pt x="588" y="108"/>
                    <a:pt x="589" y="109"/>
                    <a:pt x="588" y="109"/>
                  </a:cubicBezTo>
                  <a:cubicBezTo>
                    <a:pt x="590" y="111"/>
                    <a:pt x="589" y="109"/>
                    <a:pt x="591" y="111"/>
                  </a:cubicBezTo>
                  <a:cubicBezTo>
                    <a:pt x="592" y="112"/>
                    <a:pt x="593" y="113"/>
                    <a:pt x="594" y="114"/>
                  </a:cubicBezTo>
                  <a:cubicBezTo>
                    <a:pt x="594" y="115"/>
                    <a:pt x="594" y="115"/>
                    <a:pt x="594" y="115"/>
                  </a:cubicBezTo>
                  <a:cubicBezTo>
                    <a:pt x="597" y="117"/>
                    <a:pt x="596" y="116"/>
                    <a:pt x="598" y="118"/>
                  </a:cubicBezTo>
                  <a:cubicBezTo>
                    <a:pt x="600" y="120"/>
                    <a:pt x="601" y="121"/>
                    <a:pt x="601" y="122"/>
                  </a:cubicBezTo>
                  <a:cubicBezTo>
                    <a:pt x="602" y="123"/>
                    <a:pt x="601" y="121"/>
                    <a:pt x="602" y="122"/>
                  </a:cubicBezTo>
                  <a:cubicBezTo>
                    <a:pt x="605" y="125"/>
                    <a:pt x="607" y="127"/>
                    <a:pt x="609" y="129"/>
                  </a:cubicBezTo>
                  <a:cubicBezTo>
                    <a:pt x="609" y="129"/>
                    <a:pt x="607" y="128"/>
                    <a:pt x="607" y="128"/>
                  </a:cubicBezTo>
                  <a:cubicBezTo>
                    <a:pt x="609" y="130"/>
                    <a:pt x="609" y="130"/>
                    <a:pt x="609" y="130"/>
                  </a:cubicBezTo>
                  <a:cubicBezTo>
                    <a:pt x="610" y="130"/>
                    <a:pt x="608" y="128"/>
                    <a:pt x="609" y="129"/>
                  </a:cubicBezTo>
                  <a:cubicBezTo>
                    <a:pt x="608" y="128"/>
                    <a:pt x="606" y="126"/>
                    <a:pt x="605" y="125"/>
                  </a:cubicBezTo>
                  <a:cubicBezTo>
                    <a:pt x="604" y="124"/>
                    <a:pt x="602" y="122"/>
                    <a:pt x="601" y="121"/>
                  </a:cubicBezTo>
                  <a:cubicBezTo>
                    <a:pt x="598" y="118"/>
                    <a:pt x="596" y="115"/>
                    <a:pt x="593" y="113"/>
                  </a:cubicBezTo>
                  <a:cubicBezTo>
                    <a:pt x="593" y="113"/>
                    <a:pt x="593" y="112"/>
                    <a:pt x="593" y="112"/>
                  </a:cubicBezTo>
                  <a:cubicBezTo>
                    <a:pt x="590" y="110"/>
                    <a:pt x="587" y="107"/>
                    <a:pt x="591" y="111"/>
                  </a:cubicBezTo>
                  <a:cubicBezTo>
                    <a:pt x="590" y="110"/>
                    <a:pt x="589" y="110"/>
                    <a:pt x="589" y="109"/>
                  </a:cubicBezTo>
                  <a:cubicBezTo>
                    <a:pt x="589" y="108"/>
                    <a:pt x="585" y="105"/>
                    <a:pt x="586" y="106"/>
                  </a:cubicBezTo>
                  <a:cubicBezTo>
                    <a:pt x="586" y="106"/>
                    <a:pt x="584" y="105"/>
                    <a:pt x="584" y="104"/>
                  </a:cubicBezTo>
                  <a:cubicBezTo>
                    <a:pt x="583" y="103"/>
                    <a:pt x="587" y="107"/>
                    <a:pt x="589" y="108"/>
                  </a:cubicBezTo>
                  <a:cubicBezTo>
                    <a:pt x="587" y="106"/>
                    <a:pt x="583" y="103"/>
                    <a:pt x="580" y="100"/>
                  </a:cubicBezTo>
                  <a:cubicBezTo>
                    <a:pt x="582" y="102"/>
                    <a:pt x="575" y="97"/>
                    <a:pt x="575" y="96"/>
                  </a:cubicBezTo>
                  <a:cubicBezTo>
                    <a:pt x="575" y="96"/>
                    <a:pt x="579" y="99"/>
                    <a:pt x="577" y="97"/>
                  </a:cubicBezTo>
                  <a:cubicBezTo>
                    <a:pt x="574" y="96"/>
                    <a:pt x="572" y="93"/>
                    <a:pt x="569" y="92"/>
                  </a:cubicBezTo>
                  <a:cubicBezTo>
                    <a:pt x="568" y="90"/>
                    <a:pt x="565" y="88"/>
                    <a:pt x="562" y="86"/>
                  </a:cubicBezTo>
                  <a:cubicBezTo>
                    <a:pt x="559" y="84"/>
                    <a:pt x="556" y="82"/>
                    <a:pt x="553" y="80"/>
                  </a:cubicBezTo>
                  <a:cubicBezTo>
                    <a:pt x="552" y="80"/>
                    <a:pt x="549" y="77"/>
                    <a:pt x="547" y="76"/>
                  </a:cubicBezTo>
                  <a:cubicBezTo>
                    <a:pt x="548" y="76"/>
                    <a:pt x="551" y="79"/>
                    <a:pt x="550" y="78"/>
                  </a:cubicBezTo>
                  <a:cubicBezTo>
                    <a:pt x="548" y="76"/>
                    <a:pt x="546" y="75"/>
                    <a:pt x="545" y="75"/>
                  </a:cubicBezTo>
                  <a:cubicBezTo>
                    <a:pt x="544" y="74"/>
                    <a:pt x="544" y="74"/>
                    <a:pt x="543" y="73"/>
                  </a:cubicBezTo>
                  <a:cubicBezTo>
                    <a:pt x="543" y="73"/>
                    <a:pt x="539" y="71"/>
                    <a:pt x="539" y="71"/>
                  </a:cubicBezTo>
                  <a:cubicBezTo>
                    <a:pt x="539" y="71"/>
                    <a:pt x="540" y="72"/>
                    <a:pt x="541" y="72"/>
                  </a:cubicBezTo>
                  <a:cubicBezTo>
                    <a:pt x="542" y="72"/>
                    <a:pt x="540" y="71"/>
                    <a:pt x="539" y="71"/>
                  </a:cubicBezTo>
                  <a:cubicBezTo>
                    <a:pt x="539" y="71"/>
                    <a:pt x="540" y="71"/>
                    <a:pt x="539" y="71"/>
                  </a:cubicBezTo>
                  <a:cubicBezTo>
                    <a:pt x="538" y="70"/>
                    <a:pt x="534" y="67"/>
                    <a:pt x="530" y="64"/>
                  </a:cubicBezTo>
                  <a:cubicBezTo>
                    <a:pt x="530" y="65"/>
                    <a:pt x="526" y="62"/>
                    <a:pt x="526" y="63"/>
                  </a:cubicBezTo>
                  <a:cubicBezTo>
                    <a:pt x="529" y="64"/>
                    <a:pt x="533" y="66"/>
                    <a:pt x="530" y="65"/>
                  </a:cubicBezTo>
                  <a:cubicBezTo>
                    <a:pt x="532" y="66"/>
                    <a:pt x="534" y="67"/>
                    <a:pt x="535" y="68"/>
                  </a:cubicBezTo>
                  <a:cubicBezTo>
                    <a:pt x="535" y="68"/>
                    <a:pt x="535" y="68"/>
                    <a:pt x="535" y="68"/>
                  </a:cubicBezTo>
                  <a:cubicBezTo>
                    <a:pt x="532" y="66"/>
                    <a:pt x="529" y="64"/>
                    <a:pt x="526" y="63"/>
                  </a:cubicBezTo>
                  <a:cubicBezTo>
                    <a:pt x="526" y="63"/>
                    <a:pt x="528" y="64"/>
                    <a:pt x="528" y="64"/>
                  </a:cubicBezTo>
                  <a:cubicBezTo>
                    <a:pt x="527" y="64"/>
                    <a:pt x="527" y="64"/>
                    <a:pt x="526" y="63"/>
                  </a:cubicBezTo>
                  <a:cubicBezTo>
                    <a:pt x="525" y="63"/>
                    <a:pt x="526" y="63"/>
                    <a:pt x="523" y="62"/>
                  </a:cubicBezTo>
                  <a:cubicBezTo>
                    <a:pt x="526" y="63"/>
                    <a:pt x="516" y="58"/>
                    <a:pt x="517" y="59"/>
                  </a:cubicBezTo>
                  <a:cubicBezTo>
                    <a:pt x="515" y="58"/>
                    <a:pt x="515" y="58"/>
                    <a:pt x="512" y="57"/>
                  </a:cubicBezTo>
                  <a:cubicBezTo>
                    <a:pt x="512" y="57"/>
                    <a:pt x="512" y="56"/>
                    <a:pt x="512" y="56"/>
                  </a:cubicBezTo>
                  <a:cubicBezTo>
                    <a:pt x="511" y="56"/>
                    <a:pt x="515" y="57"/>
                    <a:pt x="513" y="56"/>
                  </a:cubicBezTo>
                  <a:cubicBezTo>
                    <a:pt x="513" y="56"/>
                    <a:pt x="508" y="54"/>
                    <a:pt x="509" y="55"/>
                  </a:cubicBezTo>
                  <a:cubicBezTo>
                    <a:pt x="510" y="55"/>
                    <a:pt x="512" y="56"/>
                    <a:pt x="510" y="55"/>
                  </a:cubicBezTo>
                  <a:cubicBezTo>
                    <a:pt x="507" y="54"/>
                    <a:pt x="507" y="53"/>
                    <a:pt x="504" y="53"/>
                  </a:cubicBezTo>
                  <a:cubicBezTo>
                    <a:pt x="505" y="53"/>
                    <a:pt x="506" y="54"/>
                    <a:pt x="505" y="53"/>
                  </a:cubicBezTo>
                  <a:cubicBezTo>
                    <a:pt x="501" y="51"/>
                    <a:pt x="499" y="50"/>
                    <a:pt x="496" y="49"/>
                  </a:cubicBezTo>
                  <a:cubicBezTo>
                    <a:pt x="498" y="50"/>
                    <a:pt x="501" y="51"/>
                    <a:pt x="501" y="51"/>
                  </a:cubicBezTo>
                  <a:cubicBezTo>
                    <a:pt x="498" y="50"/>
                    <a:pt x="496" y="49"/>
                    <a:pt x="496" y="48"/>
                  </a:cubicBezTo>
                  <a:cubicBezTo>
                    <a:pt x="495" y="48"/>
                    <a:pt x="497" y="49"/>
                    <a:pt x="495" y="49"/>
                  </a:cubicBezTo>
                  <a:cubicBezTo>
                    <a:pt x="495" y="48"/>
                    <a:pt x="491" y="47"/>
                    <a:pt x="490" y="46"/>
                  </a:cubicBezTo>
                  <a:cubicBezTo>
                    <a:pt x="492" y="47"/>
                    <a:pt x="488" y="46"/>
                    <a:pt x="490" y="47"/>
                  </a:cubicBezTo>
                  <a:cubicBezTo>
                    <a:pt x="492" y="47"/>
                    <a:pt x="490" y="47"/>
                    <a:pt x="491" y="48"/>
                  </a:cubicBezTo>
                  <a:cubicBezTo>
                    <a:pt x="491" y="47"/>
                    <a:pt x="495" y="49"/>
                    <a:pt x="495" y="49"/>
                  </a:cubicBezTo>
                  <a:cubicBezTo>
                    <a:pt x="493" y="48"/>
                    <a:pt x="490" y="47"/>
                    <a:pt x="491" y="48"/>
                  </a:cubicBezTo>
                  <a:cubicBezTo>
                    <a:pt x="491" y="48"/>
                    <a:pt x="494" y="49"/>
                    <a:pt x="494" y="49"/>
                  </a:cubicBezTo>
                  <a:cubicBezTo>
                    <a:pt x="492" y="48"/>
                    <a:pt x="491" y="48"/>
                    <a:pt x="489" y="47"/>
                  </a:cubicBezTo>
                  <a:cubicBezTo>
                    <a:pt x="488" y="47"/>
                    <a:pt x="491" y="48"/>
                    <a:pt x="489" y="48"/>
                  </a:cubicBezTo>
                  <a:cubicBezTo>
                    <a:pt x="485" y="46"/>
                    <a:pt x="482" y="44"/>
                    <a:pt x="476" y="43"/>
                  </a:cubicBezTo>
                  <a:cubicBezTo>
                    <a:pt x="478" y="43"/>
                    <a:pt x="472" y="41"/>
                    <a:pt x="474" y="41"/>
                  </a:cubicBezTo>
                  <a:cubicBezTo>
                    <a:pt x="476" y="42"/>
                    <a:pt x="480" y="44"/>
                    <a:pt x="482" y="44"/>
                  </a:cubicBezTo>
                  <a:cubicBezTo>
                    <a:pt x="478" y="43"/>
                    <a:pt x="472" y="41"/>
                    <a:pt x="469" y="39"/>
                  </a:cubicBezTo>
                  <a:cubicBezTo>
                    <a:pt x="474" y="41"/>
                    <a:pt x="475" y="41"/>
                    <a:pt x="478" y="43"/>
                  </a:cubicBezTo>
                  <a:cubicBezTo>
                    <a:pt x="478" y="42"/>
                    <a:pt x="479" y="42"/>
                    <a:pt x="480" y="42"/>
                  </a:cubicBezTo>
                  <a:cubicBezTo>
                    <a:pt x="478" y="41"/>
                    <a:pt x="475" y="41"/>
                    <a:pt x="475" y="41"/>
                  </a:cubicBezTo>
                  <a:cubicBezTo>
                    <a:pt x="477" y="42"/>
                    <a:pt x="478" y="41"/>
                    <a:pt x="478" y="42"/>
                  </a:cubicBezTo>
                  <a:cubicBezTo>
                    <a:pt x="478" y="42"/>
                    <a:pt x="477" y="42"/>
                    <a:pt x="475" y="41"/>
                  </a:cubicBezTo>
                  <a:cubicBezTo>
                    <a:pt x="473" y="40"/>
                    <a:pt x="472" y="40"/>
                    <a:pt x="469" y="39"/>
                  </a:cubicBezTo>
                  <a:cubicBezTo>
                    <a:pt x="470" y="39"/>
                    <a:pt x="467" y="38"/>
                    <a:pt x="466" y="38"/>
                  </a:cubicBezTo>
                  <a:cubicBezTo>
                    <a:pt x="468" y="38"/>
                    <a:pt x="468" y="38"/>
                    <a:pt x="470" y="39"/>
                  </a:cubicBezTo>
                  <a:cubicBezTo>
                    <a:pt x="469" y="38"/>
                    <a:pt x="467" y="38"/>
                    <a:pt x="465" y="37"/>
                  </a:cubicBezTo>
                  <a:cubicBezTo>
                    <a:pt x="465" y="37"/>
                    <a:pt x="465" y="37"/>
                    <a:pt x="466" y="37"/>
                  </a:cubicBezTo>
                  <a:cubicBezTo>
                    <a:pt x="464" y="37"/>
                    <a:pt x="463" y="36"/>
                    <a:pt x="463" y="36"/>
                  </a:cubicBezTo>
                  <a:cubicBezTo>
                    <a:pt x="466" y="38"/>
                    <a:pt x="462" y="37"/>
                    <a:pt x="458" y="36"/>
                  </a:cubicBezTo>
                  <a:cubicBezTo>
                    <a:pt x="457" y="35"/>
                    <a:pt x="457" y="35"/>
                    <a:pt x="457" y="35"/>
                  </a:cubicBezTo>
                  <a:cubicBezTo>
                    <a:pt x="456" y="35"/>
                    <a:pt x="456" y="35"/>
                    <a:pt x="454" y="35"/>
                  </a:cubicBezTo>
                  <a:cubicBezTo>
                    <a:pt x="454" y="34"/>
                    <a:pt x="451" y="33"/>
                    <a:pt x="451" y="33"/>
                  </a:cubicBezTo>
                  <a:cubicBezTo>
                    <a:pt x="448" y="32"/>
                    <a:pt x="447" y="32"/>
                    <a:pt x="446" y="32"/>
                  </a:cubicBezTo>
                  <a:cubicBezTo>
                    <a:pt x="447" y="33"/>
                    <a:pt x="449" y="33"/>
                    <a:pt x="450" y="33"/>
                  </a:cubicBezTo>
                  <a:cubicBezTo>
                    <a:pt x="449" y="33"/>
                    <a:pt x="446" y="33"/>
                    <a:pt x="445" y="32"/>
                  </a:cubicBezTo>
                  <a:cubicBezTo>
                    <a:pt x="445" y="32"/>
                    <a:pt x="447" y="32"/>
                    <a:pt x="443" y="31"/>
                  </a:cubicBezTo>
                  <a:cubicBezTo>
                    <a:pt x="445" y="32"/>
                    <a:pt x="442" y="31"/>
                    <a:pt x="441" y="31"/>
                  </a:cubicBezTo>
                  <a:cubicBezTo>
                    <a:pt x="442" y="32"/>
                    <a:pt x="444" y="32"/>
                    <a:pt x="444" y="32"/>
                  </a:cubicBezTo>
                  <a:cubicBezTo>
                    <a:pt x="439" y="31"/>
                    <a:pt x="437" y="31"/>
                    <a:pt x="435" y="30"/>
                  </a:cubicBezTo>
                  <a:cubicBezTo>
                    <a:pt x="437" y="31"/>
                    <a:pt x="440" y="31"/>
                    <a:pt x="441" y="31"/>
                  </a:cubicBezTo>
                  <a:cubicBezTo>
                    <a:pt x="438" y="30"/>
                    <a:pt x="432" y="30"/>
                    <a:pt x="429" y="29"/>
                  </a:cubicBezTo>
                  <a:cubicBezTo>
                    <a:pt x="433" y="30"/>
                    <a:pt x="433" y="29"/>
                    <a:pt x="435" y="29"/>
                  </a:cubicBezTo>
                  <a:cubicBezTo>
                    <a:pt x="435" y="30"/>
                    <a:pt x="436" y="30"/>
                    <a:pt x="438" y="30"/>
                  </a:cubicBezTo>
                  <a:cubicBezTo>
                    <a:pt x="438" y="30"/>
                    <a:pt x="439" y="30"/>
                    <a:pt x="441" y="31"/>
                  </a:cubicBezTo>
                  <a:cubicBezTo>
                    <a:pt x="441" y="31"/>
                    <a:pt x="441" y="31"/>
                    <a:pt x="443" y="31"/>
                  </a:cubicBezTo>
                  <a:cubicBezTo>
                    <a:pt x="445" y="32"/>
                    <a:pt x="444" y="31"/>
                    <a:pt x="447" y="32"/>
                  </a:cubicBezTo>
                  <a:cubicBezTo>
                    <a:pt x="446" y="32"/>
                    <a:pt x="444" y="31"/>
                    <a:pt x="442" y="30"/>
                  </a:cubicBezTo>
                  <a:cubicBezTo>
                    <a:pt x="443" y="31"/>
                    <a:pt x="441" y="30"/>
                    <a:pt x="440" y="30"/>
                  </a:cubicBezTo>
                  <a:cubicBezTo>
                    <a:pt x="438" y="30"/>
                    <a:pt x="438" y="30"/>
                    <a:pt x="437" y="29"/>
                  </a:cubicBezTo>
                  <a:cubicBezTo>
                    <a:pt x="437" y="30"/>
                    <a:pt x="437" y="30"/>
                    <a:pt x="435" y="29"/>
                  </a:cubicBezTo>
                  <a:cubicBezTo>
                    <a:pt x="433" y="29"/>
                    <a:pt x="436" y="29"/>
                    <a:pt x="434" y="29"/>
                  </a:cubicBezTo>
                  <a:cubicBezTo>
                    <a:pt x="434" y="29"/>
                    <a:pt x="433" y="29"/>
                    <a:pt x="432" y="29"/>
                  </a:cubicBezTo>
                  <a:cubicBezTo>
                    <a:pt x="431" y="28"/>
                    <a:pt x="427" y="28"/>
                    <a:pt x="428" y="28"/>
                  </a:cubicBezTo>
                  <a:cubicBezTo>
                    <a:pt x="425" y="27"/>
                    <a:pt x="419" y="27"/>
                    <a:pt x="416" y="26"/>
                  </a:cubicBezTo>
                  <a:cubicBezTo>
                    <a:pt x="417" y="26"/>
                    <a:pt x="418" y="26"/>
                    <a:pt x="419" y="26"/>
                  </a:cubicBezTo>
                  <a:cubicBezTo>
                    <a:pt x="418" y="26"/>
                    <a:pt x="418" y="26"/>
                    <a:pt x="419" y="26"/>
                  </a:cubicBezTo>
                  <a:cubicBezTo>
                    <a:pt x="421" y="26"/>
                    <a:pt x="418" y="26"/>
                    <a:pt x="421" y="27"/>
                  </a:cubicBezTo>
                  <a:cubicBezTo>
                    <a:pt x="422" y="26"/>
                    <a:pt x="428" y="27"/>
                    <a:pt x="431" y="28"/>
                  </a:cubicBezTo>
                  <a:cubicBezTo>
                    <a:pt x="431" y="28"/>
                    <a:pt x="433" y="28"/>
                    <a:pt x="434" y="28"/>
                  </a:cubicBezTo>
                  <a:cubicBezTo>
                    <a:pt x="432" y="28"/>
                    <a:pt x="437" y="29"/>
                    <a:pt x="434" y="28"/>
                  </a:cubicBezTo>
                  <a:cubicBezTo>
                    <a:pt x="433" y="28"/>
                    <a:pt x="432" y="27"/>
                    <a:pt x="430" y="27"/>
                  </a:cubicBezTo>
                  <a:cubicBezTo>
                    <a:pt x="430" y="28"/>
                    <a:pt x="425" y="26"/>
                    <a:pt x="422" y="26"/>
                  </a:cubicBezTo>
                  <a:cubicBezTo>
                    <a:pt x="422" y="26"/>
                    <a:pt x="421" y="26"/>
                    <a:pt x="422" y="26"/>
                  </a:cubicBezTo>
                  <a:cubicBezTo>
                    <a:pt x="423" y="26"/>
                    <a:pt x="425" y="27"/>
                    <a:pt x="425" y="26"/>
                  </a:cubicBezTo>
                  <a:cubicBezTo>
                    <a:pt x="424" y="26"/>
                    <a:pt x="422" y="26"/>
                    <a:pt x="420" y="25"/>
                  </a:cubicBezTo>
                  <a:cubicBezTo>
                    <a:pt x="420" y="26"/>
                    <a:pt x="419" y="25"/>
                    <a:pt x="418" y="25"/>
                  </a:cubicBezTo>
                  <a:cubicBezTo>
                    <a:pt x="419" y="26"/>
                    <a:pt x="418" y="26"/>
                    <a:pt x="416" y="25"/>
                  </a:cubicBezTo>
                  <a:cubicBezTo>
                    <a:pt x="416" y="25"/>
                    <a:pt x="418" y="25"/>
                    <a:pt x="415" y="25"/>
                  </a:cubicBezTo>
                  <a:cubicBezTo>
                    <a:pt x="414" y="25"/>
                    <a:pt x="412" y="25"/>
                    <a:pt x="410" y="25"/>
                  </a:cubicBezTo>
                  <a:cubicBezTo>
                    <a:pt x="411" y="25"/>
                    <a:pt x="409" y="25"/>
                    <a:pt x="408" y="25"/>
                  </a:cubicBezTo>
                  <a:cubicBezTo>
                    <a:pt x="409" y="25"/>
                    <a:pt x="410" y="25"/>
                    <a:pt x="410" y="25"/>
                  </a:cubicBezTo>
                  <a:cubicBezTo>
                    <a:pt x="406" y="24"/>
                    <a:pt x="411" y="25"/>
                    <a:pt x="408" y="24"/>
                  </a:cubicBezTo>
                  <a:cubicBezTo>
                    <a:pt x="407" y="25"/>
                    <a:pt x="406" y="24"/>
                    <a:pt x="403" y="24"/>
                  </a:cubicBezTo>
                  <a:cubicBezTo>
                    <a:pt x="404" y="24"/>
                    <a:pt x="404" y="24"/>
                    <a:pt x="402" y="24"/>
                  </a:cubicBezTo>
                  <a:cubicBezTo>
                    <a:pt x="406" y="24"/>
                    <a:pt x="403" y="24"/>
                    <a:pt x="403" y="24"/>
                  </a:cubicBezTo>
                  <a:cubicBezTo>
                    <a:pt x="403" y="24"/>
                    <a:pt x="404" y="24"/>
                    <a:pt x="404" y="24"/>
                  </a:cubicBezTo>
                  <a:cubicBezTo>
                    <a:pt x="403" y="24"/>
                    <a:pt x="408" y="24"/>
                    <a:pt x="407" y="24"/>
                  </a:cubicBezTo>
                  <a:cubicBezTo>
                    <a:pt x="406" y="24"/>
                    <a:pt x="407" y="23"/>
                    <a:pt x="407" y="23"/>
                  </a:cubicBezTo>
                  <a:cubicBezTo>
                    <a:pt x="404" y="23"/>
                    <a:pt x="401" y="23"/>
                    <a:pt x="400" y="23"/>
                  </a:cubicBezTo>
                  <a:cubicBezTo>
                    <a:pt x="397" y="23"/>
                    <a:pt x="393" y="23"/>
                    <a:pt x="394" y="22"/>
                  </a:cubicBezTo>
                  <a:cubicBezTo>
                    <a:pt x="396" y="22"/>
                    <a:pt x="396" y="23"/>
                    <a:pt x="398" y="23"/>
                  </a:cubicBezTo>
                  <a:cubicBezTo>
                    <a:pt x="401" y="23"/>
                    <a:pt x="404" y="23"/>
                    <a:pt x="406" y="23"/>
                  </a:cubicBezTo>
                  <a:cubicBezTo>
                    <a:pt x="404" y="23"/>
                    <a:pt x="404" y="22"/>
                    <a:pt x="405" y="23"/>
                  </a:cubicBezTo>
                  <a:cubicBezTo>
                    <a:pt x="408" y="23"/>
                    <a:pt x="411" y="24"/>
                    <a:pt x="411" y="23"/>
                  </a:cubicBezTo>
                  <a:cubicBezTo>
                    <a:pt x="412" y="24"/>
                    <a:pt x="418" y="24"/>
                    <a:pt x="418" y="25"/>
                  </a:cubicBezTo>
                  <a:cubicBezTo>
                    <a:pt x="421" y="25"/>
                    <a:pt x="421" y="25"/>
                    <a:pt x="422" y="25"/>
                  </a:cubicBezTo>
                  <a:cubicBezTo>
                    <a:pt x="422" y="25"/>
                    <a:pt x="425" y="26"/>
                    <a:pt x="426" y="26"/>
                  </a:cubicBezTo>
                  <a:cubicBezTo>
                    <a:pt x="425" y="26"/>
                    <a:pt x="427" y="27"/>
                    <a:pt x="428" y="27"/>
                  </a:cubicBezTo>
                  <a:cubicBezTo>
                    <a:pt x="428" y="27"/>
                    <a:pt x="433" y="28"/>
                    <a:pt x="431" y="27"/>
                  </a:cubicBezTo>
                  <a:cubicBezTo>
                    <a:pt x="430" y="27"/>
                    <a:pt x="429" y="27"/>
                    <a:pt x="429" y="27"/>
                  </a:cubicBezTo>
                  <a:cubicBezTo>
                    <a:pt x="431" y="27"/>
                    <a:pt x="432" y="27"/>
                    <a:pt x="433" y="27"/>
                  </a:cubicBezTo>
                  <a:cubicBezTo>
                    <a:pt x="433" y="27"/>
                    <a:pt x="430" y="26"/>
                    <a:pt x="431" y="26"/>
                  </a:cubicBezTo>
                  <a:cubicBezTo>
                    <a:pt x="432" y="27"/>
                    <a:pt x="434" y="27"/>
                    <a:pt x="435" y="27"/>
                  </a:cubicBezTo>
                  <a:cubicBezTo>
                    <a:pt x="433" y="27"/>
                    <a:pt x="437" y="28"/>
                    <a:pt x="436" y="28"/>
                  </a:cubicBezTo>
                  <a:cubicBezTo>
                    <a:pt x="440" y="28"/>
                    <a:pt x="440" y="29"/>
                    <a:pt x="444" y="30"/>
                  </a:cubicBezTo>
                  <a:cubicBezTo>
                    <a:pt x="444" y="29"/>
                    <a:pt x="441" y="29"/>
                    <a:pt x="437" y="28"/>
                  </a:cubicBezTo>
                  <a:cubicBezTo>
                    <a:pt x="437" y="27"/>
                    <a:pt x="435" y="27"/>
                    <a:pt x="433" y="26"/>
                  </a:cubicBezTo>
                  <a:cubicBezTo>
                    <a:pt x="431" y="26"/>
                    <a:pt x="429" y="26"/>
                    <a:pt x="429" y="25"/>
                  </a:cubicBezTo>
                  <a:cubicBezTo>
                    <a:pt x="426" y="25"/>
                    <a:pt x="427" y="25"/>
                    <a:pt x="424" y="24"/>
                  </a:cubicBezTo>
                  <a:cubicBezTo>
                    <a:pt x="424" y="25"/>
                    <a:pt x="424" y="25"/>
                    <a:pt x="424" y="25"/>
                  </a:cubicBezTo>
                  <a:cubicBezTo>
                    <a:pt x="427" y="25"/>
                    <a:pt x="426" y="25"/>
                    <a:pt x="429" y="25"/>
                  </a:cubicBezTo>
                  <a:cubicBezTo>
                    <a:pt x="430" y="26"/>
                    <a:pt x="432" y="26"/>
                    <a:pt x="432" y="26"/>
                  </a:cubicBezTo>
                  <a:cubicBezTo>
                    <a:pt x="430" y="26"/>
                    <a:pt x="429" y="26"/>
                    <a:pt x="426" y="25"/>
                  </a:cubicBezTo>
                  <a:cubicBezTo>
                    <a:pt x="426" y="25"/>
                    <a:pt x="422" y="25"/>
                    <a:pt x="422" y="24"/>
                  </a:cubicBezTo>
                  <a:cubicBezTo>
                    <a:pt x="423" y="25"/>
                    <a:pt x="429" y="26"/>
                    <a:pt x="432" y="27"/>
                  </a:cubicBezTo>
                  <a:cubicBezTo>
                    <a:pt x="427" y="26"/>
                    <a:pt x="422" y="25"/>
                    <a:pt x="418" y="24"/>
                  </a:cubicBezTo>
                  <a:cubicBezTo>
                    <a:pt x="416" y="24"/>
                    <a:pt x="418" y="24"/>
                    <a:pt x="417" y="24"/>
                  </a:cubicBezTo>
                  <a:cubicBezTo>
                    <a:pt x="417" y="24"/>
                    <a:pt x="416" y="24"/>
                    <a:pt x="416" y="24"/>
                  </a:cubicBezTo>
                  <a:cubicBezTo>
                    <a:pt x="417" y="24"/>
                    <a:pt x="420" y="25"/>
                    <a:pt x="418" y="24"/>
                  </a:cubicBezTo>
                  <a:cubicBezTo>
                    <a:pt x="416" y="24"/>
                    <a:pt x="413" y="24"/>
                    <a:pt x="412" y="23"/>
                  </a:cubicBezTo>
                  <a:cubicBezTo>
                    <a:pt x="412" y="23"/>
                    <a:pt x="414" y="23"/>
                    <a:pt x="415" y="23"/>
                  </a:cubicBezTo>
                  <a:cubicBezTo>
                    <a:pt x="413" y="23"/>
                    <a:pt x="412" y="23"/>
                    <a:pt x="411" y="23"/>
                  </a:cubicBezTo>
                  <a:cubicBezTo>
                    <a:pt x="411" y="23"/>
                    <a:pt x="409" y="23"/>
                    <a:pt x="407" y="23"/>
                  </a:cubicBezTo>
                  <a:cubicBezTo>
                    <a:pt x="412" y="23"/>
                    <a:pt x="400" y="22"/>
                    <a:pt x="402" y="21"/>
                  </a:cubicBezTo>
                  <a:cubicBezTo>
                    <a:pt x="400" y="21"/>
                    <a:pt x="400" y="22"/>
                    <a:pt x="397" y="21"/>
                  </a:cubicBezTo>
                  <a:cubicBezTo>
                    <a:pt x="399" y="21"/>
                    <a:pt x="396" y="21"/>
                    <a:pt x="394" y="21"/>
                  </a:cubicBezTo>
                  <a:cubicBezTo>
                    <a:pt x="396" y="21"/>
                    <a:pt x="399" y="21"/>
                    <a:pt x="401" y="21"/>
                  </a:cubicBezTo>
                  <a:cubicBezTo>
                    <a:pt x="404" y="21"/>
                    <a:pt x="406" y="22"/>
                    <a:pt x="408" y="22"/>
                  </a:cubicBezTo>
                  <a:cubicBezTo>
                    <a:pt x="413" y="22"/>
                    <a:pt x="417" y="23"/>
                    <a:pt x="418" y="23"/>
                  </a:cubicBezTo>
                  <a:cubicBezTo>
                    <a:pt x="423" y="24"/>
                    <a:pt x="425" y="25"/>
                    <a:pt x="429" y="25"/>
                  </a:cubicBezTo>
                  <a:cubicBezTo>
                    <a:pt x="428" y="25"/>
                    <a:pt x="429" y="25"/>
                    <a:pt x="429" y="25"/>
                  </a:cubicBezTo>
                  <a:cubicBezTo>
                    <a:pt x="426" y="24"/>
                    <a:pt x="427" y="24"/>
                    <a:pt x="425" y="24"/>
                  </a:cubicBezTo>
                  <a:cubicBezTo>
                    <a:pt x="426" y="24"/>
                    <a:pt x="426" y="24"/>
                    <a:pt x="425" y="24"/>
                  </a:cubicBezTo>
                  <a:cubicBezTo>
                    <a:pt x="423" y="24"/>
                    <a:pt x="421" y="24"/>
                    <a:pt x="420" y="23"/>
                  </a:cubicBezTo>
                  <a:cubicBezTo>
                    <a:pt x="421" y="23"/>
                    <a:pt x="423" y="24"/>
                    <a:pt x="424" y="24"/>
                  </a:cubicBezTo>
                  <a:cubicBezTo>
                    <a:pt x="423" y="24"/>
                    <a:pt x="419" y="22"/>
                    <a:pt x="416" y="22"/>
                  </a:cubicBezTo>
                  <a:cubicBezTo>
                    <a:pt x="418" y="22"/>
                    <a:pt x="420" y="23"/>
                    <a:pt x="420" y="23"/>
                  </a:cubicBezTo>
                  <a:cubicBezTo>
                    <a:pt x="414" y="22"/>
                    <a:pt x="409" y="22"/>
                    <a:pt x="404" y="21"/>
                  </a:cubicBezTo>
                  <a:cubicBezTo>
                    <a:pt x="402" y="21"/>
                    <a:pt x="400" y="21"/>
                    <a:pt x="398" y="20"/>
                  </a:cubicBezTo>
                  <a:cubicBezTo>
                    <a:pt x="397" y="20"/>
                    <a:pt x="396" y="20"/>
                    <a:pt x="395" y="20"/>
                  </a:cubicBezTo>
                  <a:cubicBezTo>
                    <a:pt x="394" y="20"/>
                    <a:pt x="392" y="19"/>
                    <a:pt x="390" y="19"/>
                  </a:cubicBezTo>
                  <a:cubicBezTo>
                    <a:pt x="390" y="19"/>
                    <a:pt x="393" y="19"/>
                    <a:pt x="392" y="20"/>
                  </a:cubicBezTo>
                  <a:cubicBezTo>
                    <a:pt x="388" y="19"/>
                    <a:pt x="393" y="20"/>
                    <a:pt x="392" y="20"/>
                  </a:cubicBezTo>
                  <a:cubicBezTo>
                    <a:pt x="391" y="20"/>
                    <a:pt x="389" y="20"/>
                    <a:pt x="388" y="20"/>
                  </a:cubicBezTo>
                  <a:cubicBezTo>
                    <a:pt x="388" y="20"/>
                    <a:pt x="391" y="20"/>
                    <a:pt x="392" y="21"/>
                  </a:cubicBezTo>
                  <a:cubicBezTo>
                    <a:pt x="389" y="20"/>
                    <a:pt x="385" y="20"/>
                    <a:pt x="382" y="19"/>
                  </a:cubicBezTo>
                  <a:cubicBezTo>
                    <a:pt x="379" y="19"/>
                    <a:pt x="376" y="19"/>
                    <a:pt x="376" y="20"/>
                  </a:cubicBezTo>
                  <a:cubicBezTo>
                    <a:pt x="374" y="20"/>
                    <a:pt x="374" y="20"/>
                    <a:pt x="374" y="20"/>
                  </a:cubicBezTo>
                  <a:cubicBezTo>
                    <a:pt x="373" y="19"/>
                    <a:pt x="376" y="19"/>
                    <a:pt x="374" y="19"/>
                  </a:cubicBezTo>
                  <a:cubicBezTo>
                    <a:pt x="373" y="19"/>
                    <a:pt x="373" y="19"/>
                    <a:pt x="371" y="19"/>
                  </a:cubicBezTo>
                  <a:cubicBezTo>
                    <a:pt x="371" y="19"/>
                    <a:pt x="367" y="19"/>
                    <a:pt x="365" y="19"/>
                  </a:cubicBezTo>
                  <a:cubicBezTo>
                    <a:pt x="368" y="19"/>
                    <a:pt x="374" y="19"/>
                    <a:pt x="380" y="19"/>
                  </a:cubicBezTo>
                  <a:cubicBezTo>
                    <a:pt x="380" y="19"/>
                    <a:pt x="381" y="19"/>
                    <a:pt x="382" y="19"/>
                  </a:cubicBezTo>
                  <a:cubicBezTo>
                    <a:pt x="383" y="18"/>
                    <a:pt x="378" y="18"/>
                    <a:pt x="380" y="18"/>
                  </a:cubicBezTo>
                  <a:cubicBezTo>
                    <a:pt x="382" y="18"/>
                    <a:pt x="381" y="18"/>
                    <a:pt x="383" y="18"/>
                  </a:cubicBezTo>
                  <a:cubicBezTo>
                    <a:pt x="384" y="18"/>
                    <a:pt x="386" y="19"/>
                    <a:pt x="389" y="19"/>
                  </a:cubicBezTo>
                  <a:cubicBezTo>
                    <a:pt x="390" y="18"/>
                    <a:pt x="387" y="19"/>
                    <a:pt x="385" y="18"/>
                  </a:cubicBezTo>
                  <a:cubicBezTo>
                    <a:pt x="389" y="18"/>
                    <a:pt x="392" y="19"/>
                    <a:pt x="395" y="19"/>
                  </a:cubicBezTo>
                  <a:cubicBezTo>
                    <a:pt x="398" y="19"/>
                    <a:pt x="401" y="19"/>
                    <a:pt x="404" y="20"/>
                  </a:cubicBezTo>
                  <a:cubicBezTo>
                    <a:pt x="405" y="19"/>
                    <a:pt x="409" y="20"/>
                    <a:pt x="408" y="19"/>
                  </a:cubicBezTo>
                  <a:cubicBezTo>
                    <a:pt x="409" y="20"/>
                    <a:pt x="412" y="20"/>
                    <a:pt x="409" y="20"/>
                  </a:cubicBezTo>
                  <a:cubicBezTo>
                    <a:pt x="411" y="21"/>
                    <a:pt x="414" y="21"/>
                    <a:pt x="412" y="20"/>
                  </a:cubicBezTo>
                  <a:cubicBezTo>
                    <a:pt x="411" y="20"/>
                    <a:pt x="414" y="20"/>
                    <a:pt x="410" y="20"/>
                  </a:cubicBezTo>
                  <a:cubicBezTo>
                    <a:pt x="411" y="20"/>
                    <a:pt x="412" y="20"/>
                    <a:pt x="414" y="20"/>
                  </a:cubicBezTo>
                  <a:cubicBezTo>
                    <a:pt x="416" y="20"/>
                    <a:pt x="414" y="20"/>
                    <a:pt x="415" y="20"/>
                  </a:cubicBezTo>
                  <a:cubicBezTo>
                    <a:pt x="418" y="21"/>
                    <a:pt x="417" y="21"/>
                    <a:pt x="420" y="21"/>
                  </a:cubicBezTo>
                  <a:cubicBezTo>
                    <a:pt x="422" y="21"/>
                    <a:pt x="418" y="20"/>
                    <a:pt x="421" y="21"/>
                  </a:cubicBezTo>
                  <a:cubicBezTo>
                    <a:pt x="422" y="21"/>
                    <a:pt x="424" y="22"/>
                    <a:pt x="427" y="22"/>
                  </a:cubicBezTo>
                  <a:cubicBezTo>
                    <a:pt x="428" y="22"/>
                    <a:pt x="431" y="23"/>
                    <a:pt x="434" y="23"/>
                  </a:cubicBezTo>
                  <a:cubicBezTo>
                    <a:pt x="437" y="24"/>
                    <a:pt x="440" y="24"/>
                    <a:pt x="442" y="25"/>
                  </a:cubicBezTo>
                  <a:cubicBezTo>
                    <a:pt x="442" y="25"/>
                    <a:pt x="444" y="26"/>
                    <a:pt x="445" y="26"/>
                  </a:cubicBezTo>
                  <a:cubicBezTo>
                    <a:pt x="444" y="25"/>
                    <a:pt x="443" y="25"/>
                    <a:pt x="442" y="25"/>
                  </a:cubicBezTo>
                  <a:cubicBezTo>
                    <a:pt x="445" y="26"/>
                    <a:pt x="446" y="26"/>
                    <a:pt x="449" y="26"/>
                  </a:cubicBezTo>
                  <a:cubicBezTo>
                    <a:pt x="449" y="27"/>
                    <a:pt x="453" y="27"/>
                    <a:pt x="454" y="28"/>
                  </a:cubicBezTo>
                  <a:cubicBezTo>
                    <a:pt x="455" y="28"/>
                    <a:pt x="453" y="27"/>
                    <a:pt x="455" y="28"/>
                  </a:cubicBezTo>
                  <a:cubicBezTo>
                    <a:pt x="456" y="28"/>
                    <a:pt x="456" y="28"/>
                    <a:pt x="456" y="28"/>
                  </a:cubicBezTo>
                  <a:cubicBezTo>
                    <a:pt x="457" y="28"/>
                    <a:pt x="455" y="28"/>
                    <a:pt x="455" y="28"/>
                  </a:cubicBezTo>
                  <a:cubicBezTo>
                    <a:pt x="458" y="29"/>
                    <a:pt x="455" y="28"/>
                    <a:pt x="458" y="29"/>
                  </a:cubicBezTo>
                  <a:cubicBezTo>
                    <a:pt x="459" y="29"/>
                    <a:pt x="457" y="28"/>
                    <a:pt x="457" y="28"/>
                  </a:cubicBezTo>
                  <a:cubicBezTo>
                    <a:pt x="461" y="29"/>
                    <a:pt x="465" y="30"/>
                    <a:pt x="468" y="31"/>
                  </a:cubicBezTo>
                  <a:cubicBezTo>
                    <a:pt x="469" y="31"/>
                    <a:pt x="471" y="32"/>
                    <a:pt x="473" y="33"/>
                  </a:cubicBezTo>
                  <a:cubicBezTo>
                    <a:pt x="474" y="33"/>
                    <a:pt x="473" y="33"/>
                    <a:pt x="475" y="34"/>
                  </a:cubicBezTo>
                  <a:cubicBezTo>
                    <a:pt x="475" y="34"/>
                    <a:pt x="476" y="34"/>
                    <a:pt x="476" y="34"/>
                  </a:cubicBezTo>
                  <a:cubicBezTo>
                    <a:pt x="475" y="33"/>
                    <a:pt x="474" y="33"/>
                    <a:pt x="474" y="33"/>
                  </a:cubicBezTo>
                  <a:cubicBezTo>
                    <a:pt x="475" y="33"/>
                    <a:pt x="478" y="34"/>
                    <a:pt x="480" y="35"/>
                  </a:cubicBezTo>
                  <a:cubicBezTo>
                    <a:pt x="483" y="36"/>
                    <a:pt x="486" y="37"/>
                    <a:pt x="488" y="37"/>
                  </a:cubicBezTo>
                  <a:cubicBezTo>
                    <a:pt x="489" y="38"/>
                    <a:pt x="495" y="40"/>
                    <a:pt x="492" y="39"/>
                  </a:cubicBezTo>
                  <a:cubicBezTo>
                    <a:pt x="494" y="40"/>
                    <a:pt x="497" y="41"/>
                    <a:pt x="497" y="42"/>
                  </a:cubicBezTo>
                  <a:cubicBezTo>
                    <a:pt x="495" y="41"/>
                    <a:pt x="495" y="40"/>
                    <a:pt x="492" y="40"/>
                  </a:cubicBezTo>
                  <a:cubicBezTo>
                    <a:pt x="493" y="40"/>
                    <a:pt x="491" y="39"/>
                    <a:pt x="490" y="39"/>
                  </a:cubicBezTo>
                  <a:cubicBezTo>
                    <a:pt x="494" y="41"/>
                    <a:pt x="489" y="39"/>
                    <a:pt x="493" y="40"/>
                  </a:cubicBezTo>
                  <a:cubicBezTo>
                    <a:pt x="495" y="41"/>
                    <a:pt x="491" y="39"/>
                    <a:pt x="493" y="40"/>
                  </a:cubicBezTo>
                  <a:cubicBezTo>
                    <a:pt x="494" y="41"/>
                    <a:pt x="496" y="41"/>
                    <a:pt x="496" y="42"/>
                  </a:cubicBezTo>
                  <a:cubicBezTo>
                    <a:pt x="495" y="41"/>
                    <a:pt x="496" y="41"/>
                    <a:pt x="495" y="41"/>
                  </a:cubicBezTo>
                  <a:cubicBezTo>
                    <a:pt x="496" y="42"/>
                    <a:pt x="500" y="44"/>
                    <a:pt x="501" y="44"/>
                  </a:cubicBezTo>
                  <a:cubicBezTo>
                    <a:pt x="500" y="43"/>
                    <a:pt x="497" y="42"/>
                    <a:pt x="497" y="42"/>
                  </a:cubicBezTo>
                  <a:cubicBezTo>
                    <a:pt x="497" y="42"/>
                    <a:pt x="499" y="42"/>
                    <a:pt x="498" y="42"/>
                  </a:cubicBezTo>
                  <a:cubicBezTo>
                    <a:pt x="501" y="43"/>
                    <a:pt x="498" y="42"/>
                    <a:pt x="502" y="44"/>
                  </a:cubicBezTo>
                  <a:cubicBezTo>
                    <a:pt x="503" y="44"/>
                    <a:pt x="501" y="43"/>
                    <a:pt x="502" y="44"/>
                  </a:cubicBezTo>
                  <a:cubicBezTo>
                    <a:pt x="505" y="45"/>
                    <a:pt x="502" y="43"/>
                    <a:pt x="504" y="44"/>
                  </a:cubicBezTo>
                  <a:cubicBezTo>
                    <a:pt x="506" y="45"/>
                    <a:pt x="506" y="45"/>
                    <a:pt x="507" y="46"/>
                  </a:cubicBezTo>
                  <a:cubicBezTo>
                    <a:pt x="509" y="47"/>
                    <a:pt x="516" y="50"/>
                    <a:pt x="512" y="48"/>
                  </a:cubicBezTo>
                  <a:cubicBezTo>
                    <a:pt x="513" y="48"/>
                    <a:pt x="515" y="49"/>
                    <a:pt x="516" y="50"/>
                  </a:cubicBezTo>
                  <a:cubicBezTo>
                    <a:pt x="513" y="49"/>
                    <a:pt x="515" y="49"/>
                    <a:pt x="515" y="50"/>
                  </a:cubicBezTo>
                  <a:cubicBezTo>
                    <a:pt x="519" y="51"/>
                    <a:pt x="521" y="53"/>
                    <a:pt x="524" y="55"/>
                  </a:cubicBezTo>
                  <a:cubicBezTo>
                    <a:pt x="525" y="55"/>
                    <a:pt x="522" y="53"/>
                    <a:pt x="524" y="54"/>
                  </a:cubicBezTo>
                  <a:cubicBezTo>
                    <a:pt x="524" y="54"/>
                    <a:pt x="525" y="55"/>
                    <a:pt x="527" y="56"/>
                  </a:cubicBezTo>
                  <a:cubicBezTo>
                    <a:pt x="527" y="56"/>
                    <a:pt x="527" y="56"/>
                    <a:pt x="528" y="56"/>
                  </a:cubicBezTo>
                  <a:cubicBezTo>
                    <a:pt x="531" y="58"/>
                    <a:pt x="534" y="60"/>
                    <a:pt x="535" y="60"/>
                  </a:cubicBezTo>
                  <a:cubicBezTo>
                    <a:pt x="534" y="60"/>
                    <a:pt x="531" y="58"/>
                    <a:pt x="531" y="59"/>
                  </a:cubicBezTo>
                  <a:cubicBezTo>
                    <a:pt x="534" y="60"/>
                    <a:pt x="536" y="61"/>
                    <a:pt x="538" y="63"/>
                  </a:cubicBezTo>
                  <a:cubicBezTo>
                    <a:pt x="538" y="62"/>
                    <a:pt x="538" y="62"/>
                    <a:pt x="538" y="62"/>
                  </a:cubicBezTo>
                  <a:cubicBezTo>
                    <a:pt x="541" y="64"/>
                    <a:pt x="544" y="65"/>
                    <a:pt x="544" y="66"/>
                  </a:cubicBezTo>
                  <a:cubicBezTo>
                    <a:pt x="541" y="64"/>
                    <a:pt x="538" y="63"/>
                    <a:pt x="540" y="64"/>
                  </a:cubicBezTo>
                  <a:cubicBezTo>
                    <a:pt x="542" y="65"/>
                    <a:pt x="544" y="67"/>
                    <a:pt x="545" y="67"/>
                  </a:cubicBezTo>
                  <a:cubicBezTo>
                    <a:pt x="547" y="68"/>
                    <a:pt x="544" y="66"/>
                    <a:pt x="546" y="67"/>
                  </a:cubicBezTo>
                  <a:cubicBezTo>
                    <a:pt x="548" y="69"/>
                    <a:pt x="555" y="72"/>
                    <a:pt x="558" y="75"/>
                  </a:cubicBezTo>
                  <a:cubicBezTo>
                    <a:pt x="557" y="74"/>
                    <a:pt x="554" y="72"/>
                    <a:pt x="554" y="72"/>
                  </a:cubicBezTo>
                  <a:cubicBezTo>
                    <a:pt x="557" y="74"/>
                    <a:pt x="559" y="75"/>
                    <a:pt x="561" y="77"/>
                  </a:cubicBezTo>
                  <a:cubicBezTo>
                    <a:pt x="564" y="79"/>
                    <a:pt x="566" y="80"/>
                    <a:pt x="567" y="82"/>
                  </a:cubicBezTo>
                  <a:cubicBezTo>
                    <a:pt x="567" y="81"/>
                    <a:pt x="565" y="79"/>
                    <a:pt x="564" y="79"/>
                  </a:cubicBezTo>
                  <a:cubicBezTo>
                    <a:pt x="567" y="81"/>
                    <a:pt x="570" y="83"/>
                    <a:pt x="575" y="87"/>
                  </a:cubicBezTo>
                  <a:cubicBezTo>
                    <a:pt x="574" y="86"/>
                    <a:pt x="574" y="86"/>
                    <a:pt x="573" y="86"/>
                  </a:cubicBezTo>
                  <a:cubicBezTo>
                    <a:pt x="576" y="89"/>
                    <a:pt x="576" y="88"/>
                    <a:pt x="578" y="89"/>
                  </a:cubicBezTo>
                  <a:cubicBezTo>
                    <a:pt x="576" y="88"/>
                    <a:pt x="576" y="88"/>
                    <a:pt x="575" y="87"/>
                  </a:cubicBezTo>
                  <a:cubicBezTo>
                    <a:pt x="575" y="87"/>
                    <a:pt x="575" y="87"/>
                    <a:pt x="576" y="87"/>
                  </a:cubicBezTo>
                  <a:cubicBezTo>
                    <a:pt x="579" y="90"/>
                    <a:pt x="582" y="93"/>
                    <a:pt x="583" y="94"/>
                  </a:cubicBezTo>
                  <a:cubicBezTo>
                    <a:pt x="584" y="94"/>
                    <a:pt x="580" y="91"/>
                    <a:pt x="578" y="90"/>
                  </a:cubicBezTo>
                  <a:cubicBezTo>
                    <a:pt x="582" y="92"/>
                    <a:pt x="582" y="93"/>
                    <a:pt x="585" y="95"/>
                  </a:cubicBezTo>
                  <a:cubicBezTo>
                    <a:pt x="585" y="95"/>
                    <a:pt x="582" y="93"/>
                    <a:pt x="583" y="93"/>
                  </a:cubicBezTo>
                  <a:cubicBezTo>
                    <a:pt x="580" y="91"/>
                    <a:pt x="577" y="89"/>
                    <a:pt x="575" y="87"/>
                  </a:cubicBezTo>
                  <a:cubicBezTo>
                    <a:pt x="572" y="85"/>
                    <a:pt x="570" y="83"/>
                    <a:pt x="568" y="81"/>
                  </a:cubicBezTo>
                  <a:cubicBezTo>
                    <a:pt x="572" y="85"/>
                    <a:pt x="570" y="82"/>
                    <a:pt x="572" y="84"/>
                  </a:cubicBezTo>
                  <a:cubicBezTo>
                    <a:pt x="574" y="85"/>
                    <a:pt x="577" y="88"/>
                    <a:pt x="578" y="88"/>
                  </a:cubicBezTo>
                  <a:cubicBezTo>
                    <a:pt x="577" y="88"/>
                    <a:pt x="577" y="88"/>
                    <a:pt x="577" y="88"/>
                  </a:cubicBezTo>
                  <a:cubicBezTo>
                    <a:pt x="579" y="89"/>
                    <a:pt x="583" y="92"/>
                    <a:pt x="582" y="92"/>
                  </a:cubicBezTo>
                  <a:cubicBezTo>
                    <a:pt x="581" y="91"/>
                    <a:pt x="581" y="90"/>
                    <a:pt x="580" y="90"/>
                  </a:cubicBezTo>
                  <a:cubicBezTo>
                    <a:pt x="583" y="92"/>
                    <a:pt x="585" y="94"/>
                    <a:pt x="587" y="96"/>
                  </a:cubicBezTo>
                  <a:cubicBezTo>
                    <a:pt x="589" y="97"/>
                    <a:pt x="591" y="99"/>
                    <a:pt x="592" y="100"/>
                  </a:cubicBezTo>
                  <a:cubicBezTo>
                    <a:pt x="592" y="101"/>
                    <a:pt x="601" y="108"/>
                    <a:pt x="602" y="109"/>
                  </a:cubicBezTo>
                  <a:cubicBezTo>
                    <a:pt x="596" y="104"/>
                    <a:pt x="593" y="101"/>
                    <a:pt x="588" y="97"/>
                  </a:cubicBezTo>
                  <a:cubicBezTo>
                    <a:pt x="589" y="98"/>
                    <a:pt x="587" y="96"/>
                    <a:pt x="585" y="95"/>
                  </a:cubicBezTo>
                  <a:cubicBezTo>
                    <a:pt x="588" y="98"/>
                    <a:pt x="593" y="102"/>
                    <a:pt x="596" y="104"/>
                  </a:cubicBezTo>
                  <a:cubicBezTo>
                    <a:pt x="596" y="104"/>
                    <a:pt x="597" y="105"/>
                    <a:pt x="597" y="105"/>
                  </a:cubicBezTo>
                  <a:cubicBezTo>
                    <a:pt x="595" y="103"/>
                    <a:pt x="594" y="103"/>
                    <a:pt x="592" y="101"/>
                  </a:cubicBezTo>
                  <a:cubicBezTo>
                    <a:pt x="593" y="102"/>
                    <a:pt x="592" y="102"/>
                    <a:pt x="594" y="103"/>
                  </a:cubicBezTo>
                  <a:cubicBezTo>
                    <a:pt x="594" y="103"/>
                    <a:pt x="593" y="102"/>
                    <a:pt x="593" y="102"/>
                  </a:cubicBezTo>
                  <a:cubicBezTo>
                    <a:pt x="595" y="104"/>
                    <a:pt x="596" y="105"/>
                    <a:pt x="598" y="106"/>
                  </a:cubicBezTo>
                  <a:cubicBezTo>
                    <a:pt x="599" y="108"/>
                    <a:pt x="598" y="107"/>
                    <a:pt x="597" y="107"/>
                  </a:cubicBezTo>
                  <a:cubicBezTo>
                    <a:pt x="596" y="107"/>
                    <a:pt x="596" y="106"/>
                    <a:pt x="595" y="106"/>
                  </a:cubicBezTo>
                  <a:cubicBezTo>
                    <a:pt x="596" y="107"/>
                    <a:pt x="592" y="103"/>
                    <a:pt x="590" y="102"/>
                  </a:cubicBezTo>
                  <a:cubicBezTo>
                    <a:pt x="592" y="104"/>
                    <a:pt x="592" y="103"/>
                    <a:pt x="595" y="106"/>
                  </a:cubicBezTo>
                  <a:cubicBezTo>
                    <a:pt x="595" y="107"/>
                    <a:pt x="594" y="106"/>
                    <a:pt x="595" y="107"/>
                  </a:cubicBezTo>
                  <a:cubicBezTo>
                    <a:pt x="595" y="106"/>
                    <a:pt x="598" y="109"/>
                    <a:pt x="598" y="109"/>
                  </a:cubicBezTo>
                  <a:cubicBezTo>
                    <a:pt x="596" y="107"/>
                    <a:pt x="595" y="106"/>
                    <a:pt x="595" y="106"/>
                  </a:cubicBezTo>
                  <a:cubicBezTo>
                    <a:pt x="595" y="106"/>
                    <a:pt x="595" y="106"/>
                    <a:pt x="596" y="107"/>
                  </a:cubicBezTo>
                  <a:cubicBezTo>
                    <a:pt x="598" y="108"/>
                    <a:pt x="598" y="108"/>
                    <a:pt x="599" y="109"/>
                  </a:cubicBezTo>
                  <a:cubicBezTo>
                    <a:pt x="599" y="109"/>
                    <a:pt x="599" y="109"/>
                    <a:pt x="599" y="110"/>
                  </a:cubicBezTo>
                  <a:cubicBezTo>
                    <a:pt x="600" y="110"/>
                    <a:pt x="597" y="108"/>
                    <a:pt x="598" y="108"/>
                  </a:cubicBezTo>
                  <a:cubicBezTo>
                    <a:pt x="600" y="109"/>
                    <a:pt x="599" y="107"/>
                    <a:pt x="604" y="112"/>
                  </a:cubicBezTo>
                  <a:cubicBezTo>
                    <a:pt x="605" y="114"/>
                    <a:pt x="607" y="116"/>
                    <a:pt x="611" y="119"/>
                  </a:cubicBezTo>
                  <a:cubicBezTo>
                    <a:pt x="611" y="119"/>
                    <a:pt x="610" y="119"/>
                    <a:pt x="610" y="119"/>
                  </a:cubicBezTo>
                  <a:cubicBezTo>
                    <a:pt x="611" y="120"/>
                    <a:pt x="616" y="126"/>
                    <a:pt x="616" y="125"/>
                  </a:cubicBezTo>
                  <a:cubicBezTo>
                    <a:pt x="616" y="125"/>
                    <a:pt x="615" y="124"/>
                    <a:pt x="613" y="122"/>
                  </a:cubicBezTo>
                  <a:cubicBezTo>
                    <a:pt x="614" y="123"/>
                    <a:pt x="612" y="120"/>
                    <a:pt x="612" y="120"/>
                  </a:cubicBezTo>
                  <a:cubicBezTo>
                    <a:pt x="616" y="125"/>
                    <a:pt x="617" y="126"/>
                    <a:pt x="618" y="127"/>
                  </a:cubicBezTo>
                  <a:cubicBezTo>
                    <a:pt x="623" y="133"/>
                    <a:pt x="625" y="136"/>
                    <a:pt x="631" y="144"/>
                  </a:cubicBezTo>
                  <a:cubicBezTo>
                    <a:pt x="632" y="145"/>
                    <a:pt x="630" y="142"/>
                    <a:pt x="632" y="144"/>
                  </a:cubicBezTo>
                  <a:cubicBezTo>
                    <a:pt x="633" y="146"/>
                    <a:pt x="634" y="147"/>
                    <a:pt x="636" y="150"/>
                  </a:cubicBezTo>
                  <a:cubicBezTo>
                    <a:pt x="635" y="149"/>
                    <a:pt x="635" y="149"/>
                    <a:pt x="636" y="151"/>
                  </a:cubicBezTo>
                  <a:cubicBezTo>
                    <a:pt x="638" y="153"/>
                    <a:pt x="639" y="154"/>
                    <a:pt x="639" y="155"/>
                  </a:cubicBezTo>
                  <a:cubicBezTo>
                    <a:pt x="641" y="156"/>
                    <a:pt x="641" y="157"/>
                    <a:pt x="641" y="158"/>
                  </a:cubicBezTo>
                  <a:cubicBezTo>
                    <a:pt x="642" y="158"/>
                    <a:pt x="642" y="158"/>
                    <a:pt x="642" y="158"/>
                  </a:cubicBezTo>
                  <a:cubicBezTo>
                    <a:pt x="640" y="156"/>
                    <a:pt x="638" y="152"/>
                    <a:pt x="639" y="153"/>
                  </a:cubicBezTo>
                  <a:cubicBezTo>
                    <a:pt x="638" y="151"/>
                    <a:pt x="634" y="147"/>
                    <a:pt x="634" y="146"/>
                  </a:cubicBezTo>
                  <a:cubicBezTo>
                    <a:pt x="635" y="147"/>
                    <a:pt x="638" y="151"/>
                    <a:pt x="640" y="155"/>
                  </a:cubicBezTo>
                  <a:cubicBezTo>
                    <a:pt x="643" y="158"/>
                    <a:pt x="644" y="161"/>
                    <a:pt x="642" y="158"/>
                  </a:cubicBezTo>
                  <a:cubicBezTo>
                    <a:pt x="643" y="160"/>
                    <a:pt x="644" y="161"/>
                    <a:pt x="644" y="162"/>
                  </a:cubicBezTo>
                  <a:cubicBezTo>
                    <a:pt x="645" y="162"/>
                    <a:pt x="645" y="162"/>
                    <a:pt x="645" y="163"/>
                  </a:cubicBezTo>
                  <a:cubicBezTo>
                    <a:pt x="644" y="160"/>
                    <a:pt x="644" y="160"/>
                    <a:pt x="643" y="159"/>
                  </a:cubicBezTo>
                  <a:cubicBezTo>
                    <a:pt x="642" y="157"/>
                    <a:pt x="642" y="157"/>
                    <a:pt x="641" y="155"/>
                  </a:cubicBezTo>
                  <a:cubicBezTo>
                    <a:pt x="641" y="155"/>
                    <a:pt x="641" y="155"/>
                    <a:pt x="641" y="155"/>
                  </a:cubicBezTo>
                  <a:cubicBezTo>
                    <a:pt x="642" y="157"/>
                    <a:pt x="643" y="158"/>
                    <a:pt x="643" y="158"/>
                  </a:cubicBezTo>
                  <a:cubicBezTo>
                    <a:pt x="641" y="155"/>
                    <a:pt x="639" y="154"/>
                    <a:pt x="636" y="149"/>
                  </a:cubicBezTo>
                  <a:cubicBezTo>
                    <a:pt x="639" y="152"/>
                    <a:pt x="637" y="149"/>
                    <a:pt x="638" y="151"/>
                  </a:cubicBezTo>
                  <a:cubicBezTo>
                    <a:pt x="636" y="149"/>
                    <a:pt x="634" y="145"/>
                    <a:pt x="633" y="143"/>
                  </a:cubicBezTo>
                  <a:cubicBezTo>
                    <a:pt x="632" y="141"/>
                    <a:pt x="632" y="141"/>
                    <a:pt x="635" y="145"/>
                  </a:cubicBezTo>
                  <a:cubicBezTo>
                    <a:pt x="635" y="145"/>
                    <a:pt x="634" y="143"/>
                    <a:pt x="633" y="142"/>
                  </a:cubicBezTo>
                  <a:cubicBezTo>
                    <a:pt x="633" y="143"/>
                    <a:pt x="633" y="142"/>
                    <a:pt x="631" y="140"/>
                  </a:cubicBezTo>
                  <a:cubicBezTo>
                    <a:pt x="631" y="140"/>
                    <a:pt x="632" y="142"/>
                    <a:pt x="631" y="140"/>
                  </a:cubicBezTo>
                  <a:cubicBezTo>
                    <a:pt x="629" y="139"/>
                    <a:pt x="628" y="136"/>
                    <a:pt x="627" y="135"/>
                  </a:cubicBezTo>
                  <a:cubicBezTo>
                    <a:pt x="625" y="134"/>
                    <a:pt x="624" y="133"/>
                    <a:pt x="623" y="131"/>
                  </a:cubicBezTo>
                  <a:cubicBezTo>
                    <a:pt x="622" y="130"/>
                    <a:pt x="621" y="129"/>
                    <a:pt x="620" y="127"/>
                  </a:cubicBezTo>
                  <a:cubicBezTo>
                    <a:pt x="617" y="125"/>
                    <a:pt x="615" y="122"/>
                    <a:pt x="612" y="119"/>
                  </a:cubicBezTo>
                  <a:cubicBezTo>
                    <a:pt x="610" y="116"/>
                    <a:pt x="607" y="114"/>
                    <a:pt x="604" y="111"/>
                  </a:cubicBezTo>
                  <a:cubicBezTo>
                    <a:pt x="603" y="110"/>
                    <a:pt x="602" y="108"/>
                    <a:pt x="601" y="107"/>
                  </a:cubicBezTo>
                  <a:cubicBezTo>
                    <a:pt x="599" y="106"/>
                    <a:pt x="598" y="105"/>
                    <a:pt x="596" y="103"/>
                  </a:cubicBezTo>
                  <a:cubicBezTo>
                    <a:pt x="599" y="105"/>
                    <a:pt x="599" y="105"/>
                    <a:pt x="601" y="108"/>
                  </a:cubicBezTo>
                  <a:cubicBezTo>
                    <a:pt x="601" y="107"/>
                    <a:pt x="604" y="110"/>
                    <a:pt x="605" y="111"/>
                  </a:cubicBezTo>
                  <a:cubicBezTo>
                    <a:pt x="603" y="109"/>
                    <a:pt x="607" y="113"/>
                    <a:pt x="605" y="110"/>
                  </a:cubicBezTo>
                  <a:cubicBezTo>
                    <a:pt x="609" y="115"/>
                    <a:pt x="613" y="119"/>
                    <a:pt x="616" y="121"/>
                  </a:cubicBezTo>
                  <a:cubicBezTo>
                    <a:pt x="611" y="117"/>
                    <a:pt x="618" y="123"/>
                    <a:pt x="615" y="119"/>
                  </a:cubicBezTo>
                  <a:cubicBezTo>
                    <a:pt x="613" y="118"/>
                    <a:pt x="609" y="114"/>
                    <a:pt x="606" y="110"/>
                  </a:cubicBezTo>
                  <a:cubicBezTo>
                    <a:pt x="605" y="110"/>
                    <a:pt x="606" y="111"/>
                    <a:pt x="605" y="110"/>
                  </a:cubicBezTo>
                  <a:cubicBezTo>
                    <a:pt x="603" y="108"/>
                    <a:pt x="607" y="112"/>
                    <a:pt x="609" y="113"/>
                  </a:cubicBezTo>
                  <a:cubicBezTo>
                    <a:pt x="606" y="111"/>
                    <a:pt x="604" y="109"/>
                    <a:pt x="602" y="106"/>
                  </a:cubicBezTo>
                  <a:cubicBezTo>
                    <a:pt x="603" y="106"/>
                    <a:pt x="603" y="107"/>
                    <a:pt x="605" y="108"/>
                  </a:cubicBezTo>
                  <a:cubicBezTo>
                    <a:pt x="607" y="110"/>
                    <a:pt x="606" y="110"/>
                    <a:pt x="609" y="112"/>
                  </a:cubicBezTo>
                  <a:cubicBezTo>
                    <a:pt x="609" y="112"/>
                    <a:pt x="608" y="112"/>
                    <a:pt x="608" y="112"/>
                  </a:cubicBezTo>
                  <a:cubicBezTo>
                    <a:pt x="610" y="114"/>
                    <a:pt x="610" y="114"/>
                    <a:pt x="612" y="115"/>
                  </a:cubicBezTo>
                  <a:cubicBezTo>
                    <a:pt x="611" y="116"/>
                    <a:pt x="611" y="116"/>
                    <a:pt x="611" y="116"/>
                  </a:cubicBezTo>
                  <a:cubicBezTo>
                    <a:pt x="613" y="117"/>
                    <a:pt x="615" y="119"/>
                    <a:pt x="618" y="122"/>
                  </a:cubicBezTo>
                  <a:cubicBezTo>
                    <a:pt x="616" y="120"/>
                    <a:pt x="615" y="118"/>
                    <a:pt x="613" y="116"/>
                  </a:cubicBezTo>
                  <a:cubicBezTo>
                    <a:pt x="611" y="114"/>
                    <a:pt x="609" y="112"/>
                    <a:pt x="608" y="110"/>
                  </a:cubicBezTo>
                  <a:cubicBezTo>
                    <a:pt x="608" y="110"/>
                    <a:pt x="606" y="108"/>
                    <a:pt x="607" y="109"/>
                  </a:cubicBezTo>
                  <a:cubicBezTo>
                    <a:pt x="610" y="112"/>
                    <a:pt x="610" y="112"/>
                    <a:pt x="612" y="114"/>
                  </a:cubicBezTo>
                  <a:cubicBezTo>
                    <a:pt x="612" y="114"/>
                    <a:pt x="612" y="114"/>
                    <a:pt x="612" y="114"/>
                  </a:cubicBezTo>
                  <a:cubicBezTo>
                    <a:pt x="614" y="116"/>
                    <a:pt x="615" y="117"/>
                    <a:pt x="615" y="118"/>
                  </a:cubicBezTo>
                  <a:cubicBezTo>
                    <a:pt x="615" y="119"/>
                    <a:pt x="616" y="119"/>
                    <a:pt x="618" y="122"/>
                  </a:cubicBezTo>
                  <a:cubicBezTo>
                    <a:pt x="619" y="123"/>
                    <a:pt x="620" y="123"/>
                    <a:pt x="621" y="124"/>
                  </a:cubicBezTo>
                  <a:cubicBezTo>
                    <a:pt x="620" y="123"/>
                    <a:pt x="621" y="124"/>
                    <a:pt x="622" y="125"/>
                  </a:cubicBezTo>
                  <a:cubicBezTo>
                    <a:pt x="623" y="126"/>
                    <a:pt x="624" y="127"/>
                    <a:pt x="623" y="126"/>
                  </a:cubicBezTo>
                  <a:cubicBezTo>
                    <a:pt x="625" y="128"/>
                    <a:pt x="629" y="133"/>
                    <a:pt x="630" y="135"/>
                  </a:cubicBezTo>
                  <a:cubicBezTo>
                    <a:pt x="630" y="135"/>
                    <a:pt x="629" y="134"/>
                    <a:pt x="630" y="135"/>
                  </a:cubicBezTo>
                  <a:cubicBezTo>
                    <a:pt x="628" y="133"/>
                    <a:pt x="626" y="131"/>
                    <a:pt x="624" y="129"/>
                  </a:cubicBezTo>
                  <a:cubicBezTo>
                    <a:pt x="622" y="126"/>
                    <a:pt x="620" y="124"/>
                    <a:pt x="618" y="122"/>
                  </a:cubicBezTo>
                  <a:cubicBezTo>
                    <a:pt x="618" y="122"/>
                    <a:pt x="619" y="123"/>
                    <a:pt x="619" y="124"/>
                  </a:cubicBezTo>
                  <a:cubicBezTo>
                    <a:pt x="619" y="123"/>
                    <a:pt x="620" y="124"/>
                    <a:pt x="621" y="125"/>
                  </a:cubicBezTo>
                  <a:cubicBezTo>
                    <a:pt x="621" y="126"/>
                    <a:pt x="621" y="126"/>
                    <a:pt x="621" y="126"/>
                  </a:cubicBezTo>
                  <a:cubicBezTo>
                    <a:pt x="622" y="127"/>
                    <a:pt x="624" y="129"/>
                    <a:pt x="624" y="129"/>
                  </a:cubicBezTo>
                  <a:cubicBezTo>
                    <a:pt x="621" y="126"/>
                    <a:pt x="621" y="126"/>
                    <a:pt x="621" y="126"/>
                  </a:cubicBezTo>
                  <a:cubicBezTo>
                    <a:pt x="621" y="127"/>
                    <a:pt x="622" y="128"/>
                    <a:pt x="623" y="129"/>
                  </a:cubicBezTo>
                  <a:cubicBezTo>
                    <a:pt x="625" y="131"/>
                    <a:pt x="626" y="132"/>
                    <a:pt x="627" y="133"/>
                  </a:cubicBezTo>
                  <a:cubicBezTo>
                    <a:pt x="626" y="132"/>
                    <a:pt x="625" y="132"/>
                    <a:pt x="625" y="131"/>
                  </a:cubicBezTo>
                  <a:cubicBezTo>
                    <a:pt x="626" y="132"/>
                    <a:pt x="626" y="132"/>
                    <a:pt x="627" y="133"/>
                  </a:cubicBezTo>
                  <a:cubicBezTo>
                    <a:pt x="629" y="135"/>
                    <a:pt x="627" y="134"/>
                    <a:pt x="628" y="135"/>
                  </a:cubicBezTo>
                  <a:cubicBezTo>
                    <a:pt x="629" y="136"/>
                    <a:pt x="628" y="136"/>
                    <a:pt x="629" y="137"/>
                  </a:cubicBezTo>
                  <a:cubicBezTo>
                    <a:pt x="630" y="137"/>
                    <a:pt x="630" y="137"/>
                    <a:pt x="631" y="139"/>
                  </a:cubicBezTo>
                  <a:cubicBezTo>
                    <a:pt x="631" y="139"/>
                    <a:pt x="631" y="139"/>
                    <a:pt x="632" y="140"/>
                  </a:cubicBezTo>
                  <a:cubicBezTo>
                    <a:pt x="634" y="142"/>
                    <a:pt x="636" y="145"/>
                    <a:pt x="638" y="148"/>
                  </a:cubicBezTo>
                  <a:cubicBezTo>
                    <a:pt x="640" y="151"/>
                    <a:pt x="642" y="154"/>
                    <a:pt x="645" y="157"/>
                  </a:cubicBezTo>
                  <a:cubicBezTo>
                    <a:pt x="645" y="158"/>
                    <a:pt x="646" y="160"/>
                    <a:pt x="647" y="161"/>
                  </a:cubicBezTo>
                  <a:cubicBezTo>
                    <a:pt x="647" y="160"/>
                    <a:pt x="646" y="159"/>
                    <a:pt x="646" y="158"/>
                  </a:cubicBezTo>
                  <a:cubicBezTo>
                    <a:pt x="644" y="155"/>
                    <a:pt x="639" y="149"/>
                    <a:pt x="638" y="147"/>
                  </a:cubicBezTo>
                  <a:cubicBezTo>
                    <a:pt x="639" y="149"/>
                    <a:pt x="642" y="151"/>
                    <a:pt x="642" y="153"/>
                  </a:cubicBezTo>
                  <a:cubicBezTo>
                    <a:pt x="642" y="152"/>
                    <a:pt x="642" y="152"/>
                    <a:pt x="643" y="153"/>
                  </a:cubicBezTo>
                  <a:cubicBezTo>
                    <a:pt x="646" y="156"/>
                    <a:pt x="648" y="161"/>
                    <a:pt x="651" y="165"/>
                  </a:cubicBezTo>
                  <a:cubicBezTo>
                    <a:pt x="654" y="169"/>
                    <a:pt x="657" y="173"/>
                    <a:pt x="659" y="177"/>
                  </a:cubicBezTo>
                  <a:cubicBezTo>
                    <a:pt x="658" y="175"/>
                    <a:pt x="659" y="176"/>
                    <a:pt x="658" y="175"/>
                  </a:cubicBezTo>
                  <a:cubicBezTo>
                    <a:pt x="656" y="173"/>
                    <a:pt x="654" y="169"/>
                    <a:pt x="653" y="167"/>
                  </a:cubicBezTo>
                  <a:cubicBezTo>
                    <a:pt x="650" y="162"/>
                    <a:pt x="645" y="155"/>
                    <a:pt x="642" y="151"/>
                  </a:cubicBezTo>
                  <a:cubicBezTo>
                    <a:pt x="642" y="150"/>
                    <a:pt x="637" y="144"/>
                    <a:pt x="638" y="144"/>
                  </a:cubicBezTo>
                  <a:cubicBezTo>
                    <a:pt x="637" y="142"/>
                    <a:pt x="634" y="139"/>
                    <a:pt x="634" y="138"/>
                  </a:cubicBezTo>
                  <a:cubicBezTo>
                    <a:pt x="635" y="140"/>
                    <a:pt x="635" y="140"/>
                    <a:pt x="636" y="141"/>
                  </a:cubicBezTo>
                  <a:cubicBezTo>
                    <a:pt x="635" y="139"/>
                    <a:pt x="634" y="138"/>
                    <a:pt x="632" y="136"/>
                  </a:cubicBezTo>
                  <a:cubicBezTo>
                    <a:pt x="632" y="136"/>
                    <a:pt x="633" y="137"/>
                    <a:pt x="632" y="135"/>
                  </a:cubicBezTo>
                  <a:cubicBezTo>
                    <a:pt x="630" y="132"/>
                    <a:pt x="627" y="129"/>
                    <a:pt x="625" y="127"/>
                  </a:cubicBezTo>
                  <a:cubicBezTo>
                    <a:pt x="622" y="124"/>
                    <a:pt x="620" y="121"/>
                    <a:pt x="618" y="118"/>
                  </a:cubicBezTo>
                  <a:cubicBezTo>
                    <a:pt x="619" y="118"/>
                    <a:pt x="623" y="123"/>
                    <a:pt x="625" y="125"/>
                  </a:cubicBezTo>
                  <a:cubicBezTo>
                    <a:pt x="623" y="123"/>
                    <a:pt x="627" y="128"/>
                    <a:pt x="627" y="127"/>
                  </a:cubicBezTo>
                  <a:cubicBezTo>
                    <a:pt x="625" y="126"/>
                    <a:pt x="626" y="125"/>
                    <a:pt x="627" y="127"/>
                  </a:cubicBezTo>
                  <a:cubicBezTo>
                    <a:pt x="628" y="128"/>
                    <a:pt x="629" y="129"/>
                    <a:pt x="629" y="129"/>
                  </a:cubicBezTo>
                  <a:cubicBezTo>
                    <a:pt x="630" y="131"/>
                    <a:pt x="631" y="132"/>
                    <a:pt x="631" y="132"/>
                  </a:cubicBezTo>
                  <a:cubicBezTo>
                    <a:pt x="628" y="129"/>
                    <a:pt x="631" y="131"/>
                    <a:pt x="630" y="130"/>
                  </a:cubicBezTo>
                  <a:cubicBezTo>
                    <a:pt x="629" y="129"/>
                    <a:pt x="629" y="129"/>
                    <a:pt x="628" y="128"/>
                  </a:cubicBezTo>
                  <a:cubicBezTo>
                    <a:pt x="628" y="127"/>
                    <a:pt x="625" y="125"/>
                    <a:pt x="624" y="124"/>
                  </a:cubicBezTo>
                  <a:cubicBezTo>
                    <a:pt x="623" y="123"/>
                    <a:pt x="621" y="121"/>
                    <a:pt x="619" y="118"/>
                  </a:cubicBezTo>
                  <a:cubicBezTo>
                    <a:pt x="618" y="117"/>
                    <a:pt x="617" y="116"/>
                    <a:pt x="616" y="115"/>
                  </a:cubicBezTo>
                  <a:cubicBezTo>
                    <a:pt x="615" y="114"/>
                    <a:pt x="614" y="113"/>
                    <a:pt x="614" y="112"/>
                  </a:cubicBezTo>
                  <a:cubicBezTo>
                    <a:pt x="615" y="114"/>
                    <a:pt x="617" y="115"/>
                    <a:pt x="618" y="117"/>
                  </a:cubicBezTo>
                  <a:cubicBezTo>
                    <a:pt x="619" y="117"/>
                    <a:pt x="621" y="118"/>
                    <a:pt x="623" y="121"/>
                  </a:cubicBezTo>
                  <a:cubicBezTo>
                    <a:pt x="624" y="122"/>
                    <a:pt x="623" y="121"/>
                    <a:pt x="622" y="121"/>
                  </a:cubicBezTo>
                  <a:cubicBezTo>
                    <a:pt x="624" y="122"/>
                    <a:pt x="626" y="124"/>
                    <a:pt x="627" y="126"/>
                  </a:cubicBezTo>
                  <a:cubicBezTo>
                    <a:pt x="626" y="125"/>
                    <a:pt x="624" y="123"/>
                    <a:pt x="625" y="124"/>
                  </a:cubicBezTo>
                  <a:cubicBezTo>
                    <a:pt x="628" y="127"/>
                    <a:pt x="631" y="130"/>
                    <a:pt x="634" y="133"/>
                  </a:cubicBezTo>
                  <a:cubicBezTo>
                    <a:pt x="634" y="133"/>
                    <a:pt x="634" y="133"/>
                    <a:pt x="633" y="132"/>
                  </a:cubicBezTo>
                  <a:cubicBezTo>
                    <a:pt x="636" y="135"/>
                    <a:pt x="638" y="138"/>
                    <a:pt x="641" y="140"/>
                  </a:cubicBezTo>
                  <a:cubicBezTo>
                    <a:pt x="643" y="143"/>
                    <a:pt x="644" y="145"/>
                    <a:pt x="645" y="147"/>
                  </a:cubicBezTo>
                  <a:cubicBezTo>
                    <a:pt x="647" y="149"/>
                    <a:pt x="650" y="153"/>
                    <a:pt x="651" y="154"/>
                  </a:cubicBezTo>
                  <a:cubicBezTo>
                    <a:pt x="649" y="152"/>
                    <a:pt x="649" y="151"/>
                    <a:pt x="648" y="150"/>
                  </a:cubicBezTo>
                  <a:cubicBezTo>
                    <a:pt x="650" y="152"/>
                    <a:pt x="651" y="153"/>
                    <a:pt x="652" y="154"/>
                  </a:cubicBezTo>
                  <a:cubicBezTo>
                    <a:pt x="652" y="155"/>
                    <a:pt x="655" y="159"/>
                    <a:pt x="656" y="161"/>
                  </a:cubicBezTo>
                  <a:cubicBezTo>
                    <a:pt x="656" y="162"/>
                    <a:pt x="654" y="158"/>
                    <a:pt x="654" y="158"/>
                  </a:cubicBezTo>
                  <a:cubicBezTo>
                    <a:pt x="656" y="162"/>
                    <a:pt x="660" y="167"/>
                    <a:pt x="663" y="172"/>
                  </a:cubicBezTo>
                  <a:cubicBezTo>
                    <a:pt x="664" y="175"/>
                    <a:pt x="666" y="178"/>
                    <a:pt x="667" y="180"/>
                  </a:cubicBezTo>
                  <a:cubicBezTo>
                    <a:pt x="668" y="182"/>
                    <a:pt x="670" y="185"/>
                    <a:pt x="671" y="187"/>
                  </a:cubicBezTo>
                  <a:cubicBezTo>
                    <a:pt x="669" y="186"/>
                    <a:pt x="667" y="180"/>
                    <a:pt x="666" y="180"/>
                  </a:cubicBezTo>
                  <a:cubicBezTo>
                    <a:pt x="668" y="183"/>
                    <a:pt x="670" y="186"/>
                    <a:pt x="672" y="190"/>
                  </a:cubicBezTo>
                  <a:cubicBezTo>
                    <a:pt x="672" y="191"/>
                    <a:pt x="671" y="190"/>
                    <a:pt x="670" y="187"/>
                  </a:cubicBezTo>
                  <a:cubicBezTo>
                    <a:pt x="670" y="187"/>
                    <a:pt x="668" y="184"/>
                    <a:pt x="667" y="182"/>
                  </a:cubicBezTo>
                  <a:cubicBezTo>
                    <a:pt x="666" y="180"/>
                    <a:pt x="665" y="178"/>
                    <a:pt x="667" y="180"/>
                  </a:cubicBezTo>
                  <a:cubicBezTo>
                    <a:pt x="664" y="176"/>
                    <a:pt x="662" y="172"/>
                    <a:pt x="661" y="170"/>
                  </a:cubicBezTo>
                  <a:cubicBezTo>
                    <a:pt x="660" y="168"/>
                    <a:pt x="660" y="169"/>
                    <a:pt x="659" y="167"/>
                  </a:cubicBezTo>
                  <a:cubicBezTo>
                    <a:pt x="659" y="167"/>
                    <a:pt x="659" y="168"/>
                    <a:pt x="660" y="168"/>
                  </a:cubicBezTo>
                  <a:cubicBezTo>
                    <a:pt x="658" y="166"/>
                    <a:pt x="656" y="162"/>
                    <a:pt x="653" y="158"/>
                  </a:cubicBezTo>
                  <a:cubicBezTo>
                    <a:pt x="651" y="156"/>
                    <a:pt x="650" y="154"/>
                    <a:pt x="649" y="152"/>
                  </a:cubicBezTo>
                  <a:cubicBezTo>
                    <a:pt x="647" y="150"/>
                    <a:pt x="646" y="148"/>
                    <a:pt x="645" y="147"/>
                  </a:cubicBezTo>
                  <a:cubicBezTo>
                    <a:pt x="645" y="147"/>
                    <a:pt x="645" y="147"/>
                    <a:pt x="644" y="146"/>
                  </a:cubicBezTo>
                  <a:cubicBezTo>
                    <a:pt x="644" y="145"/>
                    <a:pt x="642" y="144"/>
                    <a:pt x="642" y="144"/>
                  </a:cubicBezTo>
                  <a:cubicBezTo>
                    <a:pt x="644" y="146"/>
                    <a:pt x="644" y="146"/>
                    <a:pt x="644" y="147"/>
                  </a:cubicBezTo>
                  <a:cubicBezTo>
                    <a:pt x="645" y="147"/>
                    <a:pt x="647" y="150"/>
                    <a:pt x="647" y="151"/>
                  </a:cubicBezTo>
                  <a:cubicBezTo>
                    <a:pt x="647" y="151"/>
                    <a:pt x="646" y="149"/>
                    <a:pt x="646" y="149"/>
                  </a:cubicBezTo>
                  <a:cubicBezTo>
                    <a:pt x="646" y="150"/>
                    <a:pt x="647" y="151"/>
                    <a:pt x="647" y="151"/>
                  </a:cubicBezTo>
                  <a:cubicBezTo>
                    <a:pt x="646" y="150"/>
                    <a:pt x="646" y="149"/>
                    <a:pt x="646" y="150"/>
                  </a:cubicBezTo>
                  <a:cubicBezTo>
                    <a:pt x="648" y="152"/>
                    <a:pt x="651" y="156"/>
                    <a:pt x="652" y="158"/>
                  </a:cubicBezTo>
                  <a:cubicBezTo>
                    <a:pt x="650" y="156"/>
                    <a:pt x="651" y="157"/>
                    <a:pt x="650" y="156"/>
                  </a:cubicBezTo>
                  <a:cubicBezTo>
                    <a:pt x="648" y="152"/>
                    <a:pt x="644" y="148"/>
                    <a:pt x="643" y="147"/>
                  </a:cubicBezTo>
                  <a:cubicBezTo>
                    <a:pt x="646" y="151"/>
                    <a:pt x="645" y="151"/>
                    <a:pt x="647" y="153"/>
                  </a:cubicBezTo>
                  <a:cubicBezTo>
                    <a:pt x="645" y="151"/>
                    <a:pt x="646" y="152"/>
                    <a:pt x="645" y="150"/>
                  </a:cubicBezTo>
                  <a:cubicBezTo>
                    <a:pt x="644" y="150"/>
                    <a:pt x="646" y="152"/>
                    <a:pt x="647" y="154"/>
                  </a:cubicBezTo>
                  <a:cubicBezTo>
                    <a:pt x="646" y="152"/>
                    <a:pt x="646" y="153"/>
                    <a:pt x="645" y="152"/>
                  </a:cubicBezTo>
                  <a:cubicBezTo>
                    <a:pt x="647" y="154"/>
                    <a:pt x="649" y="158"/>
                    <a:pt x="647" y="156"/>
                  </a:cubicBezTo>
                  <a:cubicBezTo>
                    <a:pt x="649" y="158"/>
                    <a:pt x="651" y="162"/>
                    <a:pt x="651" y="162"/>
                  </a:cubicBezTo>
                  <a:cubicBezTo>
                    <a:pt x="650" y="161"/>
                    <a:pt x="647" y="156"/>
                    <a:pt x="647" y="157"/>
                  </a:cubicBezTo>
                  <a:cubicBezTo>
                    <a:pt x="651" y="162"/>
                    <a:pt x="654" y="167"/>
                    <a:pt x="657" y="171"/>
                  </a:cubicBezTo>
                  <a:cubicBezTo>
                    <a:pt x="659" y="176"/>
                    <a:pt x="661" y="180"/>
                    <a:pt x="665" y="186"/>
                  </a:cubicBezTo>
                  <a:cubicBezTo>
                    <a:pt x="664" y="186"/>
                    <a:pt x="665" y="188"/>
                    <a:pt x="666" y="190"/>
                  </a:cubicBezTo>
                  <a:cubicBezTo>
                    <a:pt x="665" y="189"/>
                    <a:pt x="664" y="187"/>
                    <a:pt x="663" y="185"/>
                  </a:cubicBezTo>
                  <a:cubicBezTo>
                    <a:pt x="662" y="184"/>
                    <a:pt x="662" y="184"/>
                    <a:pt x="661" y="182"/>
                  </a:cubicBezTo>
                  <a:cubicBezTo>
                    <a:pt x="660" y="180"/>
                    <a:pt x="661" y="182"/>
                    <a:pt x="660" y="179"/>
                  </a:cubicBezTo>
                  <a:cubicBezTo>
                    <a:pt x="660" y="179"/>
                    <a:pt x="660" y="180"/>
                    <a:pt x="660" y="180"/>
                  </a:cubicBezTo>
                  <a:cubicBezTo>
                    <a:pt x="658" y="177"/>
                    <a:pt x="657" y="176"/>
                    <a:pt x="655" y="171"/>
                  </a:cubicBezTo>
                  <a:cubicBezTo>
                    <a:pt x="654" y="170"/>
                    <a:pt x="652" y="168"/>
                    <a:pt x="653" y="170"/>
                  </a:cubicBezTo>
                  <a:cubicBezTo>
                    <a:pt x="656" y="174"/>
                    <a:pt x="657" y="177"/>
                    <a:pt x="660" y="181"/>
                  </a:cubicBezTo>
                  <a:cubicBezTo>
                    <a:pt x="659" y="179"/>
                    <a:pt x="660" y="184"/>
                    <a:pt x="662" y="185"/>
                  </a:cubicBezTo>
                  <a:cubicBezTo>
                    <a:pt x="661" y="184"/>
                    <a:pt x="660" y="182"/>
                    <a:pt x="660" y="182"/>
                  </a:cubicBezTo>
                  <a:cubicBezTo>
                    <a:pt x="660" y="182"/>
                    <a:pt x="660" y="181"/>
                    <a:pt x="661" y="182"/>
                  </a:cubicBezTo>
                  <a:cubicBezTo>
                    <a:pt x="662" y="185"/>
                    <a:pt x="663" y="187"/>
                    <a:pt x="663" y="187"/>
                  </a:cubicBezTo>
                  <a:cubicBezTo>
                    <a:pt x="663" y="186"/>
                    <a:pt x="662" y="184"/>
                    <a:pt x="662" y="184"/>
                  </a:cubicBezTo>
                  <a:cubicBezTo>
                    <a:pt x="663" y="187"/>
                    <a:pt x="662" y="185"/>
                    <a:pt x="663" y="187"/>
                  </a:cubicBezTo>
                  <a:cubicBezTo>
                    <a:pt x="664" y="188"/>
                    <a:pt x="667" y="194"/>
                    <a:pt x="668" y="196"/>
                  </a:cubicBezTo>
                  <a:cubicBezTo>
                    <a:pt x="668" y="196"/>
                    <a:pt x="668" y="196"/>
                    <a:pt x="668" y="196"/>
                  </a:cubicBezTo>
                  <a:cubicBezTo>
                    <a:pt x="666" y="193"/>
                    <a:pt x="664" y="192"/>
                    <a:pt x="666" y="193"/>
                  </a:cubicBezTo>
                  <a:cubicBezTo>
                    <a:pt x="668" y="199"/>
                    <a:pt x="670" y="200"/>
                    <a:pt x="671" y="201"/>
                  </a:cubicBezTo>
                  <a:cubicBezTo>
                    <a:pt x="671" y="203"/>
                    <a:pt x="671" y="202"/>
                    <a:pt x="671" y="203"/>
                  </a:cubicBezTo>
                  <a:cubicBezTo>
                    <a:pt x="672" y="203"/>
                    <a:pt x="673" y="207"/>
                    <a:pt x="675" y="209"/>
                  </a:cubicBezTo>
                  <a:cubicBezTo>
                    <a:pt x="674" y="208"/>
                    <a:pt x="674" y="206"/>
                    <a:pt x="674" y="208"/>
                  </a:cubicBezTo>
                  <a:cubicBezTo>
                    <a:pt x="677" y="212"/>
                    <a:pt x="680" y="221"/>
                    <a:pt x="682" y="225"/>
                  </a:cubicBezTo>
                  <a:cubicBezTo>
                    <a:pt x="681" y="225"/>
                    <a:pt x="680" y="223"/>
                    <a:pt x="681" y="226"/>
                  </a:cubicBezTo>
                  <a:cubicBezTo>
                    <a:pt x="682" y="225"/>
                    <a:pt x="682" y="227"/>
                    <a:pt x="683" y="229"/>
                  </a:cubicBezTo>
                  <a:cubicBezTo>
                    <a:pt x="684" y="231"/>
                    <a:pt x="684" y="233"/>
                    <a:pt x="685" y="234"/>
                  </a:cubicBezTo>
                  <a:cubicBezTo>
                    <a:pt x="685" y="234"/>
                    <a:pt x="684" y="231"/>
                    <a:pt x="684" y="231"/>
                  </a:cubicBezTo>
                  <a:cubicBezTo>
                    <a:pt x="686" y="235"/>
                    <a:pt x="686" y="233"/>
                    <a:pt x="687" y="236"/>
                  </a:cubicBezTo>
                  <a:cubicBezTo>
                    <a:pt x="687" y="238"/>
                    <a:pt x="688" y="241"/>
                    <a:pt x="689" y="244"/>
                  </a:cubicBezTo>
                  <a:cubicBezTo>
                    <a:pt x="690" y="248"/>
                    <a:pt x="691" y="251"/>
                    <a:pt x="692" y="252"/>
                  </a:cubicBezTo>
                  <a:cubicBezTo>
                    <a:pt x="692" y="251"/>
                    <a:pt x="691" y="248"/>
                    <a:pt x="691" y="247"/>
                  </a:cubicBezTo>
                  <a:cubicBezTo>
                    <a:pt x="691" y="248"/>
                    <a:pt x="691" y="247"/>
                    <a:pt x="692" y="248"/>
                  </a:cubicBezTo>
                  <a:cubicBezTo>
                    <a:pt x="692" y="250"/>
                    <a:pt x="694" y="254"/>
                    <a:pt x="694" y="255"/>
                  </a:cubicBezTo>
                  <a:cubicBezTo>
                    <a:pt x="693" y="252"/>
                    <a:pt x="693" y="251"/>
                    <a:pt x="694" y="254"/>
                  </a:cubicBezTo>
                  <a:cubicBezTo>
                    <a:pt x="693" y="251"/>
                    <a:pt x="692" y="248"/>
                    <a:pt x="692" y="246"/>
                  </a:cubicBezTo>
                  <a:cubicBezTo>
                    <a:pt x="691" y="243"/>
                    <a:pt x="690" y="240"/>
                    <a:pt x="688" y="237"/>
                  </a:cubicBezTo>
                  <a:cubicBezTo>
                    <a:pt x="688" y="237"/>
                    <a:pt x="688" y="237"/>
                    <a:pt x="688" y="236"/>
                  </a:cubicBezTo>
                  <a:cubicBezTo>
                    <a:pt x="688" y="235"/>
                    <a:pt x="686" y="232"/>
                    <a:pt x="686" y="232"/>
                  </a:cubicBezTo>
                  <a:cubicBezTo>
                    <a:pt x="687" y="232"/>
                    <a:pt x="688" y="236"/>
                    <a:pt x="688" y="236"/>
                  </a:cubicBezTo>
                  <a:cubicBezTo>
                    <a:pt x="688" y="234"/>
                    <a:pt x="685" y="227"/>
                    <a:pt x="685" y="227"/>
                  </a:cubicBezTo>
                  <a:cubicBezTo>
                    <a:pt x="684" y="223"/>
                    <a:pt x="684" y="223"/>
                    <a:pt x="684" y="223"/>
                  </a:cubicBezTo>
                  <a:cubicBezTo>
                    <a:pt x="683" y="224"/>
                    <a:pt x="680" y="214"/>
                    <a:pt x="681" y="216"/>
                  </a:cubicBezTo>
                  <a:cubicBezTo>
                    <a:pt x="680" y="213"/>
                    <a:pt x="677" y="208"/>
                    <a:pt x="677" y="207"/>
                  </a:cubicBezTo>
                  <a:cubicBezTo>
                    <a:pt x="678" y="209"/>
                    <a:pt x="679" y="211"/>
                    <a:pt x="680" y="213"/>
                  </a:cubicBezTo>
                  <a:cubicBezTo>
                    <a:pt x="681" y="215"/>
                    <a:pt x="682" y="217"/>
                    <a:pt x="683" y="219"/>
                  </a:cubicBezTo>
                  <a:cubicBezTo>
                    <a:pt x="682" y="217"/>
                    <a:pt x="682" y="217"/>
                    <a:pt x="681" y="215"/>
                  </a:cubicBezTo>
                  <a:cubicBezTo>
                    <a:pt x="681" y="216"/>
                    <a:pt x="680" y="214"/>
                    <a:pt x="680" y="213"/>
                  </a:cubicBezTo>
                  <a:cubicBezTo>
                    <a:pt x="680" y="213"/>
                    <a:pt x="679" y="210"/>
                    <a:pt x="678" y="209"/>
                  </a:cubicBezTo>
                  <a:cubicBezTo>
                    <a:pt x="679" y="209"/>
                    <a:pt x="678" y="208"/>
                    <a:pt x="678" y="207"/>
                  </a:cubicBezTo>
                  <a:cubicBezTo>
                    <a:pt x="679" y="209"/>
                    <a:pt x="680" y="211"/>
                    <a:pt x="681" y="212"/>
                  </a:cubicBezTo>
                  <a:cubicBezTo>
                    <a:pt x="681" y="214"/>
                    <a:pt x="682" y="216"/>
                    <a:pt x="683" y="218"/>
                  </a:cubicBezTo>
                  <a:cubicBezTo>
                    <a:pt x="683" y="218"/>
                    <a:pt x="681" y="213"/>
                    <a:pt x="681" y="213"/>
                  </a:cubicBezTo>
                  <a:cubicBezTo>
                    <a:pt x="681" y="213"/>
                    <a:pt x="682" y="215"/>
                    <a:pt x="682" y="215"/>
                  </a:cubicBezTo>
                  <a:cubicBezTo>
                    <a:pt x="682" y="214"/>
                    <a:pt x="680" y="210"/>
                    <a:pt x="679" y="209"/>
                  </a:cubicBezTo>
                  <a:cubicBezTo>
                    <a:pt x="680" y="210"/>
                    <a:pt x="682" y="214"/>
                    <a:pt x="682" y="214"/>
                  </a:cubicBezTo>
                  <a:cubicBezTo>
                    <a:pt x="683" y="216"/>
                    <a:pt x="684" y="219"/>
                    <a:pt x="685" y="221"/>
                  </a:cubicBezTo>
                  <a:cubicBezTo>
                    <a:pt x="684" y="219"/>
                    <a:pt x="686" y="224"/>
                    <a:pt x="687" y="225"/>
                  </a:cubicBezTo>
                  <a:cubicBezTo>
                    <a:pt x="685" y="221"/>
                    <a:pt x="683" y="216"/>
                    <a:pt x="682" y="213"/>
                  </a:cubicBezTo>
                  <a:cubicBezTo>
                    <a:pt x="680" y="209"/>
                    <a:pt x="677" y="203"/>
                    <a:pt x="676" y="200"/>
                  </a:cubicBezTo>
                  <a:cubicBezTo>
                    <a:pt x="677" y="202"/>
                    <a:pt x="678" y="204"/>
                    <a:pt x="679" y="204"/>
                  </a:cubicBezTo>
                  <a:cubicBezTo>
                    <a:pt x="678" y="202"/>
                    <a:pt x="676" y="199"/>
                    <a:pt x="675" y="196"/>
                  </a:cubicBezTo>
                  <a:cubicBezTo>
                    <a:pt x="675" y="197"/>
                    <a:pt x="676" y="198"/>
                    <a:pt x="676" y="197"/>
                  </a:cubicBezTo>
                  <a:cubicBezTo>
                    <a:pt x="675" y="195"/>
                    <a:pt x="674" y="195"/>
                    <a:pt x="674" y="194"/>
                  </a:cubicBezTo>
                  <a:cubicBezTo>
                    <a:pt x="673" y="193"/>
                    <a:pt x="672" y="190"/>
                    <a:pt x="673" y="192"/>
                  </a:cubicBezTo>
                  <a:cubicBezTo>
                    <a:pt x="676" y="197"/>
                    <a:pt x="678" y="201"/>
                    <a:pt x="680" y="206"/>
                  </a:cubicBezTo>
                  <a:cubicBezTo>
                    <a:pt x="681" y="208"/>
                    <a:pt x="682" y="210"/>
                    <a:pt x="683" y="212"/>
                  </a:cubicBezTo>
                  <a:cubicBezTo>
                    <a:pt x="684" y="215"/>
                    <a:pt x="685" y="217"/>
                    <a:pt x="686" y="220"/>
                  </a:cubicBezTo>
                  <a:cubicBezTo>
                    <a:pt x="684" y="217"/>
                    <a:pt x="683" y="213"/>
                    <a:pt x="682" y="211"/>
                  </a:cubicBezTo>
                  <a:cubicBezTo>
                    <a:pt x="681" y="208"/>
                    <a:pt x="680" y="206"/>
                    <a:pt x="679" y="205"/>
                  </a:cubicBezTo>
                  <a:cubicBezTo>
                    <a:pt x="681" y="208"/>
                    <a:pt x="681" y="210"/>
                    <a:pt x="682" y="211"/>
                  </a:cubicBezTo>
                  <a:cubicBezTo>
                    <a:pt x="683" y="215"/>
                    <a:pt x="683" y="215"/>
                    <a:pt x="685" y="218"/>
                  </a:cubicBezTo>
                  <a:cubicBezTo>
                    <a:pt x="683" y="216"/>
                    <a:pt x="684" y="217"/>
                    <a:pt x="685" y="218"/>
                  </a:cubicBezTo>
                  <a:cubicBezTo>
                    <a:pt x="686" y="221"/>
                    <a:pt x="686" y="220"/>
                    <a:pt x="687" y="224"/>
                  </a:cubicBezTo>
                  <a:cubicBezTo>
                    <a:pt x="687" y="224"/>
                    <a:pt x="688" y="226"/>
                    <a:pt x="689" y="227"/>
                  </a:cubicBezTo>
                  <a:cubicBezTo>
                    <a:pt x="690" y="229"/>
                    <a:pt x="690" y="231"/>
                    <a:pt x="690" y="231"/>
                  </a:cubicBezTo>
                  <a:cubicBezTo>
                    <a:pt x="689" y="227"/>
                    <a:pt x="687" y="223"/>
                    <a:pt x="686" y="220"/>
                  </a:cubicBezTo>
                  <a:cubicBezTo>
                    <a:pt x="684" y="216"/>
                    <a:pt x="683" y="212"/>
                    <a:pt x="682" y="209"/>
                  </a:cubicBezTo>
                  <a:cubicBezTo>
                    <a:pt x="681" y="207"/>
                    <a:pt x="682" y="210"/>
                    <a:pt x="681" y="208"/>
                  </a:cubicBezTo>
                  <a:cubicBezTo>
                    <a:pt x="681" y="207"/>
                    <a:pt x="680" y="206"/>
                    <a:pt x="680" y="206"/>
                  </a:cubicBezTo>
                  <a:cubicBezTo>
                    <a:pt x="682" y="208"/>
                    <a:pt x="680" y="205"/>
                    <a:pt x="680" y="203"/>
                  </a:cubicBezTo>
                  <a:cubicBezTo>
                    <a:pt x="682" y="207"/>
                    <a:pt x="681" y="206"/>
                    <a:pt x="682" y="209"/>
                  </a:cubicBezTo>
                  <a:cubicBezTo>
                    <a:pt x="683" y="210"/>
                    <a:pt x="685" y="213"/>
                    <a:pt x="685" y="214"/>
                  </a:cubicBezTo>
                  <a:cubicBezTo>
                    <a:pt x="685" y="214"/>
                    <a:pt x="684" y="213"/>
                    <a:pt x="684" y="213"/>
                  </a:cubicBezTo>
                  <a:cubicBezTo>
                    <a:pt x="685" y="214"/>
                    <a:pt x="685" y="215"/>
                    <a:pt x="685" y="216"/>
                  </a:cubicBezTo>
                  <a:cubicBezTo>
                    <a:pt x="685" y="216"/>
                    <a:pt x="686" y="216"/>
                    <a:pt x="686" y="217"/>
                  </a:cubicBezTo>
                  <a:cubicBezTo>
                    <a:pt x="686" y="218"/>
                    <a:pt x="687" y="220"/>
                    <a:pt x="688" y="224"/>
                  </a:cubicBezTo>
                  <a:cubicBezTo>
                    <a:pt x="688" y="225"/>
                    <a:pt x="688" y="223"/>
                    <a:pt x="688" y="224"/>
                  </a:cubicBezTo>
                  <a:cubicBezTo>
                    <a:pt x="689" y="227"/>
                    <a:pt x="691" y="231"/>
                    <a:pt x="692" y="234"/>
                  </a:cubicBezTo>
                  <a:cubicBezTo>
                    <a:pt x="692" y="235"/>
                    <a:pt x="693" y="237"/>
                    <a:pt x="694" y="240"/>
                  </a:cubicBezTo>
                  <a:cubicBezTo>
                    <a:pt x="694" y="240"/>
                    <a:pt x="694" y="242"/>
                    <a:pt x="695" y="244"/>
                  </a:cubicBezTo>
                  <a:cubicBezTo>
                    <a:pt x="696" y="245"/>
                    <a:pt x="696" y="247"/>
                    <a:pt x="696" y="247"/>
                  </a:cubicBezTo>
                  <a:cubicBezTo>
                    <a:pt x="696" y="247"/>
                    <a:pt x="696" y="248"/>
                    <a:pt x="697" y="249"/>
                  </a:cubicBezTo>
                  <a:cubicBezTo>
                    <a:pt x="697" y="249"/>
                    <a:pt x="696" y="246"/>
                    <a:pt x="695" y="243"/>
                  </a:cubicBezTo>
                  <a:cubicBezTo>
                    <a:pt x="694" y="240"/>
                    <a:pt x="693" y="237"/>
                    <a:pt x="693" y="236"/>
                  </a:cubicBezTo>
                  <a:cubicBezTo>
                    <a:pt x="695" y="240"/>
                    <a:pt x="694" y="238"/>
                    <a:pt x="693" y="236"/>
                  </a:cubicBezTo>
                  <a:cubicBezTo>
                    <a:pt x="695" y="239"/>
                    <a:pt x="696" y="242"/>
                    <a:pt x="696" y="245"/>
                  </a:cubicBezTo>
                  <a:cubicBezTo>
                    <a:pt x="697" y="248"/>
                    <a:pt x="698" y="250"/>
                    <a:pt x="698" y="250"/>
                  </a:cubicBezTo>
                  <a:cubicBezTo>
                    <a:pt x="698" y="252"/>
                    <a:pt x="700" y="257"/>
                    <a:pt x="700" y="256"/>
                  </a:cubicBezTo>
                  <a:cubicBezTo>
                    <a:pt x="699" y="252"/>
                    <a:pt x="699" y="255"/>
                    <a:pt x="700" y="255"/>
                  </a:cubicBezTo>
                  <a:cubicBezTo>
                    <a:pt x="700" y="254"/>
                    <a:pt x="698" y="250"/>
                    <a:pt x="698" y="249"/>
                  </a:cubicBezTo>
                  <a:cubicBezTo>
                    <a:pt x="698" y="249"/>
                    <a:pt x="700" y="254"/>
                    <a:pt x="699" y="252"/>
                  </a:cubicBezTo>
                  <a:cubicBezTo>
                    <a:pt x="698" y="248"/>
                    <a:pt x="698" y="248"/>
                    <a:pt x="697" y="246"/>
                  </a:cubicBezTo>
                  <a:cubicBezTo>
                    <a:pt x="697" y="245"/>
                    <a:pt x="697" y="245"/>
                    <a:pt x="697" y="243"/>
                  </a:cubicBezTo>
                  <a:cubicBezTo>
                    <a:pt x="696" y="242"/>
                    <a:pt x="696" y="244"/>
                    <a:pt x="696" y="241"/>
                  </a:cubicBezTo>
                  <a:cubicBezTo>
                    <a:pt x="696" y="239"/>
                    <a:pt x="692" y="230"/>
                    <a:pt x="690" y="225"/>
                  </a:cubicBezTo>
                  <a:cubicBezTo>
                    <a:pt x="693" y="230"/>
                    <a:pt x="695" y="236"/>
                    <a:pt x="696" y="240"/>
                  </a:cubicBezTo>
                  <a:cubicBezTo>
                    <a:pt x="698" y="245"/>
                    <a:pt x="699" y="250"/>
                    <a:pt x="701" y="254"/>
                  </a:cubicBezTo>
                  <a:cubicBezTo>
                    <a:pt x="700" y="253"/>
                    <a:pt x="700" y="253"/>
                    <a:pt x="701" y="254"/>
                  </a:cubicBezTo>
                  <a:cubicBezTo>
                    <a:pt x="701" y="256"/>
                    <a:pt x="701" y="256"/>
                    <a:pt x="701" y="256"/>
                  </a:cubicBezTo>
                  <a:cubicBezTo>
                    <a:pt x="701" y="256"/>
                    <a:pt x="701" y="257"/>
                    <a:pt x="701" y="257"/>
                  </a:cubicBezTo>
                  <a:cubicBezTo>
                    <a:pt x="702" y="260"/>
                    <a:pt x="702" y="261"/>
                    <a:pt x="703" y="264"/>
                  </a:cubicBezTo>
                  <a:cubicBezTo>
                    <a:pt x="704" y="267"/>
                    <a:pt x="705" y="273"/>
                    <a:pt x="706" y="278"/>
                  </a:cubicBezTo>
                  <a:cubicBezTo>
                    <a:pt x="707" y="283"/>
                    <a:pt x="708" y="289"/>
                    <a:pt x="709" y="291"/>
                  </a:cubicBezTo>
                  <a:cubicBezTo>
                    <a:pt x="709" y="293"/>
                    <a:pt x="710" y="298"/>
                    <a:pt x="711" y="302"/>
                  </a:cubicBezTo>
                  <a:cubicBezTo>
                    <a:pt x="711" y="307"/>
                    <a:pt x="712" y="312"/>
                    <a:pt x="712" y="314"/>
                  </a:cubicBezTo>
                  <a:cubicBezTo>
                    <a:pt x="712" y="314"/>
                    <a:pt x="712" y="313"/>
                    <a:pt x="712" y="314"/>
                  </a:cubicBezTo>
                  <a:cubicBezTo>
                    <a:pt x="712" y="317"/>
                    <a:pt x="713" y="321"/>
                    <a:pt x="713" y="324"/>
                  </a:cubicBezTo>
                  <a:cubicBezTo>
                    <a:pt x="713" y="326"/>
                    <a:pt x="713" y="328"/>
                    <a:pt x="713" y="329"/>
                  </a:cubicBezTo>
                  <a:cubicBezTo>
                    <a:pt x="713" y="330"/>
                    <a:pt x="713" y="331"/>
                    <a:pt x="713" y="331"/>
                  </a:cubicBezTo>
                  <a:cubicBezTo>
                    <a:pt x="714" y="332"/>
                    <a:pt x="714" y="330"/>
                    <a:pt x="714" y="332"/>
                  </a:cubicBezTo>
                  <a:cubicBezTo>
                    <a:pt x="714" y="334"/>
                    <a:pt x="714" y="334"/>
                    <a:pt x="714" y="336"/>
                  </a:cubicBezTo>
                  <a:cubicBezTo>
                    <a:pt x="714" y="339"/>
                    <a:pt x="714" y="345"/>
                    <a:pt x="714" y="350"/>
                  </a:cubicBezTo>
                  <a:cubicBezTo>
                    <a:pt x="715" y="349"/>
                    <a:pt x="714" y="347"/>
                    <a:pt x="714" y="347"/>
                  </a:cubicBezTo>
                  <a:close/>
                  <a:moveTo>
                    <a:pt x="658" y="164"/>
                  </a:moveTo>
                  <a:cubicBezTo>
                    <a:pt x="657" y="163"/>
                    <a:pt x="658" y="165"/>
                    <a:pt x="659" y="166"/>
                  </a:cubicBezTo>
                  <a:cubicBezTo>
                    <a:pt x="660" y="167"/>
                    <a:pt x="661" y="168"/>
                    <a:pt x="660" y="167"/>
                  </a:cubicBezTo>
                  <a:cubicBezTo>
                    <a:pt x="661" y="168"/>
                    <a:pt x="661" y="169"/>
                    <a:pt x="661" y="169"/>
                  </a:cubicBezTo>
                  <a:cubicBezTo>
                    <a:pt x="661" y="169"/>
                    <a:pt x="659" y="166"/>
                    <a:pt x="658" y="164"/>
                  </a:cubicBezTo>
                  <a:close/>
                  <a:moveTo>
                    <a:pt x="597" y="102"/>
                  </a:moveTo>
                  <a:cubicBezTo>
                    <a:pt x="595" y="100"/>
                    <a:pt x="593" y="98"/>
                    <a:pt x="593" y="98"/>
                  </a:cubicBezTo>
                  <a:cubicBezTo>
                    <a:pt x="592" y="97"/>
                    <a:pt x="595" y="100"/>
                    <a:pt x="597" y="102"/>
                  </a:cubicBezTo>
                  <a:cubicBezTo>
                    <a:pt x="595" y="99"/>
                    <a:pt x="590" y="95"/>
                    <a:pt x="587" y="93"/>
                  </a:cubicBezTo>
                  <a:cubicBezTo>
                    <a:pt x="587" y="92"/>
                    <a:pt x="587" y="92"/>
                    <a:pt x="586" y="92"/>
                  </a:cubicBezTo>
                  <a:cubicBezTo>
                    <a:pt x="587" y="92"/>
                    <a:pt x="589" y="94"/>
                    <a:pt x="588" y="93"/>
                  </a:cubicBezTo>
                  <a:cubicBezTo>
                    <a:pt x="590" y="94"/>
                    <a:pt x="595" y="99"/>
                    <a:pt x="595" y="99"/>
                  </a:cubicBezTo>
                  <a:cubicBezTo>
                    <a:pt x="597" y="100"/>
                    <a:pt x="599" y="102"/>
                    <a:pt x="601" y="104"/>
                  </a:cubicBezTo>
                  <a:cubicBezTo>
                    <a:pt x="601" y="104"/>
                    <a:pt x="604" y="107"/>
                    <a:pt x="606" y="109"/>
                  </a:cubicBezTo>
                  <a:cubicBezTo>
                    <a:pt x="605" y="108"/>
                    <a:pt x="603" y="107"/>
                    <a:pt x="602" y="105"/>
                  </a:cubicBezTo>
                  <a:cubicBezTo>
                    <a:pt x="600" y="104"/>
                    <a:pt x="598" y="103"/>
                    <a:pt x="597" y="102"/>
                  </a:cubicBezTo>
                  <a:close/>
                  <a:moveTo>
                    <a:pt x="634" y="147"/>
                  </a:moveTo>
                  <a:cubicBezTo>
                    <a:pt x="633" y="144"/>
                    <a:pt x="632" y="144"/>
                    <a:pt x="629" y="140"/>
                  </a:cubicBezTo>
                  <a:cubicBezTo>
                    <a:pt x="631" y="142"/>
                    <a:pt x="631" y="142"/>
                    <a:pt x="629" y="140"/>
                  </a:cubicBezTo>
                  <a:cubicBezTo>
                    <a:pt x="630" y="140"/>
                    <a:pt x="631" y="141"/>
                    <a:pt x="632" y="143"/>
                  </a:cubicBezTo>
                  <a:cubicBezTo>
                    <a:pt x="632" y="144"/>
                    <a:pt x="633" y="144"/>
                    <a:pt x="635" y="147"/>
                  </a:cubicBezTo>
                  <a:cubicBezTo>
                    <a:pt x="635" y="147"/>
                    <a:pt x="635" y="147"/>
                    <a:pt x="634" y="147"/>
                  </a:cubicBezTo>
                  <a:close/>
                  <a:moveTo>
                    <a:pt x="573" y="84"/>
                  </a:moveTo>
                  <a:cubicBezTo>
                    <a:pt x="576" y="87"/>
                    <a:pt x="577" y="87"/>
                    <a:pt x="580" y="90"/>
                  </a:cubicBezTo>
                  <a:cubicBezTo>
                    <a:pt x="579" y="89"/>
                    <a:pt x="574" y="85"/>
                    <a:pt x="573" y="84"/>
                  </a:cubicBezTo>
                  <a:close/>
                  <a:moveTo>
                    <a:pt x="393" y="19"/>
                  </a:moveTo>
                  <a:cubicBezTo>
                    <a:pt x="394" y="18"/>
                    <a:pt x="395" y="18"/>
                    <a:pt x="398" y="19"/>
                  </a:cubicBezTo>
                  <a:cubicBezTo>
                    <a:pt x="398" y="19"/>
                    <a:pt x="398" y="19"/>
                    <a:pt x="398" y="19"/>
                  </a:cubicBezTo>
                  <a:cubicBezTo>
                    <a:pt x="396" y="19"/>
                    <a:pt x="395" y="19"/>
                    <a:pt x="393" y="19"/>
                  </a:cubicBezTo>
                  <a:close/>
                  <a:moveTo>
                    <a:pt x="374" y="20"/>
                  </a:moveTo>
                  <a:cubicBezTo>
                    <a:pt x="373" y="20"/>
                    <a:pt x="373" y="20"/>
                    <a:pt x="371" y="20"/>
                  </a:cubicBezTo>
                  <a:cubicBezTo>
                    <a:pt x="370" y="20"/>
                    <a:pt x="369" y="20"/>
                    <a:pt x="367" y="20"/>
                  </a:cubicBezTo>
                  <a:cubicBezTo>
                    <a:pt x="366" y="20"/>
                    <a:pt x="365" y="20"/>
                    <a:pt x="363" y="20"/>
                  </a:cubicBezTo>
                  <a:cubicBezTo>
                    <a:pt x="364" y="20"/>
                    <a:pt x="365" y="20"/>
                    <a:pt x="367" y="19"/>
                  </a:cubicBezTo>
                  <a:cubicBezTo>
                    <a:pt x="369" y="19"/>
                    <a:pt x="370" y="20"/>
                    <a:pt x="372" y="19"/>
                  </a:cubicBezTo>
                  <a:cubicBezTo>
                    <a:pt x="374" y="19"/>
                    <a:pt x="374" y="20"/>
                    <a:pt x="374" y="20"/>
                  </a:cubicBezTo>
                  <a:close/>
                  <a:moveTo>
                    <a:pt x="406" y="23"/>
                  </a:moveTo>
                  <a:cubicBezTo>
                    <a:pt x="402" y="22"/>
                    <a:pt x="404" y="22"/>
                    <a:pt x="400" y="22"/>
                  </a:cubicBezTo>
                  <a:cubicBezTo>
                    <a:pt x="402" y="22"/>
                    <a:pt x="406" y="22"/>
                    <a:pt x="406" y="23"/>
                  </a:cubicBezTo>
                  <a:close/>
                  <a:moveTo>
                    <a:pt x="503" y="52"/>
                  </a:moveTo>
                  <a:cubicBezTo>
                    <a:pt x="503" y="53"/>
                    <a:pt x="500" y="51"/>
                    <a:pt x="499" y="51"/>
                  </a:cubicBezTo>
                  <a:cubicBezTo>
                    <a:pt x="498" y="50"/>
                    <a:pt x="500" y="51"/>
                    <a:pt x="499" y="50"/>
                  </a:cubicBezTo>
                  <a:cubicBezTo>
                    <a:pt x="500" y="51"/>
                    <a:pt x="501" y="51"/>
                    <a:pt x="503" y="52"/>
                  </a:cubicBezTo>
                  <a:close/>
                  <a:moveTo>
                    <a:pt x="520" y="66"/>
                  </a:moveTo>
                  <a:cubicBezTo>
                    <a:pt x="519" y="66"/>
                    <a:pt x="517" y="65"/>
                    <a:pt x="518" y="65"/>
                  </a:cubicBezTo>
                  <a:cubicBezTo>
                    <a:pt x="516" y="64"/>
                    <a:pt x="515" y="64"/>
                    <a:pt x="514" y="63"/>
                  </a:cubicBezTo>
                  <a:cubicBezTo>
                    <a:pt x="513" y="63"/>
                    <a:pt x="514" y="63"/>
                    <a:pt x="514" y="63"/>
                  </a:cubicBezTo>
                  <a:cubicBezTo>
                    <a:pt x="512" y="62"/>
                    <a:pt x="511" y="62"/>
                    <a:pt x="509" y="61"/>
                  </a:cubicBezTo>
                  <a:cubicBezTo>
                    <a:pt x="509" y="61"/>
                    <a:pt x="511" y="61"/>
                    <a:pt x="512" y="62"/>
                  </a:cubicBezTo>
                  <a:cubicBezTo>
                    <a:pt x="510" y="60"/>
                    <a:pt x="508" y="59"/>
                    <a:pt x="505" y="58"/>
                  </a:cubicBezTo>
                  <a:cubicBezTo>
                    <a:pt x="503" y="57"/>
                    <a:pt x="506" y="59"/>
                    <a:pt x="504" y="58"/>
                  </a:cubicBezTo>
                  <a:cubicBezTo>
                    <a:pt x="502" y="57"/>
                    <a:pt x="502" y="57"/>
                    <a:pt x="500" y="56"/>
                  </a:cubicBezTo>
                  <a:cubicBezTo>
                    <a:pt x="502" y="57"/>
                    <a:pt x="506" y="58"/>
                    <a:pt x="507" y="59"/>
                  </a:cubicBezTo>
                  <a:cubicBezTo>
                    <a:pt x="509" y="60"/>
                    <a:pt x="510" y="60"/>
                    <a:pt x="511" y="61"/>
                  </a:cubicBezTo>
                  <a:cubicBezTo>
                    <a:pt x="511" y="60"/>
                    <a:pt x="517" y="64"/>
                    <a:pt x="516" y="62"/>
                  </a:cubicBezTo>
                  <a:cubicBezTo>
                    <a:pt x="514" y="61"/>
                    <a:pt x="517" y="63"/>
                    <a:pt x="514" y="62"/>
                  </a:cubicBezTo>
                  <a:cubicBezTo>
                    <a:pt x="515" y="62"/>
                    <a:pt x="513" y="61"/>
                    <a:pt x="513" y="61"/>
                  </a:cubicBezTo>
                  <a:cubicBezTo>
                    <a:pt x="509" y="59"/>
                    <a:pt x="504" y="56"/>
                    <a:pt x="501" y="55"/>
                  </a:cubicBezTo>
                  <a:cubicBezTo>
                    <a:pt x="500" y="54"/>
                    <a:pt x="500" y="55"/>
                    <a:pt x="500" y="55"/>
                  </a:cubicBezTo>
                  <a:cubicBezTo>
                    <a:pt x="496" y="53"/>
                    <a:pt x="493" y="52"/>
                    <a:pt x="490" y="51"/>
                  </a:cubicBezTo>
                  <a:cubicBezTo>
                    <a:pt x="487" y="49"/>
                    <a:pt x="485" y="48"/>
                    <a:pt x="482" y="47"/>
                  </a:cubicBezTo>
                  <a:cubicBezTo>
                    <a:pt x="481" y="46"/>
                    <a:pt x="485" y="48"/>
                    <a:pt x="486" y="48"/>
                  </a:cubicBezTo>
                  <a:cubicBezTo>
                    <a:pt x="488" y="49"/>
                    <a:pt x="484" y="48"/>
                    <a:pt x="483" y="47"/>
                  </a:cubicBezTo>
                  <a:cubicBezTo>
                    <a:pt x="485" y="48"/>
                    <a:pt x="490" y="50"/>
                    <a:pt x="489" y="50"/>
                  </a:cubicBezTo>
                  <a:cubicBezTo>
                    <a:pt x="491" y="51"/>
                    <a:pt x="491" y="50"/>
                    <a:pt x="493" y="51"/>
                  </a:cubicBezTo>
                  <a:cubicBezTo>
                    <a:pt x="494" y="52"/>
                    <a:pt x="492" y="51"/>
                    <a:pt x="493" y="51"/>
                  </a:cubicBezTo>
                  <a:cubicBezTo>
                    <a:pt x="495" y="52"/>
                    <a:pt x="496" y="52"/>
                    <a:pt x="501" y="54"/>
                  </a:cubicBezTo>
                  <a:cubicBezTo>
                    <a:pt x="500" y="54"/>
                    <a:pt x="498" y="53"/>
                    <a:pt x="497" y="52"/>
                  </a:cubicBezTo>
                  <a:cubicBezTo>
                    <a:pt x="498" y="53"/>
                    <a:pt x="502" y="54"/>
                    <a:pt x="503" y="55"/>
                  </a:cubicBezTo>
                  <a:cubicBezTo>
                    <a:pt x="504" y="56"/>
                    <a:pt x="502" y="54"/>
                    <a:pt x="503" y="55"/>
                  </a:cubicBezTo>
                  <a:cubicBezTo>
                    <a:pt x="506" y="56"/>
                    <a:pt x="508" y="57"/>
                    <a:pt x="511" y="59"/>
                  </a:cubicBezTo>
                  <a:cubicBezTo>
                    <a:pt x="513" y="60"/>
                    <a:pt x="509" y="58"/>
                    <a:pt x="510" y="58"/>
                  </a:cubicBezTo>
                  <a:cubicBezTo>
                    <a:pt x="510" y="58"/>
                    <a:pt x="511" y="59"/>
                    <a:pt x="514" y="60"/>
                  </a:cubicBezTo>
                  <a:cubicBezTo>
                    <a:pt x="514" y="60"/>
                    <a:pt x="513" y="60"/>
                    <a:pt x="513" y="60"/>
                  </a:cubicBezTo>
                  <a:cubicBezTo>
                    <a:pt x="513" y="60"/>
                    <a:pt x="515" y="60"/>
                    <a:pt x="517" y="62"/>
                  </a:cubicBezTo>
                  <a:cubicBezTo>
                    <a:pt x="515" y="61"/>
                    <a:pt x="513" y="60"/>
                    <a:pt x="511" y="59"/>
                  </a:cubicBezTo>
                  <a:cubicBezTo>
                    <a:pt x="513" y="60"/>
                    <a:pt x="514" y="61"/>
                    <a:pt x="518" y="63"/>
                  </a:cubicBezTo>
                  <a:cubicBezTo>
                    <a:pt x="517" y="62"/>
                    <a:pt x="515" y="61"/>
                    <a:pt x="518" y="63"/>
                  </a:cubicBezTo>
                  <a:cubicBezTo>
                    <a:pt x="518" y="63"/>
                    <a:pt x="518" y="62"/>
                    <a:pt x="517" y="62"/>
                  </a:cubicBezTo>
                  <a:cubicBezTo>
                    <a:pt x="520" y="63"/>
                    <a:pt x="523" y="65"/>
                    <a:pt x="527" y="67"/>
                  </a:cubicBezTo>
                  <a:cubicBezTo>
                    <a:pt x="525" y="66"/>
                    <a:pt x="521" y="64"/>
                    <a:pt x="520" y="63"/>
                  </a:cubicBezTo>
                  <a:cubicBezTo>
                    <a:pt x="520" y="64"/>
                    <a:pt x="523" y="65"/>
                    <a:pt x="523" y="65"/>
                  </a:cubicBezTo>
                  <a:cubicBezTo>
                    <a:pt x="524" y="65"/>
                    <a:pt x="524" y="65"/>
                    <a:pt x="524" y="65"/>
                  </a:cubicBezTo>
                  <a:cubicBezTo>
                    <a:pt x="524" y="65"/>
                    <a:pt x="524" y="66"/>
                    <a:pt x="524" y="66"/>
                  </a:cubicBezTo>
                  <a:cubicBezTo>
                    <a:pt x="523" y="65"/>
                    <a:pt x="521" y="64"/>
                    <a:pt x="520" y="64"/>
                  </a:cubicBezTo>
                  <a:cubicBezTo>
                    <a:pt x="520" y="64"/>
                    <a:pt x="521" y="64"/>
                    <a:pt x="521" y="65"/>
                  </a:cubicBezTo>
                  <a:cubicBezTo>
                    <a:pt x="522" y="65"/>
                    <a:pt x="525" y="66"/>
                    <a:pt x="529" y="68"/>
                  </a:cubicBezTo>
                  <a:cubicBezTo>
                    <a:pt x="529" y="68"/>
                    <a:pt x="528" y="68"/>
                    <a:pt x="527" y="67"/>
                  </a:cubicBezTo>
                  <a:cubicBezTo>
                    <a:pt x="526" y="67"/>
                    <a:pt x="525" y="66"/>
                    <a:pt x="526" y="66"/>
                  </a:cubicBezTo>
                  <a:cubicBezTo>
                    <a:pt x="528" y="67"/>
                    <a:pt x="528" y="67"/>
                    <a:pt x="529" y="68"/>
                  </a:cubicBezTo>
                  <a:cubicBezTo>
                    <a:pt x="529" y="68"/>
                    <a:pt x="527" y="67"/>
                    <a:pt x="527" y="67"/>
                  </a:cubicBezTo>
                  <a:cubicBezTo>
                    <a:pt x="529" y="68"/>
                    <a:pt x="529" y="68"/>
                    <a:pt x="531" y="69"/>
                  </a:cubicBezTo>
                  <a:cubicBezTo>
                    <a:pt x="530" y="69"/>
                    <a:pt x="529" y="68"/>
                    <a:pt x="530" y="69"/>
                  </a:cubicBezTo>
                  <a:cubicBezTo>
                    <a:pt x="532" y="70"/>
                    <a:pt x="531" y="70"/>
                    <a:pt x="531" y="69"/>
                  </a:cubicBezTo>
                  <a:cubicBezTo>
                    <a:pt x="533" y="71"/>
                    <a:pt x="533" y="70"/>
                    <a:pt x="535" y="71"/>
                  </a:cubicBezTo>
                  <a:cubicBezTo>
                    <a:pt x="535" y="72"/>
                    <a:pt x="534" y="71"/>
                    <a:pt x="535" y="72"/>
                  </a:cubicBezTo>
                  <a:cubicBezTo>
                    <a:pt x="535" y="72"/>
                    <a:pt x="533" y="70"/>
                    <a:pt x="533" y="70"/>
                  </a:cubicBezTo>
                  <a:cubicBezTo>
                    <a:pt x="533" y="71"/>
                    <a:pt x="533" y="71"/>
                    <a:pt x="533" y="71"/>
                  </a:cubicBezTo>
                  <a:cubicBezTo>
                    <a:pt x="530" y="69"/>
                    <a:pt x="529" y="69"/>
                    <a:pt x="528" y="69"/>
                  </a:cubicBezTo>
                  <a:cubicBezTo>
                    <a:pt x="527" y="68"/>
                    <a:pt x="526" y="68"/>
                    <a:pt x="526" y="67"/>
                  </a:cubicBezTo>
                  <a:cubicBezTo>
                    <a:pt x="522" y="65"/>
                    <a:pt x="523" y="66"/>
                    <a:pt x="519" y="64"/>
                  </a:cubicBezTo>
                  <a:cubicBezTo>
                    <a:pt x="520" y="64"/>
                    <a:pt x="520" y="65"/>
                    <a:pt x="522" y="66"/>
                  </a:cubicBezTo>
                  <a:cubicBezTo>
                    <a:pt x="519" y="65"/>
                    <a:pt x="518" y="63"/>
                    <a:pt x="515" y="62"/>
                  </a:cubicBezTo>
                  <a:cubicBezTo>
                    <a:pt x="516" y="63"/>
                    <a:pt x="522" y="66"/>
                    <a:pt x="526" y="68"/>
                  </a:cubicBezTo>
                  <a:cubicBezTo>
                    <a:pt x="528" y="69"/>
                    <a:pt x="529" y="70"/>
                    <a:pt x="530" y="71"/>
                  </a:cubicBezTo>
                  <a:cubicBezTo>
                    <a:pt x="526" y="68"/>
                    <a:pt x="519" y="65"/>
                    <a:pt x="519" y="66"/>
                  </a:cubicBezTo>
                  <a:cubicBezTo>
                    <a:pt x="517" y="65"/>
                    <a:pt x="516" y="63"/>
                    <a:pt x="513" y="62"/>
                  </a:cubicBezTo>
                  <a:cubicBezTo>
                    <a:pt x="514" y="63"/>
                    <a:pt x="517" y="65"/>
                    <a:pt x="520" y="66"/>
                  </a:cubicBezTo>
                  <a:close/>
                  <a:moveTo>
                    <a:pt x="487" y="49"/>
                  </a:moveTo>
                  <a:cubicBezTo>
                    <a:pt x="488" y="49"/>
                    <a:pt x="489" y="49"/>
                    <a:pt x="490" y="50"/>
                  </a:cubicBezTo>
                  <a:cubicBezTo>
                    <a:pt x="489" y="49"/>
                    <a:pt x="490" y="50"/>
                    <a:pt x="490" y="50"/>
                  </a:cubicBezTo>
                  <a:cubicBezTo>
                    <a:pt x="488" y="49"/>
                    <a:pt x="488" y="49"/>
                    <a:pt x="487" y="49"/>
                  </a:cubicBezTo>
                  <a:close/>
                  <a:moveTo>
                    <a:pt x="592" y="118"/>
                  </a:moveTo>
                  <a:cubicBezTo>
                    <a:pt x="591" y="118"/>
                    <a:pt x="592" y="118"/>
                    <a:pt x="592" y="119"/>
                  </a:cubicBezTo>
                  <a:cubicBezTo>
                    <a:pt x="592" y="119"/>
                    <a:pt x="591" y="118"/>
                    <a:pt x="591" y="118"/>
                  </a:cubicBezTo>
                  <a:cubicBezTo>
                    <a:pt x="589" y="116"/>
                    <a:pt x="590" y="116"/>
                    <a:pt x="592" y="118"/>
                  </a:cubicBezTo>
                  <a:close/>
                  <a:moveTo>
                    <a:pt x="53" y="392"/>
                  </a:moveTo>
                  <a:cubicBezTo>
                    <a:pt x="53" y="391"/>
                    <a:pt x="53" y="390"/>
                    <a:pt x="53" y="388"/>
                  </a:cubicBezTo>
                  <a:cubicBezTo>
                    <a:pt x="53" y="387"/>
                    <a:pt x="53" y="390"/>
                    <a:pt x="53" y="389"/>
                  </a:cubicBezTo>
                  <a:cubicBezTo>
                    <a:pt x="53" y="390"/>
                    <a:pt x="53" y="390"/>
                    <a:pt x="53" y="392"/>
                  </a:cubicBezTo>
                  <a:close/>
                  <a:moveTo>
                    <a:pt x="54" y="463"/>
                  </a:moveTo>
                  <a:cubicBezTo>
                    <a:pt x="54" y="464"/>
                    <a:pt x="52" y="456"/>
                    <a:pt x="53" y="458"/>
                  </a:cubicBezTo>
                  <a:cubicBezTo>
                    <a:pt x="52" y="458"/>
                    <a:pt x="52" y="455"/>
                    <a:pt x="52" y="455"/>
                  </a:cubicBezTo>
                  <a:cubicBezTo>
                    <a:pt x="52" y="456"/>
                    <a:pt x="53" y="459"/>
                    <a:pt x="53" y="459"/>
                  </a:cubicBezTo>
                  <a:cubicBezTo>
                    <a:pt x="53" y="460"/>
                    <a:pt x="53" y="460"/>
                    <a:pt x="53" y="460"/>
                  </a:cubicBezTo>
                  <a:cubicBezTo>
                    <a:pt x="54" y="461"/>
                    <a:pt x="54" y="462"/>
                    <a:pt x="54" y="463"/>
                  </a:cubicBezTo>
                  <a:close/>
                  <a:moveTo>
                    <a:pt x="51" y="462"/>
                  </a:moveTo>
                  <a:cubicBezTo>
                    <a:pt x="51" y="461"/>
                    <a:pt x="50" y="457"/>
                    <a:pt x="50" y="458"/>
                  </a:cubicBezTo>
                  <a:cubicBezTo>
                    <a:pt x="51" y="460"/>
                    <a:pt x="51" y="460"/>
                    <a:pt x="51" y="462"/>
                  </a:cubicBezTo>
                  <a:close/>
                  <a:moveTo>
                    <a:pt x="62" y="512"/>
                  </a:moveTo>
                  <a:cubicBezTo>
                    <a:pt x="61" y="511"/>
                    <a:pt x="61" y="510"/>
                    <a:pt x="60" y="508"/>
                  </a:cubicBezTo>
                  <a:cubicBezTo>
                    <a:pt x="61" y="508"/>
                    <a:pt x="61" y="509"/>
                    <a:pt x="61" y="510"/>
                  </a:cubicBezTo>
                  <a:cubicBezTo>
                    <a:pt x="62" y="510"/>
                    <a:pt x="61" y="510"/>
                    <a:pt x="61" y="509"/>
                  </a:cubicBezTo>
                  <a:cubicBezTo>
                    <a:pt x="61" y="509"/>
                    <a:pt x="61" y="510"/>
                    <a:pt x="62" y="510"/>
                  </a:cubicBezTo>
                  <a:cubicBezTo>
                    <a:pt x="62" y="511"/>
                    <a:pt x="62" y="511"/>
                    <a:pt x="62" y="511"/>
                  </a:cubicBezTo>
                  <a:cubicBezTo>
                    <a:pt x="62" y="510"/>
                    <a:pt x="62" y="512"/>
                    <a:pt x="62" y="512"/>
                  </a:cubicBezTo>
                  <a:close/>
                  <a:moveTo>
                    <a:pt x="23" y="484"/>
                  </a:moveTo>
                  <a:cubicBezTo>
                    <a:pt x="22" y="481"/>
                    <a:pt x="22" y="479"/>
                    <a:pt x="21" y="475"/>
                  </a:cubicBezTo>
                  <a:cubicBezTo>
                    <a:pt x="21" y="475"/>
                    <a:pt x="20" y="472"/>
                    <a:pt x="21" y="475"/>
                  </a:cubicBezTo>
                  <a:cubicBezTo>
                    <a:pt x="22" y="477"/>
                    <a:pt x="22" y="477"/>
                    <a:pt x="22" y="478"/>
                  </a:cubicBezTo>
                  <a:cubicBezTo>
                    <a:pt x="22" y="480"/>
                    <a:pt x="23" y="481"/>
                    <a:pt x="23" y="483"/>
                  </a:cubicBezTo>
                  <a:cubicBezTo>
                    <a:pt x="23" y="483"/>
                    <a:pt x="23" y="484"/>
                    <a:pt x="23" y="484"/>
                  </a:cubicBezTo>
                  <a:close/>
                  <a:moveTo>
                    <a:pt x="10" y="266"/>
                  </a:moveTo>
                  <a:cubicBezTo>
                    <a:pt x="11" y="263"/>
                    <a:pt x="11" y="263"/>
                    <a:pt x="11" y="263"/>
                  </a:cubicBezTo>
                  <a:cubicBezTo>
                    <a:pt x="11" y="263"/>
                    <a:pt x="12" y="260"/>
                    <a:pt x="12" y="259"/>
                  </a:cubicBezTo>
                  <a:cubicBezTo>
                    <a:pt x="11" y="262"/>
                    <a:pt x="12" y="260"/>
                    <a:pt x="11" y="265"/>
                  </a:cubicBezTo>
                  <a:cubicBezTo>
                    <a:pt x="11" y="264"/>
                    <a:pt x="10" y="266"/>
                    <a:pt x="10" y="266"/>
                  </a:cubicBezTo>
                  <a:close/>
                  <a:moveTo>
                    <a:pt x="602" y="92"/>
                  </a:moveTo>
                  <a:cubicBezTo>
                    <a:pt x="603" y="93"/>
                    <a:pt x="605" y="95"/>
                    <a:pt x="605" y="95"/>
                  </a:cubicBezTo>
                  <a:cubicBezTo>
                    <a:pt x="602" y="93"/>
                    <a:pt x="603" y="93"/>
                    <a:pt x="602" y="92"/>
                  </a:cubicBezTo>
                  <a:close/>
                  <a:moveTo>
                    <a:pt x="711" y="298"/>
                  </a:moveTo>
                  <a:cubicBezTo>
                    <a:pt x="710" y="298"/>
                    <a:pt x="710" y="295"/>
                    <a:pt x="710" y="293"/>
                  </a:cubicBezTo>
                  <a:cubicBezTo>
                    <a:pt x="710" y="293"/>
                    <a:pt x="710" y="296"/>
                    <a:pt x="711" y="298"/>
                  </a:cubicBezTo>
                  <a:close/>
                  <a:moveTo>
                    <a:pt x="704" y="267"/>
                  </a:moveTo>
                  <a:cubicBezTo>
                    <a:pt x="704" y="264"/>
                    <a:pt x="703" y="263"/>
                    <a:pt x="703" y="260"/>
                  </a:cubicBezTo>
                  <a:cubicBezTo>
                    <a:pt x="703" y="260"/>
                    <a:pt x="703" y="260"/>
                    <a:pt x="703" y="260"/>
                  </a:cubicBezTo>
                  <a:cubicBezTo>
                    <a:pt x="704" y="263"/>
                    <a:pt x="704" y="265"/>
                    <a:pt x="704" y="267"/>
                  </a:cubicBezTo>
                  <a:close/>
                  <a:moveTo>
                    <a:pt x="692" y="234"/>
                  </a:moveTo>
                  <a:cubicBezTo>
                    <a:pt x="691" y="231"/>
                    <a:pt x="691" y="232"/>
                    <a:pt x="690" y="228"/>
                  </a:cubicBezTo>
                  <a:cubicBezTo>
                    <a:pt x="690" y="227"/>
                    <a:pt x="691" y="231"/>
                    <a:pt x="691" y="230"/>
                  </a:cubicBezTo>
                  <a:cubicBezTo>
                    <a:pt x="691" y="230"/>
                    <a:pt x="689" y="225"/>
                    <a:pt x="690" y="226"/>
                  </a:cubicBezTo>
                  <a:cubicBezTo>
                    <a:pt x="691" y="229"/>
                    <a:pt x="691" y="231"/>
                    <a:pt x="693" y="234"/>
                  </a:cubicBezTo>
                  <a:cubicBezTo>
                    <a:pt x="693" y="236"/>
                    <a:pt x="692" y="234"/>
                    <a:pt x="692" y="234"/>
                  </a:cubicBezTo>
                  <a:close/>
                  <a:moveTo>
                    <a:pt x="688" y="224"/>
                  </a:moveTo>
                  <a:cubicBezTo>
                    <a:pt x="688" y="223"/>
                    <a:pt x="687" y="221"/>
                    <a:pt x="687" y="219"/>
                  </a:cubicBezTo>
                  <a:cubicBezTo>
                    <a:pt x="687" y="219"/>
                    <a:pt x="689" y="224"/>
                    <a:pt x="688" y="224"/>
                  </a:cubicBezTo>
                  <a:close/>
                  <a:moveTo>
                    <a:pt x="687" y="217"/>
                  </a:moveTo>
                  <a:cubicBezTo>
                    <a:pt x="688" y="218"/>
                    <a:pt x="685" y="212"/>
                    <a:pt x="685" y="212"/>
                  </a:cubicBezTo>
                  <a:cubicBezTo>
                    <a:pt x="685" y="211"/>
                    <a:pt x="687" y="215"/>
                    <a:pt x="687" y="217"/>
                  </a:cubicBezTo>
                  <a:close/>
                  <a:moveTo>
                    <a:pt x="683" y="204"/>
                  </a:moveTo>
                  <a:cubicBezTo>
                    <a:pt x="682" y="203"/>
                    <a:pt x="680" y="199"/>
                    <a:pt x="679" y="197"/>
                  </a:cubicBezTo>
                  <a:cubicBezTo>
                    <a:pt x="680" y="196"/>
                    <a:pt x="682" y="203"/>
                    <a:pt x="683" y="204"/>
                  </a:cubicBezTo>
                  <a:close/>
                  <a:moveTo>
                    <a:pt x="678" y="206"/>
                  </a:moveTo>
                  <a:cubicBezTo>
                    <a:pt x="678" y="205"/>
                    <a:pt x="676" y="201"/>
                    <a:pt x="676" y="200"/>
                  </a:cubicBezTo>
                  <a:cubicBezTo>
                    <a:pt x="677" y="202"/>
                    <a:pt x="678" y="205"/>
                    <a:pt x="678" y="206"/>
                  </a:cubicBezTo>
                  <a:close/>
                  <a:moveTo>
                    <a:pt x="672" y="201"/>
                  </a:moveTo>
                  <a:cubicBezTo>
                    <a:pt x="671" y="200"/>
                    <a:pt x="671" y="201"/>
                    <a:pt x="671" y="201"/>
                  </a:cubicBezTo>
                  <a:cubicBezTo>
                    <a:pt x="669" y="197"/>
                    <a:pt x="669" y="197"/>
                    <a:pt x="668" y="195"/>
                  </a:cubicBezTo>
                  <a:cubicBezTo>
                    <a:pt x="666" y="192"/>
                    <a:pt x="665" y="188"/>
                    <a:pt x="668" y="193"/>
                  </a:cubicBezTo>
                  <a:cubicBezTo>
                    <a:pt x="667" y="192"/>
                    <a:pt x="671" y="199"/>
                    <a:pt x="672" y="201"/>
                  </a:cubicBezTo>
                  <a:close/>
                  <a:moveTo>
                    <a:pt x="672" y="193"/>
                  </a:moveTo>
                  <a:cubicBezTo>
                    <a:pt x="672" y="193"/>
                    <a:pt x="670" y="190"/>
                    <a:pt x="670" y="188"/>
                  </a:cubicBezTo>
                  <a:cubicBezTo>
                    <a:pt x="670" y="188"/>
                    <a:pt x="672" y="192"/>
                    <a:pt x="672" y="193"/>
                  </a:cubicBezTo>
                  <a:close/>
                  <a:moveTo>
                    <a:pt x="671" y="197"/>
                  </a:moveTo>
                  <a:cubicBezTo>
                    <a:pt x="671" y="197"/>
                    <a:pt x="669" y="193"/>
                    <a:pt x="669" y="195"/>
                  </a:cubicBezTo>
                  <a:cubicBezTo>
                    <a:pt x="669" y="194"/>
                    <a:pt x="668" y="193"/>
                    <a:pt x="667" y="191"/>
                  </a:cubicBezTo>
                  <a:cubicBezTo>
                    <a:pt x="667" y="190"/>
                    <a:pt x="670" y="195"/>
                    <a:pt x="671" y="197"/>
                  </a:cubicBezTo>
                  <a:close/>
                  <a:moveTo>
                    <a:pt x="671" y="186"/>
                  </a:moveTo>
                  <a:cubicBezTo>
                    <a:pt x="672" y="188"/>
                    <a:pt x="669" y="182"/>
                    <a:pt x="670" y="185"/>
                  </a:cubicBezTo>
                  <a:cubicBezTo>
                    <a:pt x="669" y="182"/>
                    <a:pt x="668" y="181"/>
                    <a:pt x="667" y="179"/>
                  </a:cubicBezTo>
                  <a:cubicBezTo>
                    <a:pt x="667" y="179"/>
                    <a:pt x="667" y="179"/>
                    <a:pt x="667" y="179"/>
                  </a:cubicBezTo>
                  <a:cubicBezTo>
                    <a:pt x="666" y="176"/>
                    <a:pt x="665" y="175"/>
                    <a:pt x="663" y="172"/>
                  </a:cubicBezTo>
                  <a:cubicBezTo>
                    <a:pt x="663" y="172"/>
                    <a:pt x="663" y="172"/>
                    <a:pt x="663" y="172"/>
                  </a:cubicBezTo>
                  <a:cubicBezTo>
                    <a:pt x="661" y="170"/>
                    <a:pt x="663" y="172"/>
                    <a:pt x="663" y="171"/>
                  </a:cubicBezTo>
                  <a:cubicBezTo>
                    <a:pt x="669" y="181"/>
                    <a:pt x="669" y="181"/>
                    <a:pt x="669" y="181"/>
                  </a:cubicBezTo>
                  <a:cubicBezTo>
                    <a:pt x="668" y="181"/>
                    <a:pt x="670" y="184"/>
                    <a:pt x="671" y="186"/>
                  </a:cubicBezTo>
                  <a:close/>
                  <a:moveTo>
                    <a:pt x="668" y="186"/>
                  </a:moveTo>
                  <a:cubicBezTo>
                    <a:pt x="668" y="185"/>
                    <a:pt x="667" y="183"/>
                    <a:pt x="667" y="183"/>
                  </a:cubicBezTo>
                  <a:cubicBezTo>
                    <a:pt x="667" y="182"/>
                    <a:pt x="667" y="183"/>
                    <a:pt x="668" y="185"/>
                  </a:cubicBezTo>
                  <a:cubicBezTo>
                    <a:pt x="669" y="186"/>
                    <a:pt x="669" y="186"/>
                    <a:pt x="668" y="186"/>
                  </a:cubicBezTo>
                  <a:close/>
                  <a:moveTo>
                    <a:pt x="665" y="180"/>
                  </a:moveTo>
                  <a:cubicBezTo>
                    <a:pt x="663" y="178"/>
                    <a:pt x="659" y="170"/>
                    <a:pt x="657" y="166"/>
                  </a:cubicBezTo>
                  <a:cubicBezTo>
                    <a:pt x="655" y="163"/>
                    <a:pt x="655" y="163"/>
                    <a:pt x="653" y="160"/>
                  </a:cubicBezTo>
                  <a:cubicBezTo>
                    <a:pt x="654" y="160"/>
                    <a:pt x="655" y="163"/>
                    <a:pt x="655" y="164"/>
                  </a:cubicBezTo>
                  <a:cubicBezTo>
                    <a:pt x="658" y="167"/>
                    <a:pt x="660" y="172"/>
                    <a:pt x="663" y="176"/>
                  </a:cubicBezTo>
                  <a:cubicBezTo>
                    <a:pt x="663" y="177"/>
                    <a:pt x="664" y="178"/>
                    <a:pt x="665" y="180"/>
                  </a:cubicBezTo>
                  <a:close/>
                  <a:moveTo>
                    <a:pt x="659" y="170"/>
                  </a:moveTo>
                  <a:cubicBezTo>
                    <a:pt x="659" y="171"/>
                    <a:pt x="658" y="169"/>
                    <a:pt x="657" y="168"/>
                  </a:cubicBezTo>
                  <a:cubicBezTo>
                    <a:pt x="656" y="167"/>
                    <a:pt x="655" y="165"/>
                    <a:pt x="655" y="165"/>
                  </a:cubicBezTo>
                  <a:cubicBezTo>
                    <a:pt x="656" y="165"/>
                    <a:pt x="657" y="167"/>
                    <a:pt x="659" y="170"/>
                  </a:cubicBezTo>
                  <a:close/>
                  <a:moveTo>
                    <a:pt x="652" y="163"/>
                  </a:moveTo>
                  <a:cubicBezTo>
                    <a:pt x="650" y="160"/>
                    <a:pt x="652" y="162"/>
                    <a:pt x="651" y="160"/>
                  </a:cubicBezTo>
                  <a:cubicBezTo>
                    <a:pt x="651" y="161"/>
                    <a:pt x="653" y="163"/>
                    <a:pt x="653" y="164"/>
                  </a:cubicBezTo>
                  <a:cubicBezTo>
                    <a:pt x="653" y="164"/>
                    <a:pt x="652" y="163"/>
                    <a:pt x="652" y="163"/>
                  </a:cubicBezTo>
                  <a:cubicBezTo>
                    <a:pt x="652" y="162"/>
                    <a:pt x="652" y="162"/>
                    <a:pt x="652" y="163"/>
                  </a:cubicBezTo>
                  <a:close/>
                  <a:moveTo>
                    <a:pt x="651" y="159"/>
                  </a:moveTo>
                  <a:cubicBezTo>
                    <a:pt x="651" y="160"/>
                    <a:pt x="649" y="157"/>
                    <a:pt x="648" y="156"/>
                  </a:cubicBezTo>
                  <a:cubicBezTo>
                    <a:pt x="648" y="156"/>
                    <a:pt x="648" y="156"/>
                    <a:pt x="649" y="157"/>
                  </a:cubicBezTo>
                  <a:cubicBezTo>
                    <a:pt x="646" y="153"/>
                    <a:pt x="649" y="156"/>
                    <a:pt x="651" y="159"/>
                  </a:cubicBezTo>
                  <a:close/>
                  <a:moveTo>
                    <a:pt x="647" y="152"/>
                  </a:moveTo>
                  <a:cubicBezTo>
                    <a:pt x="645" y="149"/>
                    <a:pt x="649" y="155"/>
                    <a:pt x="647" y="153"/>
                  </a:cubicBezTo>
                  <a:cubicBezTo>
                    <a:pt x="648" y="154"/>
                    <a:pt x="650" y="156"/>
                    <a:pt x="651" y="158"/>
                  </a:cubicBezTo>
                  <a:cubicBezTo>
                    <a:pt x="651" y="158"/>
                    <a:pt x="650" y="156"/>
                    <a:pt x="649" y="156"/>
                  </a:cubicBezTo>
                  <a:cubicBezTo>
                    <a:pt x="649" y="155"/>
                    <a:pt x="649" y="155"/>
                    <a:pt x="648" y="155"/>
                  </a:cubicBezTo>
                  <a:cubicBezTo>
                    <a:pt x="648" y="154"/>
                    <a:pt x="649" y="155"/>
                    <a:pt x="647" y="152"/>
                  </a:cubicBezTo>
                  <a:close/>
                  <a:moveTo>
                    <a:pt x="649" y="150"/>
                  </a:moveTo>
                  <a:cubicBezTo>
                    <a:pt x="649" y="151"/>
                    <a:pt x="648" y="150"/>
                    <a:pt x="648" y="149"/>
                  </a:cubicBezTo>
                  <a:cubicBezTo>
                    <a:pt x="646" y="147"/>
                    <a:pt x="646" y="146"/>
                    <a:pt x="646" y="145"/>
                  </a:cubicBezTo>
                  <a:cubicBezTo>
                    <a:pt x="647" y="147"/>
                    <a:pt x="648" y="149"/>
                    <a:pt x="649" y="150"/>
                  </a:cubicBezTo>
                  <a:close/>
                  <a:moveTo>
                    <a:pt x="645" y="146"/>
                  </a:moveTo>
                  <a:cubicBezTo>
                    <a:pt x="644" y="144"/>
                    <a:pt x="642" y="142"/>
                    <a:pt x="641" y="139"/>
                  </a:cubicBezTo>
                  <a:cubicBezTo>
                    <a:pt x="639" y="136"/>
                    <a:pt x="637" y="134"/>
                    <a:pt x="635" y="132"/>
                  </a:cubicBezTo>
                  <a:cubicBezTo>
                    <a:pt x="637" y="133"/>
                    <a:pt x="638" y="136"/>
                    <a:pt x="640" y="138"/>
                  </a:cubicBezTo>
                  <a:cubicBezTo>
                    <a:pt x="642" y="140"/>
                    <a:pt x="643" y="143"/>
                    <a:pt x="645" y="144"/>
                  </a:cubicBezTo>
                  <a:cubicBezTo>
                    <a:pt x="643" y="143"/>
                    <a:pt x="646" y="147"/>
                    <a:pt x="645" y="146"/>
                  </a:cubicBezTo>
                  <a:close/>
                  <a:moveTo>
                    <a:pt x="633" y="145"/>
                  </a:moveTo>
                  <a:cubicBezTo>
                    <a:pt x="633" y="145"/>
                    <a:pt x="633" y="145"/>
                    <a:pt x="633" y="145"/>
                  </a:cubicBezTo>
                  <a:cubicBezTo>
                    <a:pt x="631" y="143"/>
                    <a:pt x="630" y="141"/>
                    <a:pt x="630" y="141"/>
                  </a:cubicBezTo>
                  <a:cubicBezTo>
                    <a:pt x="631" y="142"/>
                    <a:pt x="632" y="144"/>
                    <a:pt x="633" y="145"/>
                  </a:cubicBezTo>
                  <a:close/>
                  <a:moveTo>
                    <a:pt x="634" y="131"/>
                  </a:moveTo>
                  <a:cubicBezTo>
                    <a:pt x="632" y="128"/>
                    <a:pt x="633" y="130"/>
                    <a:pt x="631" y="127"/>
                  </a:cubicBezTo>
                  <a:cubicBezTo>
                    <a:pt x="631" y="126"/>
                    <a:pt x="634" y="131"/>
                    <a:pt x="634" y="131"/>
                  </a:cubicBezTo>
                  <a:close/>
                  <a:moveTo>
                    <a:pt x="633" y="131"/>
                  </a:moveTo>
                  <a:cubicBezTo>
                    <a:pt x="633" y="132"/>
                    <a:pt x="630" y="128"/>
                    <a:pt x="630" y="128"/>
                  </a:cubicBezTo>
                  <a:cubicBezTo>
                    <a:pt x="630" y="128"/>
                    <a:pt x="631" y="129"/>
                    <a:pt x="633" y="131"/>
                  </a:cubicBezTo>
                  <a:close/>
                  <a:moveTo>
                    <a:pt x="630" y="141"/>
                  </a:moveTo>
                  <a:cubicBezTo>
                    <a:pt x="628" y="139"/>
                    <a:pt x="627" y="138"/>
                    <a:pt x="626" y="136"/>
                  </a:cubicBezTo>
                  <a:cubicBezTo>
                    <a:pt x="626" y="136"/>
                    <a:pt x="627" y="137"/>
                    <a:pt x="627" y="137"/>
                  </a:cubicBezTo>
                  <a:cubicBezTo>
                    <a:pt x="625" y="135"/>
                    <a:pt x="622" y="131"/>
                    <a:pt x="623" y="132"/>
                  </a:cubicBezTo>
                  <a:cubicBezTo>
                    <a:pt x="624" y="133"/>
                    <a:pt x="624" y="134"/>
                    <a:pt x="625" y="134"/>
                  </a:cubicBezTo>
                  <a:cubicBezTo>
                    <a:pt x="626" y="136"/>
                    <a:pt x="627" y="137"/>
                    <a:pt x="629" y="139"/>
                  </a:cubicBezTo>
                  <a:cubicBezTo>
                    <a:pt x="629" y="140"/>
                    <a:pt x="628" y="139"/>
                    <a:pt x="627" y="138"/>
                  </a:cubicBezTo>
                  <a:cubicBezTo>
                    <a:pt x="627" y="137"/>
                    <a:pt x="631" y="142"/>
                    <a:pt x="630" y="141"/>
                  </a:cubicBezTo>
                  <a:close/>
                  <a:moveTo>
                    <a:pt x="628" y="139"/>
                  </a:moveTo>
                  <a:cubicBezTo>
                    <a:pt x="627" y="139"/>
                    <a:pt x="627" y="138"/>
                    <a:pt x="626" y="138"/>
                  </a:cubicBezTo>
                  <a:cubicBezTo>
                    <a:pt x="624" y="135"/>
                    <a:pt x="625" y="135"/>
                    <a:pt x="622" y="132"/>
                  </a:cubicBezTo>
                  <a:cubicBezTo>
                    <a:pt x="622" y="132"/>
                    <a:pt x="624" y="133"/>
                    <a:pt x="624" y="133"/>
                  </a:cubicBezTo>
                  <a:cubicBezTo>
                    <a:pt x="626" y="136"/>
                    <a:pt x="624" y="134"/>
                    <a:pt x="628" y="139"/>
                  </a:cubicBezTo>
                  <a:close/>
                  <a:moveTo>
                    <a:pt x="621" y="146"/>
                  </a:moveTo>
                  <a:cubicBezTo>
                    <a:pt x="621" y="146"/>
                    <a:pt x="620" y="145"/>
                    <a:pt x="621" y="146"/>
                  </a:cubicBezTo>
                  <a:cubicBezTo>
                    <a:pt x="620" y="145"/>
                    <a:pt x="620" y="145"/>
                    <a:pt x="620" y="145"/>
                  </a:cubicBezTo>
                  <a:cubicBezTo>
                    <a:pt x="620" y="145"/>
                    <a:pt x="620" y="145"/>
                    <a:pt x="619" y="144"/>
                  </a:cubicBezTo>
                  <a:cubicBezTo>
                    <a:pt x="620" y="145"/>
                    <a:pt x="620" y="145"/>
                    <a:pt x="621" y="146"/>
                  </a:cubicBezTo>
                  <a:close/>
                  <a:moveTo>
                    <a:pt x="621" y="130"/>
                  </a:moveTo>
                  <a:cubicBezTo>
                    <a:pt x="620" y="129"/>
                    <a:pt x="614" y="123"/>
                    <a:pt x="612" y="120"/>
                  </a:cubicBezTo>
                  <a:cubicBezTo>
                    <a:pt x="615" y="122"/>
                    <a:pt x="617" y="126"/>
                    <a:pt x="621" y="130"/>
                  </a:cubicBezTo>
                  <a:close/>
                  <a:moveTo>
                    <a:pt x="621" y="118"/>
                  </a:moveTo>
                  <a:cubicBezTo>
                    <a:pt x="620" y="118"/>
                    <a:pt x="618" y="116"/>
                    <a:pt x="616" y="114"/>
                  </a:cubicBezTo>
                  <a:cubicBezTo>
                    <a:pt x="614" y="112"/>
                    <a:pt x="612" y="110"/>
                    <a:pt x="610" y="108"/>
                  </a:cubicBezTo>
                  <a:cubicBezTo>
                    <a:pt x="610" y="107"/>
                    <a:pt x="612" y="109"/>
                    <a:pt x="613" y="110"/>
                  </a:cubicBezTo>
                  <a:cubicBezTo>
                    <a:pt x="617" y="114"/>
                    <a:pt x="619" y="116"/>
                    <a:pt x="621" y="118"/>
                  </a:cubicBezTo>
                  <a:close/>
                  <a:moveTo>
                    <a:pt x="614" y="137"/>
                  </a:moveTo>
                  <a:cubicBezTo>
                    <a:pt x="613" y="136"/>
                    <a:pt x="608" y="130"/>
                    <a:pt x="607" y="129"/>
                  </a:cubicBezTo>
                  <a:cubicBezTo>
                    <a:pt x="608" y="130"/>
                    <a:pt x="613" y="136"/>
                    <a:pt x="614" y="137"/>
                  </a:cubicBezTo>
                  <a:close/>
                  <a:moveTo>
                    <a:pt x="610" y="118"/>
                  </a:moveTo>
                  <a:cubicBezTo>
                    <a:pt x="610" y="118"/>
                    <a:pt x="611" y="118"/>
                    <a:pt x="612" y="120"/>
                  </a:cubicBezTo>
                  <a:cubicBezTo>
                    <a:pt x="611" y="119"/>
                    <a:pt x="609" y="117"/>
                    <a:pt x="608" y="116"/>
                  </a:cubicBezTo>
                  <a:cubicBezTo>
                    <a:pt x="607" y="115"/>
                    <a:pt x="609" y="116"/>
                    <a:pt x="610" y="118"/>
                  </a:cubicBezTo>
                  <a:close/>
                  <a:moveTo>
                    <a:pt x="610" y="107"/>
                  </a:moveTo>
                  <a:cubicBezTo>
                    <a:pt x="610" y="107"/>
                    <a:pt x="610" y="107"/>
                    <a:pt x="610" y="107"/>
                  </a:cubicBezTo>
                  <a:cubicBezTo>
                    <a:pt x="607" y="105"/>
                    <a:pt x="608" y="105"/>
                    <a:pt x="607" y="105"/>
                  </a:cubicBezTo>
                  <a:cubicBezTo>
                    <a:pt x="608" y="105"/>
                    <a:pt x="609" y="106"/>
                    <a:pt x="610" y="107"/>
                  </a:cubicBezTo>
                  <a:close/>
                  <a:moveTo>
                    <a:pt x="607" y="115"/>
                  </a:moveTo>
                  <a:cubicBezTo>
                    <a:pt x="606" y="114"/>
                    <a:pt x="603" y="111"/>
                    <a:pt x="602" y="110"/>
                  </a:cubicBezTo>
                  <a:cubicBezTo>
                    <a:pt x="604" y="111"/>
                    <a:pt x="605" y="113"/>
                    <a:pt x="607" y="115"/>
                  </a:cubicBezTo>
                  <a:close/>
                  <a:moveTo>
                    <a:pt x="604" y="125"/>
                  </a:moveTo>
                  <a:cubicBezTo>
                    <a:pt x="604" y="126"/>
                    <a:pt x="602" y="124"/>
                    <a:pt x="601" y="122"/>
                  </a:cubicBezTo>
                  <a:cubicBezTo>
                    <a:pt x="600" y="121"/>
                    <a:pt x="603" y="124"/>
                    <a:pt x="604" y="125"/>
                  </a:cubicBezTo>
                  <a:close/>
                  <a:moveTo>
                    <a:pt x="605" y="107"/>
                  </a:moveTo>
                  <a:cubicBezTo>
                    <a:pt x="606" y="108"/>
                    <a:pt x="605" y="107"/>
                    <a:pt x="604" y="107"/>
                  </a:cubicBezTo>
                  <a:cubicBezTo>
                    <a:pt x="601" y="104"/>
                    <a:pt x="602" y="104"/>
                    <a:pt x="605" y="107"/>
                  </a:cubicBezTo>
                  <a:close/>
                  <a:moveTo>
                    <a:pt x="595" y="101"/>
                  </a:moveTo>
                  <a:cubicBezTo>
                    <a:pt x="597" y="102"/>
                    <a:pt x="600" y="104"/>
                    <a:pt x="601" y="105"/>
                  </a:cubicBezTo>
                  <a:cubicBezTo>
                    <a:pt x="603" y="107"/>
                    <a:pt x="602" y="107"/>
                    <a:pt x="604" y="109"/>
                  </a:cubicBezTo>
                  <a:cubicBezTo>
                    <a:pt x="603" y="108"/>
                    <a:pt x="602" y="107"/>
                    <a:pt x="601" y="106"/>
                  </a:cubicBezTo>
                  <a:cubicBezTo>
                    <a:pt x="600" y="105"/>
                    <a:pt x="599" y="105"/>
                    <a:pt x="598" y="104"/>
                  </a:cubicBezTo>
                  <a:cubicBezTo>
                    <a:pt x="601" y="106"/>
                    <a:pt x="602" y="107"/>
                    <a:pt x="605" y="110"/>
                  </a:cubicBezTo>
                  <a:cubicBezTo>
                    <a:pt x="605" y="110"/>
                    <a:pt x="604" y="110"/>
                    <a:pt x="604" y="109"/>
                  </a:cubicBezTo>
                  <a:cubicBezTo>
                    <a:pt x="602" y="108"/>
                    <a:pt x="602" y="108"/>
                    <a:pt x="601" y="106"/>
                  </a:cubicBezTo>
                  <a:cubicBezTo>
                    <a:pt x="603" y="109"/>
                    <a:pt x="595" y="102"/>
                    <a:pt x="593" y="100"/>
                  </a:cubicBezTo>
                  <a:cubicBezTo>
                    <a:pt x="594" y="100"/>
                    <a:pt x="595" y="101"/>
                    <a:pt x="597" y="103"/>
                  </a:cubicBezTo>
                  <a:cubicBezTo>
                    <a:pt x="597" y="103"/>
                    <a:pt x="597" y="103"/>
                    <a:pt x="598" y="103"/>
                  </a:cubicBezTo>
                  <a:cubicBezTo>
                    <a:pt x="598" y="103"/>
                    <a:pt x="595" y="101"/>
                    <a:pt x="594" y="100"/>
                  </a:cubicBezTo>
                  <a:cubicBezTo>
                    <a:pt x="593" y="98"/>
                    <a:pt x="595" y="100"/>
                    <a:pt x="592" y="98"/>
                  </a:cubicBezTo>
                  <a:cubicBezTo>
                    <a:pt x="593" y="98"/>
                    <a:pt x="595" y="100"/>
                    <a:pt x="595" y="101"/>
                  </a:cubicBezTo>
                  <a:close/>
                  <a:moveTo>
                    <a:pt x="591" y="128"/>
                  </a:moveTo>
                  <a:cubicBezTo>
                    <a:pt x="591" y="128"/>
                    <a:pt x="590" y="127"/>
                    <a:pt x="591" y="128"/>
                  </a:cubicBezTo>
                  <a:cubicBezTo>
                    <a:pt x="590" y="127"/>
                    <a:pt x="588" y="126"/>
                    <a:pt x="587" y="125"/>
                  </a:cubicBezTo>
                  <a:cubicBezTo>
                    <a:pt x="586" y="123"/>
                    <a:pt x="591" y="128"/>
                    <a:pt x="589" y="126"/>
                  </a:cubicBezTo>
                  <a:cubicBezTo>
                    <a:pt x="589" y="126"/>
                    <a:pt x="591" y="128"/>
                    <a:pt x="591" y="128"/>
                  </a:cubicBezTo>
                  <a:close/>
                  <a:moveTo>
                    <a:pt x="590" y="97"/>
                  </a:moveTo>
                  <a:cubicBezTo>
                    <a:pt x="590" y="98"/>
                    <a:pt x="590" y="98"/>
                    <a:pt x="591" y="98"/>
                  </a:cubicBezTo>
                  <a:cubicBezTo>
                    <a:pt x="591" y="98"/>
                    <a:pt x="589" y="96"/>
                    <a:pt x="590" y="97"/>
                  </a:cubicBezTo>
                  <a:cubicBezTo>
                    <a:pt x="593" y="100"/>
                    <a:pt x="592" y="99"/>
                    <a:pt x="595" y="102"/>
                  </a:cubicBezTo>
                  <a:cubicBezTo>
                    <a:pt x="592" y="100"/>
                    <a:pt x="589" y="97"/>
                    <a:pt x="586" y="94"/>
                  </a:cubicBezTo>
                  <a:cubicBezTo>
                    <a:pt x="583" y="91"/>
                    <a:pt x="579" y="88"/>
                    <a:pt x="575" y="85"/>
                  </a:cubicBezTo>
                  <a:cubicBezTo>
                    <a:pt x="575" y="85"/>
                    <a:pt x="575" y="85"/>
                    <a:pt x="574" y="84"/>
                  </a:cubicBezTo>
                  <a:cubicBezTo>
                    <a:pt x="575" y="85"/>
                    <a:pt x="577" y="86"/>
                    <a:pt x="577" y="86"/>
                  </a:cubicBezTo>
                  <a:cubicBezTo>
                    <a:pt x="578" y="87"/>
                    <a:pt x="578" y="87"/>
                    <a:pt x="578" y="87"/>
                  </a:cubicBezTo>
                  <a:cubicBezTo>
                    <a:pt x="579" y="88"/>
                    <a:pt x="580" y="88"/>
                    <a:pt x="582" y="90"/>
                  </a:cubicBezTo>
                  <a:cubicBezTo>
                    <a:pt x="584" y="92"/>
                    <a:pt x="589" y="95"/>
                    <a:pt x="590" y="97"/>
                  </a:cubicBezTo>
                  <a:close/>
                  <a:moveTo>
                    <a:pt x="591" y="96"/>
                  </a:moveTo>
                  <a:cubicBezTo>
                    <a:pt x="590" y="95"/>
                    <a:pt x="591" y="96"/>
                    <a:pt x="591" y="97"/>
                  </a:cubicBezTo>
                  <a:cubicBezTo>
                    <a:pt x="589" y="94"/>
                    <a:pt x="581" y="89"/>
                    <a:pt x="579" y="87"/>
                  </a:cubicBezTo>
                  <a:cubicBezTo>
                    <a:pt x="583" y="89"/>
                    <a:pt x="588" y="94"/>
                    <a:pt x="591" y="96"/>
                  </a:cubicBezTo>
                  <a:close/>
                  <a:moveTo>
                    <a:pt x="585" y="89"/>
                  </a:moveTo>
                  <a:cubicBezTo>
                    <a:pt x="586" y="90"/>
                    <a:pt x="583" y="87"/>
                    <a:pt x="581" y="85"/>
                  </a:cubicBezTo>
                  <a:cubicBezTo>
                    <a:pt x="581" y="85"/>
                    <a:pt x="584" y="88"/>
                    <a:pt x="585" y="89"/>
                  </a:cubicBezTo>
                  <a:close/>
                  <a:moveTo>
                    <a:pt x="586" y="91"/>
                  </a:moveTo>
                  <a:cubicBezTo>
                    <a:pt x="586" y="92"/>
                    <a:pt x="586" y="92"/>
                    <a:pt x="586" y="92"/>
                  </a:cubicBezTo>
                  <a:cubicBezTo>
                    <a:pt x="582" y="89"/>
                    <a:pt x="582" y="88"/>
                    <a:pt x="586" y="91"/>
                  </a:cubicBezTo>
                  <a:close/>
                  <a:moveTo>
                    <a:pt x="579" y="116"/>
                  </a:moveTo>
                  <a:cubicBezTo>
                    <a:pt x="578" y="115"/>
                    <a:pt x="577" y="115"/>
                    <a:pt x="576" y="113"/>
                  </a:cubicBezTo>
                  <a:cubicBezTo>
                    <a:pt x="574" y="112"/>
                    <a:pt x="575" y="113"/>
                    <a:pt x="576" y="113"/>
                  </a:cubicBezTo>
                  <a:cubicBezTo>
                    <a:pt x="577" y="114"/>
                    <a:pt x="578" y="115"/>
                    <a:pt x="579" y="116"/>
                  </a:cubicBezTo>
                  <a:close/>
                  <a:moveTo>
                    <a:pt x="579" y="87"/>
                  </a:moveTo>
                  <a:cubicBezTo>
                    <a:pt x="581" y="88"/>
                    <a:pt x="579" y="86"/>
                    <a:pt x="580" y="87"/>
                  </a:cubicBezTo>
                  <a:cubicBezTo>
                    <a:pt x="582" y="88"/>
                    <a:pt x="582" y="89"/>
                    <a:pt x="579" y="87"/>
                  </a:cubicBezTo>
                  <a:close/>
                  <a:moveTo>
                    <a:pt x="580" y="84"/>
                  </a:moveTo>
                  <a:cubicBezTo>
                    <a:pt x="580" y="84"/>
                    <a:pt x="576" y="81"/>
                    <a:pt x="576" y="81"/>
                  </a:cubicBezTo>
                  <a:cubicBezTo>
                    <a:pt x="578" y="82"/>
                    <a:pt x="580" y="83"/>
                    <a:pt x="580" y="84"/>
                  </a:cubicBezTo>
                  <a:close/>
                  <a:moveTo>
                    <a:pt x="573" y="110"/>
                  </a:moveTo>
                  <a:cubicBezTo>
                    <a:pt x="574" y="111"/>
                    <a:pt x="572" y="110"/>
                    <a:pt x="573" y="111"/>
                  </a:cubicBezTo>
                  <a:cubicBezTo>
                    <a:pt x="574" y="112"/>
                    <a:pt x="570" y="108"/>
                    <a:pt x="570" y="109"/>
                  </a:cubicBezTo>
                  <a:cubicBezTo>
                    <a:pt x="569" y="108"/>
                    <a:pt x="569" y="108"/>
                    <a:pt x="568" y="107"/>
                  </a:cubicBezTo>
                  <a:cubicBezTo>
                    <a:pt x="567" y="106"/>
                    <a:pt x="569" y="107"/>
                    <a:pt x="568" y="107"/>
                  </a:cubicBezTo>
                  <a:cubicBezTo>
                    <a:pt x="567" y="106"/>
                    <a:pt x="567" y="106"/>
                    <a:pt x="566" y="105"/>
                  </a:cubicBezTo>
                  <a:cubicBezTo>
                    <a:pt x="566" y="105"/>
                    <a:pt x="566" y="105"/>
                    <a:pt x="566" y="105"/>
                  </a:cubicBezTo>
                  <a:cubicBezTo>
                    <a:pt x="564" y="103"/>
                    <a:pt x="565" y="105"/>
                    <a:pt x="562" y="102"/>
                  </a:cubicBezTo>
                  <a:cubicBezTo>
                    <a:pt x="562" y="102"/>
                    <a:pt x="564" y="103"/>
                    <a:pt x="566" y="105"/>
                  </a:cubicBezTo>
                  <a:cubicBezTo>
                    <a:pt x="565" y="104"/>
                    <a:pt x="565" y="103"/>
                    <a:pt x="564" y="103"/>
                  </a:cubicBezTo>
                  <a:cubicBezTo>
                    <a:pt x="566" y="104"/>
                    <a:pt x="567" y="105"/>
                    <a:pt x="569" y="107"/>
                  </a:cubicBezTo>
                  <a:cubicBezTo>
                    <a:pt x="568" y="107"/>
                    <a:pt x="571" y="109"/>
                    <a:pt x="573" y="110"/>
                  </a:cubicBezTo>
                  <a:close/>
                  <a:moveTo>
                    <a:pt x="574" y="96"/>
                  </a:moveTo>
                  <a:cubicBezTo>
                    <a:pt x="573" y="97"/>
                    <a:pt x="572" y="95"/>
                    <a:pt x="570" y="94"/>
                  </a:cubicBezTo>
                  <a:cubicBezTo>
                    <a:pt x="569" y="93"/>
                    <a:pt x="572" y="95"/>
                    <a:pt x="574" y="96"/>
                  </a:cubicBezTo>
                  <a:close/>
                  <a:moveTo>
                    <a:pt x="574" y="83"/>
                  </a:moveTo>
                  <a:cubicBezTo>
                    <a:pt x="575" y="84"/>
                    <a:pt x="572" y="82"/>
                    <a:pt x="571" y="81"/>
                  </a:cubicBezTo>
                  <a:cubicBezTo>
                    <a:pt x="571" y="81"/>
                    <a:pt x="573" y="82"/>
                    <a:pt x="574" y="83"/>
                  </a:cubicBezTo>
                  <a:close/>
                  <a:moveTo>
                    <a:pt x="572" y="84"/>
                  </a:moveTo>
                  <a:cubicBezTo>
                    <a:pt x="571" y="82"/>
                    <a:pt x="570" y="82"/>
                    <a:pt x="568" y="80"/>
                  </a:cubicBezTo>
                  <a:cubicBezTo>
                    <a:pt x="568" y="80"/>
                    <a:pt x="573" y="84"/>
                    <a:pt x="572" y="84"/>
                  </a:cubicBezTo>
                  <a:close/>
                  <a:moveTo>
                    <a:pt x="571" y="99"/>
                  </a:moveTo>
                  <a:cubicBezTo>
                    <a:pt x="571" y="99"/>
                    <a:pt x="570" y="98"/>
                    <a:pt x="569" y="98"/>
                  </a:cubicBezTo>
                  <a:cubicBezTo>
                    <a:pt x="569" y="98"/>
                    <a:pt x="569" y="98"/>
                    <a:pt x="570" y="99"/>
                  </a:cubicBezTo>
                  <a:cubicBezTo>
                    <a:pt x="569" y="99"/>
                    <a:pt x="568" y="97"/>
                    <a:pt x="567" y="97"/>
                  </a:cubicBezTo>
                  <a:cubicBezTo>
                    <a:pt x="568" y="97"/>
                    <a:pt x="569" y="98"/>
                    <a:pt x="571" y="99"/>
                  </a:cubicBezTo>
                  <a:close/>
                  <a:moveTo>
                    <a:pt x="548" y="61"/>
                  </a:moveTo>
                  <a:cubicBezTo>
                    <a:pt x="550" y="62"/>
                    <a:pt x="541" y="57"/>
                    <a:pt x="546" y="59"/>
                  </a:cubicBezTo>
                  <a:cubicBezTo>
                    <a:pt x="545" y="58"/>
                    <a:pt x="544" y="58"/>
                    <a:pt x="543" y="58"/>
                  </a:cubicBezTo>
                  <a:cubicBezTo>
                    <a:pt x="543" y="58"/>
                    <a:pt x="544" y="58"/>
                    <a:pt x="544" y="58"/>
                  </a:cubicBezTo>
                  <a:cubicBezTo>
                    <a:pt x="541" y="57"/>
                    <a:pt x="538" y="55"/>
                    <a:pt x="538" y="55"/>
                  </a:cubicBezTo>
                  <a:cubicBezTo>
                    <a:pt x="536" y="54"/>
                    <a:pt x="536" y="54"/>
                    <a:pt x="533" y="52"/>
                  </a:cubicBezTo>
                  <a:cubicBezTo>
                    <a:pt x="533" y="52"/>
                    <a:pt x="534" y="52"/>
                    <a:pt x="535" y="53"/>
                  </a:cubicBezTo>
                  <a:cubicBezTo>
                    <a:pt x="536" y="54"/>
                    <a:pt x="537" y="54"/>
                    <a:pt x="537" y="54"/>
                  </a:cubicBezTo>
                  <a:cubicBezTo>
                    <a:pt x="535" y="53"/>
                    <a:pt x="533" y="52"/>
                    <a:pt x="532" y="51"/>
                  </a:cubicBezTo>
                  <a:cubicBezTo>
                    <a:pt x="531" y="51"/>
                    <a:pt x="534" y="52"/>
                    <a:pt x="533" y="52"/>
                  </a:cubicBezTo>
                  <a:cubicBezTo>
                    <a:pt x="530" y="51"/>
                    <a:pt x="530" y="50"/>
                    <a:pt x="527" y="49"/>
                  </a:cubicBezTo>
                  <a:cubicBezTo>
                    <a:pt x="526" y="48"/>
                    <a:pt x="530" y="50"/>
                    <a:pt x="529" y="50"/>
                  </a:cubicBezTo>
                  <a:cubicBezTo>
                    <a:pt x="529" y="49"/>
                    <a:pt x="527" y="48"/>
                    <a:pt x="526" y="48"/>
                  </a:cubicBezTo>
                  <a:cubicBezTo>
                    <a:pt x="524" y="47"/>
                    <a:pt x="528" y="49"/>
                    <a:pt x="526" y="48"/>
                  </a:cubicBezTo>
                  <a:cubicBezTo>
                    <a:pt x="523" y="47"/>
                    <a:pt x="524" y="47"/>
                    <a:pt x="520" y="45"/>
                  </a:cubicBezTo>
                  <a:cubicBezTo>
                    <a:pt x="520" y="45"/>
                    <a:pt x="521" y="45"/>
                    <a:pt x="521" y="45"/>
                  </a:cubicBezTo>
                  <a:cubicBezTo>
                    <a:pt x="518" y="43"/>
                    <a:pt x="519" y="45"/>
                    <a:pt x="518" y="44"/>
                  </a:cubicBezTo>
                  <a:cubicBezTo>
                    <a:pt x="511" y="40"/>
                    <a:pt x="503" y="37"/>
                    <a:pt x="496" y="34"/>
                  </a:cubicBezTo>
                  <a:cubicBezTo>
                    <a:pt x="495" y="34"/>
                    <a:pt x="489" y="31"/>
                    <a:pt x="489" y="31"/>
                  </a:cubicBezTo>
                  <a:cubicBezTo>
                    <a:pt x="487" y="31"/>
                    <a:pt x="488" y="31"/>
                    <a:pt x="484" y="30"/>
                  </a:cubicBezTo>
                  <a:cubicBezTo>
                    <a:pt x="483" y="29"/>
                    <a:pt x="478" y="27"/>
                    <a:pt x="474" y="26"/>
                  </a:cubicBezTo>
                  <a:cubicBezTo>
                    <a:pt x="473" y="26"/>
                    <a:pt x="471" y="25"/>
                    <a:pt x="470" y="25"/>
                  </a:cubicBezTo>
                  <a:cubicBezTo>
                    <a:pt x="469" y="24"/>
                    <a:pt x="468" y="24"/>
                    <a:pt x="467" y="24"/>
                  </a:cubicBezTo>
                  <a:cubicBezTo>
                    <a:pt x="464" y="23"/>
                    <a:pt x="462" y="23"/>
                    <a:pt x="461" y="22"/>
                  </a:cubicBezTo>
                  <a:cubicBezTo>
                    <a:pt x="461" y="22"/>
                    <a:pt x="462" y="22"/>
                    <a:pt x="463" y="23"/>
                  </a:cubicBezTo>
                  <a:cubicBezTo>
                    <a:pt x="463" y="22"/>
                    <a:pt x="463" y="22"/>
                    <a:pt x="462" y="22"/>
                  </a:cubicBezTo>
                  <a:cubicBezTo>
                    <a:pt x="460" y="22"/>
                    <a:pt x="452" y="20"/>
                    <a:pt x="449" y="19"/>
                  </a:cubicBezTo>
                  <a:cubicBezTo>
                    <a:pt x="445" y="18"/>
                    <a:pt x="441" y="17"/>
                    <a:pt x="436" y="16"/>
                  </a:cubicBezTo>
                  <a:cubicBezTo>
                    <a:pt x="436" y="16"/>
                    <a:pt x="438" y="16"/>
                    <a:pt x="438" y="16"/>
                  </a:cubicBezTo>
                  <a:cubicBezTo>
                    <a:pt x="439" y="16"/>
                    <a:pt x="442" y="17"/>
                    <a:pt x="443" y="17"/>
                  </a:cubicBezTo>
                  <a:cubicBezTo>
                    <a:pt x="443" y="17"/>
                    <a:pt x="442" y="17"/>
                    <a:pt x="440" y="16"/>
                  </a:cubicBezTo>
                  <a:cubicBezTo>
                    <a:pt x="443" y="17"/>
                    <a:pt x="448" y="18"/>
                    <a:pt x="453" y="19"/>
                  </a:cubicBezTo>
                  <a:cubicBezTo>
                    <a:pt x="452" y="19"/>
                    <a:pt x="452" y="19"/>
                    <a:pt x="453" y="19"/>
                  </a:cubicBezTo>
                  <a:cubicBezTo>
                    <a:pt x="454" y="20"/>
                    <a:pt x="456" y="20"/>
                    <a:pt x="457" y="21"/>
                  </a:cubicBezTo>
                  <a:cubicBezTo>
                    <a:pt x="459" y="21"/>
                    <a:pt x="464" y="22"/>
                    <a:pt x="468" y="23"/>
                  </a:cubicBezTo>
                  <a:cubicBezTo>
                    <a:pt x="472" y="24"/>
                    <a:pt x="475" y="25"/>
                    <a:pt x="474" y="25"/>
                  </a:cubicBezTo>
                  <a:cubicBezTo>
                    <a:pt x="480" y="27"/>
                    <a:pt x="482" y="27"/>
                    <a:pt x="488" y="29"/>
                  </a:cubicBezTo>
                  <a:cubicBezTo>
                    <a:pt x="489" y="29"/>
                    <a:pt x="491" y="30"/>
                    <a:pt x="492" y="31"/>
                  </a:cubicBezTo>
                  <a:cubicBezTo>
                    <a:pt x="493" y="31"/>
                    <a:pt x="502" y="34"/>
                    <a:pt x="506" y="36"/>
                  </a:cubicBezTo>
                  <a:cubicBezTo>
                    <a:pt x="508" y="37"/>
                    <a:pt x="508" y="37"/>
                    <a:pt x="509" y="37"/>
                  </a:cubicBezTo>
                  <a:cubicBezTo>
                    <a:pt x="512" y="39"/>
                    <a:pt x="516" y="41"/>
                    <a:pt x="520" y="43"/>
                  </a:cubicBezTo>
                  <a:cubicBezTo>
                    <a:pt x="524" y="45"/>
                    <a:pt x="527" y="46"/>
                    <a:pt x="531" y="48"/>
                  </a:cubicBezTo>
                  <a:cubicBezTo>
                    <a:pt x="531" y="49"/>
                    <a:pt x="535" y="51"/>
                    <a:pt x="539" y="53"/>
                  </a:cubicBezTo>
                  <a:cubicBezTo>
                    <a:pt x="540" y="54"/>
                    <a:pt x="543" y="56"/>
                    <a:pt x="546" y="58"/>
                  </a:cubicBezTo>
                  <a:cubicBezTo>
                    <a:pt x="548" y="59"/>
                    <a:pt x="549" y="59"/>
                    <a:pt x="551" y="60"/>
                  </a:cubicBezTo>
                  <a:cubicBezTo>
                    <a:pt x="552" y="61"/>
                    <a:pt x="553" y="62"/>
                    <a:pt x="554" y="62"/>
                  </a:cubicBezTo>
                  <a:cubicBezTo>
                    <a:pt x="557" y="64"/>
                    <a:pt x="554" y="62"/>
                    <a:pt x="555" y="63"/>
                  </a:cubicBezTo>
                  <a:cubicBezTo>
                    <a:pt x="557" y="65"/>
                    <a:pt x="563" y="68"/>
                    <a:pt x="565" y="70"/>
                  </a:cubicBezTo>
                  <a:cubicBezTo>
                    <a:pt x="562" y="68"/>
                    <a:pt x="569" y="73"/>
                    <a:pt x="571" y="75"/>
                  </a:cubicBezTo>
                  <a:cubicBezTo>
                    <a:pt x="569" y="74"/>
                    <a:pt x="565" y="71"/>
                    <a:pt x="563" y="69"/>
                  </a:cubicBezTo>
                  <a:cubicBezTo>
                    <a:pt x="562" y="69"/>
                    <a:pt x="562" y="69"/>
                    <a:pt x="560" y="67"/>
                  </a:cubicBezTo>
                  <a:cubicBezTo>
                    <a:pt x="560" y="67"/>
                    <a:pt x="560" y="68"/>
                    <a:pt x="560" y="67"/>
                  </a:cubicBezTo>
                  <a:cubicBezTo>
                    <a:pt x="550" y="61"/>
                    <a:pt x="541" y="55"/>
                    <a:pt x="533" y="51"/>
                  </a:cubicBezTo>
                  <a:cubicBezTo>
                    <a:pt x="531" y="50"/>
                    <a:pt x="526" y="47"/>
                    <a:pt x="526" y="47"/>
                  </a:cubicBezTo>
                  <a:cubicBezTo>
                    <a:pt x="529" y="49"/>
                    <a:pt x="533" y="51"/>
                    <a:pt x="536" y="53"/>
                  </a:cubicBezTo>
                  <a:cubicBezTo>
                    <a:pt x="540" y="55"/>
                    <a:pt x="544" y="57"/>
                    <a:pt x="547" y="59"/>
                  </a:cubicBezTo>
                  <a:cubicBezTo>
                    <a:pt x="546" y="59"/>
                    <a:pt x="546" y="59"/>
                    <a:pt x="546" y="59"/>
                  </a:cubicBezTo>
                  <a:cubicBezTo>
                    <a:pt x="546" y="59"/>
                    <a:pt x="548" y="60"/>
                    <a:pt x="549" y="61"/>
                  </a:cubicBezTo>
                  <a:cubicBezTo>
                    <a:pt x="551" y="62"/>
                    <a:pt x="552" y="63"/>
                    <a:pt x="552" y="63"/>
                  </a:cubicBezTo>
                  <a:cubicBezTo>
                    <a:pt x="554" y="64"/>
                    <a:pt x="556" y="66"/>
                    <a:pt x="558" y="66"/>
                  </a:cubicBezTo>
                  <a:cubicBezTo>
                    <a:pt x="561" y="68"/>
                    <a:pt x="564" y="70"/>
                    <a:pt x="564" y="71"/>
                  </a:cubicBezTo>
                  <a:cubicBezTo>
                    <a:pt x="562" y="69"/>
                    <a:pt x="561" y="69"/>
                    <a:pt x="560" y="68"/>
                  </a:cubicBezTo>
                  <a:cubicBezTo>
                    <a:pt x="562" y="69"/>
                    <a:pt x="563" y="70"/>
                    <a:pt x="565" y="72"/>
                  </a:cubicBezTo>
                  <a:cubicBezTo>
                    <a:pt x="565" y="72"/>
                    <a:pt x="564" y="71"/>
                    <a:pt x="566" y="72"/>
                  </a:cubicBezTo>
                  <a:cubicBezTo>
                    <a:pt x="569" y="74"/>
                    <a:pt x="570" y="75"/>
                    <a:pt x="572" y="77"/>
                  </a:cubicBezTo>
                  <a:cubicBezTo>
                    <a:pt x="570" y="76"/>
                    <a:pt x="568" y="74"/>
                    <a:pt x="567" y="74"/>
                  </a:cubicBezTo>
                  <a:cubicBezTo>
                    <a:pt x="565" y="73"/>
                    <a:pt x="565" y="72"/>
                    <a:pt x="565" y="72"/>
                  </a:cubicBezTo>
                  <a:cubicBezTo>
                    <a:pt x="561" y="70"/>
                    <a:pt x="561" y="70"/>
                    <a:pt x="556" y="66"/>
                  </a:cubicBezTo>
                  <a:cubicBezTo>
                    <a:pt x="556" y="67"/>
                    <a:pt x="557" y="68"/>
                    <a:pt x="556" y="67"/>
                  </a:cubicBezTo>
                  <a:cubicBezTo>
                    <a:pt x="552" y="64"/>
                    <a:pt x="553" y="65"/>
                    <a:pt x="551" y="63"/>
                  </a:cubicBezTo>
                  <a:cubicBezTo>
                    <a:pt x="553" y="64"/>
                    <a:pt x="552" y="64"/>
                    <a:pt x="554" y="65"/>
                  </a:cubicBezTo>
                  <a:cubicBezTo>
                    <a:pt x="555" y="66"/>
                    <a:pt x="554" y="65"/>
                    <a:pt x="555" y="66"/>
                  </a:cubicBezTo>
                  <a:cubicBezTo>
                    <a:pt x="552" y="63"/>
                    <a:pt x="549" y="62"/>
                    <a:pt x="545" y="59"/>
                  </a:cubicBezTo>
                  <a:cubicBezTo>
                    <a:pt x="545" y="59"/>
                    <a:pt x="549" y="61"/>
                    <a:pt x="548" y="61"/>
                  </a:cubicBezTo>
                  <a:close/>
                  <a:moveTo>
                    <a:pt x="568" y="76"/>
                  </a:moveTo>
                  <a:cubicBezTo>
                    <a:pt x="568" y="75"/>
                    <a:pt x="566" y="74"/>
                    <a:pt x="564" y="73"/>
                  </a:cubicBezTo>
                  <a:cubicBezTo>
                    <a:pt x="565" y="73"/>
                    <a:pt x="567" y="74"/>
                    <a:pt x="568" y="76"/>
                  </a:cubicBezTo>
                  <a:close/>
                  <a:moveTo>
                    <a:pt x="567" y="80"/>
                  </a:moveTo>
                  <a:cubicBezTo>
                    <a:pt x="566" y="79"/>
                    <a:pt x="565" y="79"/>
                    <a:pt x="566" y="79"/>
                  </a:cubicBezTo>
                  <a:cubicBezTo>
                    <a:pt x="564" y="78"/>
                    <a:pt x="564" y="78"/>
                    <a:pt x="564" y="78"/>
                  </a:cubicBezTo>
                  <a:cubicBezTo>
                    <a:pt x="563" y="77"/>
                    <a:pt x="565" y="78"/>
                    <a:pt x="564" y="78"/>
                  </a:cubicBezTo>
                  <a:cubicBezTo>
                    <a:pt x="563" y="77"/>
                    <a:pt x="563" y="77"/>
                    <a:pt x="561" y="75"/>
                  </a:cubicBezTo>
                  <a:cubicBezTo>
                    <a:pt x="561" y="75"/>
                    <a:pt x="562" y="76"/>
                    <a:pt x="562" y="76"/>
                  </a:cubicBezTo>
                  <a:cubicBezTo>
                    <a:pt x="562" y="75"/>
                    <a:pt x="560" y="75"/>
                    <a:pt x="558" y="73"/>
                  </a:cubicBezTo>
                  <a:cubicBezTo>
                    <a:pt x="561" y="74"/>
                    <a:pt x="565" y="77"/>
                    <a:pt x="567" y="79"/>
                  </a:cubicBezTo>
                  <a:cubicBezTo>
                    <a:pt x="565" y="78"/>
                    <a:pt x="568" y="81"/>
                    <a:pt x="567" y="80"/>
                  </a:cubicBezTo>
                  <a:close/>
                  <a:moveTo>
                    <a:pt x="566" y="78"/>
                  </a:moveTo>
                  <a:cubicBezTo>
                    <a:pt x="566" y="78"/>
                    <a:pt x="560" y="73"/>
                    <a:pt x="559" y="73"/>
                  </a:cubicBezTo>
                  <a:cubicBezTo>
                    <a:pt x="562" y="75"/>
                    <a:pt x="564" y="76"/>
                    <a:pt x="566" y="78"/>
                  </a:cubicBezTo>
                  <a:close/>
                  <a:moveTo>
                    <a:pt x="565" y="73"/>
                  </a:moveTo>
                  <a:cubicBezTo>
                    <a:pt x="565" y="73"/>
                    <a:pt x="564" y="73"/>
                    <a:pt x="563" y="72"/>
                  </a:cubicBezTo>
                  <a:cubicBezTo>
                    <a:pt x="562" y="71"/>
                    <a:pt x="561" y="70"/>
                    <a:pt x="562" y="70"/>
                  </a:cubicBezTo>
                  <a:cubicBezTo>
                    <a:pt x="564" y="72"/>
                    <a:pt x="563" y="72"/>
                    <a:pt x="565" y="73"/>
                  </a:cubicBezTo>
                  <a:close/>
                  <a:moveTo>
                    <a:pt x="560" y="100"/>
                  </a:moveTo>
                  <a:cubicBezTo>
                    <a:pt x="562" y="101"/>
                    <a:pt x="562" y="101"/>
                    <a:pt x="563" y="102"/>
                  </a:cubicBezTo>
                  <a:cubicBezTo>
                    <a:pt x="563" y="102"/>
                    <a:pt x="562" y="101"/>
                    <a:pt x="561" y="101"/>
                  </a:cubicBezTo>
                  <a:cubicBezTo>
                    <a:pt x="560" y="100"/>
                    <a:pt x="561" y="101"/>
                    <a:pt x="559" y="99"/>
                  </a:cubicBezTo>
                  <a:cubicBezTo>
                    <a:pt x="559" y="99"/>
                    <a:pt x="559" y="99"/>
                    <a:pt x="559" y="99"/>
                  </a:cubicBezTo>
                  <a:cubicBezTo>
                    <a:pt x="560" y="100"/>
                    <a:pt x="561" y="100"/>
                    <a:pt x="560" y="100"/>
                  </a:cubicBezTo>
                  <a:close/>
                  <a:moveTo>
                    <a:pt x="563" y="72"/>
                  </a:moveTo>
                  <a:cubicBezTo>
                    <a:pt x="563" y="72"/>
                    <a:pt x="560" y="70"/>
                    <a:pt x="559" y="69"/>
                  </a:cubicBezTo>
                  <a:cubicBezTo>
                    <a:pt x="559" y="69"/>
                    <a:pt x="560" y="69"/>
                    <a:pt x="560" y="69"/>
                  </a:cubicBezTo>
                  <a:cubicBezTo>
                    <a:pt x="561" y="70"/>
                    <a:pt x="560" y="70"/>
                    <a:pt x="563" y="72"/>
                  </a:cubicBezTo>
                  <a:close/>
                  <a:moveTo>
                    <a:pt x="553" y="81"/>
                  </a:moveTo>
                  <a:cubicBezTo>
                    <a:pt x="554" y="81"/>
                    <a:pt x="555" y="82"/>
                    <a:pt x="556" y="83"/>
                  </a:cubicBezTo>
                  <a:cubicBezTo>
                    <a:pt x="557" y="84"/>
                    <a:pt x="557" y="84"/>
                    <a:pt x="558" y="85"/>
                  </a:cubicBezTo>
                  <a:cubicBezTo>
                    <a:pt x="558" y="85"/>
                    <a:pt x="555" y="83"/>
                    <a:pt x="554" y="82"/>
                  </a:cubicBezTo>
                  <a:cubicBezTo>
                    <a:pt x="554" y="82"/>
                    <a:pt x="552" y="81"/>
                    <a:pt x="553" y="81"/>
                  </a:cubicBezTo>
                  <a:cubicBezTo>
                    <a:pt x="551" y="80"/>
                    <a:pt x="550" y="80"/>
                    <a:pt x="548" y="78"/>
                  </a:cubicBezTo>
                  <a:cubicBezTo>
                    <a:pt x="548" y="78"/>
                    <a:pt x="552" y="80"/>
                    <a:pt x="549" y="78"/>
                  </a:cubicBezTo>
                  <a:cubicBezTo>
                    <a:pt x="549" y="78"/>
                    <a:pt x="550" y="79"/>
                    <a:pt x="552" y="80"/>
                  </a:cubicBezTo>
                  <a:cubicBezTo>
                    <a:pt x="552" y="80"/>
                    <a:pt x="551" y="79"/>
                    <a:pt x="551" y="80"/>
                  </a:cubicBezTo>
                  <a:cubicBezTo>
                    <a:pt x="553" y="81"/>
                    <a:pt x="554" y="81"/>
                    <a:pt x="557" y="83"/>
                  </a:cubicBezTo>
                  <a:cubicBezTo>
                    <a:pt x="553" y="81"/>
                    <a:pt x="557" y="83"/>
                    <a:pt x="553" y="81"/>
                  </a:cubicBezTo>
                  <a:close/>
                  <a:moveTo>
                    <a:pt x="552" y="64"/>
                  </a:moveTo>
                  <a:cubicBezTo>
                    <a:pt x="553" y="65"/>
                    <a:pt x="549" y="62"/>
                    <a:pt x="547" y="61"/>
                  </a:cubicBezTo>
                  <a:cubicBezTo>
                    <a:pt x="547" y="61"/>
                    <a:pt x="548" y="62"/>
                    <a:pt x="549" y="62"/>
                  </a:cubicBezTo>
                  <a:cubicBezTo>
                    <a:pt x="550" y="63"/>
                    <a:pt x="551" y="64"/>
                    <a:pt x="552" y="64"/>
                  </a:cubicBezTo>
                  <a:close/>
                  <a:moveTo>
                    <a:pt x="548" y="78"/>
                  </a:moveTo>
                  <a:cubicBezTo>
                    <a:pt x="547" y="77"/>
                    <a:pt x="547" y="77"/>
                    <a:pt x="547" y="77"/>
                  </a:cubicBezTo>
                  <a:cubicBezTo>
                    <a:pt x="544" y="76"/>
                    <a:pt x="545" y="76"/>
                    <a:pt x="543" y="75"/>
                  </a:cubicBezTo>
                  <a:cubicBezTo>
                    <a:pt x="543" y="75"/>
                    <a:pt x="548" y="77"/>
                    <a:pt x="545" y="76"/>
                  </a:cubicBezTo>
                  <a:cubicBezTo>
                    <a:pt x="546" y="76"/>
                    <a:pt x="547" y="77"/>
                    <a:pt x="548" y="78"/>
                  </a:cubicBezTo>
                  <a:close/>
                  <a:moveTo>
                    <a:pt x="542" y="74"/>
                  </a:moveTo>
                  <a:cubicBezTo>
                    <a:pt x="542" y="74"/>
                    <a:pt x="539" y="72"/>
                    <a:pt x="540" y="73"/>
                  </a:cubicBezTo>
                  <a:cubicBezTo>
                    <a:pt x="539" y="72"/>
                    <a:pt x="540" y="73"/>
                    <a:pt x="537" y="71"/>
                  </a:cubicBezTo>
                  <a:cubicBezTo>
                    <a:pt x="540" y="73"/>
                    <a:pt x="537" y="71"/>
                    <a:pt x="536" y="70"/>
                  </a:cubicBezTo>
                  <a:cubicBezTo>
                    <a:pt x="537" y="71"/>
                    <a:pt x="540" y="72"/>
                    <a:pt x="542" y="74"/>
                  </a:cubicBezTo>
                  <a:close/>
                  <a:moveTo>
                    <a:pt x="537" y="70"/>
                  </a:moveTo>
                  <a:cubicBezTo>
                    <a:pt x="537" y="70"/>
                    <a:pt x="538" y="71"/>
                    <a:pt x="540" y="72"/>
                  </a:cubicBezTo>
                  <a:cubicBezTo>
                    <a:pt x="540" y="72"/>
                    <a:pt x="540" y="72"/>
                    <a:pt x="540" y="72"/>
                  </a:cubicBezTo>
                  <a:cubicBezTo>
                    <a:pt x="539" y="72"/>
                    <a:pt x="539" y="72"/>
                    <a:pt x="538" y="71"/>
                  </a:cubicBezTo>
                  <a:cubicBezTo>
                    <a:pt x="539" y="71"/>
                    <a:pt x="539" y="71"/>
                    <a:pt x="537" y="70"/>
                  </a:cubicBezTo>
                  <a:close/>
                  <a:moveTo>
                    <a:pt x="538" y="56"/>
                  </a:moveTo>
                  <a:cubicBezTo>
                    <a:pt x="539" y="56"/>
                    <a:pt x="535" y="54"/>
                    <a:pt x="534" y="53"/>
                  </a:cubicBezTo>
                  <a:cubicBezTo>
                    <a:pt x="534" y="53"/>
                    <a:pt x="536" y="54"/>
                    <a:pt x="538" y="56"/>
                  </a:cubicBezTo>
                  <a:close/>
                  <a:moveTo>
                    <a:pt x="537" y="85"/>
                  </a:moveTo>
                  <a:cubicBezTo>
                    <a:pt x="538" y="85"/>
                    <a:pt x="536" y="84"/>
                    <a:pt x="537" y="85"/>
                  </a:cubicBezTo>
                  <a:cubicBezTo>
                    <a:pt x="535" y="84"/>
                    <a:pt x="531" y="82"/>
                    <a:pt x="531" y="81"/>
                  </a:cubicBezTo>
                  <a:cubicBezTo>
                    <a:pt x="536" y="85"/>
                    <a:pt x="535" y="83"/>
                    <a:pt x="537" y="85"/>
                  </a:cubicBezTo>
                  <a:close/>
                  <a:moveTo>
                    <a:pt x="535" y="74"/>
                  </a:moveTo>
                  <a:cubicBezTo>
                    <a:pt x="535" y="73"/>
                    <a:pt x="534" y="73"/>
                    <a:pt x="535" y="74"/>
                  </a:cubicBezTo>
                  <a:cubicBezTo>
                    <a:pt x="533" y="73"/>
                    <a:pt x="533" y="73"/>
                    <a:pt x="532" y="72"/>
                  </a:cubicBezTo>
                  <a:cubicBezTo>
                    <a:pt x="532" y="72"/>
                    <a:pt x="533" y="72"/>
                    <a:pt x="535" y="74"/>
                  </a:cubicBezTo>
                  <a:close/>
                  <a:moveTo>
                    <a:pt x="531" y="67"/>
                  </a:moveTo>
                  <a:cubicBezTo>
                    <a:pt x="532" y="68"/>
                    <a:pt x="528" y="66"/>
                    <a:pt x="528" y="66"/>
                  </a:cubicBezTo>
                  <a:cubicBezTo>
                    <a:pt x="525" y="64"/>
                    <a:pt x="528" y="65"/>
                    <a:pt x="526" y="65"/>
                  </a:cubicBezTo>
                  <a:cubicBezTo>
                    <a:pt x="525" y="64"/>
                    <a:pt x="522" y="63"/>
                    <a:pt x="520" y="61"/>
                  </a:cubicBezTo>
                  <a:cubicBezTo>
                    <a:pt x="524" y="63"/>
                    <a:pt x="528" y="65"/>
                    <a:pt x="531" y="67"/>
                  </a:cubicBezTo>
                  <a:close/>
                  <a:moveTo>
                    <a:pt x="529" y="66"/>
                  </a:moveTo>
                  <a:cubicBezTo>
                    <a:pt x="526" y="65"/>
                    <a:pt x="522" y="62"/>
                    <a:pt x="519" y="61"/>
                  </a:cubicBezTo>
                  <a:cubicBezTo>
                    <a:pt x="521" y="62"/>
                    <a:pt x="526" y="65"/>
                    <a:pt x="529" y="66"/>
                  </a:cubicBezTo>
                  <a:close/>
                  <a:moveTo>
                    <a:pt x="528" y="80"/>
                  </a:moveTo>
                  <a:cubicBezTo>
                    <a:pt x="526" y="79"/>
                    <a:pt x="527" y="79"/>
                    <a:pt x="525" y="78"/>
                  </a:cubicBezTo>
                  <a:cubicBezTo>
                    <a:pt x="526" y="78"/>
                    <a:pt x="530" y="81"/>
                    <a:pt x="528" y="80"/>
                  </a:cubicBezTo>
                  <a:close/>
                  <a:moveTo>
                    <a:pt x="520" y="68"/>
                  </a:moveTo>
                  <a:cubicBezTo>
                    <a:pt x="516" y="66"/>
                    <a:pt x="518" y="67"/>
                    <a:pt x="514" y="64"/>
                  </a:cubicBezTo>
                  <a:cubicBezTo>
                    <a:pt x="518" y="66"/>
                    <a:pt x="521" y="68"/>
                    <a:pt x="520" y="68"/>
                  </a:cubicBezTo>
                  <a:close/>
                  <a:moveTo>
                    <a:pt x="517" y="59"/>
                  </a:moveTo>
                  <a:cubicBezTo>
                    <a:pt x="516" y="59"/>
                    <a:pt x="515" y="59"/>
                    <a:pt x="514" y="58"/>
                  </a:cubicBezTo>
                  <a:cubicBezTo>
                    <a:pt x="512" y="57"/>
                    <a:pt x="511" y="57"/>
                    <a:pt x="510" y="56"/>
                  </a:cubicBezTo>
                  <a:cubicBezTo>
                    <a:pt x="510" y="56"/>
                    <a:pt x="506" y="54"/>
                    <a:pt x="502" y="52"/>
                  </a:cubicBezTo>
                  <a:cubicBezTo>
                    <a:pt x="502" y="52"/>
                    <a:pt x="502" y="53"/>
                    <a:pt x="502" y="52"/>
                  </a:cubicBezTo>
                  <a:cubicBezTo>
                    <a:pt x="505" y="53"/>
                    <a:pt x="504" y="54"/>
                    <a:pt x="506" y="54"/>
                  </a:cubicBezTo>
                  <a:cubicBezTo>
                    <a:pt x="506" y="54"/>
                    <a:pt x="509" y="56"/>
                    <a:pt x="510" y="56"/>
                  </a:cubicBezTo>
                  <a:cubicBezTo>
                    <a:pt x="511" y="56"/>
                    <a:pt x="513" y="58"/>
                    <a:pt x="514" y="58"/>
                  </a:cubicBezTo>
                  <a:cubicBezTo>
                    <a:pt x="515" y="58"/>
                    <a:pt x="516" y="59"/>
                    <a:pt x="517" y="59"/>
                  </a:cubicBezTo>
                  <a:close/>
                  <a:moveTo>
                    <a:pt x="513" y="61"/>
                  </a:moveTo>
                  <a:cubicBezTo>
                    <a:pt x="513" y="61"/>
                    <a:pt x="512" y="60"/>
                    <a:pt x="511" y="60"/>
                  </a:cubicBezTo>
                  <a:cubicBezTo>
                    <a:pt x="510" y="59"/>
                    <a:pt x="514" y="61"/>
                    <a:pt x="513" y="61"/>
                  </a:cubicBezTo>
                  <a:close/>
                  <a:moveTo>
                    <a:pt x="509" y="60"/>
                  </a:moveTo>
                  <a:cubicBezTo>
                    <a:pt x="508" y="60"/>
                    <a:pt x="504" y="58"/>
                    <a:pt x="501" y="57"/>
                  </a:cubicBezTo>
                  <a:cubicBezTo>
                    <a:pt x="503" y="58"/>
                    <a:pt x="505" y="59"/>
                    <a:pt x="509" y="60"/>
                  </a:cubicBezTo>
                  <a:close/>
                  <a:moveTo>
                    <a:pt x="508" y="59"/>
                  </a:moveTo>
                  <a:cubicBezTo>
                    <a:pt x="509" y="59"/>
                    <a:pt x="505" y="58"/>
                    <a:pt x="504" y="57"/>
                  </a:cubicBezTo>
                  <a:cubicBezTo>
                    <a:pt x="504" y="57"/>
                    <a:pt x="506" y="58"/>
                    <a:pt x="508" y="59"/>
                  </a:cubicBezTo>
                  <a:close/>
                  <a:moveTo>
                    <a:pt x="498" y="51"/>
                  </a:moveTo>
                  <a:cubicBezTo>
                    <a:pt x="497" y="50"/>
                    <a:pt x="496" y="50"/>
                    <a:pt x="496" y="50"/>
                  </a:cubicBezTo>
                  <a:cubicBezTo>
                    <a:pt x="493" y="49"/>
                    <a:pt x="498" y="50"/>
                    <a:pt x="498" y="51"/>
                  </a:cubicBezTo>
                  <a:close/>
                  <a:moveTo>
                    <a:pt x="497" y="53"/>
                  </a:moveTo>
                  <a:cubicBezTo>
                    <a:pt x="496" y="52"/>
                    <a:pt x="494" y="51"/>
                    <a:pt x="493" y="51"/>
                  </a:cubicBezTo>
                  <a:cubicBezTo>
                    <a:pt x="495" y="52"/>
                    <a:pt x="495" y="52"/>
                    <a:pt x="497" y="53"/>
                  </a:cubicBezTo>
                  <a:close/>
                  <a:moveTo>
                    <a:pt x="497" y="56"/>
                  </a:moveTo>
                  <a:cubicBezTo>
                    <a:pt x="495" y="55"/>
                    <a:pt x="491" y="54"/>
                    <a:pt x="487" y="53"/>
                  </a:cubicBezTo>
                  <a:cubicBezTo>
                    <a:pt x="487" y="52"/>
                    <a:pt x="492" y="54"/>
                    <a:pt x="491" y="54"/>
                  </a:cubicBezTo>
                  <a:cubicBezTo>
                    <a:pt x="493" y="54"/>
                    <a:pt x="495" y="55"/>
                    <a:pt x="497" y="56"/>
                  </a:cubicBezTo>
                  <a:close/>
                  <a:moveTo>
                    <a:pt x="490" y="53"/>
                  </a:moveTo>
                  <a:cubicBezTo>
                    <a:pt x="488" y="53"/>
                    <a:pt x="483" y="51"/>
                    <a:pt x="483" y="51"/>
                  </a:cubicBezTo>
                  <a:cubicBezTo>
                    <a:pt x="486" y="52"/>
                    <a:pt x="487" y="52"/>
                    <a:pt x="490" y="53"/>
                  </a:cubicBezTo>
                  <a:close/>
                  <a:moveTo>
                    <a:pt x="480" y="47"/>
                  </a:moveTo>
                  <a:cubicBezTo>
                    <a:pt x="478" y="46"/>
                    <a:pt x="478" y="46"/>
                    <a:pt x="475" y="45"/>
                  </a:cubicBezTo>
                  <a:cubicBezTo>
                    <a:pt x="475" y="44"/>
                    <a:pt x="476" y="45"/>
                    <a:pt x="476" y="45"/>
                  </a:cubicBezTo>
                  <a:cubicBezTo>
                    <a:pt x="480" y="46"/>
                    <a:pt x="480" y="46"/>
                    <a:pt x="480" y="46"/>
                  </a:cubicBezTo>
                  <a:cubicBezTo>
                    <a:pt x="481" y="46"/>
                    <a:pt x="481" y="47"/>
                    <a:pt x="480" y="47"/>
                  </a:cubicBezTo>
                  <a:close/>
                  <a:moveTo>
                    <a:pt x="477" y="33"/>
                  </a:moveTo>
                  <a:cubicBezTo>
                    <a:pt x="478" y="34"/>
                    <a:pt x="475" y="32"/>
                    <a:pt x="476" y="33"/>
                  </a:cubicBezTo>
                  <a:cubicBezTo>
                    <a:pt x="474" y="32"/>
                    <a:pt x="475" y="32"/>
                    <a:pt x="477" y="33"/>
                  </a:cubicBezTo>
                  <a:close/>
                  <a:moveTo>
                    <a:pt x="473" y="32"/>
                  </a:moveTo>
                  <a:cubicBezTo>
                    <a:pt x="468" y="30"/>
                    <a:pt x="470" y="31"/>
                    <a:pt x="464" y="29"/>
                  </a:cubicBezTo>
                  <a:cubicBezTo>
                    <a:pt x="464" y="29"/>
                    <a:pt x="463" y="29"/>
                    <a:pt x="463" y="29"/>
                  </a:cubicBezTo>
                  <a:cubicBezTo>
                    <a:pt x="465" y="29"/>
                    <a:pt x="467" y="30"/>
                    <a:pt x="469" y="30"/>
                  </a:cubicBezTo>
                  <a:cubicBezTo>
                    <a:pt x="470" y="31"/>
                    <a:pt x="472" y="31"/>
                    <a:pt x="474" y="32"/>
                  </a:cubicBezTo>
                  <a:cubicBezTo>
                    <a:pt x="474" y="32"/>
                    <a:pt x="474" y="32"/>
                    <a:pt x="471" y="32"/>
                  </a:cubicBezTo>
                  <a:cubicBezTo>
                    <a:pt x="471" y="31"/>
                    <a:pt x="472" y="31"/>
                    <a:pt x="473" y="32"/>
                  </a:cubicBezTo>
                  <a:close/>
                  <a:moveTo>
                    <a:pt x="471" y="43"/>
                  </a:moveTo>
                  <a:cubicBezTo>
                    <a:pt x="472" y="44"/>
                    <a:pt x="472" y="44"/>
                    <a:pt x="472" y="44"/>
                  </a:cubicBezTo>
                  <a:cubicBezTo>
                    <a:pt x="470" y="43"/>
                    <a:pt x="469" y="43"/>
                    <a:pt x="468" y="43"/>
                  </a:cubicBezTo>
                  <a:cubicBezTo>
                    <a:pt x="468" y="42"/>
                    <a:pt x="471" y="44"/>
                    <a:pt x="471" y="43"/>
                  </a:cubicBezTo>
                  <a:close/>
                  <a:moveTo>
                    <a:pt x="470" y="40"/>
                  </a:moveTo>
                  <a:cubicBezTo>
                    <a:pt x="472" y="41"/>
                    <a:pt x="468" y="40"/>
                    <a:pt x="468" y="40"/>
                  </a:cubicBezTo>
                  <a:cubicBezTo>
                    <a:pt x="466" y="39"/>
                    <a:pt x="469" y="40"/>
                    <a:pt x="468" y="40"/>
                  </a:cubicBezTo>
                  <a:cubicBezTo>
                    <a:pt x="466" y="39"/>
                    <a:pt x="466" y="39"/>
                    <a:pt x="465" y="39"/>
                  </a:cubicBezTo>
                  <a:cubicBezTo>
                    <a:pt x="467" y="39"/>
                    <a:pt x="469" y="40"/>
                    <a:pt x="470" y="40"/>
                  </a:cubicBezTo>
                  <a:close/>
                  <a:moveTo>
                    <a:pt x="464" y="38"/>
                  </a:moveTo>
                  <a:cubicBezTo>
                    <a:pt x="466" y="39"/>
                    <a:pt x="462" y="38"/>
                    <a:pt x="462" y="38"/>
                  </a:cubicBezTo>
                  <a:cubicBezTo>
                    <a:pt x="461" y="38"/>
                    <a:pt x="462" y="38"/>
                    <a:pt x="463" y="38"/>
                  </a:cubicBezTo>
                  <a:cubicBezTo>
                    <a:pt x="462" y="38"/>
                    <a:pt x="461" y="37"/>
                    <a:pt x="460" y="37"/>
                  </a:cubicBezTo>
                  <a:cubicBezTo>
                    <a:pt x="460" y="37"/>
                    <a:pt x="460" y="37"/>
                    <a:pt x="461" y="38"/>
                  </a:cubicBezTo>
                  <a:cubicBezTo>
                    <a:pt x="461" y="38"/>
                    <a:pt x="454" y="35"/>
                    <a:pt x="458" y="37"/>
                  </a:cubicBezTo>
                  <a:cubicBezTo>
                    <a:pt x="457" y="36"/>
                    <a:pt x="454" y="35"/>
                    <a:pt x="455" y="36"/>
                  </a:cubicBezTo>
                  <a:cubicBezTo>
                    <a:pt x="454" y="36"/>
                    <a:pt x="453" y="36"/>
                    <a:pt x="452" y="35"/>
                  </a:cubicBezTo>
                  <a:cubicBezTo>
                    <a:pt x="452" y="35"/>
                    <a:pt x="454" y="35"/>
                    <a:pt x="454" y="35"/>
                  </a:cubicBezTo>
                  <a:cubicBezTo>
                    <a:pt x="457" y="36"/>
                    <a:pt x="460" y="37"/>
                    <a:pt x="464" y="38"/>
                  </a:cubicBezTo>
                  <a:cubicBezTo>
                    <a:pt x="465" y="38"/>
                    <a:pt x="462" y="38"/>
                    <a:pt x="464" y="38"/>
                  </a:cubicBezTo>
                  <a:close/>
                  <a:moveTo>
                    <a:pt x="456" y="20"/>
                  </a:moveTo>
                  <a:cubicBezTo>
                    <a:pt x="456" y="19"/>
                    <a:pt x="456" y="19"/>
                    <a:pt x="456" y="19"/>
                  </a:cubicBezTo>
                  <a:cubicBezTo>
                    <a:pt x="459" y="20"/>
                    <a:pt x="459" y="21"/>
                    <a:pt x="456" y="20"/>
                  </a:cubicBezTo>
                  <a:close/>
                  <a:moveTo>
                    <a:pt x="455" y="19"/>
                  </a:moveTo>
                  <a:cubicBezTo>
                    <a:pt x="453" y="18"/>
                    <a:pt x="452" y="19"/>
                    <a:pt x="449" y="18"/>
                  </a:cubicBezTo>
                  <a:cubicBezTo>
                    <a:pt x="451" y="18"/>
                    <a:pt x="449" y="18"/>
                    <a:pt x="449" y="17"/>
                  </a:cubicBezTo>
                  <a:cubicBezTo>
                    <a:pt x="452" y="18"/>
                    <a:pt x="455" y="19"/>
                    <a:pt x="455" y="19"/>
                  </a:cubicBezTo>
                  <a:close/>
                  <a:moveTo>
                    <a:pt x="456" y="35"/>
                  </a:moveTo>
                  <a:cubicBezTo>
                    <a:pt x="456" y="35"/>
                    <a:pt x="455" y="35"/>
                    <a:pt x="455" y="35"/>
                  </a:cubicBezTo>
                  <a:cubicBezTo>
                    <a:pt x="453" y="35"/>
                    <a:pt x="454" y="35"/>
                    <a:pt x="452" y="34"/>
                  </a:cubicBezTo>
                  <a:cubicBezTo>
                    <a:pt x="452" y="34"/>
                    <a:pt x="455" y="35"/>
                    <a:pt x="456" y="35"/>
                  </a:cubicBezTo>
                  <a:close/>
                  <a:moveTo>
                    <a:pt x="438" y="31"/>
                  </a:moveTo>
                  <a:cubicBezTo>
                    <a:pt x="437" y="31"/>
                    <a:pt x="433" y="30"/>
                    <a:pt x="434" y="30"/>
                  </a:cubicBezTo>
                  <a:cubicBezTo>
                    <a:pt x="436" y="31"/>
                    <a:pt x="436" y="31"/>
                    <a:pt x="438" y="31"/>
                  </a:cubicBezTo>
                  <a:close/>
                  <a:moveTo>
                    <a:pt x="431" y="29"/>
                  </a:moveTo>
                  <a:cubicBezTo>
                    <a:pt x="429" y="28"/>
                    <a:pt x="426" y="28"/>
                    <a:pt x="425" y="27"/>
                  </a:cubicBezTo>
                  <a:cubicBezTo>
                    <a:pt x="429" y="28"/>
                    <a:pt x="430" y="28"/>
                    <a:pt x="431" y="29"/>
                  </a:cubicBezTo>
                  <a:close/>
                  <a:moveTo>
                    <a:pt x="424" y="28"/>
                  </a:moveTo>
                  <a:cubicBezTo>
                    <a:pt x="422" y="27"/>
                    <a:pt x="422" y="27"/>
                    <a:pt x="420" y="27"/>
                  </a:cubicBezTo>
                  <a:cubicBezTo>
                    <a:pt x="421" y="27"/>
                    <a:pt x="422" y="27"/>
                    <a:pt x="424" y="27"/>
                  </a:cubicBezTo>
                  <a:cubicBezTo>
                    <a:pt x="425" y="28"/>
                    <a:pt x="423" y="27"/>
                    <a:pt x="424" y="28"/>
                  </a:cubicBezTo>
                  <a:close/>
                  <a:moveTo>
                    <a:pt x="408" y="4"/>
                  </a:moveTo>
                  <a:cubicBezTo>
                    <a:pt x="407" y="4"/>
                    <a:pt x="407" y="4"/>
                    <a:pt x="406" y="4"/>
                  </a:cubicBezTo>
                  <a:cubicBezTo>
                    <a:pt x="404" y="4"/>
                    <a:pt x="405" y="4"/>
                    <a:pt x="402" y="4"/>
                  </a:cubicBezTo>
                  <a:cubicBezTo>
                    <a:pt x="403" y="3"/>
                    <a:pt x="408" y="4"/>
                    <a:pt x="408" y="4"/>
                  </a:cubicBezTo>
                  <a:close/>
                  <a:moveTo>
                    <a:pt x="410" y="27"/>
                  </a:moveTo>
                  <a:cubicBezTo>
                    <a:pt x="410" y="27"/>
                    <a:pt x="406" y="26"/>
                    <a:pt x="407" y="26"/>
                  </a:cubicBezTo>
                  <a:cubicBezTo>
                    <a:pt x="409" y="27"/>
                    <a:pt x="407" y="27"/>
                    <a:pt x="410" y="27"/>
                  </a:cubicBezTo>
                  <a:close/>
                  <a:moveTo>
                    <a:pt x="409" y="25"/>
                  </a:moveTo>
                  <a:cubicBezTo>
                    <a:pt x="406" y="25"/>
                    <a:pt x="405" y="25"/>
                    <a:pt x="402" y="25"/>
                  </a:cubicBezTo>
                  <a:cubicBezTo>
                    <a:pt x="402" y="24"/>
                    <a:pt x="406" y="25"/>
                    <a:pt x="405" y="25"/>
                  </a:cubicBezTo>
                  <a:cubicBezTo>
                    <a:pt x="406" y="25"/>
                    <a:pt x="408" y="25"/>
                    <a:pt x="409" y="25"/>
                  </a:cubicBezTo>
                  <a:close/>
                  <a:moveTo>
                    <a:pt x="390" y="2"/>
                  </a:moveTo>
                  <a:cubicBezTo>
                    <a:pt x="391" y="2"/>
                    <a:pt x="385" y="2"/>
                    <a:pt x="386" y="2"/>
                  </a:cubicBezTo>
                  <a:cubicBezTo>
                    <a:pt x="388" y="2"/>
                    <a:pt x="388" y="2"/>
                    <a:pt x="390" y="2"/>
                  </a:cubicBezTo>
                  <a:close/>
                  <a:moveTo>
                    <a:pt x="402" y="24"/>
                  </a:moveTo>
                  <a:cubicBezTo>
                    <a:pt x="401" y="24"/>
                    <a:pt x="401" y="24"/>
                    <a:pt x="401" y="24"/>
                  </a:cubicBezTo>
                  <a:cubicBezTo>
                    <a:pt x="397" y="24"/>
                    <a:pt x="398" y="23"/>
                    <a:pt x="402" y="24"/>
                  </a:cubicBezTo>
                  <a:close/>
                  <a:moveTo>
                    <a:pt x="400" y="22"/>
                  </a:moveTo>
                  <a:cubicBezTo>
                    <a:pt x="399" y="23"/>
                    <a:pt x="397" y="22"/>
                    <a:pt x="396" y="22"/>
                  </a:cubicBezTo>
                  <a:cubicBezTo>
                    <a:pt x="396" y="22"/>
                    <a:pt x="399" y="22"/>
                    <a:pt x="400" y="22"/>
                  </a:cubicBezTo>
                  <a:close/>
                  <a:moveTo>
                    <a:pt x="392" y="19"/>
                  </a:moveTo>
                  <a:cubicBezTo>
                    <a:pt x="390" y="18"/>
                    <a:pt x="386" y="18"/>
                    <a:pt x="386" y="18"/>
                  </a:cubicBezTo>
                  <a:cubicBezTo>
                    <a:pt x="388" y="18"/>
                    <a:pt x="392" y="18"/>
                    <a:pt x="392" y="19"/>
                  </a:cubicBezTo>
                  <a:close/>
                  <a:moveTo>
                    <a:pt x="382" y="3"/>
                  </a:moveTo>
                  <a:cubicBezTo>
                    <a:pt x="380" y="2"/>
                    <a:pt x="376" y="3"/>
                    <a:pt x="377" y="2"/>
                  </a:cubicBezTo>
                  <a:cubicBezTo>
                    <a:pt x="380" y="2"/>
                    <a:pt x="382" y="2"/>
                    <a:pt x="382" y="3"/>
                  </a:cubicBezTo>
                  <a:close/>
                  <a:moveTo>
                    <a:pt x="392" y="23"/>
                  </a:moveTo>
                  <a:cubicBezTo>
                    <a:pt x="389" y="23"/>
                    <a:pt x="390" y="22"/>
                    <a:pt x="388" y="22"/>
                  </a:cubicBezTo>
                  <a:cubicBezTo>
                    <a:pt x="388" y="22"/>
                    <a:pt x="390" y="22"/>
                    <a:pt x="391" y="22"/>
                  </a:cubicBezTo>
                  <a:cubicBezTo>
                    <a:pt x="393" y="23"/>
                    <a:pt x="391" y="23"/>
                    <a:pt x="392" y="23"/>
                  </a:cubicBezTo>
                  <a:close/>
                  <a:moveTo>
                    <a:pt x="385" y="22"/>
                  </a:moveTo>
                  <a:cubicBezTo>
                    <a:pt x="385" y="22"/>
                    <a:pt x="381" y="22"/>
                    <a:pt x="379" y="22"/>
                  </a:cubicBezTo>
                  <a:cubicBezTo>
                    <a:pt x="380" y="22"/>
                    <a:pt x="384" y="22"/>
                    <a:pt x="385" y="22"/>
                  </a:cubicBezTo>
                  <a:close/>
                  <a:moveTo>
                    <a:pt x="380" y="18"/>
                  </a:moveTo>
                  <a:cubicBezTo>
                    <a:pt x="380" y="18"/>
                    <a:pt x="381" y="18"/>
                    <a:pt x="378" y="18"/>
                  </a:cubicBezTo>
                  <a:cubicBezTo>
                    <a:pt x="378" y="18"/>
                    <a:pt x="378" y="18"/>
                    <a:pt x="380" y="18"/>
                  </a:cubicBezTo>
                  <a:close/>
                  <a:moveTo>
                    <a:pt x="381" y="20"/>
                  </a:moveTo>
                  <a:cubicBezTo>
                    <a:pt x="381" y="20"/>
                    <a:pt x="377" y="20"/>
                    <a:pt x="377" y="20"/>
                  </a:cubicBezTo>
                  <a:cubicBezTo>
                    <a:pt x="377" y="20"/>
                    <a:pt x="377" y="19"/>
                    <a:pt x="380" y="20"/>
                  </a:cubicBezTo>
                  <a:cubicBezTo>
                    <a:pt x="379" y="20"/>
                    <a:pt x="379" y="20"/>
                    <a:pt x="381" y="20"/>
                  </a:cubicBezTo>
                  <a:close/>
                  <a:moveTo>
                    <a:pt x="362" y="19"/>
                  </a:moveTo>
                  <a:cubicBezTo>
                    <a:pt x="363" y="19"/>
                    <a:pt x="364" y="19"/>
                    <a:pt x="366" y="19"/>
                  </a:cubicBezTo>
                  <a:cubicBezTo>
                    <a:pt x="366" y="19"/>
                    <a:pt x="363" y="19"/>
                    <a:pt x="363" y="19"/>
                  </a:cubicBezTo>
                  <a:cubicBezTo>
                    <a:pt x="361" y="19"/>
                    <a:pt x="364" y="19"/>
                    <a:pt x="362" y="19"/>
                  </a:cubicBezTo>
                  <a:close/>
                  <a:moveTo>
                    <a:pt x="338" y="4"/>
                  </a:moveTo>
                  <a:cubicBezTo>
                    <a:pt x="337" y="4"/>
                    <a:pt x="336" y="4"/>
                    <a:pt x="334" y="4"/>
                  </a:cubicBezTo>
                  <a:cubicBezTo>
                    <a:pt x="332" y="4"/>
                    <a:pt x="337" y="4"/>
                    <a:pt x="338" y="4"/>
                  </a:cubicBezTo>
                  <a:close/>
                  <a:moveTo>
                    <a:pt x="333" y="21"/>
                  </a:moveTo>
                  <a:cubicBezTo>
                    <a:pt x="333" y="22"/>
                    <a:pt x="327" y="22"/>
                    <a:pt x="328" y="22"/>
                  </a:cubicBezTo>
                  <a:cubicBezTo>
                    <a:pt x="331" y="21"/>
                    <a:pt x="330" y="22"/>
                    <a:pt x="333" y="21"/>
                  </a:cubicBezTo>
                  <a:close/>
                  <a:moveTo>
                    <a:pt x="323" y="13"/>
                  </a:moveTo>
                  <a:cubicBezTo>
                    <a:pt x="323" y="13"/>
                    <a:pt x="322" y="13"/>
                    <a:pt x="322" y="13"/>
                  </a:cubicBezTo>
                  <a:cubicBezTo>
                    <a:pt x="321" y="13"/>
                    <a:pt x="319" y="13"/>
                    <a:pt x="317" y="13"/>
                  </a:cubicBezTo>
                  <a:cubicBezTo>
                    <a:pt x="318" y="13"/>
                    <a:pt x="321" y="13"/>
                    <a:pt x="323" y="13"/>
                  </a:cubicBezTo>
                  <a:close/>
                  <a:moveTo>
                    <a:pt x="286" y="20"/>
                  </a:moveTo>
                  <a:cubicBezTo>
                    <a:pt x="286" y="20"/>
                    <a:pt x="285" y="20"/>
                    <a:pt x="283" y="21"/>
                  </a:cubicBezTo>
                  <a:cubicBezTo>
                    <a:pt x="283" y="21"/>
                    <a:pt x="283" y="21"/>
                    <a:pt x="283" y="21"/>
                  </a:cubicBezTo>
                  <a:cubicBezTo>
                    <a:pt x="284" y="20"/>
                    <a:pt x="285" y="20"/>
                    <a:pt x="286" y="20"/>
                  </a:cubicBezTo>
                  <a:close/>
                  <a:moveTo>
                    <a:pt x="265" y="15"/>
                  </a:moveTo>
                  <a:cubicBezTo>
                    <a:pt x="261" y="17"/>
                    <a:pt x="258" y="17"/>
                    <a:pt x="253" y="19"/>
                  </a:cubicBezTo>
                  <a:cubicBezTo>
                    <a:pt x="253" y="19"/>
                    <a:pt x="257" y="18"/>
                    <a:pt x="258" y="17"/>
                  </a:cubicBezTo>
                  <a:cubicBezTo>
                    <a:pt x="258" y="17"/>
                    <a:pt x="256" y="18"/>
                    <a:pt x="255" y="18"/>
                  </a:cubicBezTo>
                  <a:cubicBezTo>
                    <a:pt x="259" y="17"/>
                    <a:pt x="263" y="15"/>
                    <a:pt x="265" y="15"/>
                  </a:cubicBezTo>
                  <a:close/>
                  <a:moveTo>
                    <a:pt x="206" y="36"/>
                  </a:moveTo>
                  <a:cubicBezTo>
                    <a:pt x="207" y="36"/>
                    <a:pt x="205" y="37"/>
                    <a:pt x="204" y="38"/>
                  </a:cubicBezTo>
                  <a:cubicBezTo>
                    <a:pt x="203" y="38"/>
                    <a:pt x="205" y="37"/>
                    <a:pt x="206" y="36"/>
                  </a:cubicBezTo>
                  <a:close/>
                  <a:moveTo>
                    <a:pt x="135" y="111"/>
                  </a:moveTo>
                  <a:cubicBezTo>
                    <a:pt x="134" y="111"/>
                    <a:pt x="136" y="110"/>
                    <a:pt x="135" y="110"/>
                  </a:cubicBezTo>
                  <a:cubicBezTo>
                    <a:pt x="137" y="109"/>
                    <a:pt x="137" y="109"/>
                    <a:pt x="135" y="111"/>
                  </a:cubicBezTo>
                  <a:close/>
                  <a:moveTo>
                    <a:pt x="101" y="112"/>
                  </a:moveTo>
                  <a:cubicBezTo>
                    <a:pt x="103" y="111"/>
                    <a:pt x="98" y="116"/>
                    <a:pt x="98" y="116"/>
                  </a:cubicBezTo>
                  <a:cubicBezTo>
                    <a:pt x="100" y="113"/>
                    <a:pt x="99" y="114"/>
                    <a:pt x="101" y="112"/>
                  </a:cubicBezTo>
                  <a:close/>
                  <a:moveTo>
                    <a:pt x="88" y="120"/>
                  </a:moveTo>
                  <a:cubicBezTo>
                    <a:pt x="87" y="121"/>
                    <a:pt x="88" y="120"/>
                    <a:pt x="86" y="123"/>
                  </a:cubicBezTo>
                  <a:cubicBezTo>
                    <a:pt x="85" y="123"/>
                    <a:pt x="86" y="122"/>
                    <a:pt x="88" y="120"/>
                  </a:cubicBezTo>
                  <a:close/>
                  <a:moveTo>
                    <a:pt x="41" y="192"/>
                  </a:moveTo>
                  <a:cubicBezTo>
                    <a:pt x="41" y="192"/>
                    <a:pt x="39" y="195"/>
                    <a:pt x="39" y="197"/>
                  </a:cubicBezTo>
                  <a:cubicBezTo>
                    <a:pt x="38" y="197"/>
                    <a:pt x="40" y="194"/>
                    <a:pt x="41" y="192"/>
                  </a:cubicBezTo>
                  <a:close/>
                  <a:moveTo>
                    <a:pt x="85" y="233"/>
                  </a:moveTo>
                  <a:cubicBezTo>
                    <a:pt x="86" y="230"/>
                    <a:pt x="88" y="228"/>
                    <a:pt x="88" y="226"/>
                  </a:cubicBezTo>
                  <a:cubicBezTo>
                    <a:pt x="91" y="222"/>
                    <a:pt x="87" y="230"/>
                    <a:pt x="86" y="232"/>
                  </a:cubicBezTo>
                  <a:cubicBezTo>
                    <a:pt x="87" y="231"/>
                    <a:pt x="86" y="231"/>
                    <a:pt x="86" y="232"/>
                  </a:cubicBezTo>
                  <a:cubicBezTo>
                    <a:pt x="85" y="233"/>
                    <a:pt x="86" y="232"/>
                    <a:pt x="85" y="233"/>
                  </a:cubicBezTo>
                  <a:close/>
                  <a:moveTo>
                    <a:pt x="27" y="236"/>
                  </a:moveTo>
                  <a:cubicBezTo>
                    <a:pt x="28" y="234"/>
                    <a:pt x="26" y="239"/>
                    <a:pt x="26" y="240"/>
                  </a:cubicBezTo>
                  <a:cubicBezTo>
                    <a:pt x="24" y="243"/>
                    <a:pt x="27" y="237"/>
                    <a:pt x="27" y="236"/>
                  </a:cubicBezTo>
                  <a:close/>
                  <a:moveTo>
                    <a:pt x="24" y="243"/>
                  </a:moveTo>
                  <a:cubicBezTo>
                    <a:pt x="24" y="243"/>
                    <a:pt x="25" y="241"/>
                    <a:pt x="25" y="242"/>
                  </a:cubicBezTo>
                  <a:cubicBezTo>
                    <a:pt x="24" y="246"/>
                    <a:pt x="22" y="250"/>
                    <a:pt x="21" y="253"/>
                  </a:cubicBezTo>
                  <a:cubicBezTo>
                    <a:pt x="20" y="256"/>
                    <a:pt x="19" y="259"/>
                    <a:pt x="18" y="263"/>
                  </a:cubicBezTo>
                  <a:cubicBezTo>
                    <a:pt x="19" y="260"/>
                    <a:pt x="18" y="266"/>
                    <a:pt x="19" y="263"/>
                  </a:cubicBezTo>
                  <a:cubicBezTo>
                    <a:pt x="19" y="261"/>
                    <a:pt x="20" y="259"/>
                    <a:pt x="20" y="258"/>
                  </a:cubicBezTo>
                  <a:cubicBezTo>
                    <a:pt x="21" y="256"/>
                    <a:pt x="21" y="258"/>
                    <a:pt x="22" y="254"/>
                  </a:cubicBezTo>
                  <a:cubicBezTo>
                    <a:pt x="22" y="255"/>
                    <a:pt x="22" y="256"/>
                    <a:pt x="22" y="256"/>
                  </a:cubicBezTo>
                  <a:cubicBezTo>
                    <a:pt x="21" y="260"/>
                    <a:pt x="22" y="256"/>
                    <a:pt x="21" y="259"/>
                  </a:cubicBezTo>
                  <a:cubicBezTo>
                    <a:pt x="20" y="259"/>
                    <a:pt x="21" y="258"/>
                    <a:pt x="20" y="258"/>
                  </a:cubicBezTo>
                  <a:cubicBezTo>
                    <a:pt x="21" y="259"/>
                    <a:pt x="20" y="260"/>
                    <a:pt x="20" y="261"/>
                  </a:cubicBezTo>
                  <a:cubicBezTo>
                    <a:pt x="19" y="263"/>
                    <a:pt x="19" y="264"/>
                    <a:pt x="19" y="265"/>
                  </a:cubicBezTo>
                  <a:cubicBezTo>
                    <a:pt x="19" y="264"/>
                    <a:pt x="17" y="269"/>
                    <a:pt x="18" y="266"/>
                  </a:cubicBezTo>
                  <a:cubicBezTo>
                    <a:pt x="17" y="266"/>
                    <a:pt x="17" y="269"/>
                    <a:pt x="16" y="271"/>
                  </a:cubicBezTo>
                  <a:cubicBezTo>
                    <a:pt x="16" y="271"/>
                    <a:pt x="16" y="270"/>
                    <a:pt x="16" y="270"/>
                  </a:cubicBezTo>
                  <a:cubicBezTo>
                    <a:pt x="17" y="268"/>
                    <a:pt x="17" y="266"/>
                    <a:pt x="18" y="265"/>
                  </a:cubicBezTo>
                  <a:cubicBezTo>
                    <a:pt x="17" y="266"/>
                    <a:pt x="16" y="269"/>
                    <a:pt x="16" y="269"/>
                  </a:cubicBezTo>
                  <a:cubicBezTo>
                    <a:pt x="17" y="267"/>
                    <a:pt x="17" y="265"/>
                    <a:pt x="18" y="262"/>
                  </a:cubicBezTo>
                  <a:cubicBezTo>
                    <a:pt x="17" y="264"/>
                    <a:pt x="17" y="264"/>
                    <a:pt x="16" y="269"/>
                  </a:cubicBezTo>
                  <a:cubicBezTo>
                    <a:pt x="15" y="270"/>
                    <a:pt x="16" y="267"/>
                    <a:pt x="17" y="265"/>
                  </a:cubicBezTo>
                  <a:cubicBezTo>
                    <a:pt x="16" y="265"/>
                    <a:pt x="16" y="267"/>
                    <a:pt x="16" y="266"/>
                  </a:cubicBezTo>
                  <a:cubicBezTo>
                    <a:pt x="15" y="268"/>
                    <a:pt x="15" y="270"/>
                    <a:pt x="14" y="272"/>
                  </a:cubicBezTo>
                  <a:cubicBezTo>
                    <a:pt x="14" y="272"/>
                    <a:pt x="15" y="267"/>
                    <a:pt x="14" y="270"/>
                  </a:cubicBezTo>
                  <a:cubicBezTo>
                    <a:pt x="15" y="267"/>
                    <a:pt x="15" y="267"/>
                    <a:pt x="16" y="266"/>
                  </a:cubicBezTo>
                  <a:cubicBezTo>
                    <a:pt x="16" y="265"/>
                    <a:pt x="16" y="266"/>
                    <a:pt x="15" y="266"/>
                  </a:cubicBezTo>
                  <a:cubicBezTo>
                    <a:pt x="16" y="264"/>
                    <a:pt x="16" y="264"/>
                    <a:pt x="16" y="265"/>
                  </a:cubicBezTo>
                  <a:cubicBezTo>
                    <a:pt x="16" y="263"/>
                    <a:pt x="16" y="262"/>
                    <a:pt x="17" y="261"/>
                  </a:cubicBezTo>
                  <a:cubicBezTo>
                    <a:pt x="17" y="260"/>
                    <a:pt x="17" y="261"/>
                    <a:pt x="17" y="261"/>
                  </a:cubicBezTo>
                  <a:cubicBezTo>
                    <a:pt x="19" y="257"/>
                    <a:pt x="20" y="252"/>
                    <a:pt x="22" y="246"/>
                  </a:cubicBezTo>
                  <a:cubicBezTo>
                    <a:pt x="22" y="247"/>
                    <a:pt x="21" y="248"/>
                    <a:pt x="21" y="248"/>
                  </a:cubicBezTo>
                  <a:cubicBezTo>
                    <a:pt x="22" y="246"/>
                    <a:pt x="22" y="246"/>
                    <a:pt x="23" y="243"/>
                  </a:cubicBezTo>
                  <a:cubicBezTo>
                    <a:pt x="23" y="244"/>
                    <a:pt x="25" y="240"/>
                    <a:pt x="26" y="238"/>
                  </a:cubicBezTo>
                  <a:cubicBezTo>
                    <a:pt x="26" y="238"/>
                    <a:pt x="26" y="240"/>
                    <a:pt x="24" y="243"/>
                  </a:cubicBezTo>
                  <a:close/>
                  <a:moveTo>
                    <a:pt x="24" y="249"/>
                  </a:moveTo>
                  <a:cubicBezTo>
                    <a:pt x="23" y="250"/>
                    <a:pt x="24" y="250"/>
                    <a:pt x="24" y="251"/>
                  </a:cubicBezTo>
                  <a:cubicBezTo>
                    <a:pt x="22" y="255"/>
                    <a:pt x="22" y="255"/>
                    <a:pt x="22" y="255"/>
                  </a:cubicBezTo>
                  <a:cubicBezTo>
                    <a:pt x="22" y="254"/>
                    <a:pt x="23" y="251"/>
                    <a:pt x="24" y="249"/>
                  </a:cubicBezTo>
                  <a:close/>
                  <a:moveTo>
                    <a:pt x="25" y="245"/>
                  </a:moveTo>
                  <a:cubicBezTo>
                    <a:pt x="25" y="245"/>
                    <a:pt x="25" y="247"/>
                    <a:pt x="24" y="249"/>
                  </a:cubicBezTo>
                  <a:cubicBezTo>
                    <a:pt x="24" y="249"/>
                    <a:pt x="24" y="249"/>
                    <a:pt x="24" y="249"/>
                  </a:cubicBezTo>
                  <a:cubicBezTo>
                    <a:pt x="25" y="247"/>
                    <a:pt x="25" y="247"/>
                    <a:pt x="25" y="245"/>
                  </a:cubicBezTo>
                  <a:close/>
                  <a:moveTo>
                    <a:pt x="15" y="251"/>
                  </a:moveTo>
                  <a:cubicBezTo>
                    <a:pt x="15" y="251"/>
                    <a:pt x="14" y="253"/>
                    <a:pt x="14" y="255"/>
                  </a:cubicBezTo>
                  <a:cubicBezTo>
                    <a:pt x="13" y="255"/>
                    <a:pt x="14" y="253"/>
                    <a:pt x="15" y="251"/>
                  </a:cubicBezTo>
                  <a:close/>
                  <a:moveTo>
                    <a:pt x="82" y="240"/>
                  </a:moveTo>
                  <a:cubicBezTo>
                    <a:pt x="81" y="242"/>
                    <a:pt x="80" y="245"/>
                    <a:pt x="79" y="247"/>
                  </a:cubicBezTo>
                  <a:cubicBezTo>
                    <a:pt x="78" y="249"/>
                    <a:pt x="77" y="251"/>
                    <a:pt x="77" y="253"/>
                  </a:cubicBezTo>
                  <a:cubicBezTo>
                    <a:pt x="77" y="252"/>
                    <a:pt x="78" y="249"/>
                    <a:pt x="79" y="247"/>
                  </a:cubicBezTo>
                  <a:cubicBezTo>
                    <a:pt x="80" y="244"/>
                    <a:pt x="81" y="242"/>
                    <a:pt x="82" y="240"/>
                  </a:cubicBezTo>
                  <a:close/>
                  <a:moveTo>
                    <a:pt x="19" y="254"/>
                  </a:moveTo>
                  <a:cubicBezTo>
                    <a:pt x="19" y="255"/>
                    <a:pt x="18" y="257"/>
                    <a:pt x="17" y="259"/>
                  </a:cubicBezTo>
                  <a:cubicBezTo>
                    <a:pt x="17" y="260"/>
                    <a:pt x="17" y="258"/>
                    <a:pt x="17" y="259"/>
                  </a:cubicBezTo>
                  <a:cubicBezTo>
                    <a:pt x="18" y="256"/>
                    <a:pt x="18" y="257"/>
                    <a:pt x="19" y="254"/>
                  </a:cubicBezTo>
                  <a:close/>
                  <a:moveTo>
                    <a:pt x="16" y="261"/>
                  </a:moveTo>
                  <a:cubicBezTo>
                    <a:pt x="16" y="261"/>
                    <a:pt x="16" y="262"/>
                    <a:pt x="16" y="262"/>
                  </a:cubicBezTo>
                  <a:cubicBezTo>
                    <a:pt x="15" y="264"/>
                    <a:pt x="15" y="266"/>
                    <a:pt x="14" y="268"/>
                  </a:cubicBezTo>
                  <a:cubicBezTo>
                    <a:pt x="15" y="265"/>
                    <a:pt x="15" y="263"/>
                    <a:pt x="16" y="261"/>
                  </a:cubicBezTo>
                  <a:close/>
                  <a:moveTo>
                    <a:pt x="17" y="269"/>
                  </a:moveTo>
                  <a:cubicBezTo>
                    <a:pt x="18" y="268"/>
                    <a:pt x="17" y="270"/>
                    <a:pt x="17" y="270"/>
                  </a:cubicBezTo>
                  <a:cubicBezTo>
                    <a:pt x="17" y="272"/>
                    <a:pt x="17" y="271"/>
                    <a:pt x="16" y="271"/>
                  </a:cubicBezTo>
                  <a:cubicBezTo>
                    <a:pt x="17" y="271"/>
                    <a:pt x="17" y="270"/>
                    <a:pt x="17" y="269"/>
                  </a:cubicBezTo>
                  <a:close/>
                  <a:moveTo>
                    <a:pt x="74" y="259"/>
                  </a:moveTo>
                  <a:cubicBezTo>
                    <a:pt x="75" y="259"/>
                    <a:pt x="74" y="262"/>
                    <a:pt x="73" y="263"/>
                  </a:cubicBezTo>
                  <a:cubicBezTo>
                    <a:pt x="73" y="262"/>
                    <a:pt x="74" y="260"/>
                    <a:pt x="74" y="259"/>
                  </a:cubicBezTo>
                  <a:close/>
                  <a:moveTo>
                    <a:pt x="60" y="299"/>
                  </a:moveTo>
                  <a:cubicBezTo>
                    <a:pt x="60" y="300"/>
                    <a:pt x="60" y="302"/>
                    <a:pt x="59" y="304"/>
                  </a:cubicBezTo>
                  <a:cubicBezTo>
                    <a:pt x="59" y="306"/>
                    <a:pt x="58" y="307"/>
                    <a:pt x="58" y="308"/>
                  </a:cubicBezTo>
                  <a:cubicBezTo>
                    <a:pt x="58" y="310"/>
                    <a:pt x="58" y="311"/>
                    <a:pt x="57" y="312"/>
                  </a:cubicBezTo>
                  <a:cubicBezTo>
                    <a:pt x="57" y="311"/>
                    <a:pt x="58" y="309"/>
                    <a:pt x="58" y="306"/>
                  </a:cubicBezTo>
                  <a:cubicBezTo>
                    <a:pt x="59" y="303"/>
                    <a:pt x="60" y="300"/>
                    <a:pt x="60" y="299"/>
                  </a:cubicBezTo>
                  <a:close/>
                  <a:moveTo>
                    <a:pt x="3" y="340"/>
                  </a:moveTo>
                  <a:cubicBezTo>
                    <a:pt x="3" y="343"/>
                    <a:pt x="3" y="349"/>
                    <a:pt x="2" y="350"/>
                  </a:cubicBezTo>
                  <a:cubicBezTo>
                    <a:pt x="2" y="348"/>
                    <a:pt x="2" y="345"/>
                    <a:pt x="2" y="346"/>
                  </a:cubicBezTo>
                  <a:cubicBezTo>
                    <a:pt x="2" y="344"/>
                    <a:pt x="2" y="343"/>
                    <a:pt x="2" y="341"/>
                  </a:cubicBezTo>
                  <a:cubicBezTo>
                    <a:pt x="3" y="341"/>
                    <a:pt x="3" y="340"/>
                    <a:pt x="3" y="340"/>
                  </a:cubicBezTo>
                  <a:close/>
                  <a:moveTo>
                    <a:pt x="57" y="317"/>
                  </a:moveTo>
                  <a:cubicBezTo>
                    <a:pt x="58" y="316"/>
                    <a:pt x="57" y="320"/>
                    <a:pt x="57" y="322"/>
                  </a:cubicBezTo>
                  <a:cubicBezTo>
                    <a:pt x="56" y="322"/>
                    <a:pt x="57" y="319"/>
                    <a:pt x="57" y="317"/>
                  </a:cubicBezTo>
                  <a:close/>
                  <a:moveTo>
                    <a:pt x="4" y="343"/>
                  </a:moveTo>
                  <a:cubicBezTo>
                    <a:pt x="4" y="343"/>
                    <a:pt x="3" y="346"/>
                    <a:pt x="3" y="348"/>
                  </a:cubicBezTo>
                  <a:cubicBezTo>
                    <a:pt x="3" y="347"/>
                    <a:pt x="3" y="344"/>
                    <a:pt x="4" y="343"/>
                  </a:cubicBezTo>
                  <a:close/>
                  <a:moveTo>
                    <a:pt x="56" y="323"/>
                  </a:moveTo>
                  <a:cubicBezTo>
                    <a:pt x="56" y="324"/>
                    <a:pt x="56" y="325"/>
                    <a:pt x="56" y="326"/>
                  </a:cubicBezTo>
                  <a:cubicBezTo>
                    <a:pt x="55" y="327"/>
                    <a:pt x="56" y="323"/>
                    <a:pt x="56" y="323"/>
                  </a:cubicBezTo>
                  <a:close/>
                  <a:moveTo>
                    <a:pt x="54" y="350"/>
                  </a:moveTo>
                  <a:cubicBezTo>
                    <a:pt x="54" y="349"/>
                    <a:pt x="53" y="354"/>
                    <a:pt x="53" y="353"/>
                  </a:cubicBezTo>
                  <a:cubicBezTo>
                    <a:pt x="53" y="352"/>
                    <a:pt x="53" y="352"/>
                    <a:pt x="54" y="350"/>
                  </a:cubicBezTo>
                  <a:close/>
                  <a:moveTo>
                    <a:pt x="51" y="356"/>
                  </a:moveTo>
                  <a:cubicBezTo>
                    <a:pt x="51" y="362"/>
                    <a:pt x="50" y="371"/>
                    <a:pt x="51" y="375"/>
                  </a:cubicBezTo>
                  <a:cubicBezTo>
                    <a:pt x="51" y="378"/>
                    <a:pt x="51" y="376"/>
                    <a:pt x="51" y="378"/>
                  </a:cubicBezTo>
                  <a:cubicBezTo>
                    <a:pt x="51" y="377"/>
                    <a:pt x="50" y="376"/>
                    <a:pt x="50" y="375"/>
                  </a:cubicBezTo>
                  <a:cubicBezTo>
                    <a:pt x="50" y="371"/>
                    <a:pt x="50" y="368"/>
                    <a:pt x="50" y="365"/>
                  </a:cubicBezTo>
                  <a:cubicBezTo>
                    <a:pt x="50" y="363"/>
                    <a:pt x="50" y="362"/>
                    <a:pt x="50" y="359"/>
                  </a:cubicBezTo>
                  <a:cubicBezTo>
                    <a:pt x="51" y="359"/>
                    <a:pt x="50" y="361"/>
                    <a:pt x="50" y="363"/>
                  </a:cubicBezTo>
                  <a:cubicBezTo>
                    <a:pt x="51" y="362"/>
                    <a:pt x="51" y="358"/>
                    <a:pt x="51" y="356"/>
                  </a:cubicBezTo>
                  <a:close/>
                  <a:moveTo>
                    <a:pt x="53" y="361"/>
                  </a:moveTo>
                  <a:cubicBezTo>
                    <a:pt x="53" y="361"/>
                    <a:pt x="53" y="362"/>
                    <a:pt x="53" y="361"/>
                  </a:cubicBezTo>
                  <a:cubicBezTo>
                    <a:pt x="53" y="363"/>
                    <a:pt x="53" y="363"/>
                    <a:pt x="53" y="363"/>
                  </a:cubicBezTo>
                  <a:cubicBezTo>
                    <a:pt x="52" y="364"/>
                    <a:pt x="53" y="355"/>
                    <a:pt x="53" y="361"/>
                  </a:cubicBezTo>
                  <a:close/>
                  <a:moveTo>
                    <a:pt x="52" y="362"/>
                  </a:moveTo>
                  <a:cubicBezTo>
                    <a:pt x="52" y="363"/>
                    <a:pt x="52" y="365"/>
                    <a:pt x="52" y="367"/>
                  </a:cubicBezTo>
                  <a:cubicBezTo>
                    <a:pt x="52" y="367"/>
                    <a:pt x="52" y="364"/>
                    <a:pt x="52" y="362"/>
                  </a:cubicBezTo>
                  <a:close/>
                  <a:moveTo>
                    <a:pt x="43" y="370"/>
                  </a:moveTo>
                  <a:cubicBezTo>
                    <a:pt x="43" y="368"/>
                    <a:pt x="43" y="372"/>
                    <a:pt x="43" y="371"/>
                  </a:cubicBezTo>
                  <a:cubicBezTo>
                    <a:pt x="43" y="372"/>
                    <a:pt x="43" y="374"/>
                    <a:pt x="43" y="374"/>
                  </a:cubicBezTo>
                  <a:cubicBezTo>
                    <a:pt x="43" y="372"/>
                    <a:pt x="43" y="371"/>
                    <a:pt x="43" y="370"/>
                  </a:cubicBezTo>
                  <a:close/>
                  <a:moveTo>
                    <a:pt x="42" y="376"/>
                  </a:moveTo>
                  <a:cubicBezTo>
                    <a:pt x="42" y="375"/>
                    <a:pt x="42" y="379"/>
                    <a:pt x="42" y="375"/>
                  </a:cubicBezTo>
                  <a:cubicBezTo>
                    <a:pt x="43" y="382"/>
                    <a:pt x="42" y="381"/>
                    <a:pt x="42" y="381"/>
                  </a:cubicBezTo>
                  <a:cubicBezTo>
                    <a:pt x="42" y="381"/>
                    <a:pt x="42" y="381"/>
                    <a:pt x="42" y="380"/>
                  </a:cubicBezTo>
                  <a:cubicBezTo>
                    <a:pt x="41" y="380"/>
                    <a:pt x="41" y="380"/>
                    <a:pt x="41" y="380"/>
                  </a:cubicBezTo>
                  <a:cubicBezTo>
                    <a:pt x="41" y="378"/>
                    <a:pt x="42" y="378"/>
                    <a:pt x="42" y="376"/>
                  </a:cubicBezTo>
                  <a:close/>
                  <a:moveTo>
                    <a:pt x="51" y="371"/>
                  </a:moveTo>
                  <a:cubicBezTo>
                    <a:pt x="52" y="371"/>
                    <a:pt x="52" y="376"/>
                    <a:pt x="52" y="376"/>
                  </a:cubicBezTo>
                  <a:cubicBezTo>
                    <a:pt x="52" y="378"/>
                    <a:pt x="51" y="374"/>
                    <a:pt x="51" y="371"/>
                  </a:cubicBezTo>
                  <a:close/>
                  <a:moveTo>
                    <a:pt x="44" y="377"/>
                  </a:moveTo>
                  <a:cubicBezTo>
                    <a:pt x="45" y="377"/>
                    <a:pt x="45" y="382"/>
                    <a:pt x="44" y="382"/>
                  </a:cubicBezTo>
                  <a:cubicBezTo>
                    <a:pt x="44" y="379"/>
                    <a:pt x="44" y="379"/>
                    <a:pt x="44" y="377"/>
                  </a:cubicBezTo>
                  <a:close/>
                  <a:moveTo>
                    <a:pt x="51" y="384"/>
                  </a:moveTo>
                  <a:cubicBezTo>
                    <a:pt x="51" y="384"/>
                    <a:pt x="50" y="384"/>
                    <a:pt x="50" y="381"/>
                  </a:cubicBezTo>
                  <a:cubicBezTo>
                    <a:pt x="51" y="384"/>
                    <a:pt x="51" y="379"/>
                    <a:pt x="51" y="384"/>
                  </a:cubicBezTo>
                  <a:close/>
                  <a:moveTo>
                    <a:pt x="53" y="380"/>
                  </a:moveTo>
                  <a:cubicBezTo>
                    <a:pt x="53" y="381"/>
                    <a:pt x="53" y="386"/>
                    <a:pt x="53" y="386"/>
                  </a:cubicBezTo>
                  <a:cubicBezTo>
                    <a:pt x="53" y="387"/>
                    <a:pt x="53" y="381"/>
                    <a:pt x="53" y="379"/>
                  </a:cubicBezTo>
                  <a:cubicBezTo>
                    <a:pt x="53" y="379"/>
                    <a:pt x="53" y="382"/>
                    <a:pt x="53" y="380"/>
                  </a:cubicBezTo>
                  <a:close/>
                  <a:moveTo>
                    <a:pt x="49" y="385"/>
                  </a:moveTo>
                  <a:cubicBezTo>
                    <a:pt x="49" y="385"/>
                    <a:pt x="49" y="386"/>
                    <a:pt x="50" y="387"/>
                  </a:cubicBezTo>
                  <a:cubicBezTo>
                    <a:pt x="49" y="388"/>
                    <a:pt x="49" y="388"/>
                    <a:pt x="49" y="388"/>
                  </a:cubicBezTo>
                  <a:cubicBezTo>
                    <a:pt x="49" y="385"/>
                    <a:pt x="49" y="387"/>
                    <a:pt x="49" y="385"/>
                  </a:cubicBezTo>
                  <a:close/>
                  <a:moveTo>
                    <a:pt x="51" y="394"/>
                  </a:moveTo>
                  <a:cubicBezTo>
                    <a:pt x="51" y="392"/>
                    <a:pt x="51" y="396"/>
                    <a:pt x="51" y="397"/>
                  </a:cubicBezTo>
                  <a:cubicBezTo>
                    <a:pt x="51" y="396"/>
                    <a:pt x="50" y="396"/>
                    <a:pt x="50" y="394"/>
                  </a:cubicBezTo>
                  <a:cubicBezTo>
                    <a:pt x="50" y="391"/>
                    <a:pt x="50" y="390"/>
                    <a:pt x="51" y="387"/>
                  </a:cubicBezTo>
                  <a:cubicBezTo>
                    <a:pt x="51" y="389"/>
                    <a:pt x="51" y="390"/>
                    <a:pt x="51" y="393"/>
                  </a:cubicBezTo>
                  <a:cubicBezTo>
                    <a:pt x="51" y="394"/>
                    <a:pt x="51" y="395"/>
                    <a:pt x="51" y="394"/>
                  </a:cubicBezTo>
                  <a:close/>
                  <a:moveTo>
                    <a:pt x="51" y="391"/>
                  </a:moveTo>
                  <a:cubicBezTo>
                    <a:pt x="51" y="390"/>
                    <a:pt x="52" y="392"/>
                    <a:pt x="52" y="392"/>
                  </a:cubicBezTo>
                  <a:cubicBezTo>
                    <a:pt x="52" y="394"/>
                    <a:pt x="52" y="394"/>
                    <a:pt x="52" y="396"/>
                  </a:cubicBezTo>
                  <a:cubicBezTo>
                    <a:pt x="52" y="395"/>
                    <a:pt x="52" y="392"/>
                    <a:pt x="51" y="391"/>
                  </a:cubicBezTo>
                  <a:close/>
                  <a:moveTo>
                    <a:pt x="47" y="395"/>
                  </a:moveTo>
                  <a:cubicBezTo>
                    <a:pt x="46" y="394"/>
                    <a:pt x="47" y="396"/>
                    <a:pt x="47" y="395"/>
                  </a:cubicBezTo>
                  <a:cubicBezTo>
                    <a:pt x="47" y="397"/>
                    <a:pt x="47" y="397"/>
                    <a:pt x="47" y="399"/>
                  </a:cubicBezTo>
                  <a:cubicBezTo>
                    <a:pt x="47" y="400"/>
                    <a:pt x="47" y="396"/>
                    <a:pt x="47" y="395"/>
                  </a:cubicBezTo>
                  <a:close/>
                  <a:moveTo>
                    <a:pt x="52" y="396"/>
                  </a:moveTo>
                  <a:cubicBezTo>
                    <a:pt x="53" y="397"/>
                    <a:pt x="53" y="396"/>
                    <a:pt x="53" y="396"/>
                  </a:cubicBezTo>
                  <a:cubicBezTo>
                    <a:pt x="53" y="398"/>
                    <a:pt x="53" y="398"/>
                    <a:pt x="53" y="398"/>
                  </a:cubicBezTo>
                  <a:cubicBezTo>
                    <a:pt x="53" y="398"/>
                    <a:pt x="53" y="396"/>
                    <a:pt x="53" y="399"/>
                  </a:cubicBezTo>
                  <a:cubicBezTo>
                    <a:pt x="53" y="399"/>
                    <a:pt x="53" y="397"/>
                    <a:pt x="52" y="396"/>
                  </a:cubicBezTo>
                  <a:close/>
                  <a:moveTo>
                    <a:pt x="9" y="431"/>
                  </a:moveTo>
                  <a:cubicBezTo>
                    <a:pt x="10" y="431"/>
                    <a:pt x="10" y="436"/>
                    <a:pt x="11" y="438"/>
                  </a:cubicBezTo>
                  <a:cubicBezTo>
                    <a:pt x="10" y="437"/>
                    <a:pt x="10" y="432"/>
                    <a:pt x="9" y="431"/>
                  </a:cubicBezTo>
                  <a:close/>
                  <a:moveTo>
                    <a:pt x="9" y="453"/>
                  </a:moveTo>
                  <a:cubicBezTo>
                    <a:pt x="10" y="453"/>
                    <a:pt x="10" y="453"/>
                    <a:pt x="10" y="453"/>
                  </a:cubicBezTo>
                  <a:cubicBezTo>
                    <a:pt x="11" y="457"/>
                    <a:pt x="11" y="457"/>
                    <a:pt x="11" y="460"/>
                  </a:cubicBezTo>
                  <a:cubicBezTo>
                    <a:pt x="11" y="460"/>
                    <a:pt x="11" y="459"/>
                    <a:pt x="10" y="458"/>
                  </a:cubicBezTo>
                  <a:cubicBezTo>
                    <a:pt x="10" y="456"/>
                    <a:pt x="10" y="455"/>
                    <a:pt x="9" y="453"/>
                  </a:cubicBezTo>
                  <a:close/>
                  <a:moveTo>
                    <a:pt x="9" y="462"/>
                  </a:moveTo>
                  <a:cubicBezTo>
                    <a:pt x="10" y="461"/>
                    <a:pt x="10" y="464"/>
                    <a:pt x="11" y="467"/>
                  </a:cubicBezTo>
                  <a:cubicBezTo>
                    <a:pt x="10" y="467"/>
                    <a:pt x="10" y="465"/>
                    <a:pt x="9" y="462"/>
                  </a:cubicBezTo>
                  <a:close/>
                  <a:moveTo>
                    <a:pt x="15" y="457"/>
                  </a:moveTo>
                  <a:cubicBezTo>
                    <a:pt x="16" y="461"/>
                    <a:pt x="16" y="461"/>
                    <a:pt x="16" y="461"/>
                  </a:cubicBezTo>
                  <a:cubicBezTo>
                    <a:pt x="16" y="461"/>
                    <a:pt x="16" y="462"/>
                    <a:pt x="16" y="463"/>
                  </a:cubicBezTo>
                  <a:cubicBezTo>
                    <a:pt x="15" y="460"/>
                    <a:pt x="15" y="460"/>
                    <a:pt x="15" y="460"/>
                  </a:cubicBezTo>
                  <a:cubicBezTo>
                    <a:pt x="16" y="462"/>
                    <a:pt x="15" y="459"/>
                    <a:pt x="15" y="457"/>
                  </a:cubicBezTo>
                  <a:close/>
                  <a:moveTo>
                    <a:pt x="40" y="438"/>
                  </a:moveTo>
                  <a:cubicBezTo>
                    <a:pt x="41" y="440"/>
                    <a:pt x="41" y="441"/>
                    <a:pt x="41" y="443"/>
                  </a:cubicBezTo>
                  <a:cubicBezTo>
                    <a:pt x="41" y="445"/>
                    <a:pt x="41" y="445"/>
                    <a:pt x="42" y="446"/>
                  </a:cubicBezTo>
                  <a:cubicBezTo>
                    <a:pt x="42" y="446"/>
                    <a:pt x="42" y="445"/>
                    <a:pt x="42" y="444"/>
                  </a:cubicBezTo>
                  <a:cubicBezTo>
                    <a:pt x="42" y="443"/>
                    <a:pt x="42" y="445"/>
                    <a:pt x="42" y="445"/>
                  </a:cubicBezTo>
                  <a:cubicBezTo>
                    <a:pt x="41" y="443"/>
                    <a:pt x="41" y="443"/>
                    <a:pt x="41" y="441"/>
                  </a:cubicBezTo>
                  <a:cubicBezTo>
                    <a:pt x="41" y="441"/>
                    <a:pt x="42" y="444"/>
                    <a:pt x="42" y="443"/>
                  </a:cubicBezTo>
                  <a:cubicBezTo>
                    <a:pt x="42" y="441"/>
                    <a:pt x="41" y="440"/>
                    <a:pt x="41" y="439"/>
                  </a:cubicBezTo>
                  <a:cubicBezTo>
                    <a:pt x="41" y="439"/>
                    <a:pt x="42" y="444"/>
                    <a:pt x="42" y="443"/>
                  </a:cubicBezTo>
                  <a:cubicBezTo>
                    <a:pt x="43" y="445"/>
                    <a:pt x="43" y="446"/>
                    <a:pt x="43" y="447"/>
                  </a:cubicBezTo>
                  <a:cubicBezTo>
                    <a:pt x="44" y="448"/>
                    <a:pt x="43" y="446"/>
                    <a:pt x="43" y="444"/>
                  </a:cubicBezTo>
                  <a:cubicBezTo>
                    <a:pt x="43" y="444"/>
                    <a:pt x="43" y="444"/>
                    <a:pt x="43" y="444"/>
                  </a:cubicBezTo>
                  <a:cubicBezTo>
                    <a:pt x="44" y="447"/>
                    <a:pt x="44" y="448"/>
                    <a:pt x="44" y="450"/>
                  </a:cubicBezTo>
                  <a:cubicBezTo>
                    <a:pt x="44" y="451"/>
                    <a:pt x="45" y="452"/>
                    <a:pt x="44" y="450"/>
                  </a:cubicBezTo>
                  <a:cubicBezTo>
                    <a:pt x="46" y="454"/>
                    <a:pt x="47" y="458"/>
                    <a:pt x="47" y="461"/>
                  </a:cubicBezTo>
                  <a:cubicBezTo>
                    <a:pt x="48" y="464"/>
                    <a:pt x="47" y="460"/>
                    <a:pt x="48" y="462"/>
                  </a:cubicBezTo>
                  <a:cubicBezTo>
                    <a:pt x="48" y="463"/>
                    <a:pt x="48" y="465"/>
                    <a:pt x="47" y="465"/>
                  </a:cubicBezTo>
                  <a:cubicBezTo>
                    <a:pt x="46" y="460"/>
                    <a:pt x="46" y="457"/>
                    <a:pt x="45" y="452"/>
                  </a:cubicBezTo>
                  <a:cubicBezTo>
                    <a:pt x="45" y="453"/>
                    <a:pt x="45" y="456"/>
                    <a:pt x="46" y="459"/>
                  </a:cubicBezTo>
                  <a:cubicBezTo>
                    <a:pt x="45" y="457"/>
                    <a:pt x="46" y="459"/>
                    <a:pt x="46" y="461"/>
                  </a:cubicBezTo>
                  <a:cubicBezTo>
                    <a:pt x="46" y="460"/>
                    <a:pt x="45" y="456"/>
                    <a:pt x="44" y="452"/>
                  </a:cubicBezTo>
                  <a:cubicBezTo>
                    <a:pt x="44" y="454"/>
                    <a:pt x="45" y="460"/>
                    <a:pt x="47" y="464"/>
                  </a:cubicBezTo>
                  <a:cubicBezTo>
                    <a:pt x="46" y="464"/>
                    <a:pt x="46" y="462"/>
                    <a:pt x="46" y="463"/>
                  </a:cubicBezTo>
                  <a:cubicBezTo>
                    <a:pt x="46" y="464"/>
                    <a:pt x="46" y="465"/>
                    <a:pt x="47" y="467"/>
                  </a:cubicBezTo>
                  <a:cubicBezTo>
                    <a:pt x="47" y="467"/>
                    <a:pt x="46" y="463"/>
                    <a:pt x="45" y="461"/>
                  </a:cubicBezTo>
                  <a:cubicBezTo>
                    <a:pt x="45" y="462"/>
                    <a:pt x="46" y="463"/>
                    <a:pt x="45" y="460"/>
                  </a:cubicBezTo>
                  <a:cubicBezTo>
                    <a:pt x="44" y="458"/>
                    <a:pt x="44" y="454"/>
                    <a:pt x="42" y="451"/>
                  </a:cubicBezTo>
                  <a:cubicBezTo>
                    <a:pt x="43" y="454"/>
                    <a:pt x="44" y="456"/>
                    <a:pt x="45" y="460"/>
                  </a:cubicBezTo>
                  <a:cubicBezTo>
                    <a:pt x="44" y="459"/>
                    <a:pt x="45" y="461"/>
                    <a:pt x="45" y="462"/>
                  </a:cubicBezTo>
                  <a:cubicBezTo>
                    <a:pt x="45" y="463"/>
                    <a:pt x="45" y="462"/>
                    <a:pt x="44" y="460"/>
                  </a:cubicBezTo>
                  <a:cubicBezTo>
                    <a:pt x="44" y="460"/>
                    <a:pt x="44" y="460"/>
                    <a:pt x="44" y="461"/>
                  </a:cubicBezTo>
                  <a:cubicBezTo>
                    <a:pt x="44" y="457"/>
                    <a:pt x="43" y="454"/>
                    <a:pt x="42" y="452"/>
                  </a:cubicBezTo>
                  <a:cubicBezTo>
                    <a:pt x="42" y="449"/>
                    <a:pt x="41" y="448"/>
                    <a:pt x="41" y="446"/>
                  </a:cubicBezTo>
                  <a:cubicBezTo>
                    <a:pt x="41" y="446"/>
                    <a:pt x="41" y="446"/>
                    <a:pt x="41" y="446"/>
                  </a:cubicBezTo>
                  <a:cubicBezTo>
                    <a:pt x="41" y="443"/>
                    <a:pt x="41" y="442"/>
                    <a:pt x="40" y="439"/>
                  </a:cubicBezTo>
                  <a:cubicBezTo>
                    <a:pt x="41" y="441"/>
                    <a:pt x="40" y="438"/>
                    <a:pt x="40" y="438"/>
                  </a:cubicBezTo>
                  <a:close/>
                  <a:moveTo>
                    <a:pt x="43" y="441"/>
                  </a:moveTo>
                  <a:cubicBezTo>
                    <a:pt x="44" y="445"/>
                    <a:pt x="44" y="446"/>
                    <a:pt x="44" y="444"/>
                  </a:cubicBezTo>
                  <a:cubicBezTo>
                    <a:pt x="44" y="446"/>
                    <a:pt x="44" y="447"/>
                    <a:pt x="45" y="449"/>
                  </a:cubicBezTo>
                  <a:cubicBezTo>
                    <a:pt x="45" y="451"/>
                    <a:pt x="45" y="451"/>
                    <a:pt x="45" y="453"/>
                  </a:cubicBezTo>
                  <a:cubicBezTo>
                    <a:pt x="45" y="451"/>
                    <a:pt x="44" y="449"/>
                    <a:pt x="44" y="447"/>
                  </a:cubicBezTo>
                  <a:cubicBezTo>
                    <a:pt x="45" y="448"/>
                    <a:pt x="43" y="442"/>
                    <a:pt x="43" y="441"/>
                  </a:cubicBezTo>
                  <a:close/>
                  <a:moveTo>
                    <a:pt x="39" y="440"/>
                  </a:moveTo>
                  <a:cubicBezTo>
                    <a:pt x="39" y="440"/>
                    <a:pt x="40" y="443"/>
                    <a:pt x="40" y="444"/>
                  </a:cubicBezTo>
                  <a:cubicBezTo>
                    <a:pt x="40" y="445"/>
                    <a:pt x="39" y="442"/>
                    <a:pt x="39" y="440"/>
                  </a:cubicBezTo>
                  <a:close/>
                  <a:moveTo>
                    <a:pt x="45" y="450"/>
                  </a:moveTo>
                  <a:cubicBezTo>
                    <a:pt x="46" y="452"/>
                    <a:pt x="47" y="455"/>
                    <a:pt x="47" y="456"/>
                  </a:cubicBezTo>
                  <a:cubicBezTo>
                    <a:pt x="48" y="459"/>
                    <a:pt x="47" y="456"/>
                    <a:pt x="47" y="457"/>
                  </a:cubicBezTo>
                  <a:cubicBezTo>
                    <a:pt x="48" y="460"/>
                    <a:pt x="49" y="464"/>
                    <a:pt x="49" y="465"/>
                  </a:cubicBezTo>
                  <a:cubicBezTo>
                    <a:pt x="49" y="466"/>
                    <a:pt x="49" y="464"/>
                    <a:pt x="49" y="463"/>
                  </a:cubicBezTo>
                  <a:cubicBezTo>
                    <a:pt x="48" y="463"/>
                    <a:pt x="49" y="464"/>
                    <a:pt x="49" y="465"/>
                  </a:cubicBezTo>
                  <a:cubicBezTo>
                    <a:pt x="49" y="467"/>
                    <a:pt x="50" y="468"/>
                    <a:pt x="50" y="470"/>
                  </a:cubicBezTo>
                  <a:cubicBezTo>
                    <a:pt x="50" y="470"/>
                    <a:pt x="49" y="468"/>
                    <a:pt x="49" y="469"/>
                  </a:cubicBezTo>
                  <a:cubicBezTo>
                    <a:pt x="49" y="466"/>
                    <a:pt x="49" y="468"/>
                    <a:pt x="48" y="464"/>
                  </a:cubicBezTo>
                  <a:cubicBezTo>
                    <a:pt x="48" y="464"/>
                    <a:pt x="49" y="466"/>
                    <a:pt x="49" y="466"/>
                  </a:cubicBezTo>
                  <a:cubicBezTo>
                    <a:pt x="48" y="463"/>
                    <a:pt x="47" y="459"/>
                    <a:pt x="46" y="454"/>
                  </a:cubicBezTo>
                  <a:cubicBezTo>
                    <a:pt x="47" y="458"/>
                    <a:pt x="48" y="460"/>
                    <a:pt x="48" y="463"/>
                  </a:cubicBezTo>
                  <a:cubicBezTo>
                    <a:pt x="48" y="460"/>
                    <a:pt x="45" y="452"/>
                    <a:pt x="45" y="450"/>
                  </a:cubicBezTo>
                  <a:close/>
                  <a:moveTo>
                    <a:pt x="52" y="449"/>
                  </a:moveTo>
                  <a:cubicBezTo>
                    <a:pt x="52" y="450"/>
                    <a:pt x="53" y="454"/>
                    <a:pt x="53" y="454"/>
                  </a:cubicBezTo>
                  <a:cubicBezTo>
                    <a:pt x="52" y="451"/>
                    <a:pt x="52" y="450"/>
                    <a:pt x="52" y="449"/>
                  </a:cubicBezTo>
                  <a:close/>
                  <a:moveTo>
                    <a:pt x="24" y="482"/>
                  </a:moveTo>
                  <a:cubicBezTo>
                    <a:pt x="25" y="484"/>
                    <a:pt x="25" y="484"/>
                    <a:pt x="25" y="484"/>
                  </a:cubicBezTo>
                  <a:cubicBezTo>
                    <a:pt x="25" y="485"/>
                    <a:pt x="25" y="485"/>
                    <a:pt x="25" y="485"/>
                  </a:cubicBezTo>
                  <a:cubicBezTo>
                    <a:pt x="24" y="483"/>
                    <a:pt x="24" y="482"/>
                    <a:pt x="24" y="482"/>
                  </a:cubicBezTo>
                  <a:close/>
                  <a:moveTo>
                    <a:pt x="53" y="456"/>
                  </a:moveTo>
                  <a:cubicBezTo>
                    <a:pt x="53" y="456"/>
                    <a:pt x="53" y="457"/>
                    <a:pt x="53" y="458"/>
                  </a:cubicBezTo>
                  <a:cubicBezTo>
                    <a:pt x="53" y="458"/>
                    <a:pt x="52" y="455"/>
                    <a:pt x="52" y="454"/>
                  </a:cubicBezTo>
                  <a:cubicBezTo>
                    <a:pt x="52" y="455"/>
                    <a:pt x="53" y="455"/>
                    <a:pt x="53" y="457"/>
                  </a:cubicBezTo>
                  <a:cubicBezTo>
                    <a:pt x="53" y="457"/>
                    <a:pt x="53" y="456"/>
                    <a:pt x="53" y="456"/>
                  </a:cubicBezTo>
                  <a:close/>
                  <a:moveTo>
                    <a:pt x="48" y="465"/>
                  </a:moveTo>
                  <a:cubicBezTo>
                    <a:pt x="48" y="466"/>
                    <a:pt x="49" y="467"/>
                    <a:pt x="49" y="468"/>
                  </a:cubicBezTo>
                  <a:cubicBezTo>
                    <a:pt x="49" y="468"/>
                    <a:pt x="49" y="468"/>
                    <a:pt x="49" y="468"/>
                  </a:cubicBezTo>
                  <a:cubicBezTo>
                    <a:pt x="48" y="466"/>
                    <a:pt x="48" y="465"/>
                    <a:pt x="48" y="465"/>
                  </a:cubicBezTo>
                  <a:close/>
                  <a:moveTo>
                    <a:pt x="54" y="459"/>
                  </a:moveTo>
                  <a:cubicBezTo>
                    <a:pt x="54" y="460"/>
                    <a:pt x="55" y="465"/>
                    <a:pt x="55" y="464"/>
                  </a:cubicBezTo>
                  <a:cubicBezTo>
                    <a:pt x="54" y="461"/>
                    <a:pt x="54" y="461"/>
                    <a:pt x="54" y="459"/>
                  </a:cubicBezTo>
                  <a:close/>
                  <a:moveTo>
                    <a:pt x="48" y="474"/>
                  </a:moveTo>
                  <a:cubicBezTo>
                    <a:pt x="48" y="474"/>
                    <a:pt x="48" y="474"/>
                    <a:pt x="48" y="474"/>
                  </a:cubicBezTo>
                  <a:cubicBezTo>
                    <a:pt x="48" y="475"/>
                    <a:pt x="48" y="475"/>
                    <a:pt x="49" y="475"/>
                  </a:cubicBezTo>
                  <a:cubicBezTo>
                    <a:pt x="49" y="477"/>
                    <a:pt x="48" y="476"/>
                    <a:pt x="48" y="474"/>
                  </a:cubicBezTo>
                  <a:close/>
                  <a:moveTo>
                    <a:pt x="53" y="474"/>
                  </a:moveTo>
                  <a:cubicBezTo>
                    <a:pt x="54" y="474"/>
                    <a:pt x="55" y="478"/>
                    <a:pt x="54" y="478"/>
                  </a:cubicBezTo>
                  <a:cubicBezTo>
                    <a:pt x="54" y="476"/>
                    <a:pt x="54" y="475"/>
                    <a:pt x="53" y="474"/>
                  </a:cubicBezTo>
                  <a:close/>
                  <a:moveTo>
                    <a:pt x="56" y="480"/>
                  </a:moveTo>
                  <a:cubicBezTo>
                    <a:pt x="56" y="482"/>
                    <a:pt x="57" y="483"/>
                    <a:pt x="57" y="484"/>
                  </a:cubicBezTo>
                  <a:cubicBezTo>
                    <a:pt x="57" y="484"/>
                    <a:pt x="56" y="482"/>
                    <a:pt x="56" y="482"/>
                  </a:cubicBezTo>
                  <a:cubicBezTo>
                    <a:pt x="56" y="480"/>
                    <a:pt x="56" y="480"/>
                    <a:pt x="56" y="480"/>
                  </a:cubicBezTo>
                  <a:close/>
                  <a:moveTo>
                    <a:pt x="58" y="537"/>
                  </a:moveTo>
                  <a:cubicBezTo>
                    <a:pt x="59" y="539"/>
                    <a:pt x="56" y="534"/>
                    <a:pt x="57" y="535"/>
                  </a:cubicBezTo>
                  <a:cubicBezTo>
                    <a:pt x="60" y="540"/>
                    <a:pt x="63" y="546"/>
                    <a:pt x="66" y="551"/>
                  </a:cubicBezTo>
                  <a:cubicBezTo>
                    <a:pt x="66" y="551"/>
                    <a:pt x="66" y="552"/>
                    <a:pt x="67" y="555"/>
                  </a:cubicBezTo>
                  <a:cubicBezTo>
                    <a:pt x="66" y="554"/>
                    <a:pt x="67" y="555"/>
                    <a:pt x="67" y="555"/>
                  </a:cubicBezTo>
                  <a:cubicBezTo>
                    <a:pt x="66" y="553"/>
                    <a:pt x="65" y="552"/>
                    <a:pt x="65" y="551"/>
                  </a:cubicBezTo>
                  <a:cubicBezTo>
                    <a:pt x="63" y="548"/>
                    <a:pt x="61" y="544"/>
                    <a:pt x="60" y="543"/>
                  </a:cubicBezTo>
                  <a:cubicBezTo>
                    <a:pt x="59" y="541"/>
                    <a:pt x="59" y="541"/>
                    <a:pt x="59" y="540"/>
                  </a:cubicBezTo>
                  <a:cubicBezTo>
                    <a:pt x="57" y="537"/>
                    <a:pt x="56" y="536"/>
                    <a:pt x="56" y="535"/>
                  </a:cubicBezTo>
                  <a:cubicBezTo>
                    <a:pt x="57" y="535"/>
                    <a:pt x="58" y="537"/>
                    <a:pt x="58" y="537"/>
                  </a:cubicBezTo>
                  <a:close/>
                  <a:moveTo>
                    <a:pt x="57" y="535"/>
                  </a:moveTo>
                  <a:cubicBezTo>
                    <a:pt x="55" y="534"/>
                    <a:pt x="57" y="538"/>
                    <a:pt x="57" y="539"/>
                  </a:cubicBezTo>
                  <a:cubicBezTo>
                    <a:pt x="56" y="536"/>
                    <a:pt x="55" y="534"/>
                    <a:pt x="54" y="531"/>
                  </a:cubicBezTo>
                  <a:cubicBezTo>
                    <a:pt x="52" y="529"/>
                    <a:pt x="51" y="526"/>
                    <a:pt x="50" y="524"/>
                  </a:cubicBezTo>
                  <a:cubicBezTo>
                    <a:pt x="49" y="521"/>
                    <a:pt x="48" y="519"/>
                    <a:pt x="47" y="517"/>
                  </a:cubicBezTo>
                  <a:cubicBezTo>
                    <a:pt x="46" y="515"/>
                    <a:pt x="46" y="513"/>
                    <a:pt x="45" y="512"/>
                  </a:cubicBezTo>
                  <a:cubicBezTo>
                    <a:pt x="44" y="510"/>
                    <a:pt x="44" y="509"/>
                    <a:pt x="43" y="507"/>
                  </a:cubicBezTo>
                  <a:cubicBezTo>
                    <a:pt x="42" y="505"/>
                    <a:pt x="43" y="508"/>
                    <a:pt x="43" y="507"/>
                  </a:cubicBezTo>
                  <a:cubicBezTo>
                    <a:pt x="42" y="505"/>
                    <a:pt x="41" y="502"/>
                    <a:pt x="41" y="501"/>
                  </a:cubicBezTo>
                  <a:cubicBezTo>
                    <a:pt x="44" y="509"/>
                    <a:pt x="45" y="511"/>
                    <a:pt x="47" y="516"/>
                  </a:cubicBezTo>
                  <a:cubicBezTo>
                    <a:pt x="47" y="516"/>
                    <a:pt x="47" y="515"/>
                    <a:pt x="47" y="514"/>
                  </a:cubicBezTo>
                  <a:cubicBezTo>
                    <a:pt x="48" y="516"/>
                    <a:pt x="49" y="519"/>
                    <a:pt x="50" y="521"/>
                  </a:cubicBezTo>
                  <a:cubicBezTo>
                    <a:pt x="51" y="524"/>
                    <a:pt x="53" y="527"/>
                    <a:pt x="55" y="531"/>
                  </a:cubicBezTo>
                  <a:cubicBezTo>
                    <a:pt x="55" y="532"/>
                    <a:pt x="55" y="533"/>
                    <a:pt x="55" y="534"/>
                  </a:cubicBezTo>
                  <a:cubicBezTo>
                    <a:pt x="56" y="534"/>
                    <a:pt x="56" y="534"/>
                    <a:pt x="57" y="535"/>
                  </a:cubicBezTo>
                  <a:close/>
                  <a:moveTo>
                    <a:pt x="45" y="527"/>
                  </a:moveTo>
                  <a:cubicBezTo>
                    <a:pt x="45" y="526"/>
                    <a:pt x="47" y="530"/>
                    <a:pt x="46" y="530"/>
                  </a:cubicBezTo>
                  <a:lnTo>
                    <a:pt x="45" y="527"/>
                  </a:lnTo>
                  <a:close/>
                  <a:moveTo>
                    <a:pt x="59" y="505"/>
                  </a:moveTo>
                  <a:cubicBezTo>
                    <a:pt x="60" y="505"/>
                    <a:pt x="62" y="511"/>
                    <a:pt x="59" y="505"/>
                  </a:cubicBezTo>
                  <a:close/>
                  <a:moveTo>
                    <a:pt x="59" y="506"/>
                  </a:moveTo>
                  <a:cubicBezTo>
                    <a:pt x="59" y="506"/>
                    <a:pt x="61" y="510"/>
                    <a:pt x="61" y="510"/>
                  </a:cubicBezTo>
                  <a:cubicBezTo>
                    <a:pt x="60" y="508"/>
                    <a:pt x="60" y="508"/>
                    <a:pt x="59" y="506"/>
                  </a:cubicBezTo>
                  <a:close/>
                  <a:moveTo>
                    <a:pt x="46" y="530"/>
                  </a:moveTo>
                  <a:cubicBezTo>
                    <a:pt x="47" y="533"/>
                    <a:pt x="47" y="534"/>
                    <a:pt x="48" y="536"/>
                  </a:cubicBezTo>
                  <a:cubicBezTo>
                    <a:pt x="48" y="535"/>
                    <a:pt x="47" y="533"/>
                    <a:pt x="46" y="532"/>
                  </a:cubicBezTo>
                  <a:cubicBezTo>
                    <a:pt x="46" y="531"/>
                    <a:pt x="46" y="530"/>
                    <a:pt x="46" y="530"/>
                  </a:cubicBezTo>
                  <a:close/>
                  <a:moveTo>
                    <a:pt x="55" y="547"/>
                  </a:moveTo>
                  <a:cubicBezTo>
                    <a:pt x="56" y="548"/>
                    <a:pt x="56" y="549"/>
                    <a:pt x="58" y="551"/>
                  </a:cubicBezTo>
                  <a:cubicBezTo>
                    <a:pt x="57" y="550"/>
                    <a:pt x="56" y="548"/>
                    <a:pt x="56" y="548"/>
                  </a:cubicBezTo>
                  <a:cubicBezTo>
                    <a:pt x="56" y="547"/>
                    <a:pt x="58" y="551"/>
                    <a:pt x="59" y="553"/>
                  </a:cubicBezTo>
                  <a:cubicBezTo>
                    <a:pt x="59" y="553"/>
                    <a:pt x="61" y="556"/>
                    <a:pt x="61" y="557"/>
                  </a:cubicBezTo>
                  <a:cubicBezTo>
                    <a:pt x="59" y="554"/>
                    <a:pt x="57" y="551"/>
                    <a:pt x="57" y="551"/>
                  </a:cubicBezTo>
                  <a:cubicBezTo>
                    <a:pt x="56" y="549"/>
                    <a:pt x="56" y="549"/>
                    <a:pt x="55" y="547"/>
                  </a:cubicBezTo>
                  <a:close/>
                  <a:moveTo>
                    <a:pt x="72" y="534"/>
                  </a:moveTo>
                  <a:cubicBezTo>
                    <a:pt x="72" y="533"/>
                    <a:pt x="74" y="537"/>
                    <a:pt x="73" y="537"/>
                  </a:cubicBezTo>
                  <a:cubicBezTo>
                    <a:pt x="73" y="536"/>
                    <a:pt x="72" y="535"/>
                    <a:pt x="72" y="534"/>
                  </a:cubicBezTo>
                  <a:close/>
                  <a:moveTo>
                    <a:pt x="75" y="544"/>
                  </a:moveTo>
                  <a:cubicBezTo>
                    <a:pt x="75" y="542"/>
                    <a:pt x="73" y="540"/>
                    <a:pt x="73" y="540"/>
                  </a:cubicBezTo>
                  <a:cubicBezTo>
                    <a:pt x="74" y="542"/>
                    <a:pt x="76" y="544"/>
                    <a:pt x="75" y="544"/>
                  </a:cubicBezTo>
                  <a:close/>
                  <a:moveTo>
                    <a:pt x="78" y="548"/>
                  </a:moveTo>
                  <a:cubicBezTo>
                    <a:pt x="79" y="548"/>
                    <a:pt x="80" y="551"/>
                    <a:pt x="78" y="549"/>
                  </a:cubicBezTo>
                  <a:cubicBezTo>
                    <a:pt x="80" y="552"/>
                    <a:pt x="83" y="556"/>
                    <a:pt x="83" y="557"/>
                  </a:cubicBezTo>
                  <a:cubicBezTo>
                    <a:pt x="80" y="552"/>
                    <a:pt x="77" y="547"/>
                    <a:pt x="75" y="544"/>
                  </a:cubicBezTo>
                  <a:cubicBezTo>
                    <a:pt x="76" y="544"/>
                    <a:pt x="77" y="546"/>
                    <a:pt x="78" y="547"/>
                  </a:cubicBezTo>
                  <a:cubicBezTo>
                    <a:pt x="76" y="544"/>
                    <a:pt x="74" y="540"/>
                    <a:pt x="72" y="538"/>
                  </a:cubicBezTo>
                  <a:cubicBezTo>
                    <a:pt x="72" y="537"/>
                    <a:pt x="73" y="538"/>
                    <a:pt x="74" y="540"/>
                  </a:cubicBezTo>
                  <a:cubicBezTo>
                    <a:pt x="75" y="542"/>
                    <a:pt x="77" y="545"/>
                    <a:pt x="77" y="546"/>
                  </a:cubicBezTo>
                  <a:cubicBezTo>
                    <a:pt x="78" y="547"/>
                    <a:pt x="79" y="548"/>
                    <a:pt x="78" y="547"/>
                  </a:cubicBezTo>
                  <a:cubicBezTo>
                    <a:pt x="79" y="548"/>
                    <a:pt x="81" y="551"/>
                    <a:pt x="82" y="553"/>
                  </a:cubicBezTo>
                  <a:cubicBezTo>
                    <a:pt x="81" y="553"/>
                    <a:pt x="79" y="548"/>
                    <a:pt x="78" y="548"/>
                  </a:cubicBezTo>
                  <a:close/>
                  <a:moveTo>
                    <a:pt x="66" y="556"/>
                  </a:moveTo>
                  <a:cubicBezTo>
                    <a:pt x="67" y="556"/>
                    <a:pt x="68" y="559"/>
                    <a:pt x="70" y="561"/>
                  </a:cubicBezTo>
                  <a:cubicBezTo>
                    <a:pt x="70" y="560"/>
                    <a:pt x="68" y="558"/>
                    <a:pt x="68" y="557"/>
                  </a:cubicBezTo>
                  <a:cubicBezTo>
                    <a:pt x="68" y="557"/>
                    <a:pt x="69" y="558"/>
                    <a:pt x="70" y="560"/>
                  </a:cubicBezTo>
                  <a:cubicBezTo>
                    <a:pt x="72" y="564"/>
                    <a:pt x="70" y="562"/>
                    <a:pt x="72" y="566"/>
                  </a:cubicBezTo>
                  <a:cubicBezTo>
                    <a:pt x="70" y="563"/>
                    <a:pt x="71" y="565"/>
                    <a:pt x="69" y="562"/>
                  </a:cubicBezTo>
                  <a:cubicBezTo>
                    <a:pt x="70" y="563"/>
                    <a:pt x="70" y="563"/>
                    <a:pt x="69" y="561"/>
                  </a:cubicBezTo>
                  <a:cubicBezTo>
                    <a:pt x="68" y="559"/>
                    <a:pt x="67" y="558"/>
                    <a:pt x="66" y="556"/>
                  </a:cubicBezTo>
                  <a:close/>
                  <a:moveTo>
                    <a:pt x="84" y="556"/>
                  </a:moveTo>
                  <a:cubicBezTo>
                    <a:pt x="85" y="557"/>
                    <a:pt x="85" y="559"/>
                    <a:pt x="87" y="561"/>
                  </a:cubicBezTo>
                  <a:cubicBezTo>
                    <a:pt x="86" y="560"/>
                    <a:pt x="85" y="558"/>
                    <a:pt x="84" y="556"/>
                  </a:cubicBezTo>
                  <a:close/>
                  <a:moveTo>
                    <a:pt x="579" y="111"/>
                  </a:moveTo>
                  <a:cubicBezTo>
                    <a:pt x="576" y="108"/>
                    <a:pt x="574" y="107"/>
                    <a:pt x="572" y="106"/>
                  </a:cubicBezTo>
                  <a:cubicBezTo>
                    <a:pt x="573" y="106"/>
                    <a:pt x="574" y="107"/>
                    <a:pt x="574" y="106"/>
                  </a:cubicBezTo>
                  <a:cubicBezTo>
                    <a:pt x="574" y="107"/>
                    <a:pt x="575" y="108"/>
                    <a:pt x="576" y="108"/>
                  </a:cubicBezTo>
                  <a:cubicBezTo>
                    <a:pt x="577" y="109"/>
                    <a:pt x="578" y="110"/>
                    <a:pt x="579" y="111"/>
                  </a:cubicBezTo>
                  <a:close/>
                  <a:moveTo>
                    <a:pt x="562" y="96"/>
                  </a:moveTo>
                  <a:cubicBezTo>
                    <a:pt x="563" y="96"/>
                    <a:pt x="564" y="98"/>
                    <a:pt x="564" y="97"/>
                  </a:cubicBezTo>
                  <a:cubicBezTo>
                    <a:pt x="567" y="99"/>
                    <a:pt x="567" y="100"/>
                    <a:pt x="569" y="101"/>
                  </a:cubicBezTo>
                  <a:cubicBezTo>
                    <a:pt x="568" y="101"/>
                    <a:pt x="565" y="98"/>
                    <a:pt x="562" y="96"/>
                  </a:cubicBezTo>
                  <a:close/>
                  <a:moveTo>
                    <a:pt x="566" y="99"/>
                  </a:moveTo>
                  <a:cubicBezTo>
                    <a:pt x="569" y="102"/>
                    <a:pt x="565" y="99"/>
                    <a:pt x="563" y="97"/>
                  </a:cubicBezTo>
                  <a:cubicBezTo>
                    <a:pt x="564" y="98"/>
                    <a:pt x="565" y="98"/>
                    <a:pt x="566" y="99"/>
                  </a:cubicBezTo>
                  <a:cubicBezTo>
                    <a:pt x="567" y="100"/>
                    <a:pt x="569" y="101"/>
                    <a:pt x="570" y="103"/>
                  </a:cubicBezTo>
                  <a:cubicBezTo>
                    <a:pt x="569" y="102"/>
                    <a:pt x="568" y="101"/>
                    <a:pt x="56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21" name="Freeform 22"/>
            <p:cNvSpPr>
              <a:spLocks noEditPoints="1"/>
            </p:cNvSpPr>
            <p:nvPr/>
          </p:nvSpPr>
          <p:spPr bwMode="auto">
            <a:xfrm>
              <a:off x="3171826" y="2763838"/>
              <a:ext cx="2784475" cy="2035175"/>
            </a:xfrm>
            <a:custGeom>
              <a:avLst/>
              <a:gdLst>
                <a:gd name="T0" fmla="*/ 3 w 740"/>
                <a:gd name="T1" fmla="*/ 208 h 540"/>
                <a:gd name="T2" fmla="*/ 37 w 740"/>
                <a:gd name="T3" fmla="*/ 320 h 540"/>
                <a:gd name="T4" fmla="*/ 119 w 740"/>
                <a:gd name="T5" fmla="*/ 427 h 540"/>
                <a:gd name="T6" fmla="*/ 299 w 740"/>
                <a:gd name="T7" fmla="*/ 523 h 540"/>
                <a:gd name="T8" fmla="*/ 325 w 740"/>
                <a:gd name="T9" fmla="*/ 534 h 540"/>
                <a:gd name="T10" fmla="*/ 560 w 740"/>
                <a:gd name="T11" fmla="*/ 488 h 540"/>
                <a:gd name="T12" fmla="*/ 577 w 740"/>
                <a:gd name="T13" fmla="*/ 477 h 540"/>
                <a:gd name="T14" fmla="*/ 649 w 740"/>
                <a:gd name="T15" fmla="*/ 414 h 540"/>
                <a:gd name="T16" fmla="*/ 695 w 740"/>
                <a:gd name="T17" fmla="*/ 347 h 540"/>
                <a:gd name="T18" fmla="*/ 722 w 740"/>
                <a:gd name="T19" fmla="*/ 279 h 540"/>
                <a:gd name="T20" fmla="*/ 732 w 740"/>
                <a:gd name="T21" fmla="*/ 252 h 540"/>
                <a:gd name="T22" fmla="*/ 739 w 740"/>
                <a:gd name="T23" fmla="*/ 209 h 540"/>
                <a:gd name="T24" fmla="*/ 733 w 740"/>
                <a:gd name="T25" fmla="*/ 142 h 540"/>
                <a:gd name="T26" fmla="*/ 720 w 740"/>
                <a:gd name="T27" fmla="*/ 118 h 540"/>
                <a:gd name="T28" fmla="*/ 709 w 740"/>
                <a:gd name="T29" fmla="*/ 118 h 540"/>
                <a:gd name="T30" fmla="*/ 706 w 740"/>
                <a:gd name="T31" fmla="*/ 217 h 540"/>
                <a:gd name="T32" fmla="*/ 688 w 740"/>
                <a:gd name="T33" fmla="*/ 253 h 540"/>
                <a:gd name="T34" fmla="*/ 666 w 740"/>
                <a:gd name="T35" fmla="*/ 301 h 540"/>
                <a:gd name="T36" fmla="*/ 528 w 740"/>
                <a:gd name="T37" fmla="*/ 440 h 540"/>
                <a:gd name="T38" fmla="*/ 499 w 740"/>
                <a:gd name="T39" fmla="*/ 457 h 540"/>
                <a:gd name="T40" fmla="*/ 178 w 740"/>
                <a:gd name="T41" fmla="*/ 419 h 540"/>
                <a:gd name="T42" fmla="*/ 143 w 740"/>
                <a:gd name="T43" fmla="*/ 400 h 540"/>
                <a:gd name="T44" fmla="*/ 48 w 740"/>
                <a:gd name="T45" fmla="*/ 255 h 540"/>
                <a:gd name="T46" fmla="*/ 54 w 740"/>
                <a:gd name="T47" fmla="*/ 281 h 540"/>
                <a:gd name="T48" fmla="*/ 64 w 740"/>
                <a:gd name="T49" fmla="*/ 307 h 540"/>
                <a:gd name="T50" fmla="*/ 70 w 740"/>
                <a:gd name="T51" fmla="*/ 319 h 540"/>
                <a:gd name="T52" fmla="*/ 46 w 740"/>
                <a:gd name="T53" fmla="*/ 273 h 540"/>
                <a:gd name="T54" fmla="*/ 40 w 740"/>
                <a:gd name="T55" fmla="*/ 263 h 540"/>
                <a:gd name="T56" fmla="*/ 45 w 740"/>
                <a:gd name="T57" fmla="*/ 284 h 540"/>
                <a:gd name="T58" fmla="*/ 79 w 740"/>
                <a:gd name="T59" fmla="*/ 349 h 540"/>
                <a:gd name="T60" fmla="*/ 138 w 740"/>
                <a:gd name="T61" fmla="*/ 415 h 540"/>
                <a:gd name="T62" fmla="*/ 152 w 740"/>
                <a:gd name="T63" fmla="*/ 430 h 540"/>
                <a:gd name="T64" fmla="*/ 176 w 740"/>
                <a:gd name="T65" fmla="*/ 450 h 540"/>
                <a:gd name="T66" fmla="*/ 97 w 740"/>
                <a:gd name="T67" fmla="*/ 383 h 540"/>
                <a:gd name="T68" fmla="*/ 43 w 740"/>
                <a:gd name="T69" fmla="*/ 300 h 540"/>
                <a:gd name="T70" fmla="*/ 17 w 740"/>
                <a:gd name="T71" fmla="*/ 210 h 540"/>
                <a:gd name="T72" fmla="*/ 20 w 740"/>
                <a:gd name="T73" fmla="*/ 239 h 540"/>
                <a:gd name="T74" fmla="*/ 6 w 740"/>
                <a:gd name="T75" fmla="*/ 206 h 540"/>
                <a:gd name="T76" fmla="*/ 11 w 740"/>
                <a:gd name="T77" fmla="*/ 174 h 540"/>
                <a:gd name="T78" fmla="*/ 5 w 740"/>
                <a:gd name="T79" fmla="*/ 153 h 540"/>
                <a:gd name="T80" fmla="*/ 4 w 740"/>
                <a:gd name="T81" fmla="*/ 124 h 540"/>
                <a:gd name="T82" fmla="*/ 195 w 740"/>
                <a:gd name="T83" fmla="*/ 460 h 540"/>
                <a:gd name="T84" fmla="*/ 79 w 740"/>
                <a:gd name="T85" fmla="*/ 343 h 540"/>
                <a:gd name="T86" fmla="*/ 696 w 740"/>
                <a:gd name="T87" fmla="*/ 240 h 540"/>
                <a:gd name="T88" fmla="*/ 6 w 740"/>
                <a:gd name="T89" fmla="*/ 153 h 540"/>
                <a:gd name="T90" fmla="*/ 10 w 740"/>
                <a:gd name="T91" fmla="*/ 209 h 540"/>
                <a:gd name="T92" fmla="*/ 21 w 740"/>
                <a:gd name="T93" fmla="*/ 263 h 540"/>
                <a:gd name="T94" fmla="*/ 42 w 740"/>
                <a:gd name="T95" fmla="*/ 300 h 540"/>
                <a:gd name="T96" fmla="*/ 56 w 740"/>
                <a:gd name="T97" fmla="*/ 297 h 540"/>
                <a:gd name="T98" fmla="*/ 47 w 740"/>
                <a:gd name="T99" fmla="*/ 323 h 540"/>
                <a:gd name="T100" fmla="*/ 64 w 740"/>
                <a:gd name="T101" fmla="*/ 297 h 540"/>
                <a:gd name="T102" fmla="*/ 74 w 740"/>
                <a:gd name="T103" fmla="*/ 332 h 540"/>
                <a:gd name="T104" fmla="*/ 105 w 740"/>
                <a:gd name="T105" fmla="*/ 373 h 540"/>
                <a:gd name="T106" fmla="*/ 141 w 740"/>
                <a:gd name="T107" fmla="*/ 417 h 540"/>
                <a:gd name="T108" fmla="*/ 190 w 740"/>
                <a:gd name="T109" fmla="*/ 458 h 540"/>
                <a:gd name="T110" fmla="*/ 555 w 740"/>
                <a:gd name="T111" fmla="*/ 425 h 540"/>
                <a:gd name="T112" fmla="*/ 561 w 740"/>
                <a:gd name="T113" fmla="*/ 420 h 540"/>
                <a:gd name="T114" fmla="*/ 646 w 740"/>
                <a:gd name="T115" fmla="*/ 335 h 540"/>
                <a:gd name="T116" fmla="*/ 670 w 740"/>
                <a:gd name="T117" fmla="*/ 298 h 540"/>
                <a:gd name="T118" fmla="*/ 701 w 740"/>
                <a:gd name="T119" fmla="*/ 244 h 540"/>
                <a:gd name="T120" fmla="*/ 700 w 740"/>
                <a:gd name="T121" fmla="*/ 239 h 540"/>
                <a:gd name="T122" fmla="*/ 709 w 740"/>
                <a:gd name="T123" fmla="*/ 196 h 540"/>
                <a:gd name="T124" fmla="*/ 61 w 740"/>
                <a:gd name="T125" fmla="*/ 30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40">
                  <a:moveTo>
                    <a:pt x="40" y="3"/>
                  </a:moveTo>
                  <a:cubicBezTo>
                    <a:pt x="40" y="5"/>
                    <a:pt x="39" y="6"/>
                    <a:pt x="38" y="7"/>
                  </a:cubicBezTo>
                  <a:cubicBezTo>
                    <a:pt x="40" y="4"/>
                    <a:pt x="38" y="7"/>
                    <a:pt x="38" y="7"/>
                  </a:cubicBezTo>
                  <a:cubicBezTo>
                    <a:pt x="38" y="6"/>
                    <a:pt x="39" y="5"/>
                    <a:pt x="39" y="4"/>
                  </a:cubicBezTo>
                  <a:cubicBezTo>
                    <a:pt x="39" y="4"/>
                    <a:pt x="36" y="12"/>
                    <a:pt x="34" y="16"/>
                  </a:cubicBezTo>
                  <a:cubicBezTo>
                    <a:pt x="32" y="19"/>
                    <a:pt x="32" y="18"/>
                    <a:pt x="30" y="22"/>
                  </a:cubicBezTo>
                  <a:cubicBezTo>
                    <a:pt x="31" y="22"/>
                    <a:pt x="31" y="21"/>
                    <a:pt x="31" y="20"/>
                  </a:cubicBezTo>
                  <a:cubicBezTo>
                    <a:pt x="30" y="24"/>
                    <a:pt x="29" y="28"/>
                    <a:pt x="27" y="31"/>
                  </a:cubicBezTo>
                  <a:cubicBezTo>
                    <a:pt x="28" y="28"/>
                    <a:pt x="27" y="30"/>
                    <a:pt x="26" y="32"/>
                  </a:cubicBezTo>
                  <a:cubicBezTo>
                    <a:pt x="26" y="34"/>
                    <a:pt x="25" y="35"/>
                    <a:pt x="24" y="38"/>
                  </a:cubicBezTo>
                  <a:cubicBezTo>
                    <a:pt x="25" y="36"/>
                    <a:pt x="23" y="42"/>
                    <a:pt x="23" y="39"/>
                  </a:cubicBezTo>
                  <a:cubicBezTo>
                    <a:pt x="22" y="44"/>
                    <a:pt x="23" y="41"/>
                    <a:pt x="22" y="43"/>
                  </a:cubicBezTo>
                  <a:cubicBezTo>
                    <a:pt x="21" y="45"/>
                    <a:pt x="22" y="43"/>
                    <a:pt x="21" y="46"/>
                  </a:cubicBezTo>
                  <a:cubicBezTo>
                    <a:pt x="21" y="47"/>
                    <a:pt x="20" y="49"/>
                    <a:pt x="20" y="47"/>
                  </a:cubicBezTo>
                  <a:cubicBezTo>
                    <a:pt x="20" y="50"/>
                    <a:pt x="19" y="51"/>
                    <a:pt x="19" y="53"/>
                  </a:cubicBezTo>
                  <a:cubicBezTo>
                    <a:pt x="18" y="55"/>
                    <a:pt x="18" y="56"/>
                    <a:pt x="17" y="58"/>
                  </a:cubicBezTo>
                  <a:cubicBezTo>
                    <a:pt x="17" y="59"/>
                    <a:pt x="17" y="59"/>
                    <a:pt x="17" y="60"/>
                  </a:cubicBezTo>
                  <a:cubicBezTo>
                    <a:pt x="16" y="64"/>
                    <a:pt x="15" y="67"/>
                    <a:pt x="13" y="72"/>
                  </a:cubicBezTo>
                  <a:cubicBezTo>
                    <a:pt x="13" y="72"/>
                    <a:pt x="10" y="84"/>
                    <a:pt x="8" y="88"/>
                  </a:cubicBezTo>
                  <a:cubicBezTo>
                    <a:pt x="9" y="88"/>
                    <a:pt x="9" y="88"/>
                    <a:pt x="9" y="89"/>
                  </a:cubicBezTo>
                  <a:cubicBezTo>
                    <a:pt x="8" y="91"/>
                    <a:pt x="8" y="91"/>
                    <a:pt x="8" y="93"/>
                  </a:cubicBezTo>
                  <a:cubicBezTo>
                    <a:pt x="8" y="93"/>
                    <a:pt x="8" y="89"/>
                    <a:pt x="9" y="90"/>
                  </a:cubicBezTo>
                  <a:cubicBezTo>
                    <a:pt x="8" y="92"/>
                    <a:pt x="8" y="95"/>
                    <a:pt x="7" y="98"/>
                  </a:cubicBezTo>
                  <a:cubicBezTo>
                    <a:pt x="7" y="100"/>
                    <a:pt x="7" y="101"/>
                    <a:pt x="6" y="103"/>
                  </a:cubicBezTo>
                  <a:cubicBezTo>
                    <a:pt x="6" y="104"/>
                    <a:pt x="6" y="106"/>
                    <a:pt x="6" y="107"/>
                  </a:cubicBezTo>
                  <a:cubicBezTo>
                    <a:pt x="6" y="104"/>
                    <a:pt x="6" y="102"/>
                    <a:pt x="6" y="104"/>
                  </a:cubicBezTo>
                  <a:cubicBezTo>
                    <a:pt x="6" y="106"/>
                    <a:pt x="6" y="107"/>
                    <a:pt x="5" y="110"/>
                  </a:cubicBezTo>
                  <a:cubicBezTo>
                    <a:pt x="5" y="109"/>
                    <a:pt x="5" y="110"/>
                    <a:pt x="5" y="109"/>
                  </a:cubicBezTo>
                  <a:cubicBezTo>
                    <a:pt x="4" y="113"/>
                    <a:pt x="4" y="118"/>
                    <a:pt x="3" y="121"/>
                  </a:cubicBezTo>
                  <a:cubicBezTo>
                    <a:pt x="3" y="121"/>
                    <a:pt x="3" y="121"/>
                    <a:pt x="3" y="120"/>
                  </a:cubicBezTo>
                  <a:cubicBezTo>
                    <a:pt x="4" y="114"/>
                    <a:pt x="6" y="104"/>
                    <a:pt x="6" y="101"/>
                  </a:cubicBezTo>
                  <a:cubicBezTo>
                    <a:pt x="5" y="104"/>
                    <a:pt x="5" y="108"/>
                    <a:pt x="4" y="111"/>
                  </a:cubicBezTo>
                  <a:cubicBezTo>
                    <a:pt x="4" y="115"/>
                    <a:pt x="3" y="119"/>
                    <a:pt x="3" y="122"/>
                  </a:cubicBezTo>
                  <a:cubicBezTo>
                    <a:pt x="2" y="122"/>
                    <a:pt x="2" y="134"/>
                    <a:pt x="1" y="136"/>
                  </a:cubicBezTo>
                  <a:cubicBezTo>
                    <a:pt x="1" y="141"/>
                    <a:pt x="1" y="147"/>
                    <a:pt x="1" y="152"/>
                  </a:cubicBezTo>
                  <a:cubicBezTo>
                    <a:pt x="1" y="158"/>
                    <a:pt x="1" y="164"/>
                    <a:pt x="0" y="167"/>
                  </a:cubicBezTo>
                  <a:cubicBezTo>
                    <a:pt x="0" y="166"/>
                    <a:pt x="0" y="166"/>
                    <a:pt x="0" y="166"/>
                  </a:cubicBezTo>
                  <a:cubicBezTo>
                    <a:pt x="0" y="169"/>
                    <a:pt x="0" y="170"/>
                    <a:pt x="1" y="171"/>
                  </a:cubicBezTo>
                  <a:cubicBezTo>
                    <a:pt x="1" y="170"/>
                    <a:pt x="1" y="169"/>
                    <a:pt x="1" y="170"/>
                  </a:cubicBezTo>
                  <a:cubicBezTo>
                    <a:pt x="1" y="175"/>
                    <a:pt x="1" y="177"/>
                    <a:pt x="1" y="181"/>
                  </a:cubicBezTo>
                  <a:cubicBezTo>
                    <a:pt x="1" y="180"/>
                    <a:pt x="1" y="180"/>
                    <a:pt x="1" y="179"/>
                  </a:cubicBezTo>
                  <a:cubicBezTo>
                    <a:pt x="1" y="184"/>
                    <a:pt x="1" y="184"/>
                    <a:pt x="1" y="190"/>
                  </a:cubicBezTo>
                  <a:cubicBezTo>
                    <a:pt x="1" y="189"/>
                    <a:pt x="1" y="187"/>
                    <a:pt x="2" y="189"/>
                  </a:cubicBezTo>
                  <a:cubicBezTo>
                    <a:pt x="1" y="189"/>
                    <a:pt x="2" y="192"/>
                    <a:pt x="2" y="193"/>
                  </a:cubicBezTo>
                  <a:cubicBezTo>
                    <a:pt x="2" y="194"/>
                    <a:pt x="2" y="191"/>
                    <a:pt x="2" y="194"/>
                  </a:cubicBezTo>
                  <a:cubicBezTo>
                    <a:pt x="3" y="200"/>
                    <a:pt x="3" y="200"/>
                    <a:pt x="4" y="205"/>
                  </a:cubicBezTo>
                  <a:cubicBezTo>
                    <a:pt x="3" y="205"/>
                    <a:pt x="4" y="210"/>
                    <a:pt x="3" y="208"/>
                  </a:cubicBezTo>
                  <a:cubicBezTo>
                    <a:pt x="4" y="213"/>
                    <a:pt x="4" y="215"/>
                    <a:pt x="5" y="217"/>
                  </a:cubicBezTo>
                  <a:cubicBezTo>
                    <a:pt x="5" y="216"/>
                    <a:pt x="5" y="219"/>
                    <a:pt x="4" y="217"/>
                  </a:cubicBezTo>
                  <a:cubicBezTo>
                    <a:pt x="5" y="219"/>
                    <a:pt x="5" y="219"/>
                    <a:pt x="5" y="220"/>
                  </a:cubicBezTo>
                  <a:cubicBezTo>
                    <a:pt x="5" y="220"/>
                    <a:pt x="5" y="218"/>
                    <a:pt x="6" y="221"/>
                  </a:cubicBezTo>
                  <a:cubicBezTo>
                    <a:pt x="7" y="230"/>
                    <a:pt x="9" y="241"/>
                    <a:pt x="11" y="247"/>
                  </a:cubicBezTo>
                  <a:cubicBezTo>
                    <a:pt x="11" y="247"/>
                    <a:pt x="11" y="247"/>
                    <a:pt x="11" y="247"/>
                  </a:cubicBezTo>
                  <a:cubicBezTo>
                    <a:pt x="12" y="251"/>
                    <a:pt x="12" y="251"/>
                    <a:pt x="12" y="251"/>
                  </a:cubicBezTo>
                  <a:cubicBezTo>
                    <a:pt x="12" y="250"/>
                    <a:pt x="12" y="251"/>
                    <a:pt x="13" y="253"/>
                  </a:cubicBezTo>
                  <a:cubicBezTo>
                    <a:pt x="12" y="251"/>
                    <a:pt x="13" y="255"/>
                    <a:pt x="13" y="255"/>
                  </a:cubicBezTo>
                  <a:cubicBezTo>
                    <a:pt x="12" y="252"/>
                    <a:pt x="11" y="248"/>
                    <a:pt x="10" y="243"/>
                  </a:cubicBezTo>
                  <a:cubicBezTo>
                    <a:pt x="9" y="242"/>
                    <a:pt x="7" y="231"/>
                    <a:pt x="7" y="229"/>
                  </a:cubicBezTo>
                  <a:cubicBezTo>
                    <a:pt x="7" y="231"/>
                    <a:pt x="8" y="235"/>
                    <a:pt x="8" y="239"/>
                  </a:cubicBezTo>
                  <a:cubicBezTo>
                    <a:pt x="9" y="243"/>
                    <a:pt x="11" y="247"/>
                    <a:pt x="11" y="249"/>
                  </a:cubicBezTo>
                  <a:cubicBezTo>
                    <a:pt x="12" y="251"/>
                    <a:pt x="12" y="254"/>
                    <a:pt x="13" y="256"/>
                  </a:cubicBezTo>
                  <a:cubicBezTo>
                    <a:pt x="13" y="259"/>
                    <a:pt x="14" y="262"/>
                    <a:pt x="15" y="265"/>
                  </a:cubicBezTo>
                  <a:cubicBezTo>
                    <a:pt x="15" y="264"/>
                    <a:pt x="16" y="266"/>
                    <a:pt x="16" y="267"/>
                  </a:cubicBezTo>
                  <a:cubicBezTo>
                    <a:pt x="16" y="267"/>
                    <a:pt x="16" y="265"/>
                    <a:pt x="16" y="266"/>
                  </a:cubicBezTo>
                  <a:cubicBezTo>
                    <a:pt x="15" y="263"/>
                    <a:pt x="16" y="264"/>
                    <a:pt x="15" y="262"/>
                  </a:cubicBezTo>
                  <a:cubicBezTo>
                    <a:pt x="15" y="263"/>
                    <a:pt x="14" y="258"/>
                    <a:pt x="14" y="259"/>
                  </a:cubicBezTo>
                  <a:cubicBezTo>
                    <a:pt x="16" y="263"/>
                    <a:pt x="17" y="268"/>
                    <a:pt x="18" y="269"/>
                  </a:cubicBezTo>
                  <a:cubicBezTo>
                    <a:pt x="18" y="271"/>
                    <a:pt x="19" y="272"/>
                    <a:pt x="19" y="273"/>
                  </a:cubicBezTo>
                  <a:cubicBezTo>
                    <a:pt x="19" y="273"/>
                    <a:pt x="19" y="273"/>
                    <a:pt x="18" y="272"/>
                  </a:cubicBezTo>
                  <a:cubicBezTo>
                    <a:pt x="20" y="277"/>
                    <a:pt x="18" y="271"/>
                    <a:pt x="20" y="276"/>
                  </a:cubicBezTo>
                  <a:cubicBezTo>
                    <a:pt x="20" y="277"/>
                    <a:pt x="20" y="278"/>
                    <a:pt x="21" y="279"/>
                  </a:cubicBezTo>
                  <a:cubicBezTo>
                    <a:pt x="22" y="282"/>
                    <a:pt x="20" y="278"/>
                    <a:pt x="21" y="280"/>
                  </a:cubicBezTo>
                  <a:cubicBezTo>
                    <a:pt x="21" y="280"/>
                    <a:pt x="23" y="285"/>
                    <a:pt x="23" y="285"/>
                  </a:cubicBezTo>
                  <a:cubicBezTo>
                    <a:pt x="23" y="286"/>
                    <a:pt x="22" y="285"/>
                    <a:pt x="22" y="284"/>
                  </a:cubicBezTo>
                  <a:cubicBezTo>
                    <a:pt x="23" y="285"/>
                    <a:pt x="20" y="279"/>
                    <a:pt x="19" y="277"/>
                  </a:cubicBezTo>
                  <a:cubicBezTo>
                    <a:pt x="19" y="276"/>
                    <a:pt x="19" y="276"/>
                    <a:pt x="19" y="274"/>
                  </a:cubicBezTo>
                  <a:cubicBezTo>
                    <a:pt x="18" y="274"/>
                    <a:pt x="17" y="270"/>
                    <a:pt x="17" y="268"/>
                  </a:cubicBezTo>
                  <a:cubicBezTo>
                    <a:pt x="17" y="270"/>
                    <a:pt x="18" y="274"/>
                    <a:pt x="19" y="276"/>
                  </a:cubicBezTo>
                  <a:cubicBezTo>
                    <a:pt x="19" y="276"/>
                    <a:pt x="18" y="273"/>
                    <a:pt x="17" y="272"/>
                  </a:cubicBezTo>
                  <a:cubicBezTo>
                    <a:pt x="18" y="276"/>
                    <a:pt x="20" y="279"/>
                    <a:pt x="20" y="281"/>
                  </a:cubicBezTo>
                  <a:cubicBezTo>
                    <a:pt x="20" y="281"/>
                    <a:pt x="22" y="286"/>
                    <a:pt x="22" y="284"/>
                  </a:cubicBezTo>
                  <a:cubicBezTo>
                    <a:pt x="21" y="282"/>
                    <a:pt x="20" y="280"/>
                    <a:pt x="20" y="279"/>
                  </a:cubicBezTo>
                  <a:cubicBezTo>
                    <a:pt x="21" y="282"/>
                    <a:pt x="22" y="285"/>
                    <a:pt x="23" y="288"/>
                  </a:cubicBezTo>
                  <a:cubicBezTo>
                    <a:pt x="23" y="288"/>
                    <a:pt x="22" y="285"/>
                    <a:pt x="23" y="286"/>
                  </a:cubicBezTo>
                  <a:cubicBezTo>
                    <a:pt x="23" y="286"/>
                    <a:pt x="23" y="287"/>
                    <a:pt x="23" y="287"/>
                  </a:cubicBezTo>
                  <a:cubicBezTo>
                    <a:pt x="25" y="291"/>
                    <a:pt x="25" y="292"/>
                    <a:pt x="26" y="295"/>
                  </a:cubicBezTo>
                  <a:cubicBezTo>
                    <a:pt x="27" y="298"/>
                    <a:pt x="26" y="294"/>
                    <a:pt x="26" y="294"/>
                  </a:cubicBezTo>
                  <a:cubicBezTo>
                    <a:pt x="26" y="295"/>
                    <a:pt x="27" y="296"/>
                    <a:pt x="27" y="297"/>
                  </a:cubicBezTo>
                  <a:cubicBezTo>
                    <a:pt x="27" y="298"/>
                    <a:pt x="28" y="299"/>
                    <a:pt x="28" y="299"/>
                  </a:cubicBezTo>
                  <a:cubicBezTo>
                    <a:pt x="28" y="300"/>
                    <a:pt x="26" y="296"/>
                    <a:pt x="27" y="297"/>
                  </a:cubicBezTo>
                  <a:cubicBezTo>
                    <a:pt x="28" y="300"/>
                    <a:pt x="28" y="301"/>
                    <a:pt x="29" y="304"/>
                  </a:cubicBezTo>
                  <a:cubicBezTo>
                    <a:pt x="30" y="305"/>
                    <a:pt x="30" y="305"/>
                    <a:pt x="31" y="307"/>
                  </a:cubicBezTo>
                  <a:cubicBezTo>
                    <a:pt x="32" y="309"/>
                    <a:pt x="32" y="309"/>
                    <a:pt x="32" y="311"/>
                  </a:cubicBezTo>
                  <a:cubicBezTo>
                    <a:pt x="33" y="312"/>
                    <a:pt x="35" y="316"/>
                    <a:pt x="37" y="320"/>
                  </a:cubicBezTo>
                  <a:cubicBezTo>
                    <a:pt x="38" y="320"/>
                    <a:pt x="38" y="322"/>
                    <a:pt x="39" y="323"/>
                  </a:cubicBezTo>
                  <a:cubicBezTo>
                    <a:pt x="37" y="319"/>
                    <a:pt x="36" y="318"/>
                    <a:pt x="36" y="316"/>
                  </a:cubicBezTo>
                  <a:cubicBezTo>
                    <a:pt x="36" y="317"/>
                    <a:pt x="37" y="318"/>
                    <a:pt x="37" y="318"/>
                  </a:cubicBezTo>
                  <a:cubicBezTo>
                    <a:pt x="36" y="316"/>
                    <a:pt x="36" y="316"/>
                    <a:pt x="35" y="315"/>
                  </a:cubicBezTo>
                  <a:cubicBezTo>
                    <a:pt x="36" y="315"/>
                    <a:pt x="33" y="310"/>
                    <a:pt x="33" y="309"/>
                  </a:cubicBezTo>
                  <a:cubicBezTo>
                    <a:pt x="33" y="309"/>
                    <a:pt x="33" y="310"/>
                    <a:pt x="33" y="309"/>
                  </a:cubicBezTo>
                  <a:cubicBezTo>
                    <a:pt x="31" y="305"/>
                    <a:pt x="28" y="298"/>
                    <a:pt x="27" y="295"/>
                  </a:cubicBezTo>
                  <a:cubicBezTo>
                    <a:pt x="27" y="297"/>
                    <a:pt x="23" y="287"/>
                    <a:pt x="25" y="290"/>
                  </a:cubicBezTo>
                  <a:cubicBezTo>
                    <a:pt x="24" y="286"/>
                    <a:pt x="25" y="289"/>
                    <a:pt x="24" y="287"/>
                  </a:cubicBezTo>
                  <a:cubicBezTo>
                    <a:pt x="23" y="286"/>
                    <a:pt x="23" y="285"/>
                    <a:pt x="23" y="285"/>
                  </a:cubicBezTo>
                  <a:cubicBezTo>
                    <a:pt x="26" y="292"/>
                    <a:pt x="28" y="296"/>
                    <a:pt x="30" y="303"/>
                  </a:cubicBezTo>
                  <a:cubicBezTo>
                    <a:pt x="33" y="308"/>
                    <a:pt x="34" y="310"/>
                    <a:pt x="35" y="313"/>
                  </a:cubicBezTo>
                  <a:cubicBezTo>
                    <a:pt x="35" y="313"/>
                    <a:pt x="35" y="313"/>
                    <a:pt x="35" y="313"/>
                  </a:cubicBezTo>
                  <a:cubicBezTo>
                    <a:pt x="36" y="313"/>
                    <a:pt x="39" y="322"/>
                    <a:pt x="38" y="319"/>
                  </a:cubicBezTo>
                  <a:cubicBezTo>
                    <a:pt x="37" y="317"/>
                    <a:pt x="35" y="312"/>
                    <a:pt x="35" y="312"/>
                  </a:cubicBezTo>
                  <a:cubicBezTo>
                    <a:pt x="38" y="317"/>
                    <a:pt x="39" y="319"/>
                    <a:pt x="41" y="324"/>
                  </a:cubicBezTo>
                  <a:cubicBezTo>
                    <a:pt x="40" y="323"/>
                    <a:pt x="41" y="324"/>
                    <a:pt x="42" y="326"/>
                  </a:cubicBezTo>
                  <a:cubicBezTo>
                    <a:pt x="42" y="325"/>
                    <a:pt x="45" y="330"/>
                    <a:pt x="44" y="330"/>
                  </a:cubicBezTo>
                  <a:cubicBezTo>
                    <a:pt x="46" y="333"/>
                    <a:pt x="47" y="336"/>
                    <a:pt x="50" y="340"/>
                  </a:cubicBezTo>
                  <a:cubicBezTo>
                    <a:pt x="52" y="344"/>
                    <a:pt x="54" y="347"/>
                    <a:pt x="56" y="351"/>
                  </a:cubicBezTo>
                  <a:cubicBezTo>
                    <a:pt x="57" y="352"/>
                    <a:pt x="58" y="353"/>
                    <a:pt x="58" y="355"/>
                  </a:cubicBezTo>
                  <a:cubicBezTo>
                    <a:pt x="59" y="356"/>
                    <a:pt x="61" y="358"/>
                    <a:pt x="61" y="359"/>
                  </a:cubicBezTo>
                  <a:cubicBezTo>
                    <a:pt x="61" y="359"/>
                    <a:pt x="61" y="359"/>
                    <a:pt x="61" y="358"/>
                  </a:cubicBezTo>
                  <a:cubicBezTo>
                    <a:pt x="63" y="361"/>
                    <a:pt x="63" y="362"/>
                    <a:pt x="64" y="363"/>
                  </a:cubicBezTo>
                  <a:cubicBezTo>
                    <a:pt x="66" y="365"/>
                    <a:pt x="62" y="360"/>
                    <a:pt x="63" y="362"/>
                  </a:cubicBezTo>
                  <a:cubicBezTo>
                    <a:pt x="65" y="364"/>
                    <a:pt x="66" y="366"/>
                    <a:pt x="67" y="367"/>
                  </a:cubicBezTo>
                  <a:cubicBezTo>
                    <a:pt x="68" y="369"/>
                    <a:pt x="71" y="373"/>
                    <a:pt x="74" y="377"/>
                  </a:cubicBezTo>
                  <a:cubicBezTo>
                    <a:pt x="77" y="380"/>
                    <a:pt x="79" y="384"/>
                    <a:pt x="81" y="386"/>
                  </a:cubicBezTo>
                  <a:cubicBezTo>
                    <a:pt x="83" y="388"/>
                    <a:pt x="88" y="394"/>
                    <a:pt x="93" y="399"/>
                  </a:cubicBezTo>
                  <a:cubicBezTo>
                    <a:pt x="97" y="404"/>
                    <a:pt x="100" y="407"/>
                    <a:pt x="96" y="403"/>
                  </a:cubicBezTo>
                  <a:cubicBezTo>
                    <a:pt x="100" y="408"/>
                    <a:pt x="105" y="413"/>
                    <a:pt x="108" y="416"/>
                  </a:cubicBezTo>
                  <a:cubicBezTo>
                    <a:pt x="105" y="413"/>
                    <a:pt x="109" y="417"/>
                    <a:pt x="108" y="416"/>
                  </a:cubicBezTo>
                  <a:cubicBezTo>
                    <a:pt x="110" y="418"/>
                    <a:pt x="110" y="418"/>
                    <a:pt x="111" y="419"/>
                  </a:cubicBezTo>
                  <a:cubicBezTo>
                    <a:pt x="111" y="419"/>
                    <a:pt x="115" y="423"/>
                    <a:pt x="117" y="424"/>
                  </a:cubicBezTo>
                  <a:cubicBezTo>
                    <a:pt x="116" y="424"/>
                    <a:pt x="116" y="423"/>
                    <a:pt x="117" y="424"/>
                  </a:cubicBezTo>
                  <a:cubicBezTo>
                    <a:pt x="117" y="425"/>
                    <a:pt x="117" y="425"/>
                    <a:pt x="118" y="426"/>
                  </a:cubicBezTo>
                  <a:cubicBezTo>
                    <a:pt x="116" y="425"/>
                    <a:pt x="116" y="424"/>
                    <a:pt x="113" y="422"/>
                  </a:cubicBezTo>
                  <a:cubicBezTo>
                    <a:pt x="114" y="423"/>
                    <a:pt x="113" y="422"/>
                    <a:pt x="112" y="421"/>
                  </a:cubicBezTo>
                  <a:cubicBezTo>
                    <a:pt x="116" y="425"/>
                    <a:pt x="118" y="427"/>
                    <a:pt x="119" y="428"/>
                  </a:cubicBezTo>
                  <a:cubicBezTo>
                    <a:pt x="121" y="430"/>
                    <a:pt x="122" y="431"/>
                    <a:pt x="126" y="434"/>
                  </a:cubicBezTo>
                  <a:cubicBezTo>
                    <a:pt x="126" y="434"/>
                    <a:pt x="123" y="431"/>
                    <a:pt x="123" y="431"/>
                  </a:cubicBezTo>
                  <a:cubicBezTo>
                    <a:pt x="126" y="434"/>
                    <a:pt x="126" y="434"/>
                    <a:pt x="126" y="434"/>
                  </a:cubicBezTo>
                  <a:cubicBezTo>
                    <a:pt x="126" y="433"/>
                    <a:pt x="126" y="433"/>
                    <a:pt x="125" y="432"/>
                  </a:cubicBezTo>
                  <a:cubicBezTo>
                    <a:pt x="125" y="433"/>
                    <a:pt x="123" y="430"/>
                    <a:pt x="122" y="430"/>
                  </a:cubicBezTo>
                  <a:cubicBezTo>
                    <a:pt x="121" y="429"/>
                    <a:pt x="120" y="428"/>
                    <a:pt x="120" y="428"/>
                  </a:cubicBezTo>
                  <a:cubicBezTo>
                    <a:pt x="121" y="429"/>
                    <a:pt x="123" y="431"/>
                    <a:pt x="123" y="430"/>
                  </a:cubicBezTo>
                  <a:cubicBezTo>
                    <a:pt x="121" y="429"/>
                    <a:pt x="120" y="428"/>
                    <a:pt x="119" y="427"/>
                  </a:cubicBezTo>
                  <a:cubicBezTo>
                    <a:pt x="121" y="428"/>
                    <a:pt x="124" y="431"/>
                    <a:pt x="127" y="433"/>
                  </a:cubicBezTo>
                  <a:cubicBezTo>
                    <a:pt x="128" y="435"/>
                    <a:pt x="130" y="436"/>
                    <a:pt x="132" y="437"/>
                  </a:cubicBezTo>
                  <a:cubicBezTo>
                    <a:pt x="133" y="439"/>
                    <a:pt x="135" y="440"/>
                    <a:pt x="136" y="441"/>
                  </a:cubicBezTo>
                  <a:cubicBezTo>
                    <a:pt x="137" y="442"/>
                    <a:pt x="140" y="445"/>
                    <a:pt x="144" y="447"/>
                  </a:cubicBezTo>
                  <a:cubicBezTo>
                    <a:pt x="147" y="450"/>
                    <a:pt x="150" y="452"/>
                    <a:pt x="150" y="452"/>
                  </a:cubicBezTo>
                  <a:cubicBezTo>
                    <a:pt x="151" y="453"/>
                    <a:pt x="151" y="452"/>
                    <a:pt x="152" y="454"/>
                  </a:cubicBezTo>
                  <a:cubicBezTo>
                    <a:pt x="150" y="452"/>
                    <a:pt x="145" y="448"/>
                    <a:pt x="145" y="448"/>
                  </a:cubicBezTo>
                  <a:cubicBezTo>
                    <a:pt x="148" y="451"/>
                    <a:pt x="152" y="454"/>
                    <a:pt x="149" y="452"/>
                  </a:cubicBezTo>
                  <a:cubicBezTo>
                    <a:pt x="151" y="454"/>
                    <a:pt x="151" y="453"/>
                    <a:pt x="153" y="454"/>
                  </a:cubicBezTo>
                  <a:cubicBezTo>
                    <a:pt x="153" y="455"/>
                    <a:pt x="153" y="455"/>
                    <a:pt x="153" y="455"/>
                  </a:cubicBezTo>
                  <a:cubicBezTo>
                    <a:pt x="151" y="454"/>
                    <a:pt x="146" y="450"/>
                    <a:pt x="149" y="452"/>
                  </a:cubicBezTo>
                  <a:cubicBezTo>
                    <a:pt x="150" y="453"/>
                    <a:pt x="153" y="455"/>
                    <a:pt x="154" y="456"/>
                  </a:cubicBezTo>
                  <a:cubicBezTo>
                    <a:pt x="155" y="456"/>
                    <a:pt x="157" y="458"/>
                    <a:pt x="159" y="459"/>
                  </a:cubicBezTo>
                  <a:cubicBezTo>
                    <a:pt x="161" y="461"/>
                    <a:pt x="164" y="462"/>
                    <a:pt x="164" y="463"/>
                  </a:cubicBezTo>
                  <a:cubicBezTo>
                    <a:pt x="164" y="463"/>
                    <a:pt x="163" y="463"/>
                    <a:pt x="163" y="462"/>
                  </a:cubicBezTo>
                  <a:cubicBezTo>
                    <a:pt x="160" y="461"/>
                    <a:pt x="157" y="458"/>
                    <a:pt x="156" y="458"/>
                  </a:cubicBezTo>
                  <a:cubicBezTo>
                    <a:pt x="155" y="457"/>
                    <a:pt x="155" y="457"/>
                    <a:pt x="156" y="457"/>
                  </a:cubicBezTo>
                  <a:cubicBezTo>
                    <a:pt x="153" y="455"/>
                    <a:pt x="156" y="457"/>
                    <a:pt x="154" y="456"/>
                  </a:cubicBezTo>
                  <a:cubicBezTo>
                    <a:pt x="153" y="455"/>
                    <a:pt x="152" y="454"/>
                    <a:pt x="151" y="454"/>
                  </a:cubicBezTo>
                  <a:cubicBezTo>
                    <a:pt x="152" y="455"/>
                    <a:pt x="155" y="457"/>
                    <a:pt x="159" y="460"/>
                  </a:cubicBezTo>
                  <a:cubicBezTo>
                    <a:pt x="163" y="463"/>
                    <a:pt x="167" y="465"/>
                    <a:pt x="169" y="467"/>
                  </a:cubicBezTo>
                  <a:cubicBezTo>
                    <a:pt x="171" y="468"/>
                    <a:pt x="174" y="470"/>
                    <a:pt x="176" y="471"/>
                  </a:cubicBezTo>
                  <a:cubicBezTo>
                    <a:pt x="179" y="473"/>
                    <a:pt x="182" y="474"/>
                    <a:pt x="182" y="475"/>
                  </a:cubicBezTo>
                  <a:cubicBezTo>
                    <a:pt x="184" y="476"/>
                    <a:pt x="188" y="479"/>
                    <a:pt x="189" y="479"/>
                  </a:cubicBezTo>
                  <a:cubicBezTo>
                    <a:pt x="191" y="481"/>
                    <a:pt x="190" y="480"/>
                    <a:pt x="193" y="481"/>
                  </a:cubicBezTo>
                  <a:cubicBezTo>
                    <a:pt x="197" y="484"/>
                    <a:pt x="196" y="484"/>
                    <a:pt x="198" y="485"/>
                  </a:cubicBezTo>
                  <a:cubicBezTo>
                    <a:pt x="198" y="485"/>
                    <a:pt x="204" y="488"/>
                    <a:pt x="207" y="489"/>
                  </a:cubicBezTo>
                  <a:cubicBezTo>
                    <a:pt x="207" y="489"/>
                    <a:pt x="205" y="489"/>
                    <a:pt x="205" y="489"/>
                  </a:cubicBezTo>
                  <a:cubicBezTo>
                    <a:pt x="208" y="490"/>
                    <a:pt x="209" y="490"/>
                    <a:pt x="211" y="492"/>
                  </a:cubicBezTo>
                  <a:cubicBezTo>
                    <a:pt x="213" y="493"/>
                    <a:pt x="207" y="490"/>
                    <a:pt x="210" y="491"/>
                  </a:cubicBezTo>
                  <a:cubicBezTo>
                    <a:pt x="212" y="492"/>
                    <a:pt x="213" y="493"/>
                    <a:pt x="215" y="494"/>
                  </a:cubicBezTo>
                  <a:cubicBezTo>
                    <a:pt x="217" y="494"/>
                    <a:pt x="217" y="494"/>
                    <a:pt x="218" y="495"/>
                  </a:cubicBezTo>
                  <a:cubicBezTo>
                    <a:pt x="219" y="495"/>
                    <a:pt x="222" y="497"/>
                    <a:pt x="226" y="498"/>
                  </a:cubicBezTo>
                  <a:cubicBezTo>
                    <a:pt x="230" y="500"/>
                    <a:pt x="233" y="501"/>
                    <a:pt x="232" y="501"/>
                  </a:cubicBezTo>
                  <a:cubicBezTo>
                    <a:pt x="239" y="504"/>
                    <a:pt x="249" y="507"/>
                    <a:pt x="258" y="511"/>
                  </a:cubicBezTo>
                  <a:cubicBezTo>
                    <a:pt x="262" y="512"/>
                    <a:pt x="267" y="513"/>
                    <a:pt x="271" y="515"/>
                  </a:cubicBezTo>
                  <a:cubicBezTo>
                    <a:pt x="275" y="516"/>
                    <a:pt x="279" y="517"/>
                    <a:pt x="283" y="518"/>
                  </a:cubicBezTo>
                  <a:cubicBezTo>
                    <a:pt x="283" y="518"/>
                    <a:pt x="283" y="518"/>
                    <a:pt x="280" y="518"/>
                  </a:cubicBezTo>
                  <a:cubicBezTo>
                    <a:pt x="280" y="518"/>
                    <a:pt x="279" y="517"/>
                    <a:pt x="277" y="517"/>
                  </a:cubicBezTo>
                  <a:cubicBezTo>
                    <a:pt x="279" y="517"/>
                    <a:pt x="279" y="517"/>
                    <a:pt x="279" y="518"/>
                  </a:cubicBezTo>
                  <a:cubicBezTo>
                    <a:pt x="276" y="517"/>
                    <a:pt x="274" y="516"/>
                    <a:pt x="272" y="516"/>
                  </a:cubicBezTo>
                  <a:cubicBezTo>
                    <a:pt x="275" y="517"/>
                    <a:pt x="280" y="518"/>
                    <a:pt x="282" y="519"/>
                  </a:cubicBezTo>
                  <a:cubicBezTo>
                    <a:pt x="283" y="519"/>
                    <a:pt x="282" y="518"/>
                    <a:pt x="285" y="519"/>
                  </a:cubicBezTo>
                  <a:cubicBezTo>
                    <a:pt x="283" y="519"/>
                    <a:pt x="288" y="519"/>
                    <a:pt x="290" y="520"/>
                  </a:cubicBezTo>
                  <a:cubicBezTo>
                    <a:pt x="287" y="520"/>
                    <a:pt x="289" y="521"/>
                    <a:pt x="291" y="521"/>
                  </a:cubicBezTo>
                  <a:cubicBezTo>
                    <a:pt x="289" y="520"/>
                    <a:pt x="290" y="520"/>
                    <a:pt x="291" y="521"/>
                  </a:cubicBezTo>
                  <a:cubicBezTo>
                    <a:pt x="295" y="521"/>
                    <a:pt x="296" y="522"/>
                    <a:pt x="299" y="523"/>
                  </a:cubicBezTo>
                  <a:cubicBezTo>
                    <a:pt x="299" y="522"/>
                    <a:pt x="295" y="522"/>
                    <a:pt x="296" y="522"/>
                  </a:cubicBezTo>
                  <a:cubicBezTo>
                    <a:pt x="297" y="522"/>
                    <a:pt x="301" y="523"/>
                    <a:pt x="303" y="523"/>
                  </a:cubicBezTo>
                  <a:cubicBezTo>
                    <a:pt x="305" y="523"/>
                    <a:pt x="309" y="524"/>
                    <a:pt x="313" y="524"/>
                  </a:cubicBezTo>
                  <a:cubicBezTo>
                    <a:pt x="310" y="524"/>
                    <a:pt x="312" y="524"/>
                    <a:pt x="312" y="525"/>
                  </a:cubicBezTo>
                  <a:cubicBezTo>
                    <a:pt x="317" y="526"/>
                    <a:pt x="321" y="526"/>
                    <a:pt x="326" y="527"/>
                  </a:cubicBezTo>
                  <a:cubicBezTo>
                    <a:pt x="324" y="527"/>
                    <a:pt x="317" y="526"/>
                    <a:pt x="320" y="526"/>
                  </a:cubicBezTo>
                  <a:cubicBezTo>
                    <a:pt x="324" y="527"/>
                    <a:pt x="325" y="527"/>
                    <a:pt x="323" y="527"/>
                  </a:cubicBezTo>
                  <a:cubicBezTo>
                    <a:pt x="327" y="527"/>
                    <a:pt x="327" y="528"/>
                    <a:pt x="330" y="528"/>
                  </a:cubicBezTo>
                  <a:cubicBezTo>
                    <a:pt x="330" y="528"/>
                    <a:pt x="331" y="528"/>
                    <a:pt x="331" y="528"/>
                  </a:cubicBezTo>
                  <a:cubicBezTo>
                    <a:pt x="331" y="528"/>
                    <a:pt x="330" y="528"/>
                    <a:pt x="328" y="528"/>
                  </a:cubicBezTo>
                  <a:cubicBezTo>
                    <a:pt x="331" y="529"/>
                    <a:pt x="332" y="529"/>
                    <a:pt x="335" y="530"/>
                  </a:cubicBezTo>
                  <a:cubicBezTo>
                    <a:pt x="336" y="529"/>
                    <a:pt x="332" y="529"/>
                    <a:pt x="334" y="529"/>
                  </a:cubicBezTo>
                  <a:cubicBezTo>
                    <a:pt x="338" y="530"/>
                    <a:pt x="337" y="529"/>
                    <a:pt x="340" y="529"/>
                  </a:cubicBezTo>
                  <a:cubicBezTo>
                    <a:pt x="340" y="530"/>
                    <a:pt x="344" y="530"/>
                    <a:pt x="346" y="530"/>
                  </a:cubicBezTo>
                  <a:cubicBezTo>
                    <a:pt x="343" y="531"/>
                    <a:pt x="339" y="529"/>
                    <a:pt x="337" y="530"/>
                  </a:cubicBezTo>
                  <a:cubicBezTo>
                    <a:pt x="339" y="530"/>
                    <a:pt x="342" y="530"/>
                    <a:pt x="341" y="531"/>
                  </a:cubicBezTo>
                  <a:cubicBezTo>
                    <a:pt x="339" y="530"/>
                    <a:pt x="335" y="530"/>
                    <a:pt x="335" y="530"/>
                  </a:cubicBezTo>
                  <a:cubicBezTo>
                    <a:pt x="339" y="531"/>
                    <a:pt x="342" y="531"/>
                    <a:pt x="344" y="531"/>
                  </a:cubicBezTo>
                  <a:cubicBezTo>
                    <a:pt x="345" y="531"/>
                    <a:pt x="351" y="532"/>
                    <a:pt x="354" y="532"/>
                  </a:cubicBezTo>
                  <a:cubicBezTo>
                    <a:pt x="355" y="532"/>
                    <a:pt x="353" y="532"/>
                    <a:pt x="355" y="532"/>
                  </a:cubicBezTo>
                  <a:cubicBezTo>
                    <a:pt x="357" y="532"/>
                    <a:pt x="359" y="533"/>
                    <a:pt x="359" y="532"/>
                  </a:cubicBezTo>
                  <a:cubicBezTo>
                    <a:pt x="357" y="532"/>
                    <a:pt x="359" y="532"/>
                    <a:pt x="360" y="532"/>
                  </a:cubicBezTo>
                  <a:cubicBezTo>
                    <a:pt x="360" y="532"/>
                    <a:pt x="363" y="533"/>
                    <a:pt x="365" y="533"/>
                  </a:cubicBezTo>
                  <a:cubicBezTo>
                    <a:pt x="365" y="533"/>
                    <a:pt x="367" y="533"/>
                    <a:pt x="366" y="533"/>
                  </a:cubicBezTo>
                  <a:cubicBezTo>
                    <a:pt x="371" y="533"/>
                    <a:pt x="374" y="533"/>
                    <a:pt x="378" y="533"/>
                  </a:cubicBezTo>
                  <a:cubicBezTo>
                    <a:pt x="382" y="533"/>
                    <a:pt x="385" y="533"/>
                    <a:pt x="389" y="533"/>
                  </a:cubicBezTo>
                  <a:cubicBezTo>
                    <a:pt x="390" y="533"/>
                    <a:pt x="389" y="534"/>
                    <a:pt x="390" y="533"/>
                  </a:cubicBezTo>
                  <a:cubicBezTo>
                    <a:pt x="392" y="533"/>
                    <a:pt x="395" y="533"/>
                    <a:pt x="397" y="533"/>
                  </a:cubicBezTo>
                  <a:cubicBezTo>
                    <a:pt x="397" y="533"/>
                    <a:pt x="396" y="533"/>
                    <a:pt x="396" y="533"/>
                  </a:cubicBezTo>
                  <a:cubicBezTo>
                    <a:pt x="399" y="533"/>
                    <a:pt x="412" y="532"/>
                    <a:pt x="408" y="533"/>
                  </a:cubicBezTo>
                  <a:cubicBezTo>
                    <a:pt x="411" y="532"/>
                    <a:pt x="419" y="531"/>
                    <a:pt x="419" y="532"/>
                  </a:cubicBezTo>
                  <a:cubicBezTo>
                    <a:pt x="421" y="531"/>
                    <a:pt x="419" y="531"/>
                    <a:pt x="420" y="531"/>
                  </a:cubicBezTo>
                  <a:cubicBezTo>
                    <a:pt x="425" y="531"/>
                    <a:pt x="430" y="530"/>
                    <a:pt x="434" y="530"/>
                  </a:cubicBezTo>
                  <a:cubicBezTo>
                    <a:pt x="439" y="529"/>
                    <a:pt x="444" y="528"/>
                    <a:pt x="448" y="527"/>
                  </a:cubicBezTo>
                  <a:cubicBezTo>
                    <a:pt x="448" y="527"/>
                    <a:pt x="450" y="527"/>
                    <a:pt x="453" y="527"/>
                  </a:cubicBezTo>
                  <a:cubicBezTo>
                    <a:pt x="455" y="526"/>
                    <a:pt x="457" y="526"/>
                    <a:pt x="458" y="525"/>
                  </a:cubicBezTo>
                  <a:cubicBezTo>
                    <a:pt x="459" y="525"/>
                    <a:pt x="460" y="525"/>
                    <a:pt x="461" y="525"/>
                  </a:cubicBezTo>
                  <a:cubicBezTo>
                    <a:pt x="458" y="526"/>
                    <a:pt x="456" y="526"/>
                    <a:pt x="453" y="527"/>
                  </a:cubicBezTo>
                  <a:cubicBezTo>
                    <a:pt x="451" y="527"/>
                    <a:pt x="449" y="528"/>
                    <a:pt x="447" y="528"/>
                  </a:cubicBezTo>
                  <a:cubicBezTo>
                    <a:pt x="443" y="529"/>
                    <a:pt x="439" y="530"/>
                    <a:pt x="433" y="531"/>
                  </a:cubicBezTo>
                  <a:cubicBezTo>
                    <a:pt x="433" y="531"/>
                    <a:pt x="438" y="530"/>
                    <a:pt x="438" y="530"/>
                  </a:cubicBezTo>
                  <a:cubicBezTo>
                    <a:pt x="433" y="532"/>
                    <a:pt x="428" y="532"/>
                    <a:pt x="424" y="533"/>
                  </a:cubicBezTo>
                  <a:cubicBezTo>
                    <a:pt x="422" y="533"/>
                    <a:pt x="419" y="534"/>
                    <a:pt x="417" y="534"/>
                  </a:cubicBezTo>
                  <a:cubicBezTo>
                    <a:pt x="415" y="534"/>
                    <a:pt x="413" y="534"/>
                    <a:pt x="411" y="535"/>
                  </a:cubicBezTo>
                  <a:cubicBezTo>
                    <a:pt x="406" y="535"/>
                    <a:pt x="402" y="536"/>
                    <a:pt x="397" y="536"/>
                  </a:cubicBezTo>
                  <a:cubicBezTo>
                    <a:pt x="393" y="536"/>
                    <a:pt x="389" y="536"/>
                    <a:pt x="384" y="536"/>
                  </a:cubicBezTo>
                  <a:cubicBezTo>
                    <a:pt x="364" y="537"/>
                    <a:pt x="343" y="535"/>
                    <a:pt x="325" y="534"/>
                  </a:cubicBezTo>
                  <a:cubicBezTo>
                    <a:pt x="319" y="533"/>
                    <a:pt x="313" y="532"/>
                    <a:pt x="305" y="531"/>
                  </a:cubicBezTo>
                  <a:cubicBezTo>
                    <a:pt x="302" y="530"/>
                    <a:pt x="298" y="530"/>
                    <a:pt x="295" y="529"/>
                  </a:cubicBezTo>
                  <a:cubicBezTo>
                    <a:pt x="293" y="528"/>
                    <a:pt x="291" y="528"/>
                    <a:pt x="290" y="528"/>
                  </a:cubicBezTo>
                  <a:cubicBezTo>
                    <a:pt x="288" y="527"/>
                    <a:pt x="286" y="527"/>
                    <a:pt x="285" y="526"/>
                  </a:cubicBezTo>
                  <a:cubicBezTo>
                    <a:pt x="286" y="527"/>
                    <a:pt x="288" y="528"/>
                    <a:pt x="290" y="528"/>
                  </a:cubicBezTo>
                  <a:cubicBezTo>
                    <a:pt x="292" y="529"/>
                    <a:pt x="295" y="529"/>
                    <a:pt x="297" y="529"/>
                  </a:cubicBezTo>
                  <a:cubicBezTo>
                    <a:pt x="302" y="530"/>
                    <a:pt x="307" y="531"/>
                    <a:pt x="311" y="532"/>
                  </a:cubicBezTo>
                  <a:cubicBezTo>
                    <a:pt x="310" y="532"/>
                    <a:pt x="310" y="533"/>
                    <a:pt x="309" y="533"/>
                  </a:cubicBezTo>
                  <a:cubicBezTo>
                    <a:pt x="315" y="534"/>
                    <a:pt x="319" y="535"/>
                    <a:pt x="322" y="535"/>
                  </a:cubicBezTo>
                  <a:cubicBezTo>
                    <a:pt x="327" y="536"/>
                    <a:pt x="332" y="537"/>
                    <a:pt x="337" y="537"/>
                  </a:cubicBezTo>
                  <a:cubicBezTo>
                    <a:pt x="339" y="538"/>
                    <a:pt x="341" y="538"/>
                    <a:pt x="343" y="538"/>
                  </a:cubicBezTo>
                  <a:cubicBezTo>
                    <a:pt x="345" y="538"/>
                    <a:pt x="347" y="539"/>
                    <a:pt x="349" y="539"/>
                  </a:cubicBezTo>
                  <a:cubicBezTo>
                    <a:pt x="352" y="539"/>
                    <a:pt x="350" y="539"/>
                    <a:pt x="353" y="539"/>
                  </a:cubicBezTo>
                  <a:cubicBezTo>
                    <a:pt x="353" y="539"/>
                    <a:pt x="355" y="539"/>
                    <a:pt x="354" y="539"/>
                  </a:cubicBezTo>
                  <a:cubicBezTo>
                    <a:pt x="357" y="539"/>
                    <a:pt x="360" y="540"/>
                    <a:pt x="361" y="540"/>
                  </a:cubicBezTo>
                  <a:cubicBezTo>
                    <a:pt x="367" y="540"/>
                    <a:pt x="367" y="540"/>
                    <a:pt x="372" y="540"/>
                  </a:cubicBezTo>
                  <a:cubicBezTo>
                    <a:pt x="372" y="540"/>
                    <a:pt x="372" y="540"/>
                    <a:pt x="372" y="540"/>
                  </a:cubicBezTo>
                  <a:cubicBezTo>
                    <a:pt x="382" y="540"/>
                    <a:pt x="389" y="540"/>
                    <a:pt x="398" y="540"/>
                  </a:cubicBezTo>
                  <a:cubicBezTo>
                    <a:pt x="398" y="540"/>
                    <a:pt x="399" y="540"/>
                    <a:pt x="399" y="540"/>
                  </a:cubicBezTo>
                  <a:cubicBezTo>
                    <a:pt x="404" y="540"/>
                    <a:pt x="407" y="539"/>
                    <a:pt x="409" y="540"/>
                  </a:cubicBezTo>
                  <a:cubicBezTo>
                    <a:pt x="424" y="538"/>
                    <a:pt x="437" y="537"/>
                    <a:pt x="452" y="533"/>
                  </a:cubicBezTo>
                  <a:cubicBezTo>
                    <a:pt x="453" y="533"/>
                    <a:pt x="454" y="533"/>
                    <a:pt x="455" y="533"/>
                  </a:cubicBezTo>
                  <a:cubicBezTo>
                    <a:pt x="461" y="531"/>
                    <a:pt x="473" y="529"/>
                    <a:pt x="479" y="527"/>
                  </a:cubicBezTo>
                  <a:cubicBezTo>
                    <a:pt x="480" y="526"/>
                    <a:pt x="481" y="526"/>
                    <a:pt x="482" y="525"/>
                  </a:cubicBezTo>
                  <a:cubicBezTo>
                    <a:pt x="484" y="525"/>
                    <a:pt x="480" y="526"/>
                    <a:pt x="483" y="525"/>
                  </a:cubicBezTo>
                  <a:cubicBezTo>
                    <a:pt x="487" y="524"/>
                    <a:pt x="480" y="526"/>
                    <a:pt x="483" y="525"/>
                  </a:cubicBezTo>
                  <a:cubicBezTo>
                    <a:pt x="484" y="525"/>
                    <a:pt x="485" y="524"/>
                    <a:pt x="487" y="524"/>
                  </a:cubicBezTo>
                  <a:cubicBezTo>
                    <a:pt x="486" y="524"/>
                    <a:pt x="490" y="523"/>
                    <a:pt x="493" y="522"/>
                  </a:cubicBezTo>
                  <a:cubicBezTo>
                    <a:pt x="497" y="520"/>
                    <a:pt x="506" y="517"/>
                    <a:pt x="509" y="514"/>
                  </a:cubicBezTo>
                  <a:cubicBezTo>
                    <a:pt x="515" y="512"/>
                    <a:pt x="519" y="510"/>
                    <a:pt x="522" y="509"/>
                  </a:cubicBezTo>
                  <a:cubicBezTo>
                    <a:pt x="526" y="507"/>
                    <a:pt x="528" y="506"/>
                    <a:pt x="531" y="504"/>
                  </a:cubicBezTo>
                  <a:cubicBezTo>
                    <a:pt x="532" y="504"/>
                    <a:pt x="533" y="503"/>
                    <a:pt x="535" y="502"/>
                  </a:cubicBezTo>
                  <a:cubicBezTo>
                    <a:pt x="533" y="503"/>
                    <a:pt x="532" y="503"/>
                    <a:pt x="531" y="503"/>
                  </a:cubicBezTo>
                  <a:cubicBezTo>
                    <a:pt x="532" y="502"/>
                    <a:pt x="532" y="502"/>
                    <a:pt x="534" y="502"/>
                  </a:cubicBezTo>
                  <a:cubicBezTo>
                    <a:pt x="534" y="502"/>
                    <a:pt x="533" y="502"/>
                    <a:pt x="533" y="502"/>
                  </a:cubicBezTo>
                  <a:cubicBezTo>
                    <a:pt x="536" y="501"/>
                    <a:pt x="537" y="500"/>
                    <a:pt x="539" y="499"/>
                  </a:cubicBezTo>
                  <a:cubicBezTo>
                    <a:pt x="537" y="500"/>
                    <a:pt x="538" y="500"/>
                    <a:pt x="539" y="499"/>
                  </a:cubicBezTo>
                  <a:cubicBezTo>
                    <a:pt x="541" y="498"/>
                    <a:pt x="543" y="497"/>
                    <a:pt x="543" y="497"/>
                  </a:cubicBezTo>
                  <a:cubicBezTo>
                    <a:pt x="542" y="497"/>
                    <a:pt x="541" y="498"/>
                    <a:pt x="540" y="498"/>
                  </a:cubicBezTo>
                  <a:cubicBezTo>
                    <a:pt x="538" y="499"/>
                    <a:pt x="537" y="500"/>
                    <a:pt x="536" y="500"/>
                  </a:cubicBezTo>
                  <a:cubicBezTo>
                    <a:pt x="536" y="500"/>
                    <a:pt x="535" y="500"/>
                    <a:pt x="536" y="500"/>
                  </a:cubicBezTo>
                  <a:cubicBezTo>
                    <a:pt x="538" y="499"/>
                    <a:pt x="541" y="498"/>
                    <a:pt x="543" y="496"/>
                  </a:cubicBezTo>
                  <a:cubicBezTo>
                    <a:pt x="546" y="495"/>
                    <a:pt x="548" y="494"/>
                    <a:pt x="551" y="492"/>
                  </a:cubicBezTo>
                  <a:cubicBezTo>
                    <a:pt x="552" y="491"/>
                    <a:pt x="549" y="493"/>
                    <a:pt x="554" y="491"/>
                  </a:cubicBezTo>
                  <a:cubicBezTo>
                    <a:pt x="554" y="491"/>
                    <a:pt x="557" y="489"/>
                    <a:pt x="554" y="491"/>
                  </a:cubicBezTo>
                  <a:cubicBezTo>
                    <a:pt x="558" y="489"/>
                    <a:pt x="557" y="489"/>
                    <a:pt x="560" y="487"/>
                  </a:cubicBezTo>
                  <a:cubicBezTo>
                    <a:pt x="560" y="488"/>
                    <a:pt x="560" y="488"/>
                    <a:pt x="560" y="488"/>
                  </a:cubicBezTo>
                  <a:cubicBezTo>
                    <a:pt x="563" y="486"/>
                    <a:pt x="562" y="487"/>
                    <a:pt x="564" y="485"/>
                  </a:cubicBezTo>
                  <a:cubicBezTo>
                    <a:pt x="568" y="483"/>
                    <a:pt x="571" y="482"/>
                    <a:pt x="574" y="480"/>
                  </a:cubicBezTo>
                  <a:cubicBezTo>
                    <a:pt x="570" y="483"/>
                    <a:pt x="566" y="485"/>
                    <a:pt x="563" y="486"/>
                  </a:cubicBezTo>
                  <a:cubicBezTo>
                    <a:pt x="565" y="485"/>
                    <a:pt x="567" y="484"/>
                    <a:pt x="568" y="484"/>
                  </a:cubicBezTo>
                  <a:cubicBezTo>
                    <a:pt x="564" y="486"/>
                    <a:pt x="563" y="487"/>
                    <a:pt x="559" y="489"/>
                  </a:cubicBezTo>
                  <a:cubicBezTo>
                    <a:pt x="556" y="491"/>
                    <a:pt x="553" y="492"/>
                    <a:pt x="550" y="494"/>
                  </a:cubicBezTo>
                  <a:cubicBezTo>
                    <a:pt x="547" y="495"/>
                    <a:pt x="544" y="497"/>
                    <a:pt x="543" y="498"/>
                  </a:cubicBezTo>
                  <a:cubicBezTo>
                    <a:pt x="549" y="494"/>
                    <a:pt x="555" y="492"/>
                    <a:pt x="557" y="491"/>
                  </a:cubicBezTo>
                  <a:cubicBezTo>
                    <a:pt x="557" y="491"/>
                    <a:pt x="553" y="493"/>
                    <a:pt x="553" y="493"/>
                  </a:cubicBezTo>
                  <a:cubicBezTo>
                    <a:pt x="554" y="492"/>
                    <a:pt x="554" y="492"/>
                    <a:pt x="556" y="491"/>
                  </a:cubicBezTo>
                  <a:cubicBezTo>
                    <a:pt x="559" y="490"/>
                    <a:pt x="559" y="489"/>
                    <a:pt x="564" y="487"/>
                  </a:cubicBezTo>
                  <a:cubicBezTo>
                    <a:pt x="562" y="488"/>
                    <a:pt x="568" y="485"/>
                    <a:pt x="564" y="487"/>
                  </a:cubicBezTo>
                  <a:cubicBezTo>
                    <a:pt x="566" y="486"/>
                    <a:pt x="571" y="483"/>
                    <a:pt x="571" y="483"/>
                  </a:cubicBezTo>
                  <a:cubicBezTo>
                    <a:pt x="570" y="484"/>
                    <a:pt x="566" y="486"/>
                    <a:pt x="566" y="486"/>
                  </a:cubicBezTo>
                  <a:cubicBezTo>
                    <a:pt x="569" y="485"/>
                    <a:pt x="563" y="488"/>
                    <a:pt x="567" y="486"/>
                  </a:cubicBezTo>
                  <a:cubicBezTo>
                    <a:pt x="570" y="484"/>
                    <a:pt x="572" y="484"/>
                    <a:pt x="575" y="481"/>
                  </a:cubicBezTo>
                  <a:cubicBezTo>
                    <a:pt x="575" y="482"/>
                    <a:pt x="574" y="482"/>
                    <a:pt x="574" y="482"/>
                  </a:cubicBezTo>
                  <a:cubicBezTo>
                    <a:pt x="577" y="481"/>
                    <a:pt x="576" y="481"/>
                    <a:pt x="578" y="480"/>
                  </a:cubicBezTo>
                  <a:cubicBezTo>
                    <a:pt x="579" y="479"/>
                    <a:pt x="575" y="481"/>
                    <a:pt x="576" y="481"/>
                  </a:cubicBezTo>
                  <a:cubicBezTo>
                    <a:pt x="584" y="476"/>
                    <a:pt x="586" y="474"/>
                    <a:pt x="590" y="472"/>
                  </a:cubicBezTo>
                  <a:cubicBezTo>
                    <a:pt x="589" y="473"/>
                    <a:pt x="588" y="473"/>
                    <a:pt x="588" y="474"/>
                  </a:cubicBezTo>
                  <a:cubicBezTo>
                    <a:pt x="589" y="473"/>
                    <a:pt x="590" y="473"/>
                    <a:pt x="590" y="473"/>
                  </a:cubicBezTo>
                  <a:cubicBezTo>
                    <a:pt x="593" y="470"/>
                    <a:pt x="594" y="469"/>
                    <a:pt x="596" y="468"/>
                  </a:cubicBezTo>
                  <a:cubicBezTo>
                    <a:pt x="600" y="465"/>
                    <a:pt x="606" y="461"/>
                    <a:pt x="611" y="457"/>
                  </a:cubicBezTo>
                  <a:cubicBezTo>
                    <a:pt x="614" y="455"/>
                    <a:pt x="617" y="453"/>
                    <a:pt x="620" y="450"/>
                  </a:cubicBezTo>
                  <a:cubicBezTo>
                    <a:pt x="623" y="448"/>
                    <a:pt x="626" y="445"/>
                    <a:pt x="629" y="442"/>
                  </a:cubicBezTo>
                  <a:cubicBezTo>
                    <a:pt x="629" y="442"/>
                    <a:pt x="627" y="444"/>
                    <a:pt x="628" y="444"/>
                  </a:cubicBezTo>
                  <a:cubicBezTo>
                    <a:pt x="631" y="441"/>
                    <a:pt x="633" y="438"/>
                    <a:pt x="630" y="440"/>
                  </a:cubicBezTo>
                  <a:cubicBezTo>
                    <a:pt x="632" y="439"/>
                    <a:pt x="632" y="439"/>
                    <a:pt x="634" y="437"/>
                  </a:cubicBezTo>
                  <a:cubicBezTo>
                    <a:pt x="633" y="437"/>
                    <a:pt x="633" y="437"/>
                    <a:pt x="633" y="437"/>
                  </a:cubicBezTo>
                  <a:cubicBezTo>
                    <a:pt x="636" y="435"/>
                    <a:pt x="637" y="433"/>
                    <a:pt x="637" y="433"/>
                  </a:cubicBezTo>
                  <a:cubicBezTo>
                    <a:pt x="636" y="434"/>
                    <a:pt x="636" y="433"/>
                    <a:pt x="634" y="435"/>
                  </a:cubicBezTo>
                  <a:cubicBezTo>
                    <a:pt x="633" y="436"/>
                    <a:pt x="631" y="437"/>
                    <a:pt x="629" y="439"/>
                  </a:cubicBezTo>
                  <a:cubicBezTo>
                    <a:pt x="629" y="440"/>
                    <a:pt x="631" y="439"/>
                    <a:pt x="628" y="441"/>
                  </a:cubicBezTo>
                  <a:cubicBezTo>
                    <a:pt x="629" y="439"/>
                    <a:pt x="628" y="441"/>
                    <a:pt x="625" y="443"/>
                  </a:cubicBezTo>
                  <a:cubicBezTo>
                    <a:pt x="625" y="442"/>
                    <a:pt x="629" y="439"/>
                    <a:pt x="631" y="437"/>
                  </a:cubicBezTo>
                  <a:cubicBezTo>
                    <a:pt x="631" y="437"/>
                    <a:pt x="631" y="437"/>
                    <a:pt x="631" y="437"/>
                  </a:cubicBezTo>
                  <a:cubicBezTo>
                    <a:pt x="627" y="440"/>
                    <a:pt x="625" y="442"/>
                    <a:pt x="623" y="445"/>
                  </a:cubicBezTo>
                  <a:cubicBezTo>
                    <a:pt x="623" y="444"/>
                    <a:pt x="625" y="442"/>
                    <a:pt x="626" y="442"/>
                  </a:cubicBezTo>
                  <a:cubicBezTo>
                    <a:pt x="624" y="443"/>
                    <a:pt x="622" y="445"/>
                    <a:pt x="619" y="447"/>
                  </a:cubicBezTo>
                  <a:cubicBezTo>
                    <a:pt x="617" y="449"/>
                    <a:pt x="614" y="451"/>
                    <a:pt x="612" y="453"/>
                  </a:cubicBezTo>
                  <a:cubicBezTo>
                    <a:pt x="606" y="457"/>
                    <a:pt x="602" y="460"/>
                    <a:pt x="602" y="460"/>
                  </a:cubicBezTo>
                  <a:cubicBezTo>
                    <a:pt x="599" y="462"/>
                    <a:pt x="596" y="464"/>
                    <a:pt x="592" y="467"/>
                  </a:cubicBezTo>
                  <a:cubicBezTo>
                    <a:pt x="592" y="467"/>
                    <a:pt x="594" y="465"/>
                    <a:pt x="595" y="465"/>
                  </a:cubicBezTo>
                  <a:cubicBezTo>
                    <a:pt x="592" y="468"/>
                    <a:pt x="589" y="470"/>
                    <a:pt x="587" y="470"/>
                  </a:cubicBezTo>
                  <a:cubicBezTo>
                    <a:pt x="588" y="470"/>
                    <a:pt x="583" y="473"/>
                    <a:pt x="582" y="474"/>
                  </a:cubicBezTo>
                  <a:cubicBezTo>
                    <a:pt x="582" y="474"/>
                    <a:pt x="579" y="476"/>
                    <a:pt x="577" y="477"/>
                  </a:cubicBezTo>
                  <a:cubicBezTo>
                    <a:pt x="578" y="477"/>
                    <a:pt x="578" y="476"/>
                    <a:pt x="578" y="476"/>
                  </a:cubicBezTo>
                  <a:cubicBezTo>
                    <a:pt x="579" y="476"/>
                    <a:pt x="580" y="475"/>
                    <a:pt x="581" y="474"/>
                  </a:cubicBezTo>
                  <a:cubicBezTo>
                    <a:pt x="578" y="476"/>
                    <a:pt x="578" y="476"/>
                    <a:pt x="577" y="476"/>
                  </a:cubicBezTo>
                  <a:cubicBezTo>
                    <a:pt x="576" y="477"/>
                    <a:pt x="575" y="478"/>
                    <a:pt x="574" y="479"/>
                  </a:cubicBezTo>
                  <a:cubicBezTo>
                    <a:pt x="575" y="478"/>
                    <a:pt x="577" y="477"/>
                    <a:pt x="578" y="476"/>
                  </a:cubicBezTo>
                  <a:cubicBezTo>
                    <a:pt x="577" y="477"/>
                    <a:pt x="576" y="478"/>
                    <a:pt x="574" y="479"/>
                  </a:cubicBezTo>
                  <a:cubicBezTo>
                    <a:pt x="569" y="482"/>
                    <a:pt x="571" y="480"/>
                    <a:pt x="580" y="474"/>
                  </a:cubicBezTo>
                  <a:cubicBezTo>
                    <a:pt x="582" y="473"/>
                    <a:pt x="583" y="473"/>
                    <a:pt x="586" y="470"/>
                  </a:cubicBezTo>
                  <a:cubicBezTo>
                    <a:pt x="587" y="470"/>
                    <a:pt x="583" y="472"/>
                    <a:pt x="585" y="470"/>
                  </a:cubicBezTo>
                  <a:cubicBezTo>
                    <a:pt x="588" y="469"/>
                    <a:pt x="588" y="469"/>
                    <a:pt x="590" y="467"/>
                  </a:cubicBezTo>
                  <a:cubicBezTo>
                    <a:pt x="590" y="466"/>
                    <a:pt x="587" y="470"/>
                    <a:pt x="587" y="469"/>
                  </a:cubicBezTo>
                  <a:cubicBezTo>
                    <a:pt x="589" y="467"/>
                    <a:pt x="592" y="465"/>
                    <a:pt x="595" y="462"/>
                  </a:cubicBezTo>
                  <a:cubicBezTo>
                    <a:pt x="596" y="462"/>
                    <a:pt x="596" y="463"/>
                    <a:pt x="596" y="462"/>
                  </a:cubicBezTo>
                  <a:cubicBezTo>
                    <a:pt x="598" y="461"/>
                    <a:pt x="600" y="459"/>
                    <a:pt x="602" y="457"/>
                  </a:cubicBezTo>
                  <a:cubicBezTo>
                    <a:pt x="605" y="456"/>
                    <a:pt x="607" y="453"/>
                    <a:pt x="611" y="451"/>
                  </a:cubicBezTo>
                  <a:cubicBezTo>
                    <a:pt x="610" y="451"/>
                    <a:pt x="613" y="449"/>
                    <a:pt x="613" y="449"/>
                  </a:cubicBezTo>
                  <a:cubicBezTo>
                    <a:pt x="617" y="446"/>
                    <a:pt x="621" y="443"/>
                    <a:pt x="622" y="441"/>
                  </a:cubicBezTo>
                  <a:cubicBezTo>
                    <a:pt x="617" y="447"/>
                    <a:pt x="609" y="453"/>
                    <a:pt x="604" y="457"/>
                  </a:cubicBezTo>
                  <a:cubicBezTo>
                    <a:pt x="605" y="456"/>
                    <a:pt x="609" y="453"/>
                    <a:pt x="611" y="452"/>
                  </a:cubicBezTo>
                  <a:cubicBezTo>
                    <a:pt x="613" y="450"/>
                    <a:pt x="612" y="451"/>
                    <a:pt x="614" y="449"/>
                  </a:cubicBezTo>
                  <a:cubicBezTo>
                    <a:pt x="616" y="448"/>
                    <a:pt x="618" y="447"/>
                    <a:pt x="615" y="449"/>
                  </a:cubicBezTo>
                  <a:cubicBezTo>
                    <a:pt x="618" y="447"/>
                    <a:pt x="618" y="446"/>
                    <a:pt x="620" y="445"/>
                  </a:cubicBezTo>
                  <a:cubicBezTo>
                    <a:pt x="619" y="446"/>
                    <a:pt x="618" y="447"/>
                    <a:pt x="617" y="447"/>
                  </a:cubicBezTo>
                  <a:cubicBezTo>
                    <a:pt x="618" y="446"/>
                    <a:pt x="622" y="443"/>
                    <a:pt x="624" y="441"/>
                  </a:cubicBezTo>
                  <a:cubicBezTo>
                    <a:pt x="623" y="441"/>
                    <a:pt x="621" y="443"/>
                    <a:pt x="620" y="444"/>
                  </a:cubicBezTo>
                  <a:cubicBezTo>
                    <a:pt x="623" y="441"/>
                    <a:pt x="623" y="441"/>
                    <a:pt x="626" y="439"/>
                  </a:cubicBezTo>
                  <a:cubicBezTo>
                    <a:pt x="626" y="439"/>
                    <a:pt x="625" y="439"/>
                    <a:pt x="625" y="439"/>
                  </a:cubicBezTo>
                  <a:cubicBezTo>
                    <a:pt x="627" y="437"/>
                    <a:pt x="629" y="435"/>
                    <a:pt x="631" y="433"/>
                  </a:cubicBezTo>
                  <a:cubicBezTo>
                    <a:pt x="633" y="431"/>
                    <a:pt x="635" y="429"/>
                    <a:pt x="636" y="428"/>
                  </a:cubicBezTo>
                  <a:cubicBezTo>
                    <a:pt x="635" y="429"/>
                    <a:pt x="633" y="431"/>
                    <a:pt x="632" y="431"/>
                  </a:cubicBezTo>
                  <a:cubicBezTo>
                    <a:pt x="635" y="428"/>
                    <a:pt x="639" y="425"/>
                    <a:pt x="643" y="422"/>
                  </a:cubicBezTo>
                  <a:cubicBezTo>
                    <a:pt x="642" y="423"/>
                    <a:pt x="640" y="425"/>
                    <a:pt x="638" y="426"/>
                  </a:cubicBezTo>
                  <a:cubicBezTo>
                    <a:pt x="640" y="425"/>
                    <a:pt x="642" y="423"/>
                    <a:pt x="643" y="421"/>
                  </a:cubicBezTo>
                  <a:cubicBezTo>
                    <a:pt x="645" y="420"/>
                    <a:pt x="645" y="420"/>
                    <a:pt x="645" y="420"/>
                  </a:cubicBezTo>
                  <a:cubicBezTo>
                    <a:pt x="647" y="418"/>
                    <a:pt x="643" y="421"/>
                    <a:pt x="645" y="419"/>
                  </a:cubicBezTo>
                  <a:cubicBezTo>
                    <a:pt x="646" y="418"/>
                    <a:pt x="646" y="418"/>
                    <a:pt x="646" y="418"/>
                  </a:cubicBezTo>
                  <a:cubicBezTo>
                    <a:pt x="646" y="419"/>
                    <a:pt x="647" y="418"/>
                    <a:pt x="648" y="417"/>
                  </a:cubicBezTo>
                  <a:cubicBezTo>
                    <a:pt x="648" y="417"/>
                    <a:pt x="649" y="416"/>
                    <a:pt x="649" y="415"/>
                  </a:cubicBezTo>
                  <a:cubicBezTo>
                    <a:pt x="648" y="417"/>
                    <a:pt x="647" y="417"/>
                    <a:pt x="647" y="418"/>
                  </a:cubicBezTo>
                  <a:cubicBezTo>
                    <a:pt x="649" y="415"/>
                    <a:pt x="650" y="414"/>
                    <a:pt x="653" y="411"/>
                  </a:cubicBezTo>
                  <a:cubicBezTo>
                    <a:pt x="653" y="411"/>
                    <a:pt x="656" y="408"/>
                    <a:pt x="657" y="406"/>
                  </a:cubicBezTo>
                  <a:cubicBezTo>
                    <a:pt x="656" y="408"/>
                    <a:pt x="654" y="409"/>
                    <a:pt x="654" y="410"/>
                  </a:cubicBezTo>
                  <a:cubicBezTo>
                    <a:pt x="657" y="407"/>
                    <a:pt x="659" y="403"/>
                    <a:pt x="661" y="401"/>
                  </a:cubicBezTo>
                  <a:cubicBezTo>
                    <a:pt x="661" y="401"/>
                    <a:pt x="659" y="402"/>
                    <a:pt x="658" y="404"/>
                  </a:cubicBezTo>
                  <a:cubicBezTo>
                    <a:pt x="658" y="404"/>
                    <a:pt x="660" y="401"/>
                    <a:pt x="659" y="403"/>
                  </a:cubicBezTo>
                  <a:cubicBezTo>
                    <a:pt x="656" y="406"/>
                    <a:pt x="654" y="408"/>
                    <a:pt x="652" y="411"/>
                  </a:cubicBezTo>
                  <a:cubicBezTo>
                    <a:pt x="650" y="413"/>
                    <a:pt x="650" y="412"/>
                    <a:pt x="649" y="414"/>
                  </a:cubicBezTo>
                  <a:cubicBezTo>
                    <a:pt x="650" y="412"/>
                    <a:pt x="648" y="414"/>
                    <a:pt x="649" y="412"/>
                  </a:cubicBezTo>
                  <a:cubicBezTo>
                    <a:pt x="647" y="414"/>
                    <a:pt x="647" y="415"/>
                    <a:pt x="648" y="414"/>
                  </a:cubicBezTo>
                  <a:cubicBezTo>
                    <a:pt x="646" y="416"/>
                    <a:pt x="646" y="415"/>
                    <a:pt x="645" y="417"/>
                  </a:cubicBezTo>
                  <a:cubicBezTo>
                    <a:pt x="643" y="418"/>
                    <a:pt x="642" y="419"/>
                    <a:pt x="639" y="422"/>
                  </a:cubicBezTo>
                  <a:cubicBezTo>
                    <a:pt x="639" y="422"/>
                    <a:pt x="642" y="419"/>
                    <a:pt x="641" y="421"/>
                  </a:cubicBezTo>
                  <a:cubicBezTo>
                    <a:pt x="639" y="422"/>
                    <a:pt x="639" y="422"/>
                    <a:pt x="637" y="424"/>
                  </a:cubicBezTo>
                  <a:cubicBezTo>
                    <a:pt x="637" y="424"/>
                    <a:pt x="645" y="417"/>
                    <a:pt x="644" y="418"/>
                  </a:cubicBezTo>
                  <a:cubicBezTo>
                    <a:pt x="642" y="420"/>
                    <a:pt x="641" y="421"/>
                    <a:pt x="639" y="423"/>
                  </a:cubicBezTo>
                  <a:cubicBezTo>
                    <a:pt x="639" y="423"/>
                    <a:pt x="635" y="426"/>
                    <a:pt x="633" y="428"/>
                  </a:cubicBezTo>
                  <a:cubicBezTo>
                    <a:pt x="634" y="427"/>
                    <a:pt x="636" y="425"/>
                    <a:pt x="636" y="425"/>
                  </a:cubicBezTo>
                  <a:cubicBezTo>
                    <a:pt x="634" y="427"/>
                    <a:pt x="637" y="423"/>
                    <a:pt x="637" y="423"/>
                  </a:cubicBezTo>
                  <a:cubicBezTo>
                    <a:pt x="637" y="423"/>
                    <a:pt x="635" y="425"/>
                    <a:pt x="636" y="424"/>
                  </a:cubicBezTo>
                  <a:cubicBezTo>
                    <a:pt x="638" y="422"/>
                    <a:pt x="641" y="419"/>
                    <a:pt x="643" y="417"/>
                  </a:cubicBezTo>
                  <a:cubicBezTo>
                    <a:pt x="645" y="415"/>
                    <a:pt x="647" y="412"/>
                    <a:pt x="648" y="411"/>
                  </a:cubicBezTo>
                  <a:cubicBezTo>
                    <a:pt x="647" y="412"/>
                    <a:pt x="645" y="414"/>
                    <a:pt x="643" y="417"/>
                  </a:cubicBezTo>
                  <a:cubicBezTo>
                    <a:pt x="641" y="419"/>
                    <a:pt x="639" y="421"/>
                    <a:pt x="637" y="422"/>
                  </a:cubicBezTo>
                  <a:cubicBezTo>
                    <a:pt x="637" y="423"/>
                    <a:pt x="636" y="422"/>
                    <a:pt x="637" y="422"/>
                  </a:cubicBezTo>
                  <a:cubicBezTo>
                    <a:pt x="635" y="424"/>
                    <a:pt x="634" y="424"/>
                    <a:pt x="633" y="426"/>
                  </a:cubicBezTo>
                  <a:cubicBezTo>
                    <a:pt x="633" y="426"/>
                    <a:pt x="633" y="426"/>
                    <a:pt x="632" y="427"/>
                  </a:cubicBezTo>
                  <a:cubicBezTo>
                    <a:pt x="631" y="427"/>
                    <a:pt x="631" y="427"/>
                    <a:pt x="631" y="427"/>
                  </a:cubicBezTo>
                  <a:cubicBezTo>
                    <a:pt x="635" y="423"/>
                    <a:pt x="638" y="420"/>
                    <a:pt x="639" y="419"/>
                  </a:cubicBezTo>
                  <a:cubicBezTo>
                    <a:pt x="639" y="419"/>
                    <a:pt x="638" y="420"/>
                    <a:pt x="638" y="420"/>
                  </a:cubicBezTo>
                  <a:cubicBezTo>
                    <a:pt x="640" y="418"/>
                    <a:pt x="640" y="418"/>
                    <a:pt x="641" y="416"/>
                  </a:cubicBezTo>
                  <a:cubicBezTo>
                    <a:pt x="643" y="415"/>
                    <a:pt x="649" y="408"/>
                    <a:pt x="653" y="405"/>
                  </a:cubicBezTo>
                  <a:cubicBezTo>
                    <a:pt x="650" y="408"/>
                    <a:pt x="652" y="407"/>
                    <a:pt x="651" y="407"/>
                  </a:cubicBezTo>
                  <a:cubicBezTo>
                    <a:pt x="652" y="406"/>
                    <a:pt x="656" y="402"/>
                    <a:pt x="656" y="403"/>
                  </a:cubicBezTo>
                  <a:cubicBezTo>
                    <a:pt x="654" y="405"/>
                    <a:pt x="654" y="404"/>
                    <a:pt x="652" y="406"/>
                  </a:cubicBezTo>
                  <a:cubicBezTo>
                    <a:pt x="653" y="406"/>
                    <a:pt x="655" y="404"/>
                    <a:pt x="656" y="402"/>
                  </a:cubicBezTo>
                  <a:cubicBezTo>
                    <a:pt x="655" y="402"/>
                    <a:pt x="656" y="401"/>
                    <a:pt x="658" y="399"/>
                  </a:cubicBezTo>
                  <a:cubicBezTo>
                    <a:pt x="658" y="399"/>
                    <a:pt x="660" y="397"/>
                    <a:pt x="660" y="398"/>
                  </a:cubicBezTo>
                  <a:cubicBezTo>
                    <a:pt x="664" y="393"/>
                    <a:pt x="663" y="395"/>
                    <a:pt x="664" y="393"/>
                  </a:cubicBezTo>
                  <a:cubicBezTo>
                    <a:pt x="667" y="390"/>
                    <a:pt x="663" y="394"/>
                    <a:pt x="665" y="392"/>
                  </a:cubicBezTo>
                  <a:cubicBezTo>
                    <a:pt x="669" y="387"/>
                    <a:pt x="671" y="385"/>
                    <a:pt x="674" y="381"/>
                  </a:cubicBezTo>
                  <a:cubicBezTo>
                    <a:pt x="674" y="381"/>
                    <a:pt x="674" y="381"/>
                    <a:pt x="674" y="382"/>
                  </a:cubicBezTo>
                  <a:cubicBezTo>
                    <a:pt x="675" y="379"/>
                    <a:pt x="678" y="377"/>
                    <a:pt x="677" y="377"/>
                  </a:cubicBezTo>
                  <a:cubicBezTo>
                    <a:pt x="676" y="379"/>
                    <a:pt x="675" y="379"/>
                    <a:pt x="675" y="380"/>
                  </a:cubicBezTo>
                  <a:cubicBezTo>
                    <a:pt x="676" y="379"/>
                    <a:pt x="676" y="379"/>
                    <a:pt x="676" y="379"/>
                  </a:cubicBezTo>
                  <a:cubicBezTo>
                    <a:pt x="678" y="377"/>
                    <a:pt x="679" y="375"/>
                    <a:pt x="680" y="375"/>
                  </a:cubicBezTo>
                  <a:cubicBezTo>
                    <a:pt x="680" y="374"/>
                    <a:pt x="684" y="368"/>
                    <a:pt x="685" y="366"/>
                  </a:cubicBezTo>
                  <a:cubicBezTo>
                    <a:pt x="686" y="366"/>
                    <a:pt x="684" y="369"/>
                    <a:pt x="684" y="370"/>
                  </a:cubicBezTo>
                  <a:cubicBezTo>
                    <a:pt x="685" y="368"/>
                    <a:pt x="685" y="367"/>
                    <a:pt x="685" y="367"/>
                  </a:cubicBezTo>
                  <a:cubicBezTo>
                    <a:pt x="685" y="368"/>
                    <a:pt x="684" y="369"/>
                    <a:pt x="684" y="370"/>
                  </a:cubicBezTo>
                  <a:cubicBezTo>
                    <a:pt x="685" y="368"/>
                    <a:pt x="686" y="366"/>
                    <a:pt x="687" y="365"/>
                  </a:cubicBezTo>
                  <a:cubicBezTo>
                    <a:pt x="684" y="368"/>
                    <a:pt x="689" y="361"/>
                    <a:pt x="689" y="359"/>
                  </a:cubicBezTo>
                  <a:cubicBezTo>
                    <a:pt x="691" y="357"/>
                    <a:pt x="691" y="356"/>
                    <a:pt x="693" y="353"/>
                  </a:cubicBezTo>
                  <a:cubicBezTo>
                    <a:pt x="692" y="355"/>
                    <a:pt x="693" y="354"/>
                    <a:pt x="694" y="351"/>
                  </a:cubicBezTo>
                  <a:cubicBezTo>
                    <a:pt x="693" y="352"/>
                    <a:pt x="693" y="350"/>
                    <a:pt x="695" y="347"/>
                  </a:cubicBezTo>
                  <a:cubicBezTo>
                    <a:pt x="694" y="348"/>
                    <a:pt x="694" y="348"/>
                    <a:pt x="694" y="348"/>
                  </a:cubicBezTo>
                  <a:cubicBezTo>
                    <a:pt x="693" y="349"/>
                    <a:pt x="692" y="352"/>
                    <a:pt x="691" y="353"/>
                  </a:cubicBezTo>
                  <a:cubicBezTo>
                    <a:pt x="692" y="351"/>
                    <a:pt x="692" y="352"/>
                    <a:pt x="693" y="349"/>
                  </a:cubicBezTo>
                  <a:cubicBezTo>
                    <a:pt x="692" y="350"/>
                    <a:pt x="695" y="347"/>
                    <a:pt x="694" y="348"/>
                  </a:cubicBezTo>
                  <a:cubicBezTo>
                    <a:pt x="692" y="350"/>
                    <a:pt x="691" y="352"/>
                    <a:pt x="691" y="352"/>
                  </a:cubicBezTo>
                  <a:cubicBezTo>
                    <a:pt x="688" y="357"/>
                    <a:pt x="688" y="358"/>
                    <a:pt x="685" y="362"/>
                  </a:cubicBezTo>
                  <a:cubicBezTo>
                    <a:pt x="685" y="362"/>
                    <a:pt x="685" y="362"/>
                    <a:pt x="685" y="362"/>
                  </a:cubicBezTo>
                  <a:cubicBezTo>
                    <a:pt x="683" y="365"/>
                    <a:pt x="680" y="369"/>
                    <a:pt x="679" y="372"/>
                  </a:cubicBezTo>
                  <a:cubicBezTo>
                    <a:pt x="678" y="372"/>
                    <a:pt x="678" y="373"/>
                    <a:pt x="678" y="373"/>
                  </a:cubicBezTo>
                  <a:cubicBezTo>
                    <a:pt x="678" y="372"/>
                    <a:pt x="679" y="371"/>
                    <a:pt x="679" y="370"/>
                  </a:cubicBezTo>
                  <a:cubicBezTo>
                    <a:pt x="681" y="368"/>
                    <a:pt x="680" y="368"/>
                    <a:pt x="682" y="367"/>
                  </a:cubicBezTo>
                  <a:cubicBezTo>
                    <a:pt x="682" y="367"/>
                    <a:pt x="683" y="364"/>
                    <a:pt x="683" y="365"/>
                  </a:cubicBezTo>
                  <a:cubicBezTo>
                    <a:pt x="682" y="366"/>
                    <a:pt x="680" y="368"/>
                    <a:pt x="681" y="367"/>
                  </a:cubicBezTo>
                  <a:cubicBezTo>
                    <a:pt x="679" y="370"/>
                    <a:pt x="678" y="371"/>
                    <a:pt x="677" y="372"/>
                  </a:cubicBezTo>
                  <a:cubicBezTo>
                    <a:pt x="679" y="370"/>
                    <a:pt x="679" y="370"/>
                    <a:pt x="679" y="369"/>
                  </a:cubicBezTo>
                  <a:cubicBezTo>
                    <a:pt x="680" y="368"/>
                    <a:pt x="682" y="365"/>
                    <a:pt x="680" y="367"/>
                  </a:cubicBezTo>
                  <a:cubicBezTo>
                    <a:pt x="682" y="365"/>
                    <a:pt x="683" y="363"/>
                    <a:pt x="684" y="362"/>
                  </a:cubicBezTo>
                  <a:cubicBezTo>
                    <a:pt x="683" y="363"/>
                    <a:pt x="682" y="364"/>
                    <a:pt x="683" y="362"/>
                  </a:cubicBezTo>
                  <a:cubicBezTo>
                    <a:pt x="685" y="360"/>
                    <a:pt x="685" y="360"/>
                    <a:pt x="686" y="359"/>
                  </a:cubicBezTo>
                  <a:cubicBezTo>
                    <a:pt x="687" y="357"/>
                    <a:pt x="685" y="360"/>
                    <a:pt x="686" y="357"/>
                  </a:cubicBezTo>
                  <a:cubicBezTo>
                    <a:pt x="686" y="360"/>
                    <a:pt x="688" y="356"/>
                    <a:pt x="689" y="354"/>
                  </a:cubicBezTo>
                  <a:cubicBezTo>
                    <a:pt x="688" y="354"/>
                    <a:pt x="689" y="352"/>
                    <a:pt x="690" y="351"/>
                  </a:cubicBezTo>
                  <a:cubicBezTo>
                    <a:pt x="690" y="350"/>
                    <a:pt x="691" y="348"/>
                    <a:pt x="693" y="343"/>
                  </a:cubicBezTo>
                  <a:cubicBezTo>
                    <a:pt x="694" y="341"/>
                    <a:pt x="694" y="341"/>
                    <a:pt x="695" y="338"/>
                  </a:cubicBezTo>
                  <a:cubicBezTo>
                    <a:pt x="696" y="337"/>
                    <a:pt x="695" y="338"/>
                    <a:pt x="696" y="337"/>
                  </a:cubicBezTo>
                  <a:cubicBezTo>
                    <a:pt x="696" y="337"/>
                    <a:pt x="696" y="336"/>
                    <a:pt x="697" y="335"/>
                  </a:cubicBezTo>
                  <a:cubicBezTo>
                    <a:pt x="698" y="334"/>
                    <a:pt x="697" y="335"/>
                    <a:pt x="697" y="334"/>
                  </a:cubicBezTo>
                  <a:cubicBezTo>
                    <a:pt x="699" y="331"/>
                    <a:pt x="698" y="334"/>
                    <a:pt x="700" y="330"/>
                  </a:cubicBezTo>
                  <a:cubicBezTo>
                    <a:pt x="700" y="330"/>
                    <a:pt x="699" y="331"/>
                    <a:pt x="699" y="331"/>
                  </a:cubicBezTo>
                  <a:cubicBezTo>
                    <a:pt x="701" y="328"/>
                    <a:pt x="702" y="326"/>
                    <a:pt x="702" y="325"/>
                  </a:cubicBezTo>
                  <a:cubicBezTo>
                    <a:pt x="703" y="323"/>
                    <a:pt x="704" y="321"/>
                    <a:pt x="705" y="319"/>
                  </a:cubicBezTo>
                  <a:cubicBezTo>
                    <a:pt x="705" y="320"/>
                    <a:pt x="707" y="317"/>
                    <a:pt x="708" y="315"/>
                  </a:cubicBezTo>
                  <a:cubicBezTo>
                    <a:pt x="708" y="316"/>
                    <a:pt x="707" y="317"/>
                    <a:pt x="709" y="314"/>
                  </a:cubicBezTo>
                  <a:cubicBezTo>
                    <a:pt x="708" y="315"/>
                    <a:pt x="708" y="317"/>
                    <a:pt x="708" y="317"/>
                  </a:cubicBezTo>
                  <a:cubicBezTo>
                    <a:pt x="708" y="316"/>
                    <a:pt x="709" y="315"/>
                    <a:pt x="709" y="315"/>
                  </a:cubicBezTo>
                  <a:cubicBezTo>
                    <a:pt x="709" y="316"/>
                    <a:pt x="708" y="318"/>
                    <a:pt x="708" y="318"/>
                  </a:cubicBezTo>
                  <a:cubicBezTo>
                    <a:pt x="710" y="314"/>
                    <a:pt x="709" y="317"/>
                    <a:pt x="711" y="313"/>
                  </a:cubicBezTo>
                  <a:cubicBezTo>
                    <a:pt x="710" y="315"/>
                    <a:pt x="710" y="312"/>
                    <a:pt x="711" y="309"/>
                  </a:cubicBezTo>
                  <a:cubicBezTo>
                    <a:pt x="711" y="310"/>
                    <a:pt x="710" y="312"/>
                    <a:pt x="710" y="312"/>
                  </a:cubicBezTo>
                  <a:cubicBezTo>
                    <a:pt x="712" y="307"/>
                    <a:pt x="711" y="308"/>
                    <a:pt x="714" y="301"/>
                  </a:cubicBezTo>
                  <a:cubicBezTo>
                    <a:pt x="714" y="300"/>
                    <a:pt x="714" y="301"/>
                    <a:pt x="715" y="299"/>
                  </a:cubicBezTo>
                  <a:cubicBezTo>
                    <a:pt x="715" y="299"/>
                    <a:pt x="715" y="298"/>
                    <a:pt x="715" y="296"/>
                  </a:cubicBezTo>
                  <a:cubicBezTo>
                    <a:pt x="716" y="295"/>
                    <a:pt x="716" y="293"/>
                    <a:pt x="717" y="292"/>
                  </a:cubicBezTo>
                  <a:cubicBezTo>
                    <a:pt x="717" y="290"/>
                    <a:pt x="718" y="289"/>
                    <a:pt x="719" y="287"/>
                  </a:cubicBezTo>
                  <a:cubicBezTo>
                    <a:pt x="718" y="288"/>
                    <a:pt x="718" y="289"/>
                    <a:pt x="718" y="290"/>
                  </a:cubicBezTo>
                  <a:cubicBezTo>
                    <a:pt x="719" y="285"/>
                    <a:pt x="720" y="284"/>
                    <a:pt x="720" y="286"/>
                  </a:cubicBezTo>
                  <a:cubicBezTo>
                    <a:pt x="721" y="283"/>
                    <a:pt x="721" y="282"/>
                    <a:pt x="722" y="279"/>
                  </a:cubicBezTo>
                  <a:cubicBezTo>
                    <a:pt x="722" y="280"/>
                    <a:pt x="723" y="277"/>
                    <a:pt x="723" y="277"/>
                  </a:cubicBezTo>
                  <a:cubicBezTo>
                    <a:pt x="723" y="277"/>
                    <a:pt x="723" y="279"/>
                    <a:pt x="722" y="280"/>
                  </a:cubicBezTo>
                  <a:cubicBezTo>
                    <a:pt x="722" y="282"/>
                    <a:pt x="721" y="283"/>
                    <a:pt x="721" y="284"/>
                  </a:cubicBezTo>
                  <a:cubicBezTo>
                    <a:pt x="723" y="281"/>
                    <a:pt x="718" y="294"/>
                    <a:pt x="718" y="296"/>
                  </a:cubicBezTo>
                  <a:cubicBezTo>
                    <a:pt x="719" y="294"/>
                    <a:pt x="719" y="291"/>
                    <a:pt x="721" y="286"/>
                  </a:cubicBezTo>
                  <a:cubicBezTo>
                    <a:pt x="722" y="284"/>
                    <a:pt x="722" y="283"/>
                    <a:pt x="722" y="284"/>
                  </a:cubicBezTo>
                  <a:cubicBezTo>
                    <a:pt x="724" y="279"/>
                    <a:pt x="724" y="275"/>
                    <a:pt x="726" y="271"/>
                  </a:cubicBezTo>
                  <a:cubicBezTo>
                    <a:pt x="727" y="269"/>
                    <a:pt x="725" y="273"/>
                    <a:pt x="726" y="270"/>
                  </a:cubicBezTo>
                  <a:cubicBezTo>
                    <a:pt x="726" y="269"/>
                    <a:pt x="727" y="269"/>
                    <a:pt x="727" y="268"/>
                  </a:cubicBezTo>
                  <a:cubicBezTo>
                    <a:pt x="726" y="269"/>
                    <a:pt x="726" y="270"/>
                    <a:pt x="726" y="270"/>
                  </a:cubicBezTo>
                  <a:cubicBezTo>
                    <a:pt x="727" y="268"/>
                    <a:pt x="728" y="266"/>
                    <a:pt x="729" y="264"/>
                  </a:cubicBezTo>
                  <a:cubicBezTo>
                    <a:pt x="728" y="265"/>
                    <a:pt x="729" y="261"/>
                    <a:pt x="729" y="260"/>
                  </a:cubicBezTo>
                  <a:cubicBezTo>
                    <a:pt x="729" y="261"/>
                    <a:pt x="729" y="261"/>
                    <a:pt x="729" y="262"/>
                  </a:cubicBezTo>
                  <a:cubicBezTo>
                    <a:pt x="728" y="267"/>
                    <a:pt x="727" y="270"/>
                    <a:pt x="727" y="271"/>
                  </a:cubicBezTo>
                  <a:cubicBezTo>
                    <a:pt x="729" y="267"/>
                    <a:pt x="730" y="264"/>
                    <a:pt x="732" y="259"/>
                  </a:cubicBezTo>
                  <a:cubicBezTo>
                    <a:pt x="731" y="263"/>
                    <a:pt x="730" y="265"/>
                    <a:pt x="730" y="265"/>
                  </a:cubicBezTo>
                  <a:cubicBezTo>
                    <a:pt x="730" y="266"/>
                    <a:pt x="729" y="269"/>
                    <a:pt x="729" y="269"/>
                  </a:cubicBezTo>
                  <a:cubicBezTo>
                    <a:pt x="730" y="267"/>
                    <a:pt x="731" y="263"/>
                    <a:pt x="731" y="263"/>
                  </a:cubicBezTo>
                  <a:cubicBezTo>
                    <a:pt x="732" y="262"/>
                    <a:pt x="731" y="265"/>
                    <a:pt x="731" y="265"/>
                  </a:cubicBezTo>
                  <a:cubicBezTo>
                    <a:pt x="732" y="261"/>
                    <a:pt x="734" y="256"/>
                    <a:pt x="734" y="257"/>
                  </a:cubicBezTo>
                  <a:cubicBezTo>
                    <a:pt x="735" y="254"/>
                    <a:pt x="734" y="255"/>
                    <a:pt x="735" y="253"/>
                  </a:cubicBezTo>
                  <a:cubicBezTo>
                    <a:pt x="735" y="252"/>
                    <a:pt x="735" y="255"/>
                    <a:pt x="736" y="253"/>
                  </a:cubicBezTo>
                  <a:cubicBezTo>
                    <a:pt x="736" y="251"/>
                    <a:pt x="736" y="251"/>
                    <a:pt x="736" y="249"/>
                  </a:cubicBezTo>
                  <a:cubicBezTo>
                    <a:pt x="736" y="248"/>
                    <a:pt x="736" y="247"/>
                    <a:pt x="737" y="247"/>
                  </a:cubicBezTo>
                  <a:cubicBezTo>
                    <a:pt x="737" y="247"/>
                    <a:pt x="735" y="252"/>
                    <a:pt x="736" y="251"/>
                  </a:cubicBezTo>
                  <a:cubicBezTo>
                    <a:pt x="737" y="249"/>
                    <a:pt x="737" y="248"/>
                    <a:pt x="738" y="245"/>
                  </a:cubicBezTo>
                  <a:cubicBezTo>
                    <a:pt x="737" y="245"/>
                    <a:pt x="736" y="248"/>
                    <a:pt x="737" y="244"/>
                  </a:cubicBezTo>
                  <a:cubicBezTo>
                    <a:pt x="738" y="243"/>
                    <a:pt x="738" y="241"/>
                    <a:pt x="739" y="240"/>
                  </a:cubicBezTo>
                  <a:cubicBezTo>
                    <a:pt x="738" y="242"/>
                    <a:pt x="737" y="242"/>
                    <a:pt x="737" y="239"/>
                  </a:cubicBezTo>
                  <a:cubicBezTo>
                    <a:pt x="737" y="242"/>
                    <a:pt x="736" y="241"/>
                    <a:pt x="736" y="242"/>
                  </a:cubicBezTo>
                  <a:cubicBezTo>
                    <a:pt x="736" y="241"/>
                    <a:pt x="737" y="237"/>
                    <a:pt x="737" y="238"/>
                  </a:cubicBezTo>
                  <a:cubicBezTo>
                    <a:pt x="736" y="241"/>
                    <a:pt x="736" y="240"/>
                    <a:pt x="736" y="242"/>
                  </a:cubicBezTo>
                  <a:cubicBezTo>
                    <a:pt x="736" y="241"/>
                    <a:pt x="736" y="247"/>
                    <a:pt x="735" y="250"/>
                  </a:cubicBezTo>
                  <a:cubicBezTo>
                    <a:pt x="735" y="249"/>
                    <a:pt x="735" y="248"/>
                    <a:pt x="734" y="249"/>
                  </a:cubicBezTo>
                  <a:cubicBezTo>
                    <a:pt x="734" y="252"/>
                    <a:pt x="734" y="252"/>
                    <a:pt x="733" y="253"/>
                  </a:cubicBezTo>
                  <a:cubicBezTo>
                    <a:pt x="734" y="249"/>
                    <a:pt x="733" y="254"/>
                    <a:pt x="733" y="254"/>
                  </a:cubicBezTo>
                  <a:cubicBezTo>
                    <a:pt x="732" y="255"/>
                    <a:pt x="732" y="255"/>
                    <a:pt x="732" y="255"/>
                  </a:cubicBezTo>
                  <a:cubicBezTo>
                    <a:pt x="733" y="251"/>
                    <a:pt x="734" y="247"/>
                    <a:pt x="734" y="245"/>
                  </a:cubicBezTo>
                  <a:cubicBezTo>
                    <a:pt x="735" y="246"/>
                    <a:pt x="733" y="250"/>
                    <a:pt x="734" y="249"/>
                  </a:cubicBezTo>
                  <a:cubicBezTo>
                    <a:pt x="735" y="246"/>
                    <a:pt x="735" y="244"/>
                    <a:pt x="736" y="242"/>
                  </a:cubicBezTo>
                  <a:cubicBezTo>
                    <a:pt x="736" y="240"/>
                    <a:pt x="736" y="240"/>
                    <a:pt x="736" y="239"/>
                  </a:cubicBezTo>
                  <a:cubicBezTo>
                    <a:pt x="735" y="240"/>
                    <a:pt x="735" y="242"/>
                    <a:pt x="735" y="242"/>
                  </a:cubicBezTo>
                  <a:cubicBezTo>
                    <a:pt x="735" y="241"/>
                    <a:pt x="735" y="241"/>
                    <a:pt x="735" y="239"/>
                  </a:cubicBezTo>
                  <a:cubicBezTo>
                    <a:pt x="735" y="239"/>
                    <a:pt x="735" y="239"/>
                    <a:pt x="735" y="239"/>
                  </a:cubicBezTo>
                  <a:cubicBezTo>
                    <a:pt x="735" y="240"/>
                    <a:pt x="735" y="240"/>
                    <a:pt x="735" y="240"/>
                  </a:cubicBezTo>
                  <a:cubicBezTo>
                    <a:pt x="734" y="243"/>
                    <a:pt x="734" y="246"/>
                    <a:pt x="733" y="248"/>
                  </a:cubicBezTo>
                  <a:cubicBezTo>
                    <a:pt x="733" y="250"/>
                    <a:pt x="732" y="251"/>
                    <a:pt x="732" y="252"/>
                  </a:cubicBezTo>
                  <a:cubicBezTo>
                    <a:pt x="733" y="249"/>
                    <a:pt x="733" y="250"/>
                    <a:pt x="734" y="245"/>
                  </a:cubicBezTo>
                  <a:cubicBezTo>
                    <a:pt x="734" y="245"/>
                    <a:pt x="734" y="245"/>
                    <a:pt x="734" y="245"/>
                  </a:cubicBezTo>
                  <a:cubicBezTo>
                    <a:pt x="734" y="242"/>
                    <a:pt x="735" y="242"/>
                    <a:pt x="735" y="239"/>
                  </a:cubicBezTo>
                  <a:cubicBezTo>
                    <a:pt x="734" y="241"/>
                    <a:pt x="734" y="243"/>
                    <a:pt x="734" y="243"/>
                  </a:cubicBezTo>
                  <a:cubicBezTo>
                    <a:pt x="733" y="246"/>
                    <a:pt x="732" y="251"/>
                    <a:pt x="731" y="255"/>
                  </a:cubicBezTo>
                  <a:cubicBezTo>
                    <a:pt x="732" y="250"/>
                    <a:pt x="731" y="254"/>
                    <a:pt x="731" y="254"/>
                  </a:cubicBezTo>
                  <a:cubicBezTo>
                    <a:pt x="730" y="257"/>
                    <a:pt x="731" y="255"/>
                    <a:pt x="730" y="260"/>
                  </a:cubicBezTo>
                  <a:cubicBezTo>
                    <a:pt x="730" y="258"/>
                    <a:pt x="730" y="257"/>
                    <a:pt x="730" y="258"/>
                  </a:cubicBezTo>
                  <a:cubicBezTo>
                    <a:pt x="729" y="261"/>
                    <a:pt x="729" y="261"/>
                    <a:pt x="728" y="262"/>
                  </a:cubicBezTo>
                  <a:cubicBezTo>
                    <a:pt x="729" y="260"/>
                    <a:pt x="729" y="259"/>
                    <a:pt x="729" y="258"/>
                  </a:cubicBezTo>
                  <a:cubicBezTo>
                    <a:pt x="728" y="261"/>
                    <a:pt x="730" y="254"/>
                    <a:pt x="729" y="257"/>
                  </a:cubicBezTo>
                  <a:cubicBezTo>
                    <a:pt x="728" y="260"/>
                    <a:pt x="728" y="260"/>
                    <a:pt x="728" y="262"/>
                  </a:cubicBezTo>
                  <a:cubicBezTo>
                    <a:pt x="727" y="262"/>
                    <a:pt x="725" y="269"/>
                    <a:pt x="726" y="265"/>
                  </a:cubicBezTo>
                  <a:cubicBezTo>
                    <a:pt x="727" y="263"/>
                    <a:pt x="727" y="262"/>
                    <a:pt x="728" y="259"/>
                  </a:cubicBezTo>
                  <a:cubicBezTo>
                    <a:pt x="728" y="258"/>
                    <a:pt x="727" y="260"/>
                    <a:pt x="727" y="260"/>
                  </a:cubicBezTo>
                  <a:cubicBezTo>
                    <a:pt x="728" y="258"/>
                    <a:pt x="728" y="255"/>
                    <a:pt x="728" y="253"/>
                  </a:cubicBezTo>
                  <a:cubicBezTo>
                    <a:pt x="728" y="254"/>
                    <a:pt x="727" y="255"/>
                    <a:pt x="728" y="254"/>
                  </a:cubicBezTo>
                  <a:cubicBezTo>
                    <a:pt x="728" y="252"/>
                    <a:pt x="729" y="247"/>
                    <a:pt x="730" y="244"/>
                  </a:cubicBezTo>
                  <a:cubicBezTo>
                    <a:pt x="729" y="247"/>
                    <a:pt x="729" y="246"/>
                    <a:pt x="730" y="244"/>
                  </a:cubicBezTo>
                  <a:cubicBezTo>
                    <a:pt x="729" y="246"/>
                    <a:pt x="728" y="249"/>
                    <a:pt x="728" y="249"/>
                  </a:cubicBezTo>
                  <a:cubicBezTo>
                    <a:pt x="729" y="245"/>
                    <a:pt x="730" y="242"/>
                    <a:pt x="730" y="239"/>
                  </a:cubicBezTo>
                  <a:cubicBezTo>
                    <a:pt x="730" y="239"/>
                    <a:pt x="731" y="237"/>
                    <a:pt x="731" y="237"/>
                  </a:cubicBezTo>
                  <a:cubicBezTo>
                    <a:pt x="731" y="236"/>
                    <a:pt x="732" y="235"/>
                    <a:pt x="732" y="234"/>
                  </a:cubicBezTo>
                  <a:cubicBezTo>
                    <a:pt x="731" y="238"/>
                    <a:pt x="731" y="234"/>
                    <a:pt x="731" y="235"/>
                  </a:cubicBezTo>
                  <a:cubicBezTo>
                    <a:pt x="731" y="232"/>
                    <a:pt x="731" y="233"/>
                    <a:pt x="731" y="231"/>
                  </a:cubicBezTo>
                  <a:cubicBezTo>
                    <a:pt x="732" y="230"/>
                    <a:pt x="732" y="228"/>
                    <a:pt x="732" y="230"/>
                  </a:cubicBezTo>
                  <a:cubicBezTo>
                    <a:pt x="733" y="227"/>
                    <a:pt x="733" y="226"/>
                    <a:pt x="733" y="223"/>
                  </a:cubicBezTo>
                  <a:cubicBezTo>
                    <a:pt x="734" y="222"/>
                    <a:pt x="734" y="220"/>
                    <a:pt x="735" y="216"/>
                  </a:cubicBezTo>
                  <a:cubicBezTo>
                    <a:pt x="735" y="214"/>
                    <a:pt x="735" y="217"/>
                    <a:pt x="735" y="214"/>
                  </a:cubicBezTo>
                  <a:cubicBezTo>
                    <a:pt x="735" y="214"/>
                    <a:pt x="736" y="211"/>
                    <a:pt x="736" y="211"/>
                  </a:cubicBezTo>
                  <a:cubicBezTo>
                    <a:pt x="736" y="213"/>
                    <a:pt x="735" y="215"/>
                    <a:pt x="736" y="214"/>
                  </a:cubicBezTo>
                  <a:cubicBezTo>
                    <a:pt x="736" y="209"/>
                    <a:pt x="737" y="207"/>
                    <a:pt x="737" y="205"/>
                  </a:cubicBezTo>
                  <a:cubicBezTo>
                    <a:pt x="737" y="207"/>
                    <a:pt x="737" y="213"/>
                    <a:pt x="736" y="216"/>
                  </a:cubicBezTo>
                  <a:cubicBezTo>
                    <a:pt x="736" y="216"/>
                    <a:pt x="736" y="214"/>
                    <a:pt x="736" y="215"/>
                  </a:cubicBezTo>
                  <a:cubicBezTo>
                    <a:pt x="735" y="218"/>
                    <a:pt x="735" y="219"/>
                    <a:pt x="735" y="222"/>
                  </a:cubicBezTo>
                  <a:cubicBezTo>
                    <a:pt x="735" y="222"/>
                    <a:pt x="735" y="223"/>
                    <a:pt x="735" y="222"/>
                  </a:cubicBezTo>
                  <a:cubicBezTo>
                    <a:pt x="735" y="221"/>
                    <a:pt x="736" y="220"/>
                    <a:pt x="736" y="220"/>
                  </a:cubicBezTo>
                  <a:cubicBezTo>
                    <a:pt x="736" y="219"/>
                    <a:pt x="736" y="223"/>
                    <a:pt x="735" y="226"/>
                  </a:cubicBezTo>
                  <a:cubicBezTo>
                    <a:pt x="736" y="222"/>
                    <a:pt x="737" y="221"/>
                    <a:pt x="737" y="222"/>
                  </a:cubicBezTo>
                  <a:cubicBezTo>
                    <a:pt x="738" y="220"/>
                    <a:pt x="738" y="218"/>
                    <a:pt x="738" y="215"/>
                  </a:cubicBezTo>
                  <a:cubicBezTo>
                    <a:pt x="738" y="218"/>
                    <a:pt x="739" y="213"/>
                    <a:pt x="739" y="212"/>
                  </a:cubicBezTo>
                  <a:cubicBezTo>
                    <a:pt x="739" y="214"/>
                    <a:pt x="739" y="213"/>
                    <a:pt x="740" y="211"/>
                  </a:cubicBezTo>
                  <a:cubicBezTo>
                    <a:pt x="740" y="210"/>
                    <a:pt x="739" y="214"/>
                    <a:pt x="740" y="214"/>
                  </a:cubicBezTo>
                  <a:cubicBezTo>
                    <a:pt x="740" y="212"/>
                    <a:pt x="740" y="210"/>
                    <a:pt x="740" y="208"/>
                  </a:cubicBezTo>
                  <a:cubicBezTo>
                    <a:pt x="740" y="209"/>
                    <a:pt x="740" y="209"/>
                    <a:pt x="740" y="208"/>
                  </a:cubicBezTo>
                  <a:cubicBezTo>
                    <a:pt x="739" y="211"/>
                    <a:pt x="739" y="210"/>
                    <a:pt x="739" y="213"/>
                  </a:cubicBezTo>
                  <a:cubicBezTo>
                    <a:pt x="738" y="213"/>
                    <a:pt x="739" y="209"/>
                    <a:pt x="739" y="209"/>
                  </a:cubicBezTo>
                  <a:cubicBezTo>
                    <a:pt x="739" y="211"/>
                    <a:pt x="738" y="212"/>
                    <a:pt x="738" y="213"/>
                  </a:cubicBezTo>
                  <a:cubicBezTo>
                    <a:pt x="738" y="213"/>
                    <a:pt x="739" y="212"/>
                    <a:pt x="739" y="214"/>
                  </a:cubicBezTo>
                  <a:cubicBezTo>
                    <a:pt x="738" y="215"/>
                    <a:pt x="737" y="218"/>
                    <a:pt x="737" y="219"/>
                  </a:cubicBezTo>
                  <a:cubicBezTo>
                    <a:pt x="737" y="213"/>
                    <a:pt x="738" y="214"/>
                    <a:pt x="739" y="209"/>
                  </a:cubicBezTo>
                  <a:cubicBezTo>
                    <a:pt x="739" y="210"/>
                    <a:pt x="739" y="208"/>
                    <a:pt x="739" y="208"/>
                  </a:cubicBezTo>
                  <a:cubicBezTo>
                    <a:pt x="739" y="205"/>
                    <a:pt x="739" y="207"/>
                    <a:pt x="739" y="203"/>
                  </a:cubicBezTo>
                  <a:cubicBezTo>
                    <a:pt x="739" y="201"/>
                    <a:pt x="740" y="203"/>
                    <a:pt x="740" y="201"/>
                  </a:cubicBezTo>
                  <a:cubicBezTo>
                    <a:pt x="740" y="200"/>
                    <a:pt x="739" y="202"/>
                    <a:pt x="739" y="201"/>
                  </a:cubicBezTo>
                  <a:cubicBezTo>
                    <a:pt x="739" y="204"/>
                    <a:pt x="739" y="205"/>
                    <a:pt x="739" y="205"/>
                  </a:cubicBezTo>
                  <a:cubicBezTo>
                    <a:pt x="739" y="201"/>
                    <a:pt x="740" y="197"/>
                    <a:pt x="740" y="195"/>
                  </a:cubicBezTo>
                  <a:cubicBezTo>
                    <a:pt x="739" y="196"/>
                    <a:pt x="739" y="198"/>
                    <a:pt x="739" y="199"/>
                  </a:cubicBezTo>
                  <a:cubicBezTo>
                    <a:pt x="739" y="199"/>
                    <a:pt x="739" y="202"/>
                    <a:pt x="739" y="199"/>
                  </a:cubicBezTo>
                  <a:cubicBezTo>
                    <a:pt x="739" y="197"/>
                    <a:pt x="739" y="196"/>
                    <a:pt x="739" y="194"/>
                  </a:cubicBezTo>
                  <a:cubicBezTo>
                    <a:pt x="739" y="196"/>
                    <a:pt x="738" y="197"/>
                    <a:pt x="738" y="199"/>
                  </a:cubicBezTo>
                  <a:cubicBezTo>
                    <a:pt x="738" y="197"/>
                    <a:pt x="737" y="200"/>
                    <a:pt x="738" y="198"/>
                  </a:cubicBezTo>
                  <a:cubicBezTo>
                    <a:pt x="738" y="196"/>
                    <a:pt x="739" y="196"/>
                    <a:pt x="738" y="194"/>
                  </a:cubicBezTo>
                  <a:cubicBezTo>
                    <a:pt x="738" y="196"/>
                    <a:pt x="738" y="195"/>
                    <a:pt x="738" y="196"/>
                  </a:cubicBezTo>
                  <a:cubicBezTo>
                    <a:pt x="737" y="199"/>
                    <a:pt x="738" y="199"/>
                    <a:pt x="737" y="200"/>
                  </a:cubicBezTo>
                  <a:cubicBezTo>
                    <a:pt x="737" y="198"/>
                    <a:pt x="738" y="193"/>
                    <a:pt x="738" y="193"/>
                  </a:cubicBezTo>
                  <a:cubicBezTo>
                    <a:pt x="738" y="194"/>
                    <a:pt x="737" y="196"/>
                    <a:pt x="737" y="197"/>
                  </a:cubicBezTo>
                  <a:cubicBezTo>
                    <a:pt x="737" y="193"/>
                    <a:pt x="737" y="192"/>
                    <a:pt x="737" y="189"/>
                  </a:cubicBezTo>
                  <a:cubicBezTo>
                    <a:pt x="737" y="191"/>
                    <a:pt x="737" y="184"/>
                    <a:pt x="738" y="184"/>
                  </a:cubicBezTo>
                  <a:cubicBezTo>
                    <a:pt x="738" y="184"/>
                    <a:pt x="737" y="187"/>
                    <a:pt x="737" y="190"/>
                  </a:cubicBezTo>
                  <a:cubicBezTo>
                    <a:pt x="738" y="189"/>
                    <a:pt x="738" y="189"/>
                    <a:pt x="738" y="190"/>
                  </a:cubicBezTo>
                  <a:cubicBezTo>
                    <a:pt x="738" y="187"/>
                    <a:pt x="738" y="185"/>
                    <a:pt x="739" y="186"/>
                  </a:cubicBezTo>
                  <a:cubicBezTo>
                    <a:pt x="738" y="182"/>
                    <a:pt x="739" y="178"/>
                    <a:pt x="739" y="171"/>
                  </a:cubicBezTo>
                  <a:cubicBezTo>
                    <a:pt x="738" y="172"/>
                    <a:pt x="739" y="168"/>
                    <a:pt x="739" y="168"/>
                  </a:cubicBezTo>
                  <a:cubicBezTo>
                    <a:pt x="739" y="168"/>
                    <a:pt x="738" y="170"/>
                    <a:pt x="738" y="168"/>
                  </a:cubicBezTo>
                  <a:cubicBezTo>
                    <a:pt x="738" y="167"/>
                    <a:pt x="738" y="167"/>
                    <a:pt x="738" y="165"/>
                  </a:cubicBezTo>
                  <a:cubicBezTo>
                    <a:pt x="738" y="165"/>
                    <a:pt x="738" y="163"/>
                    <a:pt x="737" y="163"/>
                  </a:cubicBezTo>
                  <a:cubicBezTo>
                    <a:pt x="737" y="163"/>
                    <a:pt x="737" y="164"/>
                    <a:pt x="737" y="164"/>
                  </a:cubicBezTo>
                  <a:cubicBezTo>
                    <a:pt x="738" y="162"/>
                    <a:pt x="737" y="158"/>
                    <a:pt x="737" y="156"/>
                  </a:cubicBezTo>
                  <a:cubicBezTo>
                    <a:pt x="738" y="157"/>
                    <a:pt x="739" y="155"/>
                    <a:pt x="738" y="151"/>
                  </a:cubicBezTo>
                  <a:cubicBezTo>
                    <a:pt x="739" y="152"/>
                    <a:pt x="739" y="158"/>
                    <a:pt x="740" y="156"/>
                  </a:cubicBezTo>
                  <a:cubicBezTo>
                    <a:pt x="739" y="155"/>
                    <a:pt x="739" y="154"/>
                    <a:pt x="739" y="152"/>
                  </a:cubicBezTo>
                  <a:cubicBezTo>
                    <a:pt x="739" y="151"/>
                    <a:pt x="740" y="154"/>
                    <a:pt x="740" y="151"/>
                  </a:cubicBezTo>
                  <a:cubicBezTo>
                    <a:pt x="739" y="147"/>
                    <a:pt x="739" y="150"/>
                    <a:pt x="738" y="148"/>
                  </a:cubicBezTo>
                  <a:cubicBezTo>
                    <a:pt x="738" y="149"/>
                    <a:pt x="738" y="151"/>
                    <a:pt x="738" y="151"/>
                  </a:cubicBezTo>
                  <a:cubicBezTo>
                    <a:pt x="738" y="148"/>
                    <a:pt x="738" y="148"/>
                    <a:pt x="738" y="146"/>
                  </a:cubicBezTo>
                  <a:cubicBezTo>
                    <a:pt x="737" y="144"/>
                    <a:pt x="736" y="144"/>
                    <a:pt x="735" y="141"/>
                  </a:cubicBezTo>
                  <a:cubicBezTo>
                    <a:pt x="736" y="144"/>
                    <a:pt x="736" y="143"/>
                    <a:pt x="736" y="146"/>
                  </a:cubicBezTo>
                  <a:cubicBezTo>
                    <a:pt x="736" y="146"/>
                    <a:pt x="736" y="143"/>
                    <a:pt x="735" y="144"/>
                  </a:cubicBezTo>
                  <a:cubicBezTo>
                    <a:pt x="736" y="145"/>
                    <a:pt x="736" y="147"/>
                    <a:pt x="735" y="146"/>
                  </a:cubicBezTo>
                  <a:cubicBezTo>
                    <a:pt x="735" y="145"/>
                    <a:pt x="735" y="144"/>
                    <a:pt x="735" y="144"/>
                  </a:cubicBezTo>
                  <a:cubicBezTo>
                    <a:pt x="735" y="145"/>
                    <a:pt x="735" y="147"/>
                    <a:pt x="735" y="148"/>
                  </a:cubicBezTo>
                  <a:cubicBezTo>
                    <a:pt x="734" y="141"/>
                    <a:pt x="734" y="143"/>
                    <a:pt x="734" y="148"/>
                  </a:cubicBezTo>
                  <a:cubicBezTo>
                    <a:pt x="734" y="147"/>
                    <a:pt x="733" y="145"/>
                    <a:pt x="733" y="142"/>
                  </a:cubicBezTo>
                  <a:cubicBezTo>
                    <a:pt x="733" y="139"/>
                    <a:pt x="733" y="142"/>
                    <a:pt x="734" y="142"/>
                  </a:cubicBezTo>
                  <a:cubicBezTo>
                    <a:pt x="733" y="135"/>
                    <a:pt x="732" y="138"/>
                    <a:pt x="733" y="141"/>
                  </a:cubicBezTo>
                  <a:cubicBezTo>
                    <a:pt x="732" y="140"/>
                    <a:pt x="732" y="138"/>
                    <a:pt x="732" y="136"/>
                  </a:cubicBezTo>
                  <a:cubicBezTo>
                    <a:pt x="732" y="137"/>
                    <a:pt x="732" y="133"/>
                    <a:pt x="731" y="133"/>
                  </a:cubicBezTo>
                  <a:cubicBezTo>
                    <a:pt x="732" y="135"/>
                    <a:pt x="732" y="137"/>
                    <a:pt x="732" y="137"/>
                  </a:cubicBezTo>
                  <a:cubicBezTo>
                    <a:pt x="731" y="136"/>
                    <a:pt x="731" y="134"/>
                    <a:pt x="731" y="133"/>
                  </a:cubicBezTo>
                  <a:cubicBezTo>
                    <a:pt x="730" y="135"/>
                    <a:pt x="730" y="134"/>
                    <a:pt x="730" y="134"/>
                  </a:cubicBezTo>
                  <a:cubicBezTo>
                    <a:pt x="730" y="136"/>
                    <a:pt x="730" y="138"/>
                    <a:pt x="730" y="139"/>
                  </a:cubicBezTo>
                  <a:cubicBezTo>
                    <a:pt x="729" y="138"/>
                    <a:pt x="729" y="138"/>
                    <a:pt x="729" y="139"/>
                  </a:cubicBezTo>
                  <a:cubicBezTo>
                    <a:pt x="729" y="137"/>
                    <a:pt x="729" y="136"/>
                    <a:pt x="729" y="136"/>
                  </a:cubicBezTo>
                  <a:cubicBezTo>
                    <a:pt x="728" y="135"/>
                    <a:pt x="729" y="138"/>
                    <a:pt x="728" y="138"/>
                  </a:cubicBezTo>
                  <a:cubicBezTo>
                    <a:pt x="728" y="135"/>
                    <a:pt x="728" y="132"/>
                    <a:pt x="728" y="131"/>
                  </a:cubicBezTo>
                  <a:cubicBezTo>
                    <a:pt x="728" y="131"/>
                    <a:pt x="727" y="130"/>
                    <a:pt x="727" y="130"/>
                  </a:cubicBezTo>
                  <a:cubicBezTo>
                    <a:pt x="727" y="133"/>
                    <a:pt x="728" y="135"/>
                    <a:pt x="728" y="136"/>
                  </a:cubicBezTo>
                  <a:cubicBezTo>
                    <a:pt x="728" y="137"/>
                    <a:pt x="727" y="134"/>
                    <a:pt x="727" y="132"/>
                  </a:cubicBezTo>
                  <a:cubicBezTo>
                    <a:pt x="727" y="132"/>
                    <a:pt x="726" y="129"/>
                    <a:pt x="726" y="127"/>
                  </a:cubicBezTo>
                  <a:cubicBezTo>
                    <a:pt x="725" y="125"/>
                    <a:pt x="725" y="125"/>
                    <a:pt x="725" y="129"/>
                  </a:cubicBezTo>
                  <a:cubicBezTo>
                    <a:pt x="725" y="128"/>
                    <a:pt x="725" y="128"/>
                    <a:pt x="725" y="126"/>
                  </a:cubicBezTo>
                  <a:cubicBezTo>
                    <a:pt x="725" y="128"/>
                    <a:pt x="725" y="127"/>
                    <a:pt x="725" y="129"/>
                  </a:cubicBezTo>
                  <a:cubicBezTo>
                    <a:pt x="724" y="128"/>
                    <a:pt x="724" y="128"/>
                    <a:pt x="724" y="127"/>
                  </a:cubicBezTo>
                  <a:cubicBezTo>
                    <a:pt x="724" y="125"/>
                    <a:pt x="724" y="125"/>
                    <a:pt x="723" y="123"/>
                  </a:cubicBezTo>
                  <a:cubicBezTo>
                    <a:pt x="723" y="121"/>
                    <a:pt x="722" y="121"/>
                    <a:pt x="722" y="123"/>
                  </a:cubicBezTo>
                  <a:cubicBezTo>
                    <a:pt x="722" y="125"/>
                    <a:pt x="723" y="128"/>
                    <a:pt x="723" y="132"/>
                  </a:cubicBezTo>
                  <a:cubicBezTo>
                    <a:pt x="723" y="132"/>
                    <a:pt x="723" y="131"/>
                    <a:pt x="723" y="130"/>
                  </a:cubicBezTo>
                  <a:cubicBezTo>
                    <a:pt x="723" y="127"/>
                    <a:pt x="722" y="124"/>
                    <a:pt x="722" y="121"/>
                  </a:cubicBezTo>
                  <a:cubicBezTo>
                    <a:pt x="721" y="114"/>
                    <a:pt x="722" y="108"/>
                    <a:pt x="724" y="116"/>
                  </a:cubicBezTo>
                  <a:cubicBezTo>
                    <a:pt x="724" y="119"/>
                    <a:pt x="725" y="122"/>
                    <a:pt x="725" y="123"/>
                  </a:cubicBezTo>
                  <a:cubicBezTo>
                    <a:pt x="725" y="119"/>
                    <a:pt x="724" y="118"/>
                    <a:pt x="724" y="116"/>
                  </a:cubicBezTo>
                  <a:cubicBezTo>
                    <a:pt x="724" y="116"/>
                    <a:pt x="723" y="114"/>
                    <a:pt x="723" y="111"/>
                  </a:cubicBezTo>
                  <a:cubicBezTo>
                    <a:pt x="722" y="108"/>
                    <a:pt x="722" y="104"/>
                    <a:pt x="721" y="103"/>
                  </a:cubicBezTo>
                  <a:cubicBezTo>
                    <a:pt x="721" y="102"/>
                    <a:pt x="721" y="102"/>
                    <a:pt x="721" y="99"/>
                  </a:cubicBezTo>
                  <a:cubicBezTo>
                    <a:pt x="720" y="98"/>
                    <a:pt x="720" y="97"/>
                    <a:pt x="720" y="96"/>
                  </a:cubicBezTo>
                  <a:cubicBezTo>
                    <a:pt x="719" y="92"/>
                    <a:pt x="718" y="87"/>
                    <a:pt x="716" y="80"/>
                  </a:cubicBezTo>
                  <a:cubicBezTo>
                    <a:pt x="716" y="80"/>
                    <a:pt x="716" y="81"/>
                    <a:pt x="716" y="81"/>
                  </a:cubicBezTo>
                  <a:cubicBezTo>
                    <a:pt x="715" y="77"/>
                    <a:pt x="714" y="73"/>
                    <a:pt x="713" y="69"/>
                  </a:cubicBezTo>
                  <a:cubicBezTo>
                    <a:pt x="711" y="65"/>
                    <a:pt x="710" y="61"/>
                    <a:pt x="709" y="57"/>
                  </a:cubicBezTo>
                  <a:cubicBezTo>
                    <a:pt x="707" y="54"/>
                    <a:pt x="707" y="52"/>
                    <a:pt x="706" y="49"/>
                  </a:cubicBezTo>
                  <a:cubicBezTo>
                    <a:pt x="706" y="48"/>
                    <a:pt x="705" y="47"/>
                    <a:pt x="705" y="46"/>
                  </a:cubicBezTo>
                  <a:cubicBezTo>
                    <a:pt x="700" y="37"/>
                    <a:pt x="701" y="44"/>
                    <a:pt x="706" y="59"/>
                  </a:cubicBezTo>
                  <a:cubicBezTo>
                    <a:pt x="707" y="61"/>
                    <a:pt x="707" y="63"/>
                    <a:pt x="708" y="66"/>
                  </a:cubicBezTo>
                  <a:cubicBezTo>
                    <a:pt x="709" y="68"/>
                    <a:pt x="709" y="70"/>
                    <a:pt x="710" y="73"/>
                  </a:cubicBezTo>
                  <a:cubicBezTo>
                    <a:pt x="711" y="77"/>
                    <a:pt x="713" y="83"/>
                    <a:pt x="714" y="88"/>
                  </a:cubicBezTo>
                  <a:cubicBezTo>
                    <a:pt x="714" y="90"/>
                    <a:pt x="714" y="88"/>
                    <a:pt x="714" y="90"/>
                  </a:cubicBezTo>
                  <a:cubicBezTo>
                    <a:pt x="716" y="95"/>
                    <a:pt x="716" y="99"/>
                    <a:pt x="716" y="101"/>
                  </a:cubicBezTo>
                  <a:cubicBezTo>
                    <a:pt x="716" y="102"/>
                    <a:pt x="716" y="103"/>
                    <a:pt x="717" y="104"/>
                  </a:cubicBezTo>
                  <a:cubicBezTo>
                    <a:pt x="717" y="103"/>
                    <a:pt x="716" y="101"/>
                    <a:pt x="717" y="100"/>
                  </a:cubicBezTo>
                  <a:cubicBezTo>
                    <a:pt x="718" y="108"/>
                    <a:pt x="719" y="110"/>
                    <a:pt x="720" y="118"/>
                  </a:cubicBezTo>
                  <a:cubicBezTo>
                    <a:pt x="719" y="117"/>
                    <a:pt x="718" y="110"/>
                    <a:pt x="717" y="111"/>
                  </a:cubicBezTo>
                  <a:cubicBezTo>
                    <a:pt x="717" y="112"/>
                    <a:pt x="718" y="115"/>
                    <a:pt x="717" y="115"/>
                  </a:cubicBezTo>
                  <a:cubicBezTo>
                    <a:pt x="717" y="117"/>
                    <a:pt x="718" y="118"/>
                    <a:pt x="718" y="119"/>
                  </a:cubicBezTo>
                  <a:cubicBezTo>
                    <a:pt x="718" y="121"/>
                    <a:pt x="719" y="127"/>
                    <a:pt x="720" y="133"/>
                  </a:cubicBezTo>
                  <a:cubicBezTo>
                    <a:pt x="719" y="134"/>
                    <a:pt x="719" y="134"/>
                    <a:pt x="719" y="136"/>
                  </a:cubicBezTo>
                  <a:cubicBezTo>
                    <a:pt x="719" y="137"/>
                    <a:pt x="719" y="134"/>
                    <a:pt x="719" y="135"/>
                  </a:cubicBezTo>
                  <a:cubicBezTo>
                    <a:pt x="719" y="135"/>
                    <a:pt x="719" y="136"/>
                    <a:pt x="719" y="136"/>
                  </a:cubicBezTo>
                  <a:cubicBezTo>
                    <a:pt x="719" y="137"/>
                    <a:pt x="719" y="138"/>
                    <a:pt x="719" y="139"/>
                  </a:cubicBezTo>
                  <a:cubicBezTo>
                    <a:pt x="719" y="142"/>
                    <a:pt x="720" y="161"/>
                    <a:pt x="718" y="152"/>
                  </a:cubicBezTo>
                  <a:cubicBezTo>
                    <a:pt x="718" y="150"/>
                    <a:pt x="718" y="146"/>
                    <a:pt x="718" y="145"/>
                  </a:cubicBezTo>
                  <a:cubicBezTo>
                    <a:pt x="717" y="144"/>
                    <a:pt x="717" y="138"/>
                    <a:pt x="717" y="136"/>
                  </a:cubicBezTo>
                  <a:cubicBezTo>
                    <a:pt x="717" y="141"/>
                    <a:pt x="717" y="143"/>
                    <a:pt x="718" y="147"/>
                  </a:cubicBezTo>
                  <a:cubicBezTo>
                    <a:pt x="717" y="146"/>
                    <a:pt x="717" y="151"/>
                    <a:pt x="717" y="147"/>
                  </a:cubicBezTo>
                  <a:cubicBezTo>
                    <a:pt x="717" y="151"/>
                    <a:pt x="717" y="152"/>
                    <a:pt x="717" y="154"/>
                  </a:cubicBezTo>
                  <a:cubicBezTo>
                    <a:pt x="717" y="152"/>
                    <a:pt x="717" y="155"/>
                    <a:pt x="717" y="154"/>
                  </a:cubicBezTo>
                  <a:cubicBezTo>
                    <a:pt x="717" y="150"/>
                    <a:pt x="716" y="150"/>
                    <a:pt x="716" y="148"/>
                  </a:cubicBezTo>
                  <a:cubicBezTo>
                    <a:pt x="716" y="146"/>
                    <a:pt x="716" y="142"/>
                    <a:pt x="716" y="138"/>
                  </a:cubicBezTo>
                  <a:cubicBezTo>
                    <a:pt x="715" y="138"/>
                    <a:pt x="715" y="139"/>
                    <a:pt x="715" y="138"/>
                  </a:cubicBezTo>
                  <a:cubicBezTo>
                    <a:pt x="715" y="136"/>
                    <a:pt x="715" y="134"/>
                    <a:pt x="715" y="130"/>
                  </a:cubicBezTo>
                  <a:cubicBezTo>
                    <a:pt x="714" y="130"/>
                    <a:pt x="714" y="128"/>
                    <a:pt x="714" y="130"/>
                  </a:cubicBezTo>
                  <a:cubicBezTo>
                    <a:pt x="712" y="123"/>
                    <a:pt x="713" y="132"/>
                    <a:pt x="711" y="125"/>
                  </a:cubicBezTo>
                  <a:cubicBezTo>
                    <a:pt x="713" y="128"/>
                    <a:pt x="712" y="134"/>
                    <a:pt x="713" y="137"/>
                  </a:cubicBezTo>
                  <a:cubicBezTo>
                    <a:pt x="713" y="138"/>
                    <a:pt x="713" y="140"/>
                    <a:pt x="713" y="143"/>
                  </a:cubicBezTo>
                  <a:cubicBezTo>
                    <a:pt x="714" y="143"/>
                    <a:pt x="714" y="152"/>
                    <a:pt x="714" y="153"/>
                  </a:cubicBezTo>
                  <a:cubicBezTo>
                    <a:pt x="714" y="156"/>
                    <a:pt x="714" y="158"/>
                    <a:pt x="715" y="160"/>
                  </a:cubicBezTo>
                  <a:cubicBezTo>
                    <a:pt x="715" y="160"/>
                    <a:pt x="715" y="161"/>
                    <a:pt x="715" y="161"/>
                  </a:cubicBezTo>
                  <a:cubicBezTo>
                    <a:pt x="714" y="160"/>
                    <a:pt x="714" y="158"/>
                    <a:pt x="714" y="156"/>
                  </a:cubicBezTo>
                  <a:cubicBezTo>
                    <a:pt x="714" y="157"/>
                    <a:pt x="714" y="158"/>
                    <a:pt x="714" y="157"/>
                  </a:cubicBezTo>
                  <a:cubicBezTo>
                    <a:pt x="714" y="159"/>
                    <a:pt x="714" y="162"/>
                    <a:pt x="714" y="163"/>
                  </a:cubicBezTo>
                  <a:cubicBezTo>
                    <a:pt x="714" y="161"/>
                    <a:pt x="713" y="157"/>
                    <a:pt x="713" y="158"/>
                  </a:cubicBezTo>
                  <a:cubicBezTo>
                    <a:pt x="714" y="163"/>
                    <a:pt x="713" y="158"/>
                    <a:pt x="713" y="161"/>
                  </a:cubicBezTo>
                  <a:cubicBezTo>
                    <a:pt x="713" y="159"/>
                    <a:pt x="713" y="156"/>
                    <a:pt x="713" y="154"/>
                  </a:cubicBezTo>
                  <a:cubicBezTo>
                    <a:pt x="712" y="153"/>
                    <a:pt x="712" y="155"/>
                    <a:pt x="712" y="153"/>
                  </a:cubicBezTo>
                  <a:cubicBezTo>
                    <a:pt x="712" y="145"/>
                    <a:pt x="711" y="140"/>
                    <a:pt x="711" y="135"/>
                  </a:cubicBezTo>
                  <a:cubicBezTo>
                    <a:pt x="711" y="138"/>
                    <a:pt x="710" y="136"/>
                    <a:pt x="710" y="133"/>
                  </a:cubicBezTo>
                  <a:cubicBezTo>
                    <a:pt x="710" y="132"/>
                    <a:pt x="709" y="129"/>
                    <a:pt x="709" y="128"/>
                  </a:cubicBezTo>
                  <a:cubicBezTo>
                    <a:pt x="710" y="129"/>
                    <a:pt x="710" y="130"/>
                    <a:pt x="710" y="133"/>
                  </a:cubicBezTo>
                  <a:cubicBezTo>
                    <a:pt x="710" y="134"/>
                    <a:pt x="710" y="132"/>
                    <a:pt x="711" y="134"/>
                  </a:cubicBezTo>
                  <a:cubicBezTo>
                    <a:pt x="710" y="130"/>
                    <a:pt x="710" y="134"/>
                    <a:pt x="710" y="131"/>
                  </a:cubicBezTo>
                  <a:cubicBezTo>
                    <a:pt x="710" y="130"/>
                    <a:pt x="710" y="129"/>
                    <a:pt x="710" y="128"/>
                  </a:cubicBezTo>
                  <a:cubicBezTo>
                    <a:pt x="710" y="128"/>
                    <a:pt x="710" y="130"/>
                    <a:pt x="710" y="130"/>
                  </a:cubicBezTo>
                  <a:cubicBezTo>
                    <a:pt x="710" y="126"/>
                    <a:pt x="710" y="126"/>
                    <a:pt x="710" y="126"/>
                  </a:cubicBezTo>
                  <a:cubicBezTo>
                    <a:pt x="710" y="124"/>
                    <a:pt x="710" y="124"/>
                    <a:pt x="710" y="122"/>
                  </a:cubicBezTo>
                  <a:cubicBezTo>
                    <a:pt x="710" y="122"/>
                    <a:pt x="710" y="123"/>
                    <a:pt x="710" y="123"/>
                  </a:cubicBezTo>
                  <a:cubicBezTo>
                    <a:pt x="709" y="122"/>
                    <a:pt x="709" y="120"/>
                    <a:pt x="709" y="119"/>
                  </a:cubicBezTo>
                  <a:cubicBezTo>
                    <a:pt x="709" y="121"/>
                    <a:pt x="709" y="116"/>
                    <a:pt x="708" y="115"/>
                  </a:cubicBezTo>
                  <a:cubicBezTo>
                    <a:pt x="708" y="116"/>
                    <a:pt x="709" y="117"/>
                    <a:pt x="709" y="118"/>
                  </a:cubicBezTo>
                  <a:cubicBezTo>
                    <a:pt x="708" y="113"/>
                    <a:pt x="708" y="112"/>
                    <a:pt x="707" y="110"/>
                  </a:cubicBezTo>
                  <a:cubicBezTo>
                    <a:pt x="707" y="111"/>
                    <a:pt x="707" y="111"/>
                    <a:pt x="707" y="112"/>
                  </a:cubicBezTo>
                  <a:cubicBezTo>
                    <a:pt x="707" y="110"/>
                    <a:pt x="706" y="107"/>
                    <a:pt x="706" y="106"/>
                  </a:cubicBezTo>
                  <a:cubicBezTo>
                    <a:pt x="706" y="108"/>
                    <a:pt x="707" y="109"/>
                    <a:pt x="707" y="110"/>
                  </a:cubicBezTo>
                  <a:cubicBezTo>
                    <a:pt x="706" y="107"/>
                    <a:pt x="706" y="112"/>
                    <a:pt x="707" y="114"/>
                  </a:cubicBezTo>
                  <a:cubicBezTo>
                    <a:pt x="706" y="108"/>
                    <a:pt x="708" y="113"/>
                    <a:pt x="707" y="112"/>
                  </a:cubicBezTo>
                  <a:cubicBezTo>
                    <a:pt x="707" y="115"/>
                    <a:pt x="707" y="113"/>
                    <a:pt x="708" y="115"/>
                  </a:cubicBezTo>
                  <a:cubicBezTo>
                    <a:pt x="707" y="116"/>
                    <a:pt x="707" y="115"/>
                    <a:pt x="707" y="114"/>
                  </a:cubicBezTo>
                  <a:cubicBezTo>
                    <a:pt x="706" y="112"/>
                    <a:pt x="706" y="110"/>
                    <a:pt x="705" y="109"/>
                  </a:cubicBezTo>
                  <a:cubicBezTo>
                    <a:pt x="706" y="111"/>
                    <a:pt x="706" y="113"/>
                    <a:pt x="707" y="115"/>
                  </a:cubicBezTo>
                  <a:cubicBezTo>
                    <a:pt x="706" y="117"/>
                    <a:pt x="706" y="123"/>
                    <a:pt x="707" y="129"/>
                  </a:cubicBezTo>
                  <a:cubicBezTo>
                    <a:pt x="707" y="126"/>
                    <a:pt x="707" y="126"/>
                    <a:pt x="706" y="126"/>
                  </a:cubicBezTo>
                  <a:cubicBezTo>
                    <a:pt x="707" y="129"/>
                    <a:pt x="707" y="129"/>
                    <a:pt x="706" y="130"/>
                  </a:cubicBezTo>
                  <a:cubicBezTo>
                    <a:pt x="707" y="132"/>
                    <a:pt x="707" y="133"/>
                    <a:pt x="707" y="136"/>
                  </a:cubicBezTo>
                  <a:cubicBezTo>
                    <a:pt x="707" y="137"/>
                    <a:pt x="707" y="136"/>
                    <a:pt x="708" y="138"/>
                  </a:cubicBezTo>
                  <a:cubicBezTo>
                    <a:pt x="708" y="140"/>
                    <a:pt x="708" y="144"/>
                    <a:pt x="708" y="142"/>
                  </a:cubicBezTo>
                  <a:cubicBezTo>
                    <a:pt x="708" y="145"/>
                    <a:pt x="708" y="149"/>
                    <a:pt x="709" y="150"/>
                  </a:cubicBezTo>
                  <a:cubicBezTo>
                    <a:pt x="709" y="149"/>
                    <a:pt x="709" y="148"/>
                    <a:pt x="709" y="148"/>
                  </a:cubicBezTo>
                  <a:cubicBezTo>
                    <a:pt x="709" y="148"/>
                    <a:pt x="709" y="149"/>
                    <a:pt x="709" y="150"/>
                  </a:cubicBezTo>
                  <a:cubicBezTo>
                    <a:pt x="709" y="145"/>
                    <a:pt x="711" y="156"/>
                    <a:pt x="710" y="159"/>
                  </a:cubicBezTo>
                  <a:cubicBezTo>
                    <a:pt x="710" y="158"/>
                    <a:pt x="710" y="153"/>
                    <a:pt x="710" y="156"/>
                  </a:cubicBezTo>
                  <a:cubicBezTo>
                    <a:pt x="710" y="158"/>
                    <a:pt x="710" y="159"/>
                    <a:pt x="710" y="158"/>
                  </a:cubicBezTo>
                  <a:cubicBezTo>
                    <a:pt x="710" y="157"/>
                    <a:pt x="709" y="155"/>
                    <a:pt x="709" y="155"/>
                  </a:cubicBezTo>
                  <a:cubicBezTo>
                    <a:pt x="709" y="158"/>
                    <a:pt x="709" y="158"/>
                    <a:pt x="709" y="160"/>
                  </a:cubicBezTo>
                  <a:cubicBezTo>
                    <a:pt x="710" y="163"/>
                    <a:pt x="710" y="171"/>
                    <a:pt x="710" y="176"/>
                  </a:cubicBezTo>
                  <a:cubicBezTo>
                    <a:pt x="710" y="176"/>
                    <a:pt x="710" y="177"/>
                    <a:pt x="710" y="177"/>
                  </a:cubicBezTo>
                  <a:cubicBezTo>
                    <a:pt x="710" y="176"/>
                    <a:pt x="710" y="175"/>
                    <a:pt x="710" y="175"/>
                  </a:cubicBezTo>
                  <a:cubicBezTo>
                    <a:pt x="710" y="180"/>
                    <a:pt x="710" y="180"/>
                    <a:pt x="710" y="184"/>
                  </a:cubicBezTo>
                  <a:cubicBezTo>
                    <a:pt x="709" y="184"/>
                    <a:pt x="709" y="187"/>
                    <a:pt x="710" y="185"/>
                  </a:cubicBezTo>
                  <a:cubicBezTo>
                    <a:pt x="710" y="189"/>
                    <a:pt x="709" y="191"/>
                    <a:pt x="709" y="190"/>
                  </a:cubicBezTo>
                  <a:cubicBezTo>
                    <a:pt x="709" y="186"/>
                    <a:pt x="709" y="188"/>
                    <a:pt x="709" y="185"/>
                  </a:cubicBezTo>
                  <a:cubicBezTo>
                    <a:pt x="709" y="187"/>
                    <a:pt x="709" y="188"/>
                    <a:pt x="708" y="190"/>
                  </a:cubicBezTo>
                  <a:cubicBezTo>
                    <a:pt x="708" y="190"/>
                    <a:pt x="708" y="188"/>
                    <a:pt x="708" y="187"/>
                  </a:cubicBezTo>
                  <a:cubicBezTo>
                    <a:pt x="708" y="191"/>
                    <a:pt x="708" y="191"/>
                    <a:pt x="708" y="193"/>
                  </a:cubicBezTo>
                  <a:cubicBezTo>
                    <a:pt x="708" y="194"/>
                    <a:pt x="708" y="195"/>
                    <a:pt x="708" y="197"/>
                  </a:cubicBezTo>
                  <a:cubicBezTo>
                    <a:pt x="708" y="197"/>
                    <a:pt x="708" y="197"/>
                    <a:pt x="708" y="198"/>
                  </a:cubicBezTo>
                  <a:cubicBezTo>
                    <a:pt x="708" y="198"/>
                    <a:pt x="708" y="198"/>
                    <a:pt x="708" y="199"/>
                  </a:cubicBezTo>
                  <a:cubicBezTo>
                    <a:pt x="708" y="201"/>
                    <a:pt x="708" y="200"/>
                    <a:pt x="708" y="201"/>
                  </a:cubicBezTo>
                  <a:cubicBezTo>
                    <a:pt x="708" y="201"/>
                    <a:pt x="708" y="202"/>
                    <a:pt x="708" y="204"/>
                  </a:cubicBezTo>
                  <a:cubicBezTo>
                    <a:pt x="708" y="204"/>
                    <a:pt x="708" y="206"/>
                    <a:pt x="708" y="203"/>
                  </a:cubicBezTo>
                  <a:cubicBezTo>
                    <a:pt x="708" y="202"/>
                    <a:pt x="708" y="205"/>
                    <a:pt x="708" y="203"/>
                  </a:cubicBezTo>
                  <a:cubicBezTo>
                    <a:pt x="708" y="200"/>
                    <a:pt x="708" y="200"/>
                    <a:pt x="709" y="199"/>
                  </a:cubicBezTo>
                  <a:cubicBezTo>
                    <a:pt x="709" y="201"/>
                    <a:pt x="708" y="207"/>
                    <a:pt x="708" y="209"/>
                  </a:cubicBezTo>
                  <a:cubicBezTo>
                    <a:pt x="708" y="208"/>
                    <a:pt x="708" y="208"/>
                    <a:pt x="708" y="209"/>
                  </a:cubicBezTo>
                  <a:cubicBezTo>
                    <a:pt x="708" y="210"/>
                    <a:pt x="708" y="208"/>
                    <a:pt x="707" y="209"/>
                  </a:cubicBezTo>
                  <a:cubicBezTo>
                    <a:pt x="707" y="213"/>
                    <a:pt x="707" y="213"/>
                    <a:pt x="707" y="216"/>
                  </a:cubicBezTo>
                  <a:cubicBezTo>
                    <a:pt x="707" y="216"/>
                    <a:pt x="706" y="217"/>
                    <a:pt x="706" y="217"/>
                  </a:cubicBezTo>
                  <a:cubicBezTo>
                    <a:pt x="706" y="214"/>
                    <a:pt x="706" y="225"/>
                    <a:pt x="705" y="227"/>
                  </a:cubicBezTo>
                  <a:cubicBezTo>
                    <a:pt x="705" y="227"/>
                    <a:pt x="705" y="228"/>
                    <a:pt x="705" y="228"/>
                  </a:cubicBezTo>
                  <a:cubicBezTo>
                    <a:pt x="705" y="227"/>
                    <a:pt x="705" y="227"/>
                    <a:pt x="705" y="225"/>
                  </a:cubicBezTo>
                  <a:cubicBezTo>
                    <a:pt x="705" y="223"/>
                    <a:pt x="706" y="221"/>
                    <a:pt x="706" y="220"/>
                  </a:cubicBezTo>
                  <a:cubicBezTo>
                    <a:pt x="705" y="223"/>
                    <a:pt x="705" y="225"/>
                    <a:pt x="704" y="226"/>
                  </a:cubicBezTo>
                  <a:cubicBezTo>
                    <a:pt x="705" y="223"/>
                    <a:pt x="704" y="225"/>
                    <a:pt x="704" y="222"/>
                  </a:cubicBezTo>
                  <a:cubicBezTo>
                    <a:pt x="705" y="220"/>
                    <a:pt x="706" y="216"/>
                    <a:pt x="706" y="216"/>
                  </a:cubicBezTo>
                  <a:cubicBezTo>
                    <a:pt x="705" y="217"/>
                    <a:pt x="705" y="217"/>
                    <a:pt x="705" y="217"/>
                  </a:cubicBezTo>
                  <a:cubicBezTo>
                    <a:pt x="706" y="213"/>
                    <a:pt x="707" y="210"/>
                    <a:pt x="706" y="207"/>
                  </a:cubicBezTo>
                  <a:cubicBezTo>
                    <a:pt x="706" y="210"/>
                    <a:pt x="706" y="213"/>
                    <a:pt x="705" y="216"/>
                  </a:cubicBezTo>
                  <a:cubicBezTo>
                    <a:pt x="705" y="215"/>
                    <a:pt x="705" y="214"/>
                    <a:pt x="706" y="211"/>
                  </a:cubicBezTo>
                  <a:cubicBezTo>
                    <a:pt x="706" y="210"/>
                    <a:pt x="706" y="208"/>
                    <a:pt x="706" y="206"/>
                  </a:cubicBezTo>
                  <a:cubicBezTo>
                    <a:pt x="706" y="205"/>
                    <a:pt x="705" y="208"/>
                    <a:pt x="705" y="205"/>
                  </a:cubicBezTo>
                  <a:cubicBezTo>
                    <a:pt x="705" y="207"/>
                    <a:pt x="705" y="212"/>
                    <a:pt x="704" y="213"/>
                  </a:cubicBezTo>
                  <a:cubicBezTo>
                    <a:pt x="705" y="211"/>
                    <a:pt x="705" y="210"/>
                    <a:pt x="705" y="209"/>
                  </a:cubicBezTo>
                  <a:cubicBezTo>
                    <a:pt x="705" y="216"/>
                    <a:pt x="703" y="218"/>
                    <a:pt x="703" y="218"/>
                  </a:cubicBezTo>
                  <a:cubicBezTo>
                    <a:pt x="703" y="220"/>
                    <a:pt x="702" y="222"/>
                    <a:pt x="702" y="223"/>
                  </a:cubicBezTo>
                  <a:cubicBezTo>
                    <a:pt x="702" y="223"/>
                    <a:pt x="703" y="217"/>
                    <a:pt x="702" y="218"/>
                  </a:cubicBezTo>
                  <a:cubicBezTo>
                    <a:pt x="702" y="220"/>
                    <a:pt x="702" y="220"/>
                    <a:pt x="702" y="221"/>
                  </a:cubicBezTo>
                  <a:cubicBezTo>
                    <a:pt x="702" y="218"/>
                    <a:pt x="701" y="222"/>
                    <a:pt x="702" y="218"/>
                  </a:cubicBezTo>
                  <a:cubicBezTo>
                    <a:pt x="702" y="218"/>
                    <a:pt x="702" y="218"/>
                    <a:pt x="702" y="218"/>
                  </a:cubicBezTo>
                  <a:cubicBezTo>
                    <a:pt x="703" y="214"/>
                    <a:pt x="701" y="217"/>
                    <a:pt x="702" y="214"/>
                  </a:cubicBezTo>
                  <a:cubicBezTo>
                    <a:pt x="702" y="214"/>
                    <a:pt x="702" y="211"/>
                    <a:pt x="702" y="211"/>
                  </a:cubicBezTo>
                  <a:cubicBezTo>
                    <a:pt x="702" y="211"/>
                    <a:pt x="702" y="215"/>
                    <a:pt x="701" y="214"/>
                  </a:cubicBezTo>
                  <a:cubicBezTo>
                    <a:pt x="701" y="214"/>
                    <a:pt x="702" y="212"/>
                    <a:pt x="701" y="212"/>
                  </a:cubicBezTo>
                  <a:cubicBezTo>
                    <a:pt x="701" y="214"/>
                    <a:pt x="701" y="211"/>
                    <a:pt x="701" y="212"/>
                  </a:cubicBezTo>
                  <a:cubicBezTo>
                    <a:pt x="701" y="214"/>
                    <a:pt x="700" y="217"/>
                    <a:pt x="700" y="217"/>
                  </a:cubicBezTo>
                  <a:cubicBezTo>
                    <a:pt x="700" y="217"/>
                    <a:pt x="700" y="219"/>
                    <a:pt x="701" y="217"/>
                  </a:cubicBezTo>
                  <a:cubicBezTo>
                    <a:pt x="700" y="218"/>
                    <a:pt x="700" y="221"/>
                    <a:pt x="700" y="220"/>
                  </a:cubicBezTo>
                  <a:cubicBezTo>
                    <a:pt x="699" y="223"/>
                    <a:pt x="699" y="226"/>
                    <a:pt x="698" y="230"/>
                  </a:cubicBezTo>
                  <a:cubicBezTo>
                    <a:pt x="697" y="233"/>
                    <a:pt x="697" y="236"/>
                    <a:pt x="696" y="239"/>
                  </a:cubicBezTo>
                  <a:cubicBezTo>
                    <a:pt x="696" y="240"/>
                    <a:pt x="695" y="242"/>
                    <a:pt x="695" y="243"/>
                  </a:cubicBezTo>
                  <a:cubicBezTo>
                    <a:pt x="694" y="243"/>
                    <a:pt x="695" y="240"/>
                    <a:pt x="695" y="240"/>
                  </a:cubicBezTo>
                  <a:cubicBezTo>
                    <a:pt x="695" y="241"/>
                    <a:pt x="695" y="240"/>
                    <a:pt x="695" y="240"/>
                  </a:cubicBezTo>
                  <a:cubicBezTo>
                    <a:pt x="694" y="242"/>
                    <a:pt x="694" y="244"/>
                    <a:pt x="693" y="246"/>
                  </a:cubicBezTo>
                  <a:cubicBezTo>
                    <a:pt x="694" y="241"/>
                    <a:pt x="693" y="243"/>
                    <a:pt x="694" y="239"/>
                  </a:cubicBezTo>
                  <a:cubicBezTo>
                    <a:pt x="694" y="240"/>
                    <a:pt x="696" y="234"/>
                    <a:pt x="696" y="233"/>
                  </a:cubicBezTo>
                  <a:cubicBezTo>
                    <a:pt x="695" y="235"/>
                    <a:pt x="694" y="239"/>
                    <a:pt x="694" y="239"/>
                  </a:cubicBezTo>
                  <a:cubicBezTo>
                    <a:pt x="694" y="237"/>
                    <a:pt x="695" y="234"/>
                    <a:pt x="695" y="234"/>
                  </a:cubicBezTo>
                  <a:cubicBezTo>
                    <a:pt x="694" y="237"/>
                    <a:pt x="693" y="239"/>
                    <a:pt x="693" y="241"/>
                  </a:cubicBezTo>
                  <a:cubicBezTo>
                    <a:pt x="693" y="240"/>
                    <a:pt x="695" y="230"/>
                    <a:pt x="695" y="228"/>
                  </a:cubicBezTo>
                  <a:cubicBezTo>
                    <a:pt x="694" y="234"/>
                    <a:pt x="693" y="236"/>
                    <a:pt x="693" y="237"/>
                  </a:cubicBezTo>
                  <a:cubicBezTo>
                    <a:pt x="692" y="239"/>
                    <a:pt x="692" y="241"/>
                    <a:pt x="692" y="242"/>
                  </a:cubicBezTo>
                  <a:cubicBezTo>
                    <a:pt x="692" y="238"/>
                    <a:pt x="690" y="244"/>
                    <a:pt x="691" y="245"/>
                  </a:cubicBezTo>
                  <a:cubicBezTo>
                    <a:pt x="691" y="242"/>
                    <a:pt x="691" y="243"/>
                    <a:pt x="691" y="245"/>
                  </a:cubicBezTo>
                  <a:cubicBezTo>
                    <a:pt x="691" y="244"/>
                    <a:pt x="690" y="245"/>
                    <a:pt x="690" y="246"/>
                  </a:cubicBezTo>
                  <a:cubicBezTo>
                    <a:pt x="690" y="249"/>
                    <a:pt x="689" y="251"/>
                    <a:pt x="688" y="253"/>
                  </a:cubicBezTo>
                  <a:cubicBezTo>
                    <a:pt x="688" y="255"/>
                    <a:pt x="687" y="257"/>
                    <a:pt x="687" y="258"/>
                  </a:cubicBezTo>
                  <a:cubicBezTo>
                    <a:pt x="688" y="256"/>
                    <a:pt x="688" y="256"/>
                    <a:pt x="688" y="254"/>
                  </a:cubicBezTo>
                  <a:cubicBezTo>
                    <a:pt x="689" y="252"/>
                    <a:pt x="689" y="253"/>
                    <a:pt x="691" y="249"/>
                  </a:cubicBezTo>
                  <a:cubicBezTo>
                    <a:pt x="690" y="253"/>
                    <a:pt x="690" y="252"/>
                    <a:pt x="689" y="254"/>
                  </a:cubicBezTo>
                  <a:cubicBezTo>
                    <a:pt x="689" y="255"/>
                    <a:pt x="690" y="252"/>
                    <a:pt x="689" y="255"/>
                  </a:cubicBezTo>
                  <a:cubicBezTo>
                    <a:pt x="689" y="257"/>
                    <a:pt x="687" y="262"/>
                    <a:pt x="686" y="264"/>
                  </a:cubicBezTo>
                  <a:cubicBezTo>
                    <a:pt x="686" y="265"/>
                    <a:pt x="686" y="267"/>
                    <a:pt x="685" y="268"/>
                  </a:cubicBezTo>
                  <a:cubicBezTo>
                    <a:pt x="685" y="270"/>
                    <a:pt x="684" y="272"/>
                    <a:pt x="684" y="274"/>
                  </a:cubicBezTo>
                  <a:cubicBezTo>
                    <a:pt x="682" y="277"/>
                    <a:pt x="681" y="280"/>
                    <a:pt x="681" y="281"/>
                  </a:cubicBezTo>
                  <a:cubicBezTo>
                    <a:pt x="680" y="282"/>
                    <a:pt x="680" y="282"/>
                    <a:pt x="680" y="283"/>
                  </a:cubicBezTo>
                  <a:cubicBezTo>
                    <a:pt x="679" y="285"/>
                    <a:pt x="681" y="281"/>
                    <a:pt x="681" y="282"/>
                  </a:cubicBezTo>
                  <a:cubicBezTo>
                    <a:pt x="680" y="283"/>
                    <a:pt x="680" y="283"/>
                    <a:pt x="680" y="283"/>
                  </a:cubicBezTo>
                  <a:cubicBezTo>
                    <a:pt x="680" y="284"/>
                    <a:pt x="679" y="286"/>
                    <a:pt x="678" y="287"/>
                  </a:cubicBezTo>
                  <a:cubicBezTo>
                    <a:pt x="678" y="288"/>
                    <a:pt x="677" y="291"/>
                    <a:pt x="676" y="294"/>
                  </a:cubicBezTo>
                  <a:cubicBezTo>
                    <a:pt x="675" y="298"/>
                    <a:pt x="673" y="302"/>
                    <a:pt x="672" y="304"/>
                  </a:cubicBezTo>
                  <a:cubicBezTo>
                    <a:pt x="672" y="304"/>
                    <a:pt x="670" y="309"/>
                    <a:pt x="669" y="309"/>
                  </a:cubicBezTo>
                  <a:cubicBezTo>
                    <a:pt x="670" y="309"/>
                    <a:pt x="671" y="307"/>
                    <a:pt x="670" y="309"/>
                  </a:cubicBezTo>
                  <a:cubicBezTo>
                    <a:pt x="669" y="310"/>
                    <a:pt x="668" y="311"/>
                    <a:pt x="668" y="312"/>
                  </a:cubicBezTo>
                  <a:cubicBezTo>
                    <a:pt x="668" y="312"/>
                    <a:pt x="669" y="311"/>
                    <a:pt x="668" y="312"/>
                  </a:cubicBezTo>
                  <a:cubicBezTo>
                    <a:pt x="667" y="315"/>
                    <a:pt x="666" y="315"/>
                    <a:pt x="665" y="316"/>
                  </a:cubicBezTo>
                  <a:cubicBezTo>
                    <a:pt x="665" y="316"/>
                    <a:pt x="667" y="313"/>
                    <a:pt x="665" y="315"/>
                  </a:cubicBezTo>
                  <a:cubicBezTo>
                    <a:pt x="665" y="316"/>
                    <a:pt x="661" y="323"/>
                    <a:pt x="660" y="324"/>
                  </a:cubicBezTo>
                  <a:cubicBezTo>
                    <a:pt x="661" y="322"/>
                    <a:pt x="662" y="319"/>
                    <a:pt x="664" y="316"/>
                  </a:cubicBezTo>
                  <a:cubicBezTo>
                    <a:pt x="664" y="315"/>
                    <a:pt x="664" y="314"/>
                    <a:pt x="666" y="312"/>
                  </a:cubicBezTo>
                  <a:cubicBezTo>
                    <a:pt x="665" y="313"/>
                    <a:pt x="666" y="311"/>
                    <a:pt x="667" y="310"/>
                  </a:cubicBezTo>
                  <a:cubicBezTo>
                    <a:pt x="666" y="311"/>
                    <a:pt x="666" y="310"/>
                    <a:pt x="667" y="310"/>
                  </a:cubicBezTo>
                  <a:cubicBezTo>
                    <a:pt x="666" y="310"/>
                    <a:pt x="668" y="307"/>
                    <a:pt x="668" y="307"/>
                  </a:cubicBezTo>
                  <a:cubicBezTo>
                    <a:pt x="666" y="310"/>
                    <a:pt x="666" y="311"/>
                    <a:pt x="664" y="314"/>
                  </a:cubicBezTo>
                  <a:cubicBezTo>
                    <a:pt x="666" y="310"/>
                    <a:pt x="668" y="305"/>
                    <a:pt x="668" y="303"/>
                  </a:cubicBezTo>
                  <a:cubicBezTo>
                    <a:pt x="670" y="299"/>
                    <a:pt x="671" y="298"/>
                    <a:pt x="672" y="296"/>
                  </a:cubicBezTo>
                  <a:cubicBezTo>
                    <a:pt x="671" y="298"/>
                    <a:pt x="673" y="292"/>
                    <a:pt x="673" y="292"/>
                  </a:cubicBezTo>
                  <a:cubicBezTo>
                    <a:pt x="673" y="291"/>
                    <a:pt x="672" y="294"/>
                    <a:pt x="672" y="293"/>
                  </a:cubicBezTo>
                  <a:cubicBezTo>
                    <a:pt x="671" y="295"/>
                    <a:pt x="671" y="297"/>
                    <a:pt x="670" y="297"/>
                  </a:cubicBezTo>
                  <a:cubicBezTo>
                    <a:pt x="672" y="294"/>
                    <a:pt x="673" y="291"/>
                    <a:pt x="674" y="288"/>
                  </a:cubicBezTo>
                  <a:cubicBezTo>
                    <a:pt x="673" y="289"/>
                    <a:pt x="675" y="285"/>
                    <a:pt x="675" y="284"/>
                  </a:cubicBezTo>
                  <a:cubicBezTo>
                    <a:pt x="675" y="285"/>
                    <a:pt x="675" y="285"/>
                    <a:pt x="675" y="284"/>
                  </a:cubicBezTo>
                  <a:cubicBezTo>
                    <a:pt x="674" y="286"/>
                    <a:pt x="674" y="287"/>
                    <a:pt x="673" y="288"/>
                  </a:cubicBezTo>
                  <a:cubicBezTo>
                    <a:pt x="674" y="285"/>
                    <a:pt x="672" y="289"/>
                    <a:pt x="672" y="289"/>
                  </a:cubicBezTo>
                  <a:cubicBezTo>
                    <a:pt x="672" y="288"/>
                    <a:pt x="674" y="285"/>
                    <a:pt x="673" y="286"/>
                  </a:cubicBezTo>
                  <a:cubicBezTo>
                    <a:pt x="672" y="287"/>
                    <a:pt x="671" y="291"/>
                    <a:pt x="671" y="291"/>
                  </a:cubicBezTo>
                  <a:cubicBezTo>
                    <a:pt x="672" y="288"/>
                    <a:pt x="672" y="291"/>
                    <a:pt x="671" y="293"/>
                  </a:cubicBezTo>
                  <a:cubicBezTo>
                    <a:pt x="670" y="295"/>
                    <a:pt x="668" y="301"/>
                    <a:pt x="666" y="302"/>
                  </a:cubicBezTo>
                  <a:cubicBezTo>
                    <a:pt x="666" y="302"/>
                    <a:pt x="666" y="303"/>
                    <a:pt x="666" y="304"/>
                  </a:cubicBezTo>
                  <a:cubicBezTo>
                    <a:pt x="664" y="307"/>
                    <a:pt x="663" y="309"/>
                    <a:pt x="663" y="307"/>
                  </a:cubicBezTo>
                  <a:cubicBezTo>
                    <a:pt x="663" y="309"/>
                    <a:pt x="662" y="309"/>
                    <a:pt x="662" y="310"/>
                  </a:cubicBezTo>
                  <a:cubicBezTo>
                    <a:pt x="662" y="309"/>
                    <a:pt x="664" y="305"/>
                    <a:pt x="665" y="304"/>
                  </a:cubicBezTo>
                  <a:cubicBezTo>
                    <a:pt x="665" y="303"/>
                    <a:pt x="665" y="302"/>
                    <a:pt x="666" y="301"/>
                  </a:cubicBezTo>
                  <a:cubicBezTo>
                    <a:pt x="666" y="300"/>
                    <a:pt x="667" y="299"/>
                    <a:pt x="667" y="298"/>
                  </a:cubicBezTo>
                  <a:cubicBezTo>
                    <a:pt x="669" y="295"/>
                    <a:pt x="668" y="295"/>
                    <a:pt x="669" y="292"/>
                  </a:cubicBezTo>
                  <a:cubicBezTo>
                    <a:pt x="669" y="292"/>
                    <a:pt x="669" y="292"/>
                    <a:pt x="669" y="292"/>
                  </a:cubicBezTo>
                  <a:cubicBezTo>
                    <a:pt x="668" y="294"/>
                    <a:pt x="668" y="295"/>
                    <a:pt x="667" y="296"/>
                  </a:cubicBezTo>
                  <a:cubicBezTo>
                    <a:pt x="668" y="294"/>
                    <a:pt x="668" y="292"/>
                    <a:pt x="667" y="294"/>
                  </a:cubicBezTo>
                  <a:cubicBezTo>
                    <a:pt x="668" y="293"/>
                    <a:pt x="668" y="292"/>
                    <a:pt x="668" y="291"/>
                  </a:cubicBezTo>
                  <a:cubicBezTo>
                    <a:pt x="668" y="292"/>
                    <a:pt x="667" y="293"/>
                    <a:pt x="668" y="291"/>
                  </a:cubicBezTo>
                  <a:cubicBezTo>
                    <a:pt x="667" y="293"/>
                    <a:pt x="666" y="294"/>
                    <a:pt x="666" y="294"/>
                  </a:cubicBezTo>
                  <a:cubicBezTo>
                    <a:pt x="666" y="295"/>
                    <a:pt x="666" y="295"/>
                    <a:pt x="665" y="297"/>
                  </a:cubicBezTo>
                  <a:cubicBezTo>
                    <a:pt x="665" y="297"/>
                    <a:pt x="665" y="297"/>
                    <a:pt x="664" y="297"/>
                  </a:cubicBezTo>
                  <a:cubicBezTo>
                    <a:pt x="665" y="295"/>
                    <a:pt x="665" y="295"/>
                    <a:pt x="665" y="293"/>
                  </a:cubicBezTo>
                  <a:cubicBezTo>
                    <a:pt x="665" y="294"/>
                    <a:pt x="665" y="294"/>
                    <a:pt x="665" y="294"/>
                  </a:cubicBezTo>
                  <a:cubicBezTo>
                    <a:pt x="664" y="297"/>
                    <a:pt x="663" y="297"/>
                    <a:pt x="663" y="299"/>
                  </a:cubicBezTo>
                  <a:cubicBezTo>
                    <a:pt x="662" y="300"/>
                    <a:pt x="662" y="299"/>
                    <a:pt x="662" y="299"/>
                  </a:cubicBezTo>
                  <a:cubicBezTo>
                    <a:pt x="662" y="298"/>
                    <a:pt x="663" y="296"/>
                    <a:pt x="663" y="296"/>
                  </a:cubicBezTo>
                  <a:cubicBezTo>
                    <a:pt x="662" y="299"/>
                    <a:pt x="661" y="301"/>
                    <a:pt x="660" y="303"/>
                  </a:cubicBezTo>
                  <a:cubicBezTo>
                    <a:pt x="660" y="304"/>
                    <a:pt x="658" y="307"/>
                    <a:pt x="659" y="305"/>
                  </a:cubicBezTo>
                  <a:cubicBezTo>
                    <a:pt x="659" y="305"/>
                    <a:pt x="659" y="305"/>
                    <a:pt x="659" y="304"/>
                  </a:cubicBezTo>
                  <a:cubicBezTo>
                    <a:pt x="659" y="305"/>
                    <a:pt x="657" y="308"/>
                    <a:pt x="657" y="310"/>
                  </a:cubicBezTo>
                  <a:cubicBezTo>
                    <a:pt x="656" y="309"/>
                    <a:pt x="654" y="314"/>
                    <a:pt x="655" y="312"/>
                  </a:cubicBezTo>
                  <a:cubicBezTo>
                    <a:pt x="654" y="314"/>
                    <a:pt x="655" y="312"/>
                    <a:pt x="654" y="314"/>
                  </a:cubicBezTo>
                  <a:cubicBezTo>
                    <a:pt x="652" y="318"/>
                    <a:pt x="647" y="327"/>
                    <a:pt x="643" y="333"/>
                  </a:cubicBezTo>
                  <a:cubicBezTo>
                    <a:pt x="643" y="333"/>
                    <a:pt x="644" y="332"/>
                    <a:pt x="644" y="332"/>
                  </a:cubicBezTo>
                  <a:cubicBezTo>
                    <a:pt x="642" y="335"/>
                    <a:pt x="640" y="338"/>
                    <a:pt x="638" y="341"/>
                  </a:cubicBezTo>
                  <a:cubicBezTo>
                    <a:pt x="636" y="343"/>
                    <a:pt x="634" y="346"/>
                    <a:pt x="633" y="348"/>
                  </a:cubicBezTo>
                  <a:cubicBezTo>
                    <a:pt x="632" y="349"/>
                    <a:pt x="634" y="347"/>
                    <a:pt x="633" y="348"/>
                  </a:cubicBezTo>
                  <a:cubicBezTo>
                    <a:pt x="633" y="348"/>
                    <a:pt x="632" y="349"/>
                    <a:pt x="632" y="350"/>
                  </a:cubicBezTo>
                  <a:cubicBezTo>
                    <a:pt x="632" y="349"/>
                    <a:pt x="632" y="349"/>
                    <a:pt x="632" y="349"/>
                  </a:cubicBezTo>
                  <a:cubicBezTo>
                    <a:pt x="633" y="347"/>
                    <a:pt x="634" y="347"/>
                    <a:pt x="633" y="347"/>
                  </a:cubicBezTo>
                  <a:cubicBezTo>
                    <a:pt x="630" y="351"/>
                    <a:pt x="627" y="355"/>
                    <a:pt x="624" y="359"/>
                  </a:cubicBezTo>
                  <a:cubicBezTo>
                    <a:pt x="620" y="363"/>
                    <a:pt x="617" y="368"/>
                    <a:pt x="614" y="371"/>
                  </a:cubicBezTo>
                  <a:cubicBezTo>
                    <a:pt x="613" y="372"/>
                    <a:pt x="612" y="374"/>
                    <a:pt x="611" y="375"/>
                  </a:cubicBezTo>
                  <a:cubicBezTo>
                    <a:pt x="611" y="375"/>
                    <a:pt x="611" y="374"/>
                    <a:pt x="612" y="374"/>
                  </a:cubicBezTo>
                  <a:cubicBezTo>
                    <a:pt x="611" y="375"/>
                    <a:pt x="611" y="375"/>
                    <a:pt x="610" y="376"/>
                  </a:cubicBezTo>
                  <a:cubicBezTo>
                    <a:pt x="608" y="377"/>
                    <a:pt x="605" y="381"/>
                    <a:pt x="603" y="384"/>
                  </a:cubicBezTo>
                  <a:cubicBezTo>
                    <a:pt x="599" y="387"/>
                    <a:pt x="597" y="390"/>
                    <a:pt x="594" y="392"/>
                  </a:cubicBezTo>
                  <a:cubicBezTo>
                    <a:pt x="592" y="395"/>
                    <a:pt x="589" y="397"/>
                    <a:pt x="587" y="399"/>
                  </a:cubicBezTo>
                  <a:cubicBezTo>
                    <a:pt x="583" y="403"/>
                    <a:pt x="572" y="411"/>
                    <a:pt x="568" y="415"/>
                  </a:cubicBezTo>
                  <a:cubicBezTo>
                    <a:pt x="567" y="415"/>
                    <a:pt x="566" y="416"/>
                    <a:pt x="566" y="415"/>
                  </a:cubicBezTo>
                  <a:cubicBezTo>
                    <a:pt x="564" y="417"/>
                    <a:pt x="566" y="416"/>
                    <a:pt x="563" y="418"/>
                  </a:cubicBezTo>
                  <a:cubicBezTo>
                    <a:pt x="562" y="419"/>
                    <a:pt x="562" y="419"/>
                    <a:pt x="561" y="419"/>
                  </a:cubicBezTo>
                  <a:cubicBezTo>
                    <a:pt x="560" y="421"/>
                    <a:pt x="558" y="422"/>
                    <a:pt x="559" y="421"/>
                  </a:cubicBezTo>
                  <a:cubicBezTo>
                    <a:pt x="557" y="422"/>
                    <a:pt x="557" y="423"/>
                    <a:pt x="555" y="424"/>
                  </a:cubicBezTo>
                  <a:cubicBezTo>
                    <a:pt x="554" y="425"/>
                    <a:pt x="551" y="426"/>
                    <a:pt x="550" y="427"/>
                  </a:cubicBezTo>
                  <a:cubicBezTo>
                    <a:pt x="548" y="428"/>
                    <a:pt x="546" y="430"/>
                    <a:pt x="544" y="431"/>
                  </a:cubicBezTo>
                  <a:cubicBezTo>
                    <a:pt x="541" y="433"/>
                    <a:pt x="539" y="434"/>
                    <a:pt x="536" y="436"/>
                  </a:cubicBezTo>
                  <a:cubicBezTo>
                    <a:pt x="534" y="437"/>
                    <a:pt x="531" y="439"/>
                    <a:pt x="528" y="440"/>
                  </a:cubicBezTo>
                  <a:cubicBezTo>
                    <a:pt x="526" y="442"/>
                    <a:pt x="523" y="443"/>
                    <a:pt x="521" y="445"/>
                  </a:cubicBezTo>
                  <a:cubicBezTo>
                    <a:pt x="523" y="444"/>
                    <a:pt x="527" y="441"/>
                    <a:pt x="524" y="443"/>
                  </a:cubicBezTo>
                  <a:cubicBezTo>
                    <a:pt x="526" y="442"/>
                    <a:pt x="530" y="440"/>
                    <a:pt x="532" y="438"/>
                  </a:cubicBezTo>
                  <a:cubicBezTo>
                    <a:pt x="534" y="437"/>
                    <a:pt x="538" y="435"/>
                    <a:pt x="540" y="433"/>
                  </a:cubicBezTo>
                  <a:cubicBezTo>
                    <a:pt x="542" y="432"/>
                    <a:pt x="542" y="432"/>
                    <a:pt x="545" y="431"/>
                  </a:cubicBezTo>
                  <a:cubicBezTo>
                    <a:pt x="545" y="431"/>
                    <a:pt x="546" y="430"/>
                    <a:pt x="546" y="430"/>
                  </a:cubicBezTo>
                  <a:cubicBezTo>
                    <a:pt x="543" y="433"/>
                    <a:pt x="538" y="435"/>
                    <a:pt x="532" y="439"/>
                  </a:cubicBezTo>
                  <a:cubicBezTo>
                    <a:pt x="539" y="435"/>
                    <a:pt x="543" y="433"/>
                    <a:pt x="550" y="428"/>
                  </a:cubicBezTo>
                  <a:cubicBezTo>
                    <a:pt x="550" y="428"/>
                    <a:pt x="550" y="428"/>
                    <a:pt x="552" y="428"/>
                  </a:cubicBezTo>
                  <a:cubicBezTo>
                    <a:pt x="554" y="426"/>
                    <a:pt x="565" y="418"/>
                    <a:pt x="568" y="416"/>
                  </a:cubicBezTo>
                  <a:cubicBezTo>
                    <a:pt x="572" y="413"/>
                    <a:pt x="576" y="409"/>
                    <a:pt x="579" y="407"/>
                  </a:cubicBezTo>
                  <a:cubicBezTo>
                    <a:pt x="578" y="408"/>
                    <a:pt x="580" y="406"/>
                    <a:pt x="582" y="404"/>
                  </a:cubicBezTo>
                  <a:cubicBezTo>
                    <a:pt x="584" y="403"/>
                    <a:pt x="586" y="401"/>
                    <a:pt x="586" y="401"/>
                  </a:cubicBezTo>
                  <a:cubicBezTo>
                    <a:pt x="586" y="401"/>
                    <a:pt x="585" y="402"/>
                    <a:pt x="585" y="403"/>
                  </a:cubicBezTo>
                  <a:cubicBezTo>
                    <a:pt x="586" y="401"/>
                    <a:pt x="589" y="399"/>
                    <a:pt x="590" y="398"/>
                  </a:cubicBezTo>
                  <a:cubicBezTo>
                    <a:pt x="591" y="397"/>
                    <a:pt x="593" y="395"/>
                    <a:pt x="596" y="392"/>
                  </a:cubicBezTo>
                  <a:cubicBezTo>
                    <a:pt x="598" y="390"/>
                    <a:pt x="601" y="387"/>
                    <a:pt x="602" y="386"/>
                  </a:cubicBezTo>
                  <a:cubicBezTo>
                    <a:pt x="604" y="384"/>
                    <a:pt x="604" y="384"/>
                    <a:pt x="604" y="385"/>
                  </a:cubicBezTo>
                  <a:cubicBezTo>
                    <a:pt x="606" y="383"/>
                    <a:pt x="606" y="382"/>
                    <a:pt x="609" y="378"/>
                  </a:cubicBezTo>
                  <a:cubicBezTo>
                    <a:pt x="611" y="377"/>
                    <a:pt x="614" y="374"/>
                    <a:pt x="617" y="371"/>
                  </a:cubicBezTo>
                  <a:cubicBezTo>
                    <a:pt x="620" y="367"/>
                    <a:pt x="623" y="363"/>
                    <a:pt x="624" y="362"/>
                  </a:cubicBezTo>
                  <a:cubicBezTo>
                    <a:pt x="621" y="366"/>
                    <a:pt x="618" y="371"/>
                    <a:pt x="613" y="376"/>
                  </a:cubicBezTo>
                  <a:cubicBezTo>
                    <a:pt x="611" y="378"/>
                    <a:pt x="609" y="381"/>
                    <a:pt x="606" y="383"/>
                  </a:cubicBezTo>
                  <a:cubicBezTo>
                    <a:pt x="604" y="385"/>
                    <a:pt x="602" y="388"/>
                    <a:pt x="600" y="390"/>
                  </a:cubicBezTo>
                  <a:cubicBezTo>
                    <a:pt x="603" y="387"/>
                    <a:pt x="607" y="384"/>
                    <a:pt x="608" y="381"/>
                  </a:cubicBezTo>
                  <a:cubicBezTo>
                    <a:pt x="608" y="382"/>
                    <a:pt x="612" y="377"/>
                    <a:pt x="613" y="377"/>
                  </a:cubicBezTo>
                  <a:cubicBezTo>
                    <a:pt x="611" y="379"/>
                    <a:pt x="608" y="383"/>
                    <a:pt x="606" y="385"/>
                  </a:cubicBezTo>
                  <a:cubicBezTo>
                    <a:pt x="603" y="388"/>
                    <a:pt x="600" y="390"/>
                    <a:pt x="599" y="391"/>
                  </a:cubicBezTo>
                  <a:cubicBezTo>
                    <a:pt x="599" y="391"/>
                    <a:pt x="601" y="389"/>
                    <a:pt x="602" y="389"/>
                  </a:cubicBezTo>
                  <a:cubicBezTo>
                    <a:pt x="600" y="391"/>
                    <a:pt x="598" y="393"/>
                    <a:pt x="596" y="394"/>
                  </a:cubicBezTo>
                  <a:cubicBezTo>
                    <a:pt x="595" y="396"/>
                    <a:pt x="593" y="397"/>
                    <a:pt x="591" y="399"/>
                  </a:cubicBezTo>
                  <a:cubicBezTo>
                    <a:pt x="591" y="399"/>
                    <a:pt x="591" y="399"/>
                    <a:pt x="590" y="400"/>
                  </a:cubicBezTo>
                  <a:cubicBezTo>
                    <a:pt x="588" y="402"/>
                    <a:pt x="585" y="404"/>
                    <a:pt x="583" y="406"/>
                  </a:cubicBezTo>
                  <a:cubicBezTo>
                    <a:pt x="581" y="408"/>
                    <a:pt x="578" y="410"/>
                    <a:pt x="577" y="411"/>
                  </a:cubicBezTo>
                  <a:cubicBezTo>
                    <a:pt x="575" y="412"/>
                    <a:pt x="573" y="414"/>
                    <a:pt x="571" y="415"/>
                  </a:cubicBezTo>
                  <a:cubicBezTo>
                    <a:pt x="569" y="417"/>
                    <a:pt x="568" y="418"/>
                    <a:pt x="566" y="419"/>
                  </a:cubicBezTo>
                  <a:cubicBezTo>
                    <a:pt x="565" y="420"/>
                    <a:pt x="560" y="423"/>
                    <a:pt x="562" y="422"/>
                  </a:cubicBezTo>
                  <a:cubicBezTo>
                    <a:pt x="560" y="423"/>
                    <a:pt x="559" y="424"/>
                    <a:pt x="557" y="425"/>
                  </a:cubicBezTo>
                  <a:cubicBezTo>
                    <a:pt x="556" y="426"/>
                    <a:pt x="554" y="427"/>
                    <a:pt x="553" y="428"/>
                  </a:cubicBezTo>
                  <a:cubicBezTo>
                    <a:pt x="553" y="427"/>
                    <a:pt x="548" y="431"/>
                    <a:pt x="548" y="431"/>
                  </a:cubicBezTo>
                  <a:cubicBezTo>
                    <a:pt x="546" y="432"/>
                    <a:pt x="546" y="433"/>
                    <a:pt x="542" y="435"/>
                  </a:cubicBezTo>
                  <a:cubicBezTo>
                    <a:pt x="542" y="435"/>
                    <a:pt x="540" y="435"/>
                    <a:pt x="538" y="437"/>
                  </a:cubicBezTo>
                  <a:cubicBezTo>
                    <a:pt x="536" y="438"/>
                    <a:pt x="533" y="440"/>
                    <a:pt x="531" y="441"/>
                  </a:cubicBezTo>
                  <a:cubicBezTo>
                    <a:pt x="528" y="443"/>
                    <a:pt x="525" y="444"/>
                    <a:pt x="521" y="446"/>
                  </a:cubicBezTo>
                  <a:cubicBezTo>
                    <a:pt x="521" y="446"/>
                    <a:pt x="521" y="446"/>
                    <a:pt x="520" y="447"/>
                  </a:cubicBezTo>
                  <a:cubicBezTo>
                    <a:pt x="515" y="450"/>
                    <a:pt x="510" y="452"/>
                    <a:pt x="507" y="453"/>
                  </a:cubicBezTo>
                  <a:cubicBezTo>
                    <a:pt x="505" y="455"/>
                    <a:pt x="501" y="456"/>
                    <a:pt x="499" y="457"/>
                  </a:cubicBezTo>
                  <a:cubicBezTo>
                    <a:pt x="495" y="458"/>
                    <a:pt x="488" y="462"/>
                    <a:pt x="487" y="461"/>
                  </a:cubicBezTo>
                  <a:cubicBezTo>
                    <a:pt x="486" y="462"/>
                    <a:pt x="487" y="462"/>
                    <a:pt x="485" y="462"/>
                  </a:cubicBezTo>
                  <a:cubicBezTo>
                    <a:pt x="485" y="462"/>
                    <a:pt x="483" y="463"/>
                    <a:pt x="482" y="463"/>
                  </a:cubicBezTo>
                  <a:cubicBezTo>
                    <a:pt x="480" y="464"/>
                    <a:pt x="472" y="466"/>
                    <a:pt x="470" y="467"/>
                  </a:cubicBezTo>
                  <a:cubicBezTo>
                    <a:pt x="463" y="469"/>
                    <a:pt x="456" y="472"/>
                    <a:pt x="449" y="473"/>
                  </a:cubicBezTo>
                  <a:cubicBezTo>
                    <a:pt x="449" y="473"/>
                    <a:pt x="449" y="473"/>
                    <a:pt x="447" y="473"/>
                  </a:cubicBezTo>
                  <a:cubicBezTo>
                    <a:pt x="448" y="473"/>
                    <a:pt x="449" y="473"/>
                    <a:pt x="447" y="474"/>
                  </a:cubicBezTo>
                  <a:cubicBezTo>
                    <a:pt x="444" y="474"/>
                    <a:pt x="442" y="475"/>
                    <a:pt x="440" y="475"/>
                  </a:cubicBezTo>
                  <a:cubicBezTo>
                    <a:pt x="440" y="475"/>
                    <a:pt x="442" y="475"/>
                    <a:pt x="440" y="475"/>
                  </a:cubicBezTo>
                  <a:cubicBezTo>
                    <a:pt x="438" y="476"/>
                    <a:pt x="430" y="477"/>
                    <a:pt x="429" y="477"/>
                  </a:cubicBezTo>
                  <a:cubicBezTo>
                    <a:pt x="427" y="478"/>
                    <a:pt x="425" y="478"/>
                    <a:pt x="423" y="478"/>
                  </a:cubicBezTo>
                  <a:cubicBezTo>
                    <a:pt x="420" y="479"/>
                    <a:pt x="418" y="479"/>
                    <a:pt x="416" y="479"/>
                  </a:cubicBezTo>
                  <a:cubicBezTo>
                    <a:pt x="415" y="479"/>
                    <a:pt x="413" y="480"/>
                    <a:pt x="411" y="480"/>
                  </a:cubicBezTo>
                  <a:cubicBezTo>
                    <a:pt x="409" y="480"/>
                    <a:pt x="407" y="480"/>
                    <a:pt x="405" y="480"/>
                  </a:cubicBezTo>
                  <a:cubicBezTo>
                    <a:pt x="404" y="480"/>
                    <a:pt x="397" y="481"/>
                    <a:pt x="393" y="481"/>
                  </a:cubicBezTo>
                  <a:cubicBezTo>
                    <a:pt x="391" y="481"/>
                    <a:pt x="390" y="481"/>
                    <a:pt x="388" y="481"/>
                  </a:cubicBezTo>
                  <a:cubicBezTo>
                    <a:pt x="386" y="481"/>
                    <a:pt x="381" y="482"/>
                    <a:pt x="377" y="481"/>
                  </a:cubicBezTo>
                  <a:cubicBezTo>
                    <a:pt x="373" y="481"/>
                    <a:pt x="371" y="481"/>
                    <a:pt x="368" y="481"/>
                  </a:cubicBezTo>
                  <a:cubicBezTo>
                    <a:pt x="366" y="481"/>
                    <a:pt x="363" y="481"/>
                    <a:pt x="359" y="481"/>
                  </a:cubicBezTo>
                  <a:cubicBezTo>
                    <a:pt x="359" y="481"/>
                    <a:pt x="362" y="481"/>
                    <a:pt x="361" y="481"/>
                  </a:cubicBezTo>
                  <a:cubicBezTo>
                    <a:pt x="359" y="481"/>
                    <a:pt x="359" y="481"/>
                    <a:pt x="356" y="481"/>
                  </a:cubicBezTo>
                  <a:cubicBezTo>
                    <a:pt x="355" y="481"/>
                    <a:pt x="347" y="481"/>
                    <a:pt x="349" y="480"/>
                  </a:cubicBezTo>
                  <a:cubicBezTo>
                    <a:pt x="345" y="480"/>
                    <a:pt x="346" y="480"/>
                    <a:pt x="342" y="480"/>
                  </a:cubicBezTo>
                  <a:cubicBezTo>
                    <a:pt x="340" y="480"/>
                    <a:pt x="340" y="480"/>
                    <a:pt x="338" y="480"/>
                  </a:cubicBezTo>
                  <a:cubicBezTo>
                    <a:pt x="338" y="480"/>
                    <a:pt x="336" y="480"/>
                    <a:pt x="334" y="479"/>
                  </a:cubicBezTo>
                  <a:cubicBezTo>
                    <a:pt x="333" y="479"/>
                    <a:pt x="333" y="479"/>
                    <a:pt x="334" y="479"/>
                  </a:cubicBezTo>
                  <a:cubicBezTo>
                    <a:pt x="329" y="479"/>
                    <a:pt x="326" y="478"/>
                    <a:pt x="323" y="478"/>
                  </a:cubicBezTo>
                  <a:cubicBezTo>
                    <a:pt x="321" y="477"/>
                    <a:pt x="318" y="477"/>
                    <a:pt x="313" y="476"/>
                  </a:cubicBezTo>
                  <a:cubicBezTo>
                    <a:pt x="314" y="476"/>
                    <a:pt x="314" y="476"/>
                    <a:pt x="311" y="476"/>
                  </a:cubicBezTo>
                  <a:cubicBezTo>
                    <a:pt x="312" y="476"/>
                    <a:pt x="306" y="474"/>
                    <a:pt x="303" y="474"/>
                  </a:cubicBezTo>
                  <a:cubicBezTo>
                    <a:pt x="303" y="474"/>
                    <a:pt x="307" y="474"/>
                    <a:pt x="306" y="475"/>
                  </a:cubicBezTo>
                  <a:cubicBezTo>
                    <a:pt x="304" y="474"/>
                    <a:pt x="303" y="474"/>
                    <a:pt x="302" y="474"/>
                  </a:cubicBezTo>
                  <a:cubicBezTo>
                    <a:pt x="301" y="474"/>
                    <a:pt x="302" y="474"/>
                    <a:pt x="299" y="473"/>
                  </a:cubicBezTo>
                  <a:cubicBezTo>
                    <a:pt x="300" y="473"/>
                    <a:pt x="300" y="473"/>
                    <a:pt x="297" y="473"/>
                  </a:cubicBezTo>
                  <a:cubicBezTo>
                    <a:pt x="298" y="473"/>
                    <a:pt x="296" y="472"/>
                    <a:pt x="297" y="472"/>
                  </a:cubicBezTo>
                  <a:cubicBezTo>
                    <a:pt x="294" y="472"/>
                    <a:pt x="291" y="471"/>
                    <a:pt x="288" y="470"/>
                  </a:cubicBezTo>
                  <a:cubicBezTo>
                    <a:pt x="284" y="470"/>
                    <a:pt x="281" y="468"/>
                    <a:pt x="278" y="467"/>
                  </a:cubicBezTo>
                  <a:cubicBezTo>
                    <a:pt x="271" y="466"/>
                    <a:pt x="264" y="463"/>
                    <a:pt x="256" y="461"/>
                  </a:cubicBezTo>
                  <a:cubicBezTo>
                    <a:pt x="250" y="458"/>
                    <a:pt x="240" y="454"/>
                    <a:pt x="235" y="452"/>
                  </a:cubicBezTo>
                  <a:cubicBezTo>
                    <a:pt x="227" y="448"/>
                    <a:pt x="221" y="445"/>
                    <a:pt x="213" y="441"/>
                  </a:cubicBezTo>
                  <a:cubicBezTo>
                    <a:pt x="212" y="440"/>
                    <a:pt x="210" y="439"/>
                    <a:pt x="208" y="438"/>
                  </a:cubicBezTo>
                  <a:cubicBezTo>
                    <a:pt x="209" y="439"/>
                    <a:pt x="208" y="439"/>
                    <a:pt x="208" y="438"/>
                  </a:cubicBezTo>
                  <a:cubicBezTo>
                    <a:pt x="207" y="437"/>
                    <a:pt x="206" y="437"/>
                    <a:pt x="204" y="436"/>
                  </a:cubicBezTo>
                  <a:cubicBezTo>
                    <a:pt x="204" y="436"/>
                    <a:pt x="203" y="435"/>
                    <a:pt x="202" y="435"/>
                  </a:cubicBezTo>
                  <a:cubicBezTo>
                    <a:pt x="200" y="433"/>
                    <a:pt x="195" y="431"/>
                    <a:pt x="191" y="428"/>
                  </a:cubicBezTo>
                  <a:cubicBezTo>
                    <a:pt x="189" y="427"/>
                    <a:pt x="187" y="426"/>
                    <a:pt x="185" y="424"/>
                  </a:cubicBezTo>
                  <a:cubicBezTo>
                    <a:pt x="182" y="423"/>
                    <a:pt x="180" y="421"/>
                    <a:pt x="178" y="419"/>
                  </a:cubicBezTo>
                  <a:cubicBezTo>
                    <a:pt x="175" y="417"/>
                    <a:pt x="173" y="416"/>
                    <a:pt x="171" y="414"/>
                  </a:cubicBezTo>
                  <a:cubicBezTo>
                    <a:pt x="169" y="413"/>
                    <a:pt x="167" y="411"/>
                    <a:pt x="166" y="411"/>
                  </a:cubicBezTo>
                  <a:cubicBezTo>
                    <a:pt x="168" y="413"/>
                    <a:pt x="169" y="412"/>
                    <a:pt x="170" y="414"/>
                  </a:cubicBezTo>
                  <a:cubicBezTo>
                    <a:pt x="168" y="413"/>
                    <a:pt x="166" y="411"/>
                    <a:pt x="163" y="409"/>
                  </a:cubicBezTo>
                  <a:cubicBezTo>
                    <a:pt x="162" y="408"/>
                    <a:pt x="160" y="407"/>
                    <a:pt x="159" y="406"/>
                  </a:cubicBezTo>
                  <a:cubicBezTo>
                    <a:pt x="157" y="405"/>
                    <a:pt x="156" y="403"/>
                    <a:pt x="154" y="402"/>
                  </a:cubicBezTo>
                  <a:cubicBezTo>
                    <a:pt x="154" y="402"/>
                    <a:pt x="154" y="402"/>
                    <a:pt x="154" y="403"/>
                  </a:cubicBezTo>
                  <a:cubicBezTo>
                    <a:pt x="152" y="401"/>
                    <a:pt x="147" y="396"/>
                    <a:pt x="145" y="395"/>
                  </a:cubicBezTo>
                  <a:cubicBezTo>
                    <a:pt x="144" y="393"/>
                    <a:pt x="141" y="391"/>
                    <a:pt x="138" y="388"/>
                  </a:cubicBezTo>
                  <a:cubicBezTo>
                    <a:pt x="136" y="386"/>
                    <a:pt x="135" y="385"/>
                    <a:pt x="134" y="383"/>
                  </a:cubicBezTo>
                  <a:cubicBezTo>
                    <a:pt x="132" y="382"/>
                    <a:pt x="131" y="380"/>
                    <a:pt x="130" y="379"/>
                  </a:cubicBezTo>
                  <a:cubicBezTo>
                    <a:pt x="130" y="379"/>
                    <a:pt x="128" y="378"/>
                    <a:pt x="128" y="378"/>
                  </a:cubicBezTo>
                  <a:cubicBezTo>
                    <a:pt x="128" y="377"/>
                    <a:pt x="128" y="377"/>
                    <a:pt x="127" y="376"/>
                  </a:cubicBezTo>
                  <a:cubicBezTo>
                    <a:pt x="126" y="375"/>
                    <a:pt x="125" y="374"/>
                    <a:pt x="123" y="372"/>
                  </a:cubicBezTo>
                  <a:cubicBezTo>
                    <a:pt x="121" y="370"/>
                    <a:pt x="119" y="368"/>
                    <a:pt x="118" y="367"/>
                  </a:cubicBezTo>
                  <a:cubicBezTo>
                    <a:pt x="117" y="365"/>
                    <a:pt x="116" y="363"/>
                    <a:pt x="114" y="361"/>
                  </a:cubicBezTo>
                  <a:cubicBezTo>
                    <a:pt x="113" y="360"/>
                    <a:pt x="113" y="360"/>
                    <a:pt x="112" y="359"/>
                  </a:cubicBezTo>
                  <a:cubicBezTo>
                    <a:pt x="111" y="358"/>
                    <a:pt x="110" y="357"/>
                    <a:pt x="110" y="356"/>
                  </a:cubicBezTo>
                  <a:cubicBezTo>
                    <a:pt x="109" y="355"/>
                    <a:pt x="105" y="350"/>
                    <a:pt x="103" y="347"/>
                  </a:cubicBezTo>
                  <a:cubicBezTo>
                    <a:pt x="103" y="347"/>
                    <a:pt x="103" y="348"/>
                    <a:pt x="103" y="348"/>
                  </a:cubicBezTo>
                  <a:cubicBezTo>
                    <a:pt x="102" y="346"/>
                    <a:pt x="102" y="347"/>
                    <a:pt x="101" y="346"/>
                  </a:cubicBezTo>
                  <a:cubicBezTo>
                    <a:pt x="99" y="343"/>
                    <a:pt x="99" y="342"/>
                    <a:pt x="97" y="340"/>
                  </a:cubicBezTo>
                  <a:cubicBezTo>
                    <a:pt x="97" y="341"/>
                    <a:pt x="98" y="340"/>
                    <a:pt x="97" y="340"/>
                  </a:cubicBezTo>
                  <a:cubicBezTo>
                    <a:pt x="97" y="340"/>
                    <a:pt x="92" y="335"/>
                    <a:pt x="90" y="331"/>
                  </a:cubicBezTo>
                  <a:cubicBezTo>
                    <a:pt x="90" y="332"/>
                    <a:pt x="89" y="328"/>
                    <a:pt x="88" y="328"/>
                  </a:cubicBezTo>
                  <a:cubicBezTo>
                    <a:pt x="88" y="328"/>
                    <a:pt x="89" y="330"/>
                    <a:pt x="90" y="331"/>
                  </a:cubicBezTo>
                  <a:cubicBezTo>
                    <a:pt x="90" y="331"/>
                    <a:pt x="90" y="331"/>
                    <a:pt x="91" y="332"/>
                  </a:cubicBezTo>
                  <a:cubicBezTo>
                    <a:pt x="92" y="334"/>
                    <a:pt x="93" y="336"/>
                    <a:pt x="95" y="339"/>
                  </a:cubicBezTo>
                  <a:cubicBezTo>
                    <a:pt x="93" y="337"/>
                    <a:pt x="92" y="335"/>
                    <a:pt x="92" y="335"/>
                  </a:cubicBezTo>
                  <a:cubicBezTo>
                    <a:pt x="96" y="341"/>
                    <a:pt x="97" y="342"/>
                    <a:pt x="101" y="347"/>
                  </a:cubicBezTo>
                  <a:cubicBezTo>
                    <a:pt x="100" y="348"/>
                    <a:pt x="102" y="349"/>
                    <a:pt x="102" y="350"/>
                  </a:cubicBezTo>
                  <a:cubicBezTo>
                    <a:pt x="103" y="352"/>
                    <a:pt x="104" y="352"/>
                    <a:pt x="106" y="354"/>
                  </a:cubicBezTo>
                  <a:cubicBezTo>
                    <a:pt x="106" y="356"/>
                    <a:pt x="108" y="358"/>
                    <a:pt x="110" y="360"/>
                  </a:cubicBezTo>
                  <a:cubicBezTo>
                    <a:pt x="112" y="362"/>
                    <a:pt x="114" y="365"/>
                    <a:pt x="115" y="367"/>
                  </a:cubicBezTo>
                  <a:cubicBezTo>
                    <a:pt x="117" y="369"/>
                    <a:pt x="120" y="371"/>
                    <a:pt x="121" y="373"/>
                  </a:cubicBezTo>
                  <a:cubicBezTo>
                    <a:pt x="122" y="375"/>
                    <a:pt x="122" y="374"/>
                    <a:pt x="123" y="375"/>
                  </a:cubicBezTo>
                  <a:cubicBezTo>
                    <a:pt x="124" y="377"/>
                    <a:pt x="123" y="376"/>
                    <a:pt x="124" y="377"/>
                  </a:cubicBezTo>
                  <a:cubicBezTo>
                    <a:pt x="124" y="377"/>
                    <a:pt x="126" y="379"/>
                    <a:pt x="127" y="379"/>
                  </a:cubicBezTo>
                  <a:cubicBezTo>
                    <a:pt x="128" y="381"/>
                    <a:pt x="130" y="384"/>
                    <a:pt x="131" y="385"/>
                  </a:cubicBezTo>
                  <a:cubicBezTo>
                    <a:pt x="129" y="383"/>
                    <a:pt x="125" y="379"/>
                    <a:pt x="127" y="382"/>
                  </a:cubicBezTo>
                  <a:cubicBezTo>
                    <a:pt x="130" y="384"/>
                    <a:pt x="139" y="392"/>
                    <a:pt x="140" y="395"/>
                  </a:cubicBezTo>
                  <a:cubicBezTo>
                    <a:pt x="142" y="396"/>
                    <a:pt x="139" y="393"/>
                    <a:pt x="141" y="395"/>
                  </a:cubicBezTo>
                  <a:cubicBezTo>
                    <a:pt x="142" y="397"/>
                    <a:pt x="143" y="398"/>
                    <a:pt x="143" y="398"/>
                  </a:cubicBezTo>
                  <a:cubicBezTo>
                    <a:pt x="142" y="398"/>
                    <a:pt x="142" y="397"/>
                    <a:pt x="141" y="396"/>
                  </a:cubicBezTo>
                  <a:cubicBezTo>
                    <a:pt x="141" y="396"/>
                    <a:pt x="141" y="397"/>
                    <a:pt x="143" y="399"/>
                  </a:cubicBezTo>
                  <a:cubicBezTo>
                    <a:pt x="144" y="400"/>
                    <a:pt x="146" y="402"/>
                    <a:pt x="148" y="403"/>
                  </a:cubicBezTo>
                  <a:cubicBezTo>
                    <a:pt x="147" y="403"/>
                    <a:pt x="145" y="401"/>
                    <a:pt x="143" y="400"/>
                  </a:cubicBezTo>
                  <a:cubicBezTo>
                    <a:pt x="141" y="398"/>
                    <a:pt x="138" y="395"/>
                    <a:pt x="136" y="393"/>
                  </a:cubicBezTo>
                  <a:cubicBezTo>
                    <a:pt x="135" y="392"/>
                    <a:pt x="136" y="393"/>
                    <a:pt x="137" y="394"/>
                  </a:cubicBezTo>
                  <a:cubicBezTo>
                    <a:pt x="135" y="393"/>
                    <a:pt x="132" y="390"/>
                    <a:pt x="130" y="388"/>
                  </a:cubicBezTo>
                  <a:cubicBezTo>
                    <a:pt x="128" y="386"/>
                    <a:pt x="126" y="383"/>
                    <a:pt x="124" y="382"/>
                  </a:cubicBezTo>
                  <a:cubicBezTo>
                    <a:pt x="126" y="383"/>
                    <a:pt x="127" y="385"/>
                    <a:pt x="129" y="387"/>
                  </a:cubicBezTo>
                  <a:cubicBezTo>
                    <a:pt x="124" y="382"/>
                    <a:pt x="121" y="378"/>
                    <a:pt x="117" y="375"/>
                  </a:cubicBezTo>
                  <a:cubicBezTo>
                    <a:pt x="114" y="371"/>
                    <a:pt x="111" y="367"/>
                    <a:pt x="106" y="362"/>
                  </a:cubicBezTo>
                  <a:cubicBezTo>
                    <a:pt x="106" y="362"/>
                    <a:pt x="107" y="363"/>
                    <a:pt x="107" y="363"/>
                  </a:cubicBezTo>
                  <a:cubicBezTo>
                    <a:pt x="105" y="360"/>
                    <a:pt x="105" y="360"/>
                    <a:pt x="103" y="357"/>
                  </a:cubicBezTo>
                  <a:cubicBezTo>
                    <a:pt x="102" y="357"/>
                    <a:pt x="103" y="357"/>
                    <a:pt x="102" y="356"/>
                  </a:cubicBezTo>
                  <a:cubicBezTo>
                    <a:pt x="102" y="356"/>
                    <a:pt x="101" y="355"/>
                    <a:pt x="101" y="354"/>
                  </a:cubicBezTo>
                  <a:cubicBezTo>
                    <a:pt x="100" y="354"/>
                    <a:pt x="102" y="356"/>
                    <a:pt x="102" y="356"/>
                  </a:cubicBezTo>
                  <a:cubicBezTo>
                    <a:pt x="100" y="355"/>
                    <a:pt x="99" y="353"/>
                    <a:pt x="97" y="350"/>
                  </a:cubicBezTo>
                  <a:cubicBezTo>
                    <a:pt x="95" y="348"/>
                    <a:pt x="94" y="346"/>
                    <a:pt x="92" y="343"/>
                  </a:cubicBezTo>
                  <a:cubicBezTo>
                    <a:pt x="91" y="342"/>
                    <a:pt x="89" y="339"/>
                    <a:pt x="88" y="337"/>
                  </a:cubicBezTo>
                  <a:cubicBezTo>
                    <a:pt x="87" y="337"/>
                    <a:pt x="88" y="338"/>
                    <a:pt x="86" y="336"/>
                  </a:cubicBezTo>
                  <a:cubicBezTo>
                    <a:pt x="86" y="334"/>
                    <a:pt x="84" y="331"/>
                    <a:pt x="87" y="335"/>
                  </a:cubicBezTo>
                  <a:cubicBezTo>
                    <a:pt x="86" y="334"/>
                    <a:pt x="87" y="334"/>
                    <a:pt x="86" y="333"/>
                  </a:cubicBezTo>
                  <a:cubicBezTo>
                    <a:pt x="86" y="334"/>
                    <a:pt x="84" y="330"/>
                    <a:pt x="82" y="326"/>
                  </a:cubicBezTo>
                  <a:cubicBezTo>
                    <a:pt x="82" y="327"/>
                    <a:pt x="79" y="323"/>
                    <a:pt x="79" y="322"/>
                  </a:cubicBezTo>
                  <a:cubicBezTo>
                    <a:pt x="78" y="322"/>
                    <a:pt x="78" y="321"/>
                    <a:pt x="76" y="318"/>
                  </a:cubicBezTo>
                  <a:cubicBezTo>
                    <a:pt x="75" y="315"/>
                    <a:pt x="77" y="320"/>
                    <a:pt x="78" y="320"/>
                  </a:cubicBezTo>
                  <a:cubicBezTo>
                    <a:pt x="77" y="318"/>
                    <a:pt x="75" y="314"/>
                    <a:pt x="74" y="314"/>
                  </a:cubicBezTo>
                  <a:cubicBezTo>
                    <a:pt x="76" y="318"/>
                    <a:pt x="72" y="310"/>
                    <a:pt x="74" y="314"/>
                  </a:cubicBezTo>
                  <a:cubicBezTo>
                    <a:pt x="75" y="316"/>
                    <a:pt x="74" y="315"/>
                    <a:pt x="76" y="317"/>
                  </a:cubicBezTo>
                  <a:cubicBezTo>
                    <a:pt x="76" y="317"/>
                    <a:pt x="75" y="316"/>
                    <a:pt x="74" y="314"/>
                  </a:cubicBezTo>
                  <a:cubicBezTo>
                    <a:pt x="73" y="312"/>
                    <a:pt x="73" y="311"/>
                    <a:pt x="73" y="311"/>
                  </a:cubicBezTo>
                  <a:cubicBezTo>
                    <a:pt x="72" y="309"/>
                    <a:pt x="70" y="306"/>
                    <a:pt x="69" y="304"/>
                  </a:cubicBezTo>
                  <a:cubicBezTo>
                    <a:pt x="71" y="308"/>
                    <a:pt x="73" y="312"/>
                    <a:pt x="72" y="311"/>
                  </a:cubicBezTo>
                  <a:cubicBezTo>
                    <a:pt x="70" y="308"/>
                    <a:pt x="72" y="310"/>
                    <a:pt x="71" y="309"/>
                  </a:cubicBezTo>
                  <a:cubicBezTo>
                    <a:pt x="70" y="307"/>
                    <a:pt x="68" y="303"/>
                    <a:pt x="69" y="304"/>
                  </a:cubicBezTo>
                  <a:cubicBezTo>
                    <a:pt x="67" y="301"/>
                    <a:pt x="67" y="301"/>
                    <a:pt x="68" y="303"/>
                  </a:cubicBezTo>
                  <a:cubicBezTo>
                    <a:pt x="66" y="300"/>
                    <a:pt x="66" y="300"/>
                    <a:pt x="67" y="301"/>
                  </a:cubicBezTo>
                  <a:cubicBezTo>
                    <a:pt x="66" y="299"/>
                    <a:pt x="67" y="299"/>
                    <a:pt x="66" y="298"/>
                  </a:cubicBezTo>
                  <a:cubicBezTo>
                    <a:pt x="65" y="297"/>
                    <a:pt x="66" y="300"/>
                    <a:pt x="66" y="299"/>
                  </a:cubicBezTo>
                  <a:cubicBezTo>
                    <a:pt x="65" y="297"/>
                    <a:pt x="65" y="297"/>
                    <a:pt x="65" y="296"/>
                  </a:cubicBezTo>
                  <a:cubicBezTo>
                    <a:pt x="64" y="294"/>
                    <a:pt x="63" y="293"/>
                    <a:pt x="61" y="290"/>
                  </a:cubicBezTo>
                  <a:cubicBezTo>
                    <a:pt x="61" y="288"/>
                    <a:pt x="59" y="285"/>
                    <a:pt x="59" y="282"/>
                  </a:cubicBezTo>
                  <a:cubicBezTo>
                    <a:pt x="59" y="282"/>
                    <a:pt x="59" y="284"/>
                    <a:pt x="58" y="282"/>
                  </a:cubicBezTo>
                  <a:cubicBezTo>
                    <a:pt x="57" y="280"/>
                    <a:pt x="58" y="281"/>
                    <a:pt x="57" y="279"/>
                  </a:cubicBezTo>
                  <a:cubicBezTo>
                    <a:pt x="57" y="280"/>
                    <a:pt x="57" y="280"/>
                    <a:pt x="57" y="278"/>
                  </a:cubicBezTo>
                  <a:cubicBezTo>
                    <a:pt x="57" y="278"/>
                    <a:pt x="57" y="278"/>
                    <a:pt x="56" y="277"/>
                  </a:cubicBezTo>
                  <a:cubicBezTo>
                    <a:pt x="56" y="277"/>
                    <a:pt x="57" y="279"/>
                    <a:pt x="57" y="279"/>
                  </a:cubicBezTo>
                  <a:cubicBezTo>
                    <a:pt x="53" y="270"/>
                    <a:pt x="53" y="268"/>
                    <a:pt x="51" y="262"/>
                  </a:cubicBezTo>
                  <a:cubicBezTo>
                    <a:pt x="50" y="261"/>
                    <a:pt x="49" y="257"/>
                    <a:pt x="49" y="255"/>
                  </a:cubicBezTo>
                  <a:cubicBezTo>
                    <a:pt x="49" y="255"/>
                    <a:pt x="48" y="254"/>
                    <a:pt x="48" y="253"/>
                  </a:cubicBezTo>
                  <a:cubicBezTo>
                    <a:pt x="49" y="257"/>
                    <a:pt x="48" y="255"/>
                    <a:pt x="48" y="255"/>
                  </a:cubicBezTo>
                  <a:cubicBezTo>
                    <a:pt x="49" y="258"/>
                    <a:pt x="49" y="259"/>
                    <a:pt x="50" y="262"/>
                  </a:cubicBezTo>
                  <a:cubicBezTo>
                    <a:pt x="50" y="262"/>
                    <a:pt x="51" y="265"/>
                    <a:pt x="52" y="265"/>
                  </a:cubicBezTo>
                  <a:cubicBezTo>
                    <a:pt x="52" y="266"/>
                    <a:pt x="52" y="268"/>
                    <a:pt x="52" y="269"/>
                  </a:cubicBezTo>
                  <a:cubicBezTo>
                    <a:pt x="53" y="269"/>
                    <a:pt x="55" y="274"/>
                    <a:pt x="55" y="274"/>
                  </a:cubicBezTo>
                  <a:cubicBezTo>
                    <a:pt x="54" y="274"/>
                    <a:pt x="53" y="269"/>
                    <a:pt x="53" y="270"/>
                  </a:cubicBezTo>
                  <a:cubicBezTo>
                    <a:pt x="54" y="273"/>
                    <a:pt x="54" y="273"/>
                    <a:pt x="53" y="271"/>
                  </a:cubicBezTo>
                  <a:cubicBezTo>
                    <a:pt x="56" y="281"/>
                    <a:pt x="56" y="280"/>
                    <a:pt x="60" y="288"/>
                  </a:cubicBezTo>
                  <a:cubicBezTo>
                    <a:pt x="60" y="288"/>
                    <a:pt x="59" y="286"/>
                    <a:pt x="59" y="288"/>
                  </a:cubicBezTo>
                  <a:cubicBezTo>
                    <a:pt x="60" y="288"/>
                    <a:pt x="61" y="294"/>
                    <a:pt x="63" y="297"/>
                  </a:cubicBezTo>
                  <a:cubicBezTo>
                    <a:pt x="62" y="296"/>
                    <a:pt x="62" y="294"/>
                    <a:pt x="61" y="294"/>
                  </a:cubicBezTo>
                  <a:cubicBezTo>
                    <a:pt x="62" y="295"/>
                    <a:pt x="62" y="296"/>
                    <a:pt x="63" y="297"/>
                  </a:cubicBezTo>
                  <a:cubicBezTo>
                    <a:pt x="62" y="296"/>
                    <a:pt x="63" y="297"/>
                    <a:pt x="63" y="298"/>
                  </a:cubicBezTo>
                  <a:cubicBezTo>
                    <a:pt x="64" y="299"/>
                    <a:pt x="63" y="298"/>
                    <a:pt x="64" y="299"/>
                  </a:cubicBezTo>
                  <a:cubicBezTo>
                    <a:pt x="65" y="302"/>
                    <a:pt x="67" y="306"/>
                    <a:pt x="69" y="309"/>
                  </a:cubicBezTo>
                  <a:cubicBezTo>
                    <a:pt x="71" y="313"/>
                    <a:pt x="72" y="316"/>
                    <a:pt x="72" y="317"/>
                  </a:cubicBezTo>
                  <a:cubicBezTo>
                    <a:pt x="71" y="314"/>
                    <a:pt x="69" y="312"/>
                    <a:pt x="67" y="308"/>
                  </a:cubicBezTo>
                  <a:cubicBezTo>
                    <a:pt x="67" y="309"/>
                    <a:pt x="67" y="307"/>
                    <a:pt x="67" y="308"/>
                  </a:cubicBezTo>
                  <a:cubicBezTo>
                    <a:pt x="69" y="312"/>
                    <a:pt x="71" y="315"/>
                    <a:pt x="73" y="320"/>
                  </a:cubicBezTo>
                  <a:cubicBezTo>
                    <a:pt x="73" y="319"/>
                    <a:pt x="72" y="319"/>
                    <a:pt x="73" y="321"/>
                  </a:cubicBezTo>
                  <a:cubicBezTo>
                    <a:pt x="73" y="321"/>
                    <a:pt x="73" y="321"/>
                    <a:pt x="74" y="322"/>
                  </a:cubicBezTo>
                  <a:cubicBezTo>
                    <a:pt x="74" y="321"/>
                    <a:pt x="74" y="322"/>
                    <a:pt x="74" y="323"/>
                  </a:cubicBezTo>
                  <a:cubicBezTo>
                    <a:pt x="74" y="323"/>
                    <a:pt x="76" y="326"/>
                    <a:pt x="76" y="326"/>
                  </a:cubicBezTo>
                  <a:cubicBezTo>
                    <a:pt x="74" y="322"/>
                    <a:pt x="76" y="326"/>
                    <a:pt x="74" y="324"/>
                  </a:cubicBezTo>
                  <a:cubicBezTo>
                    <a:pt x="72" y="320"/>
                    <a:pt x="73" y="321"/>
                    <a:pt x="72" y="320"/>
                  </a:cubicBezTo>
                  <a:cubicBezTo>
                    <a:pt x="73" y="321"/>
                    <a:pt x="72" y="320"/>
                    <a:pt x="73" y="322"/>
                  </a:cubicBezTo>
                  <a:cubicBezTo>
                    <a:pt x="72" y="321"/>
                    <a:pt x="71" y="318"/>
                    <a:pt x="70" y="317"/>
                  </a:cubicBezTo>
                  <a:cubicBezTo>
                    <a:pt x="71" y="318"/>
                    <a:pt x="71" y="317"/>
                    <a:pt x="70" y="315"/>
                  </a:cubicBezTo>
                  <a:cubicBezTo>
                    <a:pt x="70" y="317"/>
                    <a:pt x="70" y="316"/>
                    <a:pt x="69" y="316"/>
                  </a:cubicBezTo>
                  <a:cubicBezTo>
                    <a:pt x="68" y="313"/>
                    <a:pt x="65" y="309"/>
                    <a:pt x="65" y="308"/>
                  </a:cubicBezTo>
                  <a:cubicBezTo>
                    <a:pt x="66" y="309"/>
                    <a:pt x="66" y="309"/>
                    <a:pt x="66" y="309"/>
                  </a:cubicBezTo>
                  <a:cubicBezTo>
                    <a:pt x="65" y="306"/>
                    <a:pt x="66" y="309"/>
                    <a:pt x="65" y="307"/>
                  </a:cubicBezTo>
                  <a:cubicBezTo>
                    <a:pt x="64" y="306"/>
                    <a:pt x="64" y="305"/>
                    <a:pt x="64" y="304"/>
                  </a:cubicBezTo>
                  <a:cubicBezTo>
                    <a:pt x="64" y="306"/>
                    <a:pt x="65" y="307"/>
                    <a:pt x="65" y="308"/>
                  </a:cubicBezTo>
                  <a:cubicBezTo>
                    <a:pt x="64" y="306"/>
                    <a:pt x="64" y="306"/>
                    <a:pt x="63" y="303"/>
                  </a:cubicBezTo>
                  <a:cubicBezTo>
                    <a:pt x="63" y="303"/>
                    <a:pt x="62" y="301"/>
                    <a:pt x="62" y="301"/>
                  </a:cubicBezTo>
                  <a:cubicBezTo>
                    <a:pt x="63" y="304"/>
                    <a:pt x="63" y="302"/>
                    <a:pt x="63" y="302"/>
                  </a:cubicBezTo>
                  <a:cubicBezTo>
                    <a:pt x="63" y="302"/>
                    <a:pt x="60" y="297"/>
                    <a:pt x="62" y="300"/>
                  </a:cubicBezTo>
                  <a:cubicBezTo>
                    <a:pt x="62" y="300"/>
                    <a:pt x="62" y="301"/>
                    <a:pt x="62" y="301"/>
                  </a:cubicBezTo>
                  <a:cubicBezTo>
                    <a:pt x="62" y="300"/>
                    <a:pt x="62" y="301"/>
                    <a:pt x="62" y="300"/>
                  </a:cubicBezTo>
                  <a:cubicBezTo>
                    <a:pt x="61" y="299"/>
                    <a:pt x="60" y="297"/>
                    <a:pt x="60" y="296"/>
                  </a:cubicBezTo>
                  <a:cubicBezTo>
                    <a:pt x="60" y="296"/>
                    <a:pt x="61" y="298"/>
                    <a:pt x="61" y="298"/>
                  </a:cubicBezTo>
                  <a:cubicBezTo>
                    <a:pt x="61" y="297"/>
                    <a:pt x="60" y="296"/>
                    <a:pt x="59" y="295"/>
                  </a:cubicBezTo>
                  <a:cubicBezTo>
                    <a:pt x="58" y="293"/>
                    <a:pt x="58" y="292"/>
                    <a:pt x="58" y="291"/>
                  </a:cubicBezTo>
                  <a:cubicBezTo>
                    <a:pt x="58" y="292"/>
                    <a:pt x="59" y="295"/>
                    <a:pt x="60" y="295"/>
                  </a:cubicBezTo>
                  <a:cubicBezTo>
                    <a:pt x="59" y="292"/>
                    <a:pt x="57" y="290"/>
                    <a:pt x="56" y="287"/>
                  </a:cubicBezTo>
                  <a:cubicBezTo>
                    <a:pt x="56" y="287"/>
                    <a:pt x="56" y="287"/>
                    <a:pt x="55" y="285"/>
                  </a:cubicBezTo>
                  <a:cubicBezTo>
                    <a:pt x="56" y="285"/>
                    <a:pt x="54" y="282"/>
                    <a:pt x="54" y="281"/>
                  </a:cubicBezTo>
                  <a:cubicBezTo>
                    <a:pt x="53" y="279"/>
                    <a:pt x="54" y="281"/>
                    <a:pt x="54" y="280"/>
                  </a:cubicBezTo>
                  <a:cubicBezTo>
                    <a:pt x="53" y="280"/>
                    <a:pt x="52" y="276"/>
                    <a:pt x="52" y="276"/>
                  </a:cubicBezTo>
                  <a:cubicBezTo>
                    <a:pt x="52" y="277"/>
                    <a:pt x="52" y="278"/>
                    <a:pt x="52" y="277"/>
                  </a:cubicBezTo>
                  <a:cubicBezTo>
                    <a:pt x="52" y="276"/>
                    <a:pt x="52" y="275"/>
                    <a:pt x="51" y="273"/>
                  </a:cubicBezTo>
                  <a:cubicBezTo>
                    <a:pt x="50" y="273"/>
                    <a:pt x="52" y="276"/>
                    <a:pt x="52" y="277"/>
                  </a:cubicBezTo>
                  <a:cubicBezTo>
                    <a:pt x="50" y="273"/>
                    <a:pt x="51" y="277"/>
                    <a:pt x="51" y="277"/>
                  </a:cubicBezTo>
                  <a:cubicBezTo>
                    <a:pt x="50" y="275"/>
                    <a:pt x="50" y="272"/>
                    <a:pt x="50" y="272"/>
                  </a:cubicBezTo>
                  <a:cubicBezTo>
                    <a:pt x="50" y="273"/>
                    <a:pt x="49" y="270"/>
                    <a:pt x="50" y="273"/>
                  </a:cubicBezTo>
                  <a:cubicBezTo>
                    <a:pt x="50" y="274"/>
                    <a:pt x="51" y="276"/>
                    <a:pt x="52" y="278"/>
                  </a:cubicBezTo>
                  <a:cubicBezTo>
                    <a:pt x="51" y="278"/>
                    <a:pt x="51" y="279"/>
                    <a:pt x="52" y="280"/>
                  </a:cubicBezTo>
                  <a:cubicBezTo>
                    <a:pt x="53" y="282"/>
                    <a:pt x="52" y="278"/>
                    <a:pt x="53" y="281"/>
                  </a:cubicBezTo>
                  <a:cubicBezTo>
                    <a:pt x="55" y="287"/>
                    <a:pt x="53" y="284"/>
                    <a:pt x="51" y="279"/>
                  </a:cubicBezTo>
                  <a:cubicBezTo>
                    <a:pt x="52" y="281"/>
                    <a:pt x="52" y="281"/>
                    <a:pt x="53" y="283"/>
                  </a:cubicBezTo>
                  <a:cubicBezTo>
                    <a:pt x="52" y="281"/>
                    <a:pt x="53" y="285"/>
                    <a:pt x="54" y="286"/>
                  </a:cubicBezTo>
                  <a:cubicBezTo>
                    <a:pt x="53" y="284"/>
                    <a:pt x="50" y="278"/>
                    <a:pt x="50" y="278"/>
                  </a:cubicBezTo>
                  <a:cubicBezTo>
                    <a:pt x="52" y="283"/>
                    <a:pt x="54" y="287"/>
                    <a:pt x="55" y="289"/>
                  </a:cubicBezTo>
                  <a:cubicBezTo>
                    <a:pt x="53" y="287"/>
                    <a:pt x="51" y="281"/>
                    <a:pt x="49" y="276"/>
                  </a:cubicBezTo>
                  <a:cubicBezTo>
                    <a:pt x="49" y="276"/>
                    <a:pt x="49" y="275"/>
                    <a:pt x="48" y="274"/>
                  </a:cubicBezTo>
                  <a:cubicBezTo>
                    <a:pt x="48" y="272"/>
                    <a:pt x="46" y="268"/>
                    <a:pt x="45" y="267"/>
                  </a:cubicBezTo>
                  <a:cubicBezTo>
                    <a:pt x="45" y="266"/>
                    <a:pt x="44" y="262"/>
                    <a:pt x="43" y="261"/>
                  </a:cubicBezTo>
                  <a:cubicBezTo>
                    <a:pt x="44" y="261"/>
                    <a:pt x="43" y="261"/>
                    <a:pt x="44" y="263"/>
                  </a:cubicBezTo>
                  <a:cubicBezTo>
                    <a:pt x="43" y="262"/>
                    <a:pt x="44" y="263"/>
                    <a:pt x="44" y="264"/>
                  </a:cubicBezTo>
                  <a:cubicBezTo>
                    <a:pt x="45" y="265"/>
                    <a:pt x="45" y="265"/>
                    <a:pt x="45" y="266"/>
                  </a:cubicBezTo>
                  <a:cubicBezTo>
                    <a:pt x="45" y="267"/>
                    <a:pt x="47" y="270"/>
                    <a:pt x="47" y="271"/>
                  </a:cubicBezTo>
                  <a:cubicBezTo>
                    <a:pt x="47" y="271"/>
                    <a:pt x="47" y="270"/>
                    <a:pt x="47" y="270"/>
                  </a:cubicBezTo>
                  <a:cubicBezTo>
                    <a:pt x="49" y="278"/>
                    <a:pt x="50" y="280"/>
                    <a:pt x="52" y="285"/>
                  </a:cubicBezTo>
                  <a:cubicBezTo>
                    <a:pt x="54" y="289"/>
                    <a:pt x="57" y="297"/>
                    <a:pt x="59" y="300"/>
                  </a:cubicBezTo>
                  <a:cubicBezTo>
                    <a:pt x="59" y="300"/>
                    <a:pt x="59" y="299"/>
                    <a:pt x="59" y="300"/>
                  </a:cubicBezTo>
                  <a:cubicBezTo>
                    <a:pt x="60" y="302"/>
                    <a:pt x="61" y="304"/>
                    <a:pt x="62" y="307"/>
                  </a:cubicBezTo>
                  <a:cubicBezTo>
                    <a:pt x="62" y="307"/>
                    <a:pt x="62" y="307"/>
                    <a:pt x="63" y="309"/>
                  </a:cubicBezTo>
                  <a:cubicBezTo>
                    <a:pt x="63" y="308"/>
                    <a:pt x="65" y="312"/>
                    <a:pt x="65" y="312"/>
                  </a:cubicBezTo>
                  <a:cubicBezTo>
                    <a:pt x="65" y="312"/>
                    <a:pt x="65" y="312"/>
                    <a:pt x="65" y="313"/>
                  </a:cubicBezTo>
                  <a:cubicBezTo>
                    <a:pt x="66" y="314"/>
                    <a:pt x="63" y="310"/>
                    <a:pt x="64" y="312"/>
                  </a:cubicBezTo>
                  <a:cubicBezTo>
                    <a:pt x="65" y="312"/>
                    <a:pt x="66" y="315"/>
                    <a:pt x="66" y="314"/>
                  </a:cubicBezTo>
                  <a:cubicBezTo>
                    <a:pt x="66" y="313"/>
                    <a:pt x="66" y="313"/>
                    <a:pt x="66" y="313"/>
                  </a:cubicBezTo>
                  <a:cubicBezTo>
                    <a:pt x="67" y="315"/>
                    <a:pt x="68" y="316"/>
                    <a:pt x="69" y="318"/>
                  </a:cubicBezTo>
                  <a:cubicBezTo>
                    <a:pt x="68" y="317"/>
                    <a:pt x="69" y="318"/>
                    <a:pt x="68" y="315"/>
                  </a:cubicBezTo>
                  <a:cubicBezTo>
                    <a:pt x="68" y="315"/>
                    <a:pt x="68" y="317"/>
                    <a:pt x="68" y="317"/>
                  </a:cubicBezTo>
                  <a:cubicBezTo>
                    <a:pt x="67" y="315"/>
                    <a:pt x="65" y="311"/>
                    <a:pt x="65" y="311"/>
                  </a:cubicBezTo>
                  <a:cubicBezTo>
                    <a:pt x="65" y="311"/>
                    <a:pt x="61" y="303"/>
                    <a:pt x="63" y="306"/>
                  </a:cubicBezTo>
                  <a:cubicBezTo>
                    <a:pt x="62" y="305"/>
                    <a:pt x="61" y="304"/>
                    <a:pt x="61" y="303"/>
                  </a:cubicBezTo>
                  <a:cubicBezTo>
                    <a:pt x="61" y="302"/>
                    <a:pt x="62" y="303"/>
                    <a:pt x="62" y="303"/>
                  </a:cubicBezTo>
                  <a:cubicBezTo>
                    <a:pt x="61" y="301"/>
                    <a:pt x="61" y="300"/>
                    <a:pt x="60" y="299"/>
                  </a:cubicBezTo>
                  <a:cubicBezTo>
                    <a:pt x="61" y="300"/>
                    <a:pt x="60" y="299"/>
                    <a:pt x="61" y="300"/>
                  </a:cubicBezTo>
                  <a:cubicBezTo>
                    <a:pt x="62" y="302"/>
                    <a:pt x="63" y="303"/>
                    <a:pt x="63" y="303"/>
                  </a:cubicBezTo>
                  <a:cubicBezTo>
                    <a:pt x="63" y="304"/>
                    <a:pt x="61" y="301"/>
                    <a:pt x="61" y="302"/>
                  </a:cubicBezTo>
                  <a:cubicBezTo>
                    <a:pt x="63" y="304"/>
                    <a:pt x="62" y="304"/>
                    <a:pt x="64" y="307"/>
                  </a:cubicBezTo>
                  <a:cubicBezTo>
                    <a:pt x="65" y="308"/>
                    <a:pt x="70" y="317"/>
                    <a:pt x="69" y="316"/>
                  </a:cubicBezTo>
                  <a:cubicBezTo>
                    <a:pt x="71" y="319"/>
                    <a:pt x="72" y="321"/>
                    <a:pt x="70" y="318"/>
                  </a:cubicBezTo>
                  <a:cubicBezTo>
                    <a:pt x="72" y="321"/>
                    <a:pt x="74" y="325"/>
                    <a:pt x="74" y="324"/>
                  </a:cubicBezTo>
                  <a:cubicBezTo>
                    <a:pt x="74" y="324"/>
                    <a:pt x="75" y="326"/>
                    <a:pt x="75" y="326"/>
                  </a:cubicBezTo>
                  <a:cubicBezTo>
                    <a:pt x="75" y="326"/>
                    <a:pt x="74" y="325"/>
                    <a:pt x="74" y="324"/>
                  </a:cubicBezTo>
                  <a:cubicBezTo>
                    <a:pt x="73" y="323"/>
                    <a:pt x="73" y="323"/>
                    <a:pt x="73" y="323"/>
                  </a:cubicBezTo>
                  <a:cubicBezTo>
                    <a:pt x="73" y="323"/>
                    <a:pt x="76" y="328"/>
                    <a:pt x="76" y="328"/>
                  </a:cubicBezTo>
                  <a:cubicBezTo>
                    <a:pt x="74" y="326"/>
                    <a:pt x="75" y="328"/>
                    <a:pt x="74" y="326"/>
                  </a:cubicBezTo>
                  <a:cubicBezTo>
                    <a:pt x="75" y="327"/>
                    <a:pt x="73" y="324"/>
                    <a:pt x="72" y="323"/>
                  </a:cubicBezTo>
                  <a:cubicBezTo>
                    <a:pt x="73" y="324"/>
                    <a:pt x="72" y="322"/>
                    <a:pt x="71" y="320"/>
                  </a:cubicBezTo>
                  <a:cubicBezTo>
                    <a:pt x="72" y="322"/>
                    <a:pt x="72" y="322"/>
                    <a:pt x="70" y="319"/>
                  </a:cubicBezTo>
                  <a:cubicBezTo>
                    <a:pt x="71" y="322"/>
                    <a:pt x="72" y="324"/>
                    <a:pt x="74" y="326"/>
                  </a:cubicBezTo>
                  <a:cubicBezTo>
                    <a:pt x="75" y="327"/>
                    <a:pt x="76" y="329"/>
                    <a:pt x="77" y="331"/>
                  </a:cubicBezTo>
                  <a:cubicBezTo>
                    <a:pt x="76" y="330"/>
                    <a:pt x="78" y="333"/>
                    <a:pt x="78" y="333"/>
                  </a:cubicBezTo>
                  <a:cubicBezTo>
                    <a:pt x="80" y="335"/>
                    <a:pt x="81" y="337"/>
                    <a:pt x="82" y="338"/>
                  </a:cubicBezTo>
                  <a:cubicBezTo>
                    <a:pt x="83" y="340"/>
                    <a:pt x="84" y="342"/>
                    <a:pt x="86" y="344"/>
                  </a:cubicBezTo>
                  <a:cubicBezTo>
                    <a:pt x="84" y="342"/>
                    <a:pt x="86" y="346"/>
                    <a:pt x="85" y="344"/>
                  </a:cubicBezTo>
                  <a:cubicBezTo>
                    <a:pt x="85" y="344"/>
                    <a:pt x="82" y="339"/>
                    <a:pt x="81" y="339"/>
                  </a:cubicBezTo>
                  <a:cubicBezTo>
                    <a:pt x="82" y="339"/>
                    <a:pt x="82" y="339"/>
                    <a:pt x="81" y="339"/>
                  </a:cubicBezTo>
                  <a:cubicBezTo>
                    <a:pt x="86" y="345"/>
                    <a:pt x="86" y="347"/>
                    <a:pt x="82" y="341"/>
                  </a:cubicBezTo>
                  <a:cubicBezTo>
                    <a:pt x="82" y="341"/>
                    <a:pt x="82" y="340"/>
                    <a:pt x="82" y="340"/>
                  </a:cubicBezTo>
                  <a:cubicBezTo>
                    <a:pt x="81" y="338"/>
                    <a:pt x="79" y="335"/>
                    <a:pt x="79" y="336"/>
                  </a:cubicBezTo>
                  <a:cubicBezTo>
                    <a:pt x="82" y="341"/>
                    <a:pt x="80" y="338"/>
                    <a:pt x="82" y="342"/>
                  </a:cubicBezTo>
                  <a:cubicBezTo>
                    <a:pt x="83" y="343"/>
                    <a:pt x="82" y="341"/>
                    <a:pt x="84" y="343"/>
                  </a:cubicBezTo>
                  <a:cubicBezTo>
                    <a:pt x="85" y="345"/>
                    <a:pt x="83" y="343"/>
                    <a:pt x="84" y="345"/>
                  </a:cubicBezTo>
                  <a:cubicBezTo>
                    <a:pt x="86" y="347"/>
                    <a:pt x="85" y="345"/>
                    <a:pt x="85" y="346"/>
                  </a:cubicBezTo>
                  <a:cubicBezTo>
                    <a:pt x="87" y="349"/>
                    <a:pt x="88" y="351"/>
                    <a:pt x="86" y="348"/>
                  </a:cubicBezTo>
                  <a:cubicBezTo>
                    <a:pt x="87" y="349"/>
                    <a:pt x="88" y="351"/>
                    <a:pt x="88" y="351"/>
                  </a:cubicBezTo>
                  <a:cubicBezTo>
                    <a:pt x="88" y="350"/>
                    <a:pt x="88" y="351"/>
                    <a:pt x="87" y="350"/>
                  </a:cubicBezTo>
                  <a:cubicBezTo>
                    <a:pt x="85" y="347"/>
                    <a:pt x="83" y="344"/>
                    <a:pt x="81" y="341"/>
                  </a:cubicBezTo>
                  <a:cubicBezTo>
                    <a:pt x="80" y="339"/>
                    <a:pt x="78" y="336"/>
                    <a:pt x="77" y="334"/>
                  </a:cubicBezTo>
                  <a:cubicBezTo>
                    <a:pt x="78" y="335"/>
                    <a:pt x="79" y="337"/>
                    <a:pt x="78" y="336"/>
                  </a:cubicBezTo>
                  <a:cubicBezTo>
                    <a:pt x="77" y="334"/>
                    <a:pt x="76" y="332"/>
                    <a:pt x="75" y="331"/>
                  </a:cubicBezTo>
                  <a:cubicBezTo>
                    <a:pt x="75" y="332"/>
                    <a:pt x="75" y="331"/>
                    <a:pt x="74" y="330"/>
                  </a:cubicBezTo>
                  <a:cubicBezTo>
                    <a:pt x="74" y="330"/>
                    <a:pt x="74" y="331"/>
                    <a:pt x="74" y="331"/>
                  </a:cubicBezTo>
                  <a:cubicBezTo>
                    <a:pt x="73" y="329"/>
                    <a:pt x="72" y="327"/>
                    <a:pt x="71" y="325"/>
                  </a:cubicBezTo>
                  <a:cubicBezTo>
                    <a:pt x="70" y="324"/>
                    <a:pt x="69" y="322"/>
                    <a:pt x="69" y="321"/>
                  </a:cubicBezTo>
                  <a:cubicBezTo>
                    <a:pt x="70" y="323"/>
                    <a:pt x="69" y="320"/>
                    <a:pt x="68" y="319"/>
                  </a:cubicBezTo>
                  <a:cubicBezTo>
                    <a:pt x="70" y="321"/>
                    <a:pt x="71" y="324"/>
                    <a:pt x="73" y="327"/>
                  </a:cubicBezTo>
                  <a:cubicBezTo>
                    <a:pt x="74" y="329"/>
                    <a:pt x="76" y="332"/>
                    <a:pt x="77" y="333"/>
                  </a:cubicBezTo>
                  <a:cubicBezTo>
                    <a:pt x="76" y="332"/>
                    <a:pt x="74" y="329"/>
                    <a:pt x="74" y="327"/>
                  </a:cubicBezTo>
                  <a:cubicBezTo>
                    <a:pt x="77" y="332"/>
                    <a:pt x="77" y="334"/>
                    <a:pt x="79" y="337"/>
                  </a:cubicBezTo>
                  <a:cubicBezTo>
                    <a:pt x="79" y="337"/>
                    <a:pt x="77" y="333"/>
                    <a:pt x="76" y="331"/>
                  </a:cubicBezTo>
                  <a:cubicBezTo>
                    <a:pt x="76" y="330"/>
                    <a:pt x="80" y="337"/>
                    <a:pt x="81" y="338"/>
                  </a:cubicBezTo>
                  <a:cubicBezTo>
                    <a:pt x="79" y="334"/>
                    <a:pt x="76" y="331"/>
                    <a:pt x="75" y="328"/>
                  </a:cubicBezTo>
                  <a:cubicBezTo>
                    <a:pt x="74" y="327"/>
                    <a:pt x="73" y="326"/>
                    <a:pt x="72" y="324"/>
                  </a:cubicBezTo>
                  <a:cubicBezTo>
                    <a:pt x="72" y="323"/>
                    <a:pt x="71" y="321"/>
                    <a:pt x="70" y="319"/>
                  </a:cubicBezTo>
                  <a:cubicBezTo>
                    <a:pt x="70" y="321"/>
                    <a:pt x="71" y="321"/>
                    <a:pt x="70" y="320"/>
                  </a:cubicBezTo>
                  <a:cubicBezTo>
                    <a:pt x="71" y="322"/>
                    <a:pt x="71" y="323"/>
                    <a:pt x="71" y="323"/>
                  </a:cubicBezTo>
                  <a:cubicBezTo>
                    <a:pt x="71" y="323"/>
                    <a:pt x="69" y="320"/>
                    <a:pt x="69" y="319"/>
                  </a:cubicBezTo>
                  <a:cubicBezTo>
                    <a:pt x="68" y="318"/>
                    <a:pt x="68" y="317"/>
                    <a:pt x="67" y="315"/>
                  </a:cubicBezTo>
                  <a:cubicBezTo>
                    <a:pt x="66" y="315"/>
                    <a:pt x="69" y="319"/>
                    <a:pt x="67" y="317"/>
                  </a:cubicBezTo>
                  <a:cubicBezTo>
                    <a:pt x="66" y="314"/>
                    <a:pt x="66" y="316"/>
                    <a:pt x="65" y="313"/>
                  </a:cubicBezTo>
                  <a:cubicBezTo>
                    <a:pt x="63" y="311"/>
                    <a:pt x="65" y="313"/>
                    <a:pt x="63" y="310"/>
                  </a:cubicBezTo>
                  <a:cubicBezTo>
                    <a:pt x="63" y="311"/>
                    <a:pt x="61" y="307"/>
                    <a:pt x="61" y="305"/>
                  </a:cubicBezTo>
                  <a:cubicBezTo>
                    <a:pt x="61" y="306"/>
                    <a:pt x="62" y="307"/>
                    <a:pt x="61" y="306"/>
                  </a:cubicBezTo>
                  <a:cubicBezTo>
                    <a:pt x="60" y="304"/>
                    <a:pt x="59" y="301"/>
                    <a:pt x="59" y="301"/>
                  </a:cubicBezTo>
                  <a:cubicBezTo>
                    <a:pt x="57" y="298"/>
                    <a:pt x="56" y="297"/>
                    <a:pt x="55" y="293"/>
                  </a:cubicBezTo>
                  <a:cubicBezTo>
                    <a:pt x="54" y="292"/>
                    <a:pt x="55" y="294"/>
                    <a:pt x="54" y="293"/>
                  </a:cubicBezTo>
                  <a:cubicBezTo>
                    <a:pt x="54" y="291"/>
                    <a:pt x="52" y="289"/>
                    <a:pt x="52" y="287"/>
                  </a:cubicBezTo>
                  <a:cubicBezTo>
                    <a:pt x="52" y="288"/>
                    <a:pt x="53" y="289"/>
                    <a:pt x="53" y="289"/>
                  </a:cubicBezTo>
                  <a:cubicBezTo>
                    <a:pt x="51" y="285"/>
                    <a:pt x="53" y="289"/>
                    <a:pt x="52" y="286"/>
                  </a:cubicBezTo>
                  <a:cubicBezTo>
                    <a:pt x="51" y="285"/>
                    <a:pt x="50" y="282"/>
                    <a:pt x="49" y="280"/>
                  </a:cubicBezTo>
                  <a:cubicBezTo>
                    <a:pt x="48" y="277"/>
                    <a:pt x="47" y="275"/>
                    <a:pt x="48" y="276"/>
                  </a:cubicBezTo>
                  <a:cubicBezTo>
                    <a:pt x="49" y="278"/>
                    <a:pt x="50" y="281"/>
                    <a:pt x="49" y="278"/>
                  </a:cubicBezTo>
                  <a:cubicBezTo>
                    <a:pt x="49" y="278"/>
                    <a:pt x="48" y="276"/>
                    <a:pt x="48" y="275"/>
                  </a:cubicBezTo>
                  <a:cubicBezTo>
                    <a:pt x="47" y="274"/>
                    <a:pt x="46" y="273"/>
                    <a:pt x="45" y="270"/>
                  </a:cubicBezTo>
                  <a:cubicBezTo>
                    <a:pt x="46" y="270"/>
                    <a:pt x="47" y="272"/>
                    <a:pt x="46" y="270"/>
                  </a:cubicBezTo>
                  <a:cubicBezTo>
                    <a:pt x="46" y="270"/>
                    <a:pt x="45" y="267"/>
                    <a:pt x="45" y="266"/>
                  </a:cubicBezTo>
                  <a:cubicBezTo>
                    <a:pt x="45" y="267"/>
                    <a:pt x="44" y="265"/>
                    <a:pt x="43" y="264"/>
                  </a:cubicBezTo>
                  <a:cubicBezTo>
                    <a:pt x="43" y="264"/>
                    <a:pt x="44" y="268"/>
                    <a:pt x="44" y="266"/>
                  </a:cubicBezTo>
                  <a:cubicBezTo>
                    <a:pt x="43" y="265"/>
                    <a:pt x="43" y="264"/>
                    <a:pt x="43" y="263"/>
                  </a:cubicBezTo>
                  <a:cubicBezTo>
                    <a:pt x="43" y="262"/>
                    <a:pt x="43" y="262"/>
                    <a:pt x="43" y="262"/>
                  </a:cubicBezTo>
                  <a:cubicBezTo>
                    <a:pt x="42" y="260"/>
                    <a:pt x="41" y="257"/>
                    <a:pt x="40" y="255"/>
                  </a:cubicBezTo>
                  <a:cubicBezTo>
                    <a:pt x="39" y="252"/>
                    <a:pt x="39" y="250"/>
                    <a:pt x="38" y="247"/>
                  </a:cubicBezTo>
                  <a:cubicBezTo>
                    <a:pt x="37" y="246"/>
                    <a:pt x="37" y="244"/>
                    <a:pt x="37" y="243"/>
                  </a:cubicBezTo>
                  <a:cubicBezTo>
                    <a:pt x="37" y="244"/>
                    <a:pt x="37" y="247"/>
                    <a:pt x="37" y="245"/>
                  </a:cubicBezTo>
                  <a:cubicBezTo>
                    <a:pt x="36" y="241"/>
                    <a:pt x="36" y="240"/>
                    <a:pt x="35" y="238"/>
                  </a:cubicBezTo>
                  <a:cubicBezTo>
                    <a:pt x="36" y="238"/>
                    <a:pt x="36" y="237"/>
                    <a:pt x="35" y="236"/>
                  </a:cubicBezTo>
                  <a:cubicBezTo>
                    <a:pt x="35" y="236"/>
                    <a:pt x="34" y="232"/>
                    <a:pt x="34" y="235"/>
                  </a:cubicBezTo>
                  <a:cubicBezTo>
                    <a:pt x="34" y="233"/>
                    <a:pt x="34" y="232"/>
                    <a:pt x="33" y="230"/>
                  </a:cubicBezTo>
                  <a:cubicBezTo>
                    <a:pt x="33" y="228"/>
                    <a:pt x="34" y="231"/>
                    <a:pt x="34" y="229"/>
                  </a:cubicBezTo>
                  <a:cubicBezTo>
                    <a:pt x="33" y="228"/>
                    <a:pt x="32" y="221"/>
                    <a:pt x="31" y="219"/>
                  </a:cubicBezTo>
                  <a:cubicBezTo>
                    <a:pt x="31" y="218"/>
                    <a:pt x="31" y="220"/>
                    <a:pt x="31" y="218"/>
                  </a:cubicBezTo>
                  <a:cubicBezTo>
                    <a:pt x="30" y="216"/>
                    <a:pt x="30" y="210"/>
                    <a:pt x="29" y="205"/>
                  </a:cubicBezTo>
                  <a:cubicBezTo>
                    <a:pt x="29" y="208"/>
                    <a:pt x="30" y="212"/>
                    <a:pt x="30" y="216"/>
                  </a:cubicBezTo>
                  <a:cubicBezTo>
                    <a:pt x="31" y="220"/>
                    <a:pt x="32" y="223"/>
                    <a:pt x="33" y="226"/>
                  </a:cubicBezTo>
                  <a:cubicBezTo>
                    <a:pt x="33" y="229"/>
                    <a:pt x="34" y="233"/>
                    <a:pt x="34" y="236"/>
                  </a:cubicBezTo>
                  <a:cubicBezTo>
                    <a:pt x="35" y="239"/>
                    <a:pt x="36" y="242"/>
                    <a:pt x="37" y="245"/>
                  </a:cubicBezTo>
                  <a:cubicBezTo>
                    <a:pt x="37" y="247"/>
                    <a:pt x="38" y="248"/>
                    <a:pt x="38" y="250"/>
                  </a:cubicBezTo>
                  <a:cubicBezTo>
                    <a:pt x="39" y="252"/>
                    <a:pt x="39" y="253"/>
                    <a:pt x="40" y="255"/>
                  </a:cubicBezTo>
                  <a:cubicBezTo>
                    <a:pt x="41" y="258"/>
                    <a:pt x="42" y="261"/>
                    <a:pt x="43" y="265"/>
                  </a:cubicBezTo>
                  <a:cubicBezTo>
                    <a:pt x="43" y="265"/>
                    <a:pt x="42" y="263"/>
                    <a:pt x="43" y="265"/>
                  </a:cubicBezTo>
                  <a:cubicBezTo>
                    <a:pt x="44" y="268"/>
                    <a:pt x="44" y="270"/>
                    <a:pt x="46" y="273"/>
                  </a:cubicBezTo>
                  <a:cubicBezTo>
                    <a:pt x="46" y="273"/>
                    <a:pt x="45" y="271"/>
                    <a:pt x="45" y="270"/>
                  </a:cubicBezTo>
                  <a:cubicBezTo>
                    <a:pt x="46" y="273"/>
                    <a:pt x="47" y="276"/>
                    <a:pt x="48" y="279"/>
                  </a:cubicBezTo>
                  <a:cubicBezTo>
                    <a:pt x="48" y="279"/>
                    <a:pt x="48" y="280"/>
                    <a:pt x="49" y="281"/>
                  </a:cubicBezTo>
                  <a:cubicBezTo>
                    <a:pt x="49" y="282"/>
                    <a:pt x="50" y="283"/>
                    <a:pt x="50" y="284"/>
                  </a:cubicBezTo>
                  <a:cubicBezTo>
                    <a:pt x="49" y="282"/>
                    <a:pt x="50" y="284"/>
                    <a:pt x="50" y="284"/>
                  </a:cubicBezTo>
                  <a:cubicBezTo>
                    <a:pt x="51" y="287"/>
                    <a:pt x="52" y="288"/>
                    <a:pt x="52" y="290"/>
                  </a:cubicBezTo>
                  <a:cubicBezTo>
                    <a:pt x="51" y="287"/>
                    <a:pt x="50" y="284"/>
                    <a:pt x="50" y="285"/>
                  </a:cubicBezTo>
                  <a:cubicBezTo>
                    <a:pt x="52" y="289"/>
                    <a:pt x="53" y="292"/>
                    <a:pt x="54" y="294"/>
                  </a:cubicBezTo>
                  <a:cubicBezTo>
                    <a:pt x="54" y="293"/>
                    <a:pt x="54" y="294"/>
                    <a:pt x="55" y="296"/>
                  </a:cubicBezTo>
                  <a:cubicBezTo>
                    <a:pt x="56" y="299"/>
                    <a:pt x="59" y="303"/>
                    <a:pt x="60" y="305"/>
                  </a:cubicBezTo>
                  <a:cubicBezTo>
                    <a:pt x="60" y="307"/>
                    <a:pt x="61" y="308"/>
                    <a:pt x="62" y="310"/>
                  </a:cubicBezTo>
                  <a:cubicBezTo>
                    <a:pt x="62" y="310"/>
                    <a:pt x="61" y="309"/>
                    <a:pt x="62" y="310"/>
                  </a:cubicBezTo>
                  <a:cubicBezTo>
                    <a:pt x="63" y="312"/>
                    <a:pt x="63" y="313"/>
                    <a:pt x="64" y="314"/>
                  </a:cubicBezTo>
                  <a:cubicBezTo>
                    <a:pt x="64" y="314"/>
                    <a:pt x="65" y="317"/>
                    <a:pt x="67" y="320"/>
                  </a:cubicBezTo>
                  <a:cubicBezTo>
                    <a:pt x="67" y="320"/>
                    <a:pt x="66" y="319"/>
                    <a:pt x="66" y="319"/>
                  </a:cubicBezTo>
                  <a:cubicBezTo>
                    <a:pt x="67" y="321"/>
                    <a:pt x="70" y="325"/>
                    <a:pt x="70" y="326"/>
                  </a:cubicBezTo>
                  <a:cubicBezTo>
                    <a:pt x="70" y="327"/>
                    <a:pt x="70" y="325"/>
                    <a:pt x="69" y="325"/>
                  </a:cubicBezTo>
                  <a:cubicBezTo>
                    <a:pt x="70" y="326"/>
                    <a:pt x="71" y="328"/>
                    <a:pt x="71" y="327"/>
                  </a:cubicBezTo>
                  <a:cubicBezTo>
                    <a:pt x="71" y="329"/>
                    <a:pt x="73" y="331"/>
                    <a:pt x="73" y="331"/>
                  </a:cubicBezTo>
                  <a:cubicBezTo>
                    <a:pt x="72" y="330"/>
                    <a:pt x="71" y="327"/>
                    <a:pt x="71" y="327"/>
                  </a:cubicBezTo>
                  <a:cubicBezTo>
                    <a:pt x="72" y="329"/>
                    <a:pt x="72" y="328"/>
                    <a:pt x="73" y="329"/>
                  </a:cubicBezTo>
                  <a:cubicBezTo>
                    <a:pt x="73" y="330"/>
                    <a:pt x="75" y="333"/>
                    <a:pt x="73" y="330"/>
                  </a:cubicBezTo>
                  <a:cubicBezTo>
                    <a:pt x="74" y="332"/>
                    <a:pt x="75" y="334"/>
                    <a:pt x="75" y="335"/>
                  </a:cubicBezTo>
                  <a:cubicBezTo>
                    <a:pt x="74" y="333"/>
                    <a:pt x="73" y="332"/>
                    <a:pt x="72" y="330"/>
                  </a:cubicBezTo>
                  <a:cubicBezTo>
                    <a:pt x="73" y="332"/>
                    <a:pt x="72" y="330"/>
                    <a:pt x="71" y="329"/>
                  </a:cubicBezTo>
                  <a:cubicBezTo>
                    <a:pt x="72" y="331"/>
                    <a:pt x="73" y="332"/>
                    <a:pt x="74" y="333"/>
                  </a:cubicBezTo>
                  <a:cubicBezTo>
                    <a:pt x="73" y="332"/>
                    <a:pt x="73" y="332"/>
                    <a:pt x="73" y="332"/>
                  </a:cubicBezTo>
                  <a:cubicBezTo>
                    <a:pt x="74" y="334"/>
                    <a:pt x="75" y="334"/>
                    <a:pt x="75" y="336"/>
                  </a:cubicBezTo>
                  <a:cubicBezTo>
                    <a:pt x="76" y="336"/>
                    <a:pt x="75" y="335"/>
                    <a:pt x="76" y="336"/>
                  </a:cubicBezTo>
                  <a:cubicBezTo>
                    <a:pt x="76" y="337"/>
                    <a:pt x="77" y="338"/>
                    <a:pt x="77" y="338"/>
                  </a:cubicBezTo>
                  <a:cubicBezTo>
                    <a:pt x="76" y="337"/>
                    <a:pt x="74" y="334"/>
                    <a:pt x="71" y="330"/>
                  </a:cubicBezTo>
                  <a:cubicBezTo>
                    <a:pt x="71" y="329"/>
                    <a:pt x="71" y="331"/>
                    <a:pt x="70" y="329"/>
                  </a:cubicBezTo>
                  <a:cubicBezTo>
                    <a:pt x="70" y="329"/>
                    <a:pt x="70" y="328"/>
                    <a:pt x="70" y="328"/>
                  </a:cubicBezTo>
                  <a:cubicBezTo>
                    <a:pt x="69" y="327"/>
                    <a:pt x="71" y="329"/>
                    <a:pt x="69" y="327"/>
                  </a:cubicBezTo>
                  <a:cubicBezTo>
                    <a:pt x="68" y="327"/>
                    <a:pt x="63" y="317"/>
                    <a:pt x="62" y="314"/>
                  </a:cubicBezTo>
                  <a:cubicBezTo>
                    <a:pt x="61" y="312"/>
                    <a:pt x="63" y="316"/>
                    <a:pt x="61" y="313"/>
                  </a:cubicBezTo>
                  <a:cubicBezTo>
                    <a:pt x="60" y="310"/>
                    <a:pt x="58" y="307"/>
                    <a:pt x="57" y="305"/>
                  </a:cubicBezTo>
                  <a:cubicBezTo>
                    <a:pt x="57" y="305"/>
                    <a:pt x="57" y="305"/>
                    <a:pt x="57" y="304"/>
                  </a:cubicBezTo>
                  <a:cubicBezTo>
                    <a:pt x="56" y="303"/>
                    <a:pt x="55" y="300"/>
                    <a:pt x="53" y="297"/>
                  </a:cubicBezTo>
                  <a:cubicBezTo>
                    <a:pt x="52" y="293"/>
                    <a:pt x="51" y="290"/>
                    <a:pt x="50" y="289"/>
                  </a:cubicBezTo>
                  <a:cubicBezTo>
                    <a:pt x="50" y="289"/>
                    <a:pt x="51" y="291"/>
                    <a:pt x="50" y="290"/>
                  </a:cubicBezTo>
                  <a:cubicBezTo>
                    <a:pt x="49" y="287"/>
                    <a:pt x="50" y="288"/>
                    <a:pt x="49" y="285"/>
                  </a:cubicBezTo>
                  <a:cubicBezTo>
                    <a:pt x="48" y="285"/>
                    <a:pt x="50" y="288"/>
                    <a:pt x="49" y="287"/>
                  </a:cubicBezTo>
                  <a:cubicBezTo>
                    <a:pt x="48" y="285"/>
                    <a:pt x="48" y="286"/>
                    <a:pt x="48" y="284"/>
                  </a:cubicBezTo>
                  <a:cubicBezTo>
                    <a:pt x="47" y="282"/>
                    <a:pt x="46" y="280"/>
                    <a:pt x="46" y="280"/>
                  </a:cubicBezTo>
                  <a:cubicBezTo>
                    <a:pt x="45" y="277"/>
                    <a:pt x="44" y="274"/>
                    <a:pt x="43" y="271"/>
                  </a:cubicBezTo>
                  <a:cubicBezTo>
                    <a:pt x="42" y="268"/>
                    <a:pt x="41" y="266"/>
                    <a:pt x="40" y="263"/>
                  </a:cubicBezTo>
                  <a:cubicBezTo>
                    <a:pt x="41" y="263"/>
                    <a:pt x="40" y="260"/>
                    <a:pt x="39" y="258"/>
                  </a:cubicBezTo>
                  <a:cubicBezTo>
                    <a:pt x="39" y="258"/>
                    <a:pt x="40" y="261"/>
                    <a:pt x="40" y="262"/>
                  </a:cubicBezTo>
                  <a:cubicBezTo>
                    <a:pt x="39" y="258"/>
                    <a:pt x="37" y="254"/>
                    <a:pt x="36" y="250"/>
                  </a:cubicBezTo>
                  <a:cubicBezTo>
                    <a:pt x="35" y="246"/>
                    <a:pt x="34" y="242"/>
                    <a:pt x="33" y="239"/>
                  </a:cubicBezTo>
                  <a:cubicBezTo>
                    <a:pt x="33" y="238"/>
                    <a:pt x="33" y="240"/>
                    <a:pt x="33" y="240"/>
                  </a:cubicBezTo>
                  <a:cubicBezTo>
                    <a:pt x="33" y="237"/>
                    <a:pt x="33" y="238"/>
                    <a:pt x="32" y="236"/>
                  </a:cubicBezTo>
                  <a:cubicBezTo>
                    <a:pt x="31" y="232"/>
                    <a:pt x="31" y="227"/>
                    <a:pt x="30" y="224"/>
                  </a:cubicBezTo>
                  <a:cubicBezTo>
                    <a:pt x="30" y="225"/>
                    <a:pt x="30" y="226"/>
                    <a:pt x="30" y="227"/>
                  </a:cubicBezTo>
                  <a:cubicBezTo>
                    <a:pt x="30" y="225"/>
                    <a:pt x="28" y="219"/>
                    <a:pt x="28" y="216"/>
                  </a:cubicBezTo>
                  <a:cubicBezTo>
                    <a:pt x="28" y="216"/>
                    <a:pt x="28" y="216"/>
                    <a:pt x="29" y="218"/>
                  </a:cubicBezTo>
                  <a:cubicBezTo>
                    <a:pt x="29" y="218"/>
                    <a:pt x="29" y="220"/>
                    <a:pt x="29" y="221"/>
                  </a:cubicBezTo>
                  <a:cubicBezTo>
                    <a:pt x="29" y="220"/>
                    <a:pt x="30" y="223"/>
                    <a:pt x="30" y="223"/>
                  </a:cubicBezTo>
                  <a:cubicBezTo>
                    <a:pt x="30" y="220"/>
                    <a:pt x="30" y="222"/>
                    <a:pt x="29" y="219"/>
                  </a:cubicBezTo>
                  <a:cubicBezTo>
                    <a:pt x="29" y="219"/>
                    <a:pt x="29" y="220"/>
                    <a:pt x="29" y="219"/>
                  </a:cubicBezTo>
                  <a:cubicBezTo>
                    <a:pt x="29" y="218"/>
                    <a:pt x="28" y="213"/>
                    <a:pt x="28" y="215"/>
                  </a:cubicBezTo>
                  <a:cubicBezTo>
                    <a:pt x="28" y="212"/>
                    <a:pt x="27" y="207"/>
                    <a:pt x="27" y="204"/>
                  </a:cubicBezTo>
                  <a:cubicBezTo>
                    <a:pt x="27" y="204"/>
                    <a:pt x="27" y="208"/>
                    <a:pt x="27" y="207"/>
                  </a:cubicBezTo>
                  <a:cubicBezTo>
                    <a:pt x="27" y="206"/>
                    <a:pt x="27" y="203"/>
                    <a:pt x="27" y="201"/>
                  </a:cubicBezTo>
                  <a:cubicBezTo>
                    <a:pt x="26" y="201"/>
                    <a:pt x="27" y="203"/>
                    <a:pt x="27" y="203"/>
                  </a:cubicBezTo>
                  <a:cubicBezTo>
                    <a:pt x="26" y="204"/>
                    <a:pt x="25" y="195"/>
                    <a:pt x="25" y="198"/>
                  </a:cubicBezTo>
                  <a:cubicBezTo>
                    <a:pt x="26" y="202"/>
                    <a:pt x="27" y="209"/>
                    <a:pt x="27" y="209"/>
                  </a:cubicBezTo>
                  <a:cubicBezTo>
                    <a:pt x="27" y="211"/>
                    <a:pt x="28" y="215"/>
                    <a:pt x="28" y="216"/>
                  </a:cubicBezTo>
                  <a:cubicBezTo>
                    <a:pt x="27" y="213"/>
                    <a:pt x="27" y="214"/>
                    <a:pt x="27" y="209"/>
                  </a:cubicBezTo>
                  <a:cubicBezTo>
                    <a:pt x="27" y="208"/>
                    <a:pt x="26" y="202"/>
                    <a:pt x="26" y="203"/>
                  </a:cubicBezTo>
                  <a:cubicBezTo>
                    <a:pt x="26" y="205"/>
                    <a:pt x="26" y="206"/>
                    <a:pt x="26" y="207"/>
                  </a:cubicBezTo>
                  <a:cubicBezTo>
                    <a:pt x="26" y="204"/>
                    <a:pt x="25" y="203"/>
                    <a:pt x="25" y="200"/>
                  </a:cubicBezTo>
                  <a:cubicBezTo>
                    <a:pt x="25" y="201"/>
                    <a:pt x="26" y="207"/>
                    <a:pt x="26" y="208"/>
                  </a:cubicBezTo>
                  <a:cubicBezTo>
                    <a:pt x="26" y="208"/>
                    <a:pt x="26" y="207"/>
                    <a:pt x="26" y="208"/>
                  </a:cubicBezTo>
                  <a:cubicBezTo>
                    <a:pt x="27" y="213"/>
                    <a:pt x="27" y="217"/>
                    <a:pt x="28" y="221"/>
                  </a:cubicBezTo>
                  <a:cubicBezTo>
                    <a:pt x="29" y="224"/>
                    <a:pt x="29" y="228"/>
                    <a:pt x="30" y="232"/>
                  </a:cubicBezTo>
                  <a:cubicBezTo>
                    <a:pt x="31" y="232"/>
                    <a:pt x="29" y="227"/>
                    <a:pt x="30" y="226"/>
                  </a:cubicBezTo>
                  <a:cubicBezTo>
                    <a:pt x="30" y="227"/>
                    <a:pt x="30" y="227"/>
                    <a:pt x="30" y="228"/>
                  </a:cubicBezTo>
                  <a:cubicBezTo>
                    <a:pt x="30" y="228"/>
                    <a:pt x="30" y="231"/>
                    <a:pt x="31" y="233"/>
                  </a:cubicBezTo>
                  <a:cubicBezTo>
                    <a:pt x="31" y="233"/>
                    <a:pt x="31" y="235"/>
                    <a:pt x="31" y="236"/>
                  </a:cubicBezTo>
                  <a:cubicBezTo>
                    <a:pt x="32" y="239"/>
                    <a:pt x="34" y="246"/>
                    <a:pt x="35" y="251"/>
                  </a:cubicBezTo>
                  <a:cubicBezTo>
                    <a:pt x="35" y="251"/>
                    <a:pt x="34" y="250"/>
                    <a:pt x="34" y="250"/>
                  </a:cubicBezTo>
                  <a:cubicBezTo>
                    <a:pt x="36" y="254"/>
                    <a:pt x="37" y="257"/>
                    <a:pt x="37" y="258"/>
                  </a:cubicBezTo>
                  <a:cubicBezTo>
                    <a:pt x="37" y="258"/>
                    <a:pt x="39" y="262"/>
                    <a:pt x="39" y="263"/>
                  </a:cubicBezTo>
                  <a:cubicBezTo>
                    <a:pt x="39" y="263"/>
                    <a:pt x="38" y="260"/>
                    <a:pt x="38" y="263"/>
                  </a:cubicBezTo>
                  <a:cubicBezTo>
                    <a:pt x="39" y="264"/>
                    <a:pt x="40" y="267"/>
                    <a:pt x="41" y="271"/>
                  </a:cubicBezTo>
                  <a:cubicBezTo>
                    <a:pt x="41" y="271"/>
                    <a:pt x="41" y="272"/>
                    <a:pt x="42" y="273"/>
                  </a:cubicBezTo>
                  <a:cubicBezTo>
                    <a:pt x="43" y="275"/>
                    <a:pt x="42" y="271"/>
                    <a:pt x="42" y="274"/>
                  </a:cubicBezTo>
                  <a:cubicBezTo>
                    <a:pt x="43" y="276"/>
                    <a:pt x="45" y="280"/>
                    <a:pt x="46" y="283"/>
                  </a:cubicBezTo>
                  <a:cubicBezTo>
                    <a:pt x="45" y="282"/>
                    <a:pt x="46" y="283"/>
                    <a:pt x="47" y="285"/>
                  </a:cubicBezTo>
                  <a:cubicBezTo>
                    <a:pt x="46" y="285"/>
                    <a:pt x="46" y="284"/>
                    <a:pt x="46" y="285"/>
                  </a:cubicBezTo>
                  <a:cubicBezTo>
                    <a:pt x="46" y="284"/>
                    <a:pt x="49" y="291"/>
                    <a:pt x="49" y="291"/>
                  </a:cubicBezTo>
                  <a:cubicBezTo>
                    <a:pt x="46" y="285"/>
                    <a:pt x="47" y="289"/>
                    <a:pt x="45" y="284"/>
                  </a:cubicBezTo>
                  <a:cubicBezTo>
                    <a:pt x="45" y="284"/>
                    <a:pt x="45" y="283"/>
                    <a:pt x="45" y="283"/>
                  </a:cubicBezTo>
                  <a:cubicBezTo>
                    <a:pt x="45" y="283"/>
                    <a:pt x="46" y="285"/>
                    <a:pt x="46" y="284"/>
                  </a:cubicBezTo>
                  <a:cubicBezTo>
                    <a:pt x="44" y="281"/>
                    <a:pt x="45" y="280"/>
                    <a:pt x="43" y="278"/>
                  </a:cubicBezTo>
                  <a:cubicBezTo>
                    <a:pt x="43" y="277"/>
                    <a:pt x="43" y="275"/>
                    <a:pt x="43" y="276"/>
                  </a:cubicBezTo>
                  <a:cubicBezTo>
                    <a:pt x="42" y="273"/>
                    <a:pt x="42" y="275"/>
                    <a:pt x="41" y="273"/>
                  </a:cubicBezTo>
                  <a:cubicBezTo>
                    <a:pt x="41" y="271"/>
                    <a:pt x="41" y="270"/>
                    <a:pt x="40" y="268"/>
                  </a:cubicBezTo>
                  <a:cubicBezTo>
                    <a:pt x="40" y="268"/>
                    <a:pt x="40" y="268"/>
                    <a:pt x="40" y="268"/>
                  </a:cubicBezTo>
                  <a:cubicBezTo>
                    <a:pt x="38" y="264"/>
                    <a:pt x="39" y="266"/>
                    <a:pt x="38" y="263"/>
                  </a:cubicBezTo>
                  <a:cubicBezTo>
                    <a:pt x="37" y="260"/>
                    <a:pt x="37" y="259"/>
                    <a:pt x="37" y="259"/>
                  </a:cubicBezTo>
                  <a:cubicBezTo>
                    <a:pt x="37" y="257"/>
                    <a:pt x="37" y="259"/>
                    <a:pt x="36" y="258"/>
                  </a:cubicBezTo>
                  <a:cubicBezTo>
                    <a:pt x="35" y="253"/>
                    <a:pt x="34" y="252"/>
                    <a:pt x="34" y="248"/>
                  </a:cubicBezTo>
                  <a:cubicBezTo>
                    <a:pt x="34" y="248"/>
                    <a:pt x="34" y="250"/>
                    <a:pt x="34" y="250"/>
                  </a:cubicBezTo>
                  <a:cubicBezTo>
                    <a:pt x="34" y="249"/>
                    <a:pt x="34" y="248"/>
                    <a:pt x="34" y="247"/>
                  </a:cubicBezTo>
                  <a:cubicBezTo>
                    <a:pt x="33" y="247"/>
                    <a:pt x="34" y="249"/>
                    <a:pt x="33" y="248"/>
                  </a:cubicBezTo>
                  <a:cubicBezTo>
                    <a:pt x="34" y="252"/>
                    <a:pt x="36" y="256"/>
                    <a:pt x="37" y="259"/>
                  </a:cubicBezTo>
                  <a:cubicBezTo>
                    <a:pt x="38" y="263"/>
                    <a:pt x="39" y="266"/>
                    <a:pt x="40" y="270"/>
                  </a:cubicBezTo>
                  <a:cubicBezTo>
                    <a:pt x="40" y="271"/>
                    <a:pt x="40" y="271"/>
                    <a:pt x="40" y="271"/>
                  </a:cubicBezTo>
                  <a:cubicBezTo>
                    <a:pt x="42" y="275"/>
                    <a:pt x="43" y="278"/>
                    <a:pt x="41" y="273"/>
                  </a:cubicBezTo>
                  <a:cubicBezTo>
                    <a:pt x="42" y="274"/>
                    <a:pt x="42" y="275"/>
                    <a:pt x="43" y="276"/>
                  </a:cubicBezTo>
                  <a:cubicBezTo>
                    <a:pt x="42" y="276"/>
                    <a:pt x="44" y="280"/>
                    <a:pt x="44" y="280"/>
                  </a:cubicBezTo>
                  <a:cubicBezTo>
                    <a:pt x="44" y="280"/>
                    <a:pt x="45" y="282"/>
                    <a:pt x="45" y="282"/>
                  </a:cubicBezTo>
                  <a:cubicBezTo>
                    <a:pt x="45" y="283"/>
                    <a:pt x="43" y="278"/>
                    <a:pt x="42" y="276"/>
                  </a:cubicBezTo>
                  <a:cubicBezTo>
                    <a:pt x="42" y="278"/>
                    <a:pt x="43" y="280"/>
                    <a:pt x="44" y="282"/>
                  </a:cubicBezTo>
                  <a:cubicBezTo>
                    <a:pt x="45" y="284"/>
                    <a:pt x="46" y="286"/>
                    <a:pt x="47" y="287"/>
                  </a:cubicBezTo>
                  <a:cubicBezTo>
                    <a:pt x="45" y="285"/>
                    <a:pt x="49" y="293"/>
                    <a:pt x="49" y="294"/>
                  </a:cubicBezTo>
                  <a:cubicBezTo>
                    <a:pt x="49" y="294"/>
                    <a:pt x="47" y="289"/>
                    <a:pt x="48" y="292"/>
                  </a:cubicBezTo>
                  <a:cubicBezTo>
                    <a:pt x="49" y="294"/>
                    <a:pt x="51" y="298"/>
                    <a:pt x="52" y="300"/>
                  </a:cubicBezTo>
                  <a:cubicBezTo>
                    <a:pt x="53" y="302"/>
                    <a:pt x="55" y="305"/>
                    <a:pt x="56" y="309"/>
                  </a:cubicBezTo>
                  <a:cubicBezTo>
                    <a:pt x="57" y="310"/>
                    <a:pt x="58" y="312"/>
                    <a:pt x="59" y="313"/>
                  </a:cubicBezTo>
                  <a:cubicBezTo>
                    <a:pt x="60" y="315"/>
                    <a:pt x="60" y="317"/>
                    <a:pt x="61" y="318"/>
                  </a:cubicBezTo>
                  <a:cubicBezTo>
                    <a:pt x="62" y="319"/>
                    <a:pt x="64" y="323"/>
                    <a:pt x="65" y="324"/>
                  </a:cubicBezTo>
                  <a:cubicBezTo>
                    <a:pt x="64" y="324"/>
                    <a:pt x="62" y="320"/>
                    <a:pt x="63" y="322"/>
                  </a:cubicBezTo>
                  <a:cubicBezTo>
                    <a:pt x="64" y="324"/>
                    <a:pt x="65" y="326"/>
                    <a:pt x="66" y="326"/>
                  </a:cubicBezTo>
                  <a:cubicBezTo>
                    <a:pt x="66" y="328"/>
                    <a:pt x="66" y="328"/>
                    <a:pt x="67" y="330"/>
                  </a:cubicBezTo>
                  <a:cubicBezTo>
                    <a:pt x="67" y="329"/>
                    <a:pt x="69" y="333"/>
                    <a:pt x="69" y="333"/>
                  </a:cubicBezTo>
                  <a:cubicBezTo>
                    <a:pt x="69" y="333"/>
                    <a:pt x="69" y="332"/>
                    <a:pt x="68" y="331"/>
                  </a:cubicBezTo>
                  <a:cubicBezTo>
                    <a:pt x="68" y="331"/>
                    <a:pt x="69" y="332"/>
                    <a:pt x="69" y="333"/>
                  </a:cubicBezTo>
                  <a:cubicBezTo>
                    <a:pt x="69" y="333"/>
                    <a:pt x="69" y="333"/>
                    <a:pt x="70" y="333"/>
                  </a:cubicBezTo>
                  <a:cubicBezTo>
                    <a:pt x="70" y="335"/>
                    <a:pt x="73" y="339"/>
                    <a:pt x="75" y="343"/>
                  </a:cubicBezTo>
                  <a:cubicBezTo>
                    <a:pt x="75" y="343"/>
                    <a:pt x="77" y="347"/>
                    <a:pt x="77" y="346"/>
                  </a:cubicBezTo>
                  <a:cubicBezTo>
                    <a:pt x="76" y="344"/>
                    <a:pt x="73" y="340"/>
                    <a:pt x="75" y="343"/>
                  </a:cubicBezTo>
                  <a:cubicBezTo>
                    <a:pt x="74" y="341"/>
                    <a:pt x="72" y="339"/>
                    <a:pt x="72" y="337"/>
                  </a:cubicBezTo>
                  <a:cubicBezTo>
                    <a:pt x="72" y="337"/>
                    <a:pt x="72" y="337"/>
                    <a:pt x="72" y="337"/>
                  </a:cubicBezTo>
                  <a:cubicBezTo>
                    <a:pt x="74" y="341"/>
                    <a:pt x="75" y="344"/>
                    <a:pt x="78" y="347"/>
                  </a:cubicBezTo>
                  <a:cubicBezTo>
                    <a:pt x="77" y="346"/>
                    <a:pt x="77" y="345"/>
                    <a:pt x="76" y="345"/>
                  </a:cubicBezTo>
                  <a:cubicBezTo>
                    <a:pt x="77" y="345"/>
                    <a:pt x="77" y="345"/>
                    <a:pt x="77" y="346"/>
                  </a:cubicBezTo>
                  <a:cubicBezTo>
                    <a:pt x="78" y="347"/>
                    <a:pt x="78" y="347"/>
                    <a:pt x="79" y="349"/>
                  </a:cubicBezTo>
                  <a:cubicBezTo>
                    <a:pt x="78" y="346"/>
                    <a:pt x="84" y="356"/>
                    <a:pt x="84" y="355"/>
                  </a:cubicBezTo>
                  <a:cubicBezTo>
                    <a:pt x="85" y="356"/>
                    <a:pt x="85" y="356"/>
                    <a:pt x="87" y="358"/>
                  </a:cubicBezTo>
                  <a:cubicBezTo>
                    <a:pt x="87" y="359"/>
                    <a:pt x="87" y="359"/>
                    <a:pt x="87" y="359"/>
                  </a:cubicBezTo>
                  <a:cubicBezTo>
                    <a:pt x="87" y="360"/>
                    <a:pt x="85" y="356"/>
                    <a:pt x="86" y="359"/>
                  </a:cubicBezTo>
                  <a:cubicBezTo>
                    <a:pt x="86" y="359"/>
                    <a:pt x="89" y="363"/>
                    <a:pt x="89" y="362"/>
                  </a:cubicBezTo>
                  <a:cubicBezTo>
                    <a:pt x="88" y="361"/>
                    <a:pt x="87" y="359"/>
                    <a:pt x="88" y="361"/>
                  </a:cubicBezTo>
                  <a:cubicBezTo>
                    <a:pt x="90" y="363"/>
                    <a:pt x="90" y="364"/>
                    <a:pt x="92" y="366"/>
                  </a:cubicBezTo>
                  <a:cubicBezTo>
                    <a:pt x="92" y="365"/>
                    <a:pt x="91" y="364"/>
                    <a:pt x="92" y="365"/>
                  </a:cubicBezTo>
                  <a:cubicBezTo>
                    <a:pt x="94" y="368"/>
                    <a:pt x="95" y="370"/>
                    <a:pt x="98" y="373"/>
                  </a:cubicBezTo>
                  <a:cubicBezTo>
                    <a:pt x="97" y="372"/>
                    <a:pt x="95" y="369"/>
                    <a:pt x="94" y="369"/>
                  </a:cubicBezTo>
                  <a:cubicBezTo>
                    <a:pt x="96" y="371"/>
                    <a:pt x="97" y="373"/>
                    <a:pt x="98" y="374"/>
                  </a:cubicBezTo>
                  <a:cubicBezTo>
                    <a:pt x="98" y="374"/>
                    <a:pt x="97" y="372"/>
                    <a:pt x="99" y="374"/>
                  </a:cubicBezTo>
                  <a:cubicBezTo>
                    <a:pt x="99" y="375"/>
                    <a:pt x="101" y="377"/>
                    <a:pt x="102" y="378"/>
                  </a:cubicBezTo>
                  <a:cubicBezTo>
                    <a:pt x="101" y="377"/>
                    <a:pt x="104" y="380"/>
                    <a:pt x="102" y="378"/>
                  </a:cubicBezTo>
                  <a:cubicBezTo>
                    <a:pt x="101" y="377"/>
                    <a:pt x="102" y="377"/>
                    <a:pt x="101" y="377"/>
                  </a:cubicBezTo>
                  <a:cubicBezTo>
                    <a:pt x="102" y="377"/>
                    <a:pt x="98" y="374"/>
                    <a:pt x="99" y="374"/>
                  </a:cubicBezTo>
                  <a:cubicBezTo>
                    <a:pt x="100" y="375"/>
                    <a:pt x="103" y="378"/>
                    <a:pt x="101" y="376"/>
                  </a:cubicBezTo>
                  <a:cubicBezTo>
                    <a:pt x="101" y="377"/>
                    <a:pt x="100" y="374"/>
                    <a:pt x="100" y="374"/>
                  </a:cubicBezTo>
                  <a:cubicBezTo>
                    <a:pt x="101" y="375"/>
                    <a:pt x="101" y="376"/>
                    <a:pt x="103" y="378"/>
                  </a:cubicBezTo>
                  <a:cubicBezTo>
                    <a:pt x="104" y="378"/>
                    <a:pt x="102" y="376"/>
                    <a:pt x="103" y="378"/>
                  </a:cubicBezTo>
                  <a:cubicBezTo>
                    <a:pt x="106" y="381"/>
                    <a:pt x="108" y="384"/>
                    <a:pt x="113" y="389"/>
                  </a:cubicBezTo>
                  <a:cubicBezTo>
                    <a:pt x="111" y="387"/>
                    <a:pt x="115" y="392"/>
                    <a:pt x="114" y="390"/>
                  </a:cubicBezTo>
                  <a:cubicBezTo>
                    <a:pt x="112" y="389"/>
                    <a:pt x="109" y="385"/>
                    <a:pt x="108" y="385"/>
                  </a:cubicBezTo>
                  <a:cubicBezTo>
                    <a:pt x="111" y="387"/>
                    <a:pt x="116" y="392"/>
                    <a:pt x="117" y="395"/>
                  </a:cubicBezTo>
                  <a:cubicBezTo>
                    <a:pt x="114" y="391"/>
                    <a:pt x="113" y="390"/>
                    <a:pt x="111" y="388"/>
                  </a:cubicBezTo>
                  <a:cubicBezTo>
                    <a:pt x="111" y="388"/>
                    <a:pt x="110" y="387"/>
                    <a:pt x="109" y="387"/>
                  </a:cubicBezTo>
                  <a:cubicBezTo>
                    <a:pt x="111" y="389"/>
                    <a:pt x="113" y="391"/>
                    <a:pt x="112" y="390"/>
                  </a:cubicBezTo>
                  <a:cubicBezTo>
                    <a:pt x="111" y="389"/>
                    <a:pt x="110" y="389"/>
                    <a:pt x="110" y="388"/>
                  </a:cubicBezTo>
                  <a:cubicBezTo>
                    <a:pt x="110" y="388"/>
                    <a:pt x="111" y="389"/>
                    <a:pt x="113" y="390"/>
                  </a:cubicBezTo>
                  <a:cubicBezTo>
                    <a:pt x="114" y="392"/>
                    <a:pt x="115" y="393"/>
                    <a:pt x="117" y="395"/>
                  </a:cubicBezTo>
                  <a:cubicBezTo>
                    <a:pt x="116" y="395"/>
                    <a:pt x="119" y="397"/>
                    <a:pt x="119" y="397"/>
                  </a:cubicBezTo>
                  <a:cubicBezTo>
                    <a:pt x="118" y="396"/>
                    <a:pt x="117" y="396"/>
                    <a:pt x="116" y="394"/>
                  </a:cubicBezTo>
                  <a:cubicBezTo>
                    <a:pt x="116" y="396"/>
                    <a:pt x="118" y="397"/>
                    <a:pt x="120" y="399"/>
                  </a:cubicBezTo>
                  <a:cubicBezTo>
                    <a:pt x="120" y="399"/>
                    <a:pt x="120" y="399"/>
                    <a:pt x="119" y="398"/>
                  </a:cubicBezTo>
                  <a:cubicBezTo>
                    <a:pt x="120" y="399"/>
                    <a:pt x="121" y="400"/>
                    <a:pt x="122" y="400"/>
                  </a:cubicBezTo>
                  <a:cubicBezTo>
                    <a:pt x="119" y="398"/>
                    <a:pt x="122" y="400"/>
                    <a:pt x="125" y="403"/>
                  </a:cubicBezTo>
                  <a:cubicBezTo>
                    <a:pt x="126" y="404"/>
                    <a:pt x="126" y="404"/>
                    <a:pt x="126" y="404"/>
                  </a:cubicBezTo>
                  <a:cubicBezTo>
                    <a:pt x="127" y="405"/>
                    <a:pt x="127" y="405"/>
                    <a:pt x="128" y="406"/>
                  </a:cubicBezTo>
                  <a:cubicBezTo>
                    <a:pt x="128" y="406"/>
                    <a:pt x="130" y="409"/>
                    <a:pt x="130" y="409"/>
                  </a:cubicBezTo>
                  <a:cubicBezTo>
                    <a:pt x="133" y="411"/>
                    <a:pt x="133" y="412"/>
                    <a:pt x="134" y="412"/>
                  </a:cubicBezTo>
                  <a:cubicBezTo>
                    <a:pt x="133" y="411"/>
                    <a:pt x="132" y="410"/>
                    <a:pt x="132" y="410"/>
                  </a:cubicBezTo>
                  <a:cubicBezTo>
                    <a:pt x="132" y="410"/>
                    <a:pt x="135" y="412"/>
                    <a:pt x="135" y="413"/>
                  </a:cubicBezTo>
                  <a:cubicBezTo>
                    <a:pt x="135" y="413"/>
                    <a:pt x="134" y="412"/>
                    <a:pt x="136" y="414"/>
                  </a:cubicBezTo>
                  <a:cubicBezTo>
                    <a:pt x="135" y="413"/>
                    <a:pt x="137" y="415"/>
                    <a:pt x="138" y="416"/>
                  </a:cubicBezTo>
                  <a:cubicBezTo>
                    <a:pt x="137" y="415"/>
                    <a:pt x="136" y="413"/>
                    <a:pt x="137" y="413"/>
                  </a:cubicBezTo>
                  <a:cubicBezTo>
                    <a:pt x="140" y="416"/>
                    <a:pt x="141" y="418"/>
                    <a:pt x="143" y="419"/>
                  </a:cubicBezTo>
                  <a:cubicBezTo>
                    <a:pt x="142" y="418"/>
                    <a:pt x="139" y="416"/>
                    <a:pt x="138" y="415"/>
                  </a:cubicBezTo>
                  <a:cubicBezTo>
                    <a:pt x="141" y="418"/>
                    <a:pt x="145" y="421"/>
                    <a:pt x="147" y="423"/>
                  </a:cubicBezTo>
                  <a:cubicBezTo>
                    <a:pt x="145" y="421"/>
                    <a:pt x="145" y="422"/>
                    <a:pt x="143" y="420"/>
                  </a:cubicBezTo>
                  <a:cubicBezTo>
                    <a:pt x="142" y="420"/>
                    <a:pt x="142" y="419"/>
                    <a:pt x="141" y="418"/>
                  </a:cubicBezTo>
                  <a:cubicBezTo>
                    <a:pt x="140" y="418"/>
                    <a:pt x="140" y="417"/>
                    <a:pt x="138" y="416"/>
                  </a:cubicBezTo>
                  <a:cubicBezTo>
                    <a:pt x="138" y="416"/>
                    <a:pt x="138" y="416"/>
                    <a:pt x="136" y="415"/>
                  </a:cubicBezTo>
                  <a:cubicBezTo>
                    <a:pt x="135" y="413"/>
                    <a:pt x="135" y="414"/>
                    <a:pt x="133" y="412"/>
                  </a:cubicBezTo>
                  <a:cubicBezTo>
                    <a:pt x="134" y="412"/>
                    <a:pt x="136" y="414"/>
                    <a:pt x="137" y="416"/>
                  </a:cubicBezTo>
                  <a:cubicBezTo>
                    <a:pt x="136" y="415"/>
                    <a:pt x="138" y="416"/>
                    <a:pt x="139" y="417"/>
                  </a:cubicBezTo>
                  <a:cubicBezTo>
                    <a:pt x="140" y="418"/>
                    <a:pt x="140" y="418"/>
                    <a:pt x="141" y="419"/>
                  </a:cubicBezTo>
                  <a:cubicBezTo>
                    <a:pt x="141" y="419"/>
                    <a:pt x="141" y="419"/>
                    <a:pt x="143" y="420"/>
                  </a:cubicBezTo>
                  <a:cubicBezTo>
                    <a:pt x="144" y="422"/>
                    <a:pt x="142" y="420"/>
                    <a:pt x="144" y="421"/>
                  </a:cubicBezTo>
                  <a:cubicBezTo>
                    <a:pt x="143" y="421"/>
                    <a:pt x="145" y="422"/>
                    <a:pt x="145" y="422"/>
                  </a:cubicBezTo>
                  <a:cubicBezTo>
                    <a:pt x="146" y="423"/>
                    <a:pt x="149" y="426"/>
                    <a:pt x="148" y="425"/>
                  </a:cubicBezTo>
                  <a:cubicBezTo>
                    <a:pt x="151" y="427"/>
                    <a:pt x="155" y="430"/>
                    <a:pt x="158" y="433"/>
                  </a:cubicBezTo>
                  <a:cubicBezTo>
                    <a:pt x="157" y="432"/>
                    <a:pt x="156" y="431"/>
                    <a:pt x="155" y="431"/>
                  </a:cubicBezTo>
                  <a:cubicBezTo>
                    <a:pt x="156" y="431"/>
                    <a:pt x="156" y="432"/>
                    <a:pt x="155" y="431"/>
                  </a:cubicBezTo>
                  <a:cubicBezTo>
                    <a:pt x="154" y="430"/>
                    <a:pt x="156" y="431"/>
                    <a:pt x="154" y="429"/>
                  </a:cubicBezTo>
                  <a:cubicBezTo>
                    <a:pt x="153" y="429"/>
                    <a:pt x="148" y="425"/>
                    <a:pt x="145" y="424"/>
                  </a:cubicBezTo>
                  <a:cubicBezTo>
                    <a:pt x="146" y="424"/>
                    <a:pt x="144" y="422"/>
                    <a:pt x="143" y="422"/>
                  </a:cubicBezTo>
                  <a:cubicBezTo>
                    <a:pt x="144" y="423"/>
                    <a:pt x="141" y="420"/>
                    <a:pt x="143" y="422"/>
                  </a:cubicBezTo>
                  <a:cubicBezTo>
                    <a:pt x="144" y="422"/>
                    <a:pt x="144" y="423"/>
                    <a:pt x="146" y="424"/>
                  </a:cubicBezTo>
                  <a:cubicBezTo>
                    <a:pt x="147" y="424"/>
                    <a:pt x="150" y="428"/>
                    <a:pt x="153" y="430"/>
                  </a:cubicBezTo>
                  <a:cubicBezTo>
                    <a:pt x="153" y="430"/>
                    <a:pt x="153" y="430"/>
                    <a:pt x="152" y="429"/>
                  </a:cubicBezTo>
                  <a:cubicBezTo>
                    <a:pt x="152" y="429"/>
                    <a:pt x="150" y="427"/>
                    <a:pt x="150" y="427"/>
                  </a:cubicBezTo>
                  <a:cubicBezTo>
                    <a:pt x="151" y="429"/>
                    <a:pt x="152" y="430"/>
                    <a:pt x="154" y="431"/>
                  </a:cubicBezTo>
                  <a:cubicBezTo>
                    <a:pt x="154" y="431"/>
                    <a:pt x="155" y="431"/>
                    <a:pt x="156" y="432"/>
                  </a:cubicBezTo>
                  <a:cubicBezTo>
                    <a:pt x="155" y="431"/>
                    <a:pt x="156" y="432"/>
                    <a:pt x="157" y="433"/>
                  </a:cubicBezTo>
                  <a:cubicBezTo>
                    <a:pt x="158" y="433"/>
                    <a:pt x="156" y="432"/>
                    <a:pt x="158" y="434"/>
                  </a:cubicBezTo>
                  <a:cubicBezTo>
                    <a:pt x="159" y="434"/>
                    <a:pt x="161" y="435"/>
                    <a:pt x="163" y="436"/>
                  </a:cubicBezTo>
                  <a:cubicBezTo>
                    <a:pt x="162" y="436"/>
                    <a:pt x="164" y="437"/>
                    <a:pt x="164" y="437"/>
                  </a:cubicBezTo>
                  <a:cubicBezTo>
                    <a:pt x="163" y="437"/>
                    <a:pt x="163" y="436"/>
                    <a:pt x="163" y="437"/>
                  </a:cubicBezTo>
                  <a:cubicBezTo>
                    <a:pt x="166" y="439"/>
                    <a:pt x="162" y="436"/>
                    <a:pt x="164" y="438"/>
                  </a:cubicBezTo>
                  <a:cubicBezTo>
                    <a:pt x="165" y="438"/>
                    <a:pt x="166" y="439"/>
                    <a:pt x="169" y="440"/>
                  </a:cubicBezTo>
                  <a:cubicBezTo>
                    <a:pt x="168" y="440"/>
                    <a:pt x="168" y="440"/>
                    <a:pt x="169" y="441"/>
                  </a:cubicBezTo>
                  <a:cubicBezTo>
                    <a:pt x="166" y="439"/>
                    <a:pt x="169" y="441"/>
                    <a:pt x="169" y="441"/>
                  </a:cubicBezTo>
                  <a:cubicBezTo>
                    <a:pt x="168" y="441"/>
                    <a:pt x="168" y="441"/>
                    <a:pt x="167" y="440"/>
                  </a:cubicBezTo>
                  <a:cubicBezTo>
                    <a:pt x="168" y="441"/>
                    <a:pt x="164" y="438"/>
                    <a:pt x="165" y="438"/>
                  </a:cubicBezTo>
                  <a:cubicBezTo>
                    <a:pt x="166" y="440"/>
                    <a:pt x="165" y="439"/>
                    <a:pt x="165" y="439"/>
                  </a:cubicBezTo>
                  <a:cubicBezTo>
                    <a:pt x="167" y="441"/>
                    <a:pt x="169" y="442"/>
                    <a:pt x="170" y="443"/>
                  </a:cubicBezTo>
                  <a:cubicBezTo>
                    <a:pt x="173" y="445"/>
                    <a:pt x="176" y="447"/>
                    <a:pt x="175" y="446"/>
                  </a:cubicBezTo>
                  <a:cubicBezTo>
                    <a:pt x="173" y="445"/>
                    <a:pt x="174" y="445"/>
                    <a:pt x="172" y="444"/>
                  </a:cubicBezTo>
                  <a:cubicBezTo>
                    <a:pt x="170" y="443"/>
                    <a:pt x="167" y="441"/>
                    <a:pt x="165" y="440"/>
                  </a:cubicBezTo>
                  <a:cubicBezTo>
                    <a:pt x="167" y="441"/>
                    <a:pt x="167" y="442"/>
                    <a:pt x="166" y="441"/>
                  </a:cubicBezTo>
                  <a:cubicBezTo>
                    <a:pt x="164" y="439"/>
                    <a:pt x="161" y="437"/>
                    <a:pt x="161" y="437"/>
                  </a:cubicBezTo>
                  <a:cubicBezTo>
                    <a:pt x="161" y="437"/>
                    <a:pt x="159" y="436"/>
                    <a:pt x="158" y="435"/>
                  </a:cubicBezTo>
                  <a:cubicBezTo>
                    <a:pt x="157" y="434"/>
                    <a:pt x="156" y="433"/>
                    <a:pt x="155" y="432"/>
                  </a:cubicBezTo>
                  <a:cubicBezTo>
                    <a:pt x="153" y="430"/>
                    <a:pt x="153" y="431"/>
                    <a:pt x="152" y="430"/>
                  </a:cubicBezTo>
                  <a:cubicBezTo>
                    <a:pt x="152" y="430"/>
                    <a:pt x="150" y="428"/>
                    <a:pt x="149" y="427"/>
                  </a:cubicBezTo>
                  <a:cubicBezTo>
                    <a:pt x="150" y="428"/>
                    <a:pt x="149" y="427"/>
                    <a:pt x="148" y="426"/>
                  </a:cubicBezTo>
                  <a:cubicBezTo>
                    <a:pt x="148" y="426"/>
                    <a:pt x="143" y="422"/>
                    <a:pt x="145" y="424"/>
                  </a:cubicBezTo>
                  <a:cubicBezTo>
                    <a:pt x="146" y="425"/>
                    <a:pt x="147" y="425"/>
                    <a:pt x="147" y="426"/>
                  </a:cubicBezTo>
                  <a:cubicBezTo>
                    <a:pt x="145" y="424"/>
                    <a:pt x="145" y="424"/>
                    <a:pt x="143" y="423"/>
                  </a:cubicBezTo>
                  <a:cubicBezTo>
                    <a:pt x="143" y="423"/>
                    <a:pt x="146" y="425"/>
                    <a:pt x="145" y="425"/>
                  </a:cubicBezTo>
                  <a:cubicBezTo>
                    <a:pt x="144" y="424"/>
                    <a:pt x="143" y="423"/>
                    <a:pt x="142" y="422"/>
                  </a:cubicBezTo>
                  <a:cubicBezTo>
                    <a:pt x="144" y="424"/>
                    <a:pt x="140" y="421"/>
                    <a:pt x="141" y="421"/>
                  </a:cubicBezTo>
                  <a:cubicBezTo>
                    <a:pt x="138" y="419"/>
                    <a:pt x="138" y="418"/>
                    <a:pt x="135" y="416"/>
                  </a:cubicBezTo>
                  <a:cubicBezTo>
                    <a:pt x="135" y="416"/>
                    <a:pt x="137" y="418"/>
                    <a:pt x="140" y="421"/>
                  </a:cubicBezTo>
                  <a:cubicBezTo>
                    <a:pt x="140" y="421"/>
                    <a:pt x="141" y="422"/>
                    <a:pt x="143" y="424"/>
                  </a:cubicBezTo>
                  <a:cubicBezTo>
                    <a:pt x="144" y="425"/>
                    <a:pt x="146" y="426"/>
                    <a:pt x="146" y="427"/>
                  </a:cubicBezTo>
                  <a:cubicBezTo>
                    <a:pt x="148" y="429"/>
                    <a:pt x="148" y="428"/>
                    <a:pt x="150" y="430"/>
                  </a:cubicBezTo>
                  <a:cubicBezTo>
                    <a:pt x="150" y="429"/>
                    <a:pt x="150" y="429"/>
                    <a:pt x="150" y="429"/>
                  </a:cubicBezTo>
                  <a:cubicBezTo>
                    <a:pt x="148" y="428"/>
                    <a:pt x="149" y="429"/>
                    <a:pt x="146" y="427"/>
                  </a:cubicBezTo>
                  <a:cubicBezTo>
                    <a:pt x="146" y="426"/>
                    <a:pt x="144" y="425"/>
                    <a:pt x="144" y="424"/>
                  </a:cubicBezTo>
                  <a:cubicBezTo>
                    <a:pt x="146" y="426"/>
                    <a:pt x="146" y="426"/>
                    <a:pt x="149" y="428"/>
                  </a:cubicBezTo>
                  <a:cubicBezTo>
                    <a:pt x="149" y="428"/>
                    <a:pt x="152" y="431"/>
                    <a:pt x="152" y="431"/>
                  </a:cubicBezTo>
                  <a:cubicBezTo>
                    <a:pt x="151" y="430"/>
                    <a:pt x="147" y="426"/>
                    <a:pt x="145" y="424"/>
                  </a:cubicBezTo>
                  <a:cubicBezTo>
                    <a:pt x="148" y="427"/>
                    <a:pt x="152" y="430"/>
                    <a:pt x="155" y="433"/>
                  </a:cubicBezTo>
                  <a:cubicBezTo>
                    <a:pt x="156" y="434"/>
                    <a:pt x="155" y="433"/>
                    <a:pt x="156" y="434"/>
                  </a:cubicBezTo>
                  <a:cubicBezTo>
                    <a:pt x="156" y="434"/>
                    <a:pt x="157" y="435"/>
                    <a:pt x="157" y="435"/>
                  </a:cubicBezTo>
                  <a:cubicBezTo>
                    <a:pt x="156" y="434"/>
                    <a:pt x="154" y="432"/>
                    <a:pt x="155" y="433"/>
                  </a:cubicBezTo>
                  <a:cubicBezTo>
                    <a:pt x="157" y="434"/>
                    <a:pt x="159" y="436"/>
                    <a:pt x="161" y="437"/>
                  </a:cubicBezTo>
                  <a:cubicBezTo>
                    <a:pt x="160" y="437"/>
                    <a:pt x="158" y="436"/>
                    <a:pt x="158" y="436"/>
                  </a:cubicBezTo>
                  <a:cubicBezTo>
                    <a:pt x="159" y="436"/>
                    <a:pt x="160" y="437"/>
                    <a:pt x="160" y="438"/>
                  </a:cubicBezTo>
                  <a:cubicBezTo>
                    <a:pt x="161" y="438"/>
                    <a:pt x="162" y="438"/>
                    <a:pt x="164" y="440"/>
                  </a:cubicBezTo>
                  <a:cubicBezTo>
                    <a:pt x="160" y="437"/>
                    <a:pt x="170" y="444"/>
                    <a:pt x="168" y="443"/>
                  </a:cubicBezTo>
                  <a:cubicBezTo>
                    <a:pt x="169" y="444"/>
                    <a:pt x="170" y="444"/>
                    <a:pt x="172" y="446"/>
                  </a:cubicBezTo>
                  <a:cubicBezTo>
                    <a:pt x="171" y="446"/>
                    <a:pt x="173" y="447"/>
                    <a:pt x="174" y="448"/>
                  </a:cubicBezTo>
                  <a:cubicBezTo>
                    <a:pt x="171" y="446"/>
                    <a:pt x="166" y="443"/>
                    <a:pt x="163" y="440"/>
                  </a:cubicBezTo>
                  <a:cubicBezTo>
                    <a:pt x="159" y="437"/>
                    <a:pt x="156" y="435"/>
                    <a:pt x="155" y="434"/>
                  </a:cubicBezTo>
                  <a:cubicBezTo>
                    <a:pt x="150" y="430"/>
                    <a:pt x="149" y="429"/>
                    <a:pt x="146" y="427"/>
                  </a:cubicBezTo>
                  <a:cubicBezTo>
                    <a:pt x="146" y="427"/>
                    <a:pt x="146" y="427"/>
                    <a:pt x="146" y="427"/>
                  </a:cubicBezTo>
                  <a:cubicBezTo>
                    <a:pt x="148" y="429"/>
                    <a:pt x="147" y="429"/>
                    <a:pt x="149" y="430"/>
                  </a:cubicBezTo>
                  <a:cubicBezTo>
                    <a:pt x="148" y="429"/>
                    <a:pt x="148" y="429"/>
                    <a:pt x="149" y="429"/>
                  </a:cubicBezTo>
                  <a:cubicBezTo>
                    <a:pt x="150" y="431"/>
                    <a:pt x="152" y="432"/>
                    <a:pt x="153" y="433"/>
                  </a:cubicBezTo>
                  <a:cubicBezTo>
                    <a:pt x="153" y="432"/>
                    <a:pt x="151" y="431"/>
                    <a:pt x="149" y="430"/>
                  </a:cubicBezTo>
                  <a:cubicBezTo>
                    <a:pt x="150" y="431"/>
                    <a:pt x="154" y="434"/>
                    <a:pt x="156" y="436"/>
                  </a:cubicBezTo>
                  <a:cubicBezTo>
                    <a:pt x="155" y="435"/>
                    <a:pt x="153" y="434"/>
                    <a:pt x="153" y="433"/>
                  </a:cubicBezTo>
                  <a:cubicBezTo>
                    <a:pt x="154" y="434"/>
                    <a:pt x="155" y="435"/>
                    <a:pt x="156" y="436"/>
                  </a:cubicBezTo>
                  <a:cubicBezTo>
                    <a:pt x="158" y="437"/>
                    <a:pt x="159" y="437"/>
                    <a:pt x="160" y="438"/>
                  </a:cubicBezTo>
                  <a:cubicBezTo>
                    <a:pt x="162" y="440"/>
                    <a:pt x="164" y="441"/>
                    <a:pt x="166" y="443"/>
                  </a:cubicBezTo>
                  <a:cubicBezTo>
                    <a:pt x="168" y="444"/>
                    <a:pt x="170" y="445"/>
                    <a:pt x="171" y="446"/>
                  </a:cubicBezTo>
                  <a:cubicBezTo>
                    <a:pt x="172" y="447"/>
                    <a:pt x="173" y="448"/>
                    <a:pt x="173" y="448"/>
                  </a:cubicBezTo>
                  <a:cubicBezTo>
                    <a:pt x="174" y="449"/>
                    <a:pt x="176" y="451"/>
                    <a:pt x="178" y="451"/>
                  </a:cubicBezTo>
                  <a:cubicBezTo>
                    <a:pt x="177" y="451"/>
                    <a:pt x="175" y="450"/>
                    <a:pt x="176" y="450"/>
                  </a:cubicBezTo>
                  <a:cubicBezTo>
                    <a:pt x="179" y="452"/>
                    <a:pt x="175" y="449"/>
                    <a:pt x="176" y="450"/>
                  </a:cubicBezTo>
                  <a:cubicBezTo>
                    <a:pt x="180" y="452"/>
                    <a:pt x="180" y="452"/>
                    <a:pt x="180" y="452"/>
                  </a:cubicBezTo>
                  <a:cubicBezTo>
                    <a:pt x="180" y="452"/>
                    <a:pt x="177" y="450"/>
                    <a:pt x="177" y="449"/>
                  </a:cubicBezTo>
                  <a:cubicBezTo>
                    <a:pt x="179" y="451"/>
                    <a:pt x="182" y="453"/>
                    <a:pt x="185" y="455"/>
                  </a:cubicBezTo>
                  <a:cubicBezTo>
                    <a:pt x="188" y="457"/>
                    <a:pt x="190" y="458"/>
                    <a:pt x="190" y="458"/>
                  </a:cubicBezTo>
                  <a:cubicBezTo>
                    <a:pt x="192" y="459"/>
                    <a:pt x="192" y="459"/>
                    <a:pt x="192" y="459"/>
                  </a:cubicBezTo>
                  <a:cubicBezTo>
                    <a:pt x="193" y="460"/>
                    <a:pt x="190" y="458"/>
                    <a:pt x="192" y="460"/>
                  </a:cubicBezTo>
                  <a:cubicBezTo>
                    <a:pt x="192" y="460"/>
                    <a:pt x="193" y="460"/>
                    <a:pt x="195" y="461"/>
                  </a:cubicBezTo>
                  <a:cubicBezTo>
                    <a:pt x="195" y="461"/>
                    <a:pt x="198" y="463"/>
                    <a:pt x="200" y="464"/>
                  </a:cubicBezTo>
                  <a:cubicBezTo>
                    <a:pt x="197" y="463"/>
                    <a:pt x="191" y="459"/>
                    <a:pt x="186" y="457"/>
                  </a:cubicBezTo>
                  <a:cubicBezTo>
                    <a:pt x="186" y="457"/>
                    <a:pt x="185" y="456"/>
                    <a:pt x="185" y="456"/>
                  </a:cubicBezTo>
                  <a:cubicBezTo>
                    <a:pt x="183" y="456"/>
                    <a:pt x="188" y="458"/>
                    <a:pt x="186" y="457"/>
                  </a:cubicBezTo>
                  <a:cubicBezTo>
                    <a:pt x="184" y="456"/>
                    <a:pt x="185" y="457"/>
                    <a:pt x="183" y="456"/>
                  </a:cubicBezTo>
                  <a:cubicBezTo>
                    <a:pt x="183" y="455"/>
                    <a:pt x="181" y="454"/>
                    <a:pt x="178" y="452"/>
                  </a:cubicBezTo>
                  <a:cubicBezTo>
                    <a:pt x="178" y="452"/>
                    <a:pt x="180" y="453"/>
                    <a:pt x="181" y="454"/>
                  </a:cubicBezTo>
                  <a:cubicBezTo>
                    <a:pt x="178" y="452"/>
                    <a:pt x="175" y="451"/>
                    <a:pt x="173" y="449"/>
                  </a:cubicBezTo>
                  <a:cubicBezTo>
                    <a:pt x="171" y="448"/>
                    <a:pt x="168" y="446"/>
                    <a:pt x="165" y="444"/>
                  </a:cubicBezTo>
                  <a:cubicBezTo>
                    <a:pt x="164" y="444"/>
                    <a:pt x="161" y="441"/>
                    <a:pt x="162" y="442"/>
                  </a:cubicBezTo>
                  <a:cubicBezTo>
                    <a:pt x="161" y="441"/>
                    <a:pt x="159" y="439"/>
                    <a:pt x="162" y="441"/>
                  </a:cubicBezTo>
                  <a:cubicBezTo>
                    <a:pt x="159" y="440"/>
                    <a:pt x="157" y="438"/>
                    <a:pt x="158" y="439"/>
                  </a:cubicBezTo>
                  <a:cubicBezTo>
                    <a:pt x="159" y="440"/>
                    <a:pt x="157" y="439"/>
                    <a:pt x="160" y="441"/>
                  </a:cubicBezTo>
                  <a:cubicBezTo>
                    <a:pt x="159" y="441"/>
                    <a:pt x="158" y="440"/>
                    <a:pt x="156" y="439"/>
                  </a:cubicBezTo>
                  <a:cubicBezTo>
                    <a:pt x="155" y="437"/>
                    <a:pt x="157" y="439"/>
                    <a:pt x="156" y="438"/>
                  </a:cubicBezTo>
                  <a:cubicBezTo>
                    <a:pt x="154" y="436"/>
                    <a:pt x="154" y="437"/>
                    <a:pt x="152" y="435"/>
                  </a:cubicBezTo>
                  <a:cubicBezTo>
                    <a:pt x="150" y="433"/>
                    <a:pt x="153" y="436"/>
                    <a:pt x="151" y="435"/>
                  </a:cubicBezTo>
                  <a:cubicBezTo>
                    <a:pt x="150" y="433"/>
                    <a:pt x="148" y="432"/>
                    <a:pt x="147" y="431"/>
                  </a:cubicBezTo>
                  <a:cubicBezTo>
                    <a:pt x="145" y="430"/>
                    <a:pt x="143" y="428"/>
                    <a:pt x="141" y="426"/>
                  </a:cubicBezTo>
                  <a:cubicBezTo>
                    <a:pt x="138" y="424"/>
                    <a:pt x="136" y="422"/>
                    <a:pt x="134" y="420"/>
                  </a:cubicBezTo>
                  <a:cubicBezTo>
                    <a:pt x="134" y="420"/>
                    <a:pt x="133" y="419"/>
                    <a:pt x="132" y="418"/>
                  </a:cubicBezTo>
                  <a:cubicBezTo>
                    <a:pt x="133" y="419"/>
                    <a:pt x="134" y="420"/>
                    <a:pt x="134" y="421"/>
                  </a:cubicBezTo>
                  <a:cubicBezTo>
                    <a:pt x="132" y="418"/>
                    <a:pt x="131" y="418"/>
                    <a:pt x="129" y="416"/>
                  </a:cubicBezTo>
                  <a:cubicBezTo>
                    <a:pt x="129" y="416"/>
                    <a:pt x="126" y="413"/>
                    <a:pt x="125" y="412"/>
                  </a:cubicBezTo>
                  <a:cubicBezTo>
                    <a:pt x="125" y="412"/>
                    <a:pt x="126" y="413"/>
                    <a:pt x="124" y="412"/>
                  </a:cubicBezTo>
                  <a:cubicBezTo>
                    <a:pt x="123" y="411"/>
                    <a:pt x="123" y="411"/>
                    <a:pt x="123" y="411"/>
                  </a:cubicBezTo>
                  <a:cubicBezTo>
                    <a:pt x="123" y="410"/>
                    <a:pt x="124" y="411"/>
                    <a:pt x="124" y="411"/>
                  </a:cubicBezTo>
                  <a:cubicBezTo>
                    <a:pt x="122" y="409"/>
                    <a:pt x="124" y="411"/>
                    <a:pt x="122" y="409"/>
                  </a:cubicBezTo>
                  <a:cubicBezTo>
                    <a:pt x="121" y="409"/>
                    <a:pt x="123" y="410"/>
                    <a:pt x="122" y="410"/>
                  </a:cubicBezTo>
                  <a:cubicBezTo>
                    <a:pt x="120" y="408"/>
                    <a:pt x="117" y="405"/>
                    <a:pt x="114" y="402"/>
                  </a:cubicBezTo>
                  <a:cubicBezTo>
                    <a:pt x="114" y="402"/>
                    <a:pt x="112" y="400"/>
                    <a:pt x="111" y="399"/>
                  </a:cubicBezTo>
                  <a:cubicBezTo>
                    <a:pt x="110" y="398"/>
                    <a:pt x="111" y="398"/>
                    <a:pt x="109" y="397"/>
                  </a:cubicBezTo>
                  <a:cubicBezTo>
                    <a:pt x="109" y="397"/>
                    <a:pt x="109" y="396"/>
                    <a:pt x="109" y="396"/>
                  </a:cubicBezTo>
                  <a:cubicBezTo>
                    <a:pt x="109" y="397"/>
                    <a:pt x="110" y="398"/>
                    <a:pt x="110" y="398"/>
                  </a:cubicBezTo>
                  <a:cubicBezTo>
                    <a:pt x="109" y="397"/>
                    <a:pt x="107" y="395"/>
                    <a:pt x="105" y="393"/>
                  </a:cubicBezTo>
                  <a:cubicBezTo>
                    <a:pt x="103" y="391"/>
                    <a:pt x="101" y="389"/>
                    <a:pt x="100" y="387"/>
                  </a:cubicBezTo>
                  <a:cubicBezTo>
                    <a:pt x="99" y="386"/>
                    <a:pt x="94" y="382"/>
                    <a:pt x="96" y="383"/>
                  </a:cubicBezTo>
                  <a:cubicBezTo>
                    <a:pt x="95" y="382"/>
                    <a:pt x="93" y="379"/>
                    <a:pt x="93" y="379"/>
                  </a:cubicBezTo>
                  <a:cubicBezTo>
                    <a:pt x="94" y="381"/>
                    <a:pt x="95" y="381"/>
                    <a:pt x="97" y="383"/>
                  </a:cubicBezTo>
                  <a:cubicBezTo>
                    <a:pt x="97" y="383"/>
                    <a:pt x="98" y="384"/>
                    <a:pt x="98" y="384"/>
                  </a:cubicBezTo>
                  <a:cubicBezTo>
                    <a:pt x="96" y="382"/>
                    <a:pt x="99" y="385"/>
                    <a:pt x="97" y="382"/>
                  </a:cubicBezTo>
                  <a:cubicBezTo>
                    <a:pt x="95" y="380"/>
                    <a:pt x="98" y="384"/>
                    <a:pt x="96" y="382"/>
                  </a:cubicBezTo>
                  <a:cubicBezTo>
                    <a:pt x="95" y="381"/>
                    <a:pt x="94" y="380"/>
                    <a:pt x="94" y="380"/>
                  </a:cubicBezTo>
                  <a:cubicBezTo>
                    <a:pt x="95" y="380"/>
                    <a:pt x="95" y="380"/>
                    <a:pt x="95" y="380"/>
                  </a:cubicBezTo>
                  <a:cubicBezTo>
                    <a:pt x="94" y="379"/>
                    <a:pt x="91" y="376"/>
                    <a:pt x="91" y="375"/>
                  </a:cubicBezTo>
                  <a:cubicBezTo>
                    <a:pt x="91" y="376"/>
                    <a:pt x="93" y="378"/>
                    <a:pt x="94" y="379"/>
                  </a:cubicBezTo>
                  <a:cubicBezTo>
                    <a:pt x="94" y="379"/>
                    <a:pt x="92" y="378"/>
                    <a:pt x="93" y="378"/>
                  </a:cubicBezTo>
                  <a:cubicBezTo>
                    <a:pt x="91" y="376"/>
                    <a:pt x="92" y="378"/>
                    <a:pt x="90" y="375"/>
                  </a:cubicBezTo>
                  <a:cubicBezTo>
                    <a:pt x="90" y="375"/>
                    <a:pt x="90" y="376"/>
                    <a:pt x="90" y="375"/>
                  </a:cubicBezTo>
                  <a:cubicBezTo>
                    <a:pt x="88" y="373"/>
                    <a:pt x="90" y="375"/>
                    <a:pt x="88" y="373"/>
                  </a:cubicBezTo>
                  <a:cubicBezTo>
                    <a:pt x="87" y="371"/>
                    <a:pt x="87" y="371"/>
                    <a:pt x="87" y="371"/>
                  </a:cubicBezTo>
                  <a:cubicBezTo>
                    <a:pt x="85" y="369"/>
                    <a:pt x="81" y="363"/>
                    <a:pt x="83" y="367"/>
                  </a:cubicBezTo>
                  <a:cubicBezTo>
                    <a:pt x="82" y="365"/>
                    <a:pt x="81" y="364"/>
                    <a:pt x="81" y="363"/>
                  </a:cubicBezTo>
                  <a:cubicBezTo>
                    <a:pt x="82" y="365"/>
                    <a:pt x="81" y="364"/>
                    <a:pt x="81" y="363"/>
                  </a:cubicBezTo>
                  <a:cubicBezTo>
                    <a:pt x="78" y="360"/>
                    <a:pt x="77" y="357"/>
                    <a:pt x="75" y="355"/>
                  </a:cubicBezTo>
                  <a:cubicBezTo>
                    <a:pt x="74" y="354"/>
                    <a:pt x="76" y="357"/>
                    <a:pt x="75" y="355"/>
                  </a:cubicBezTo>
                  <a:cubicBezTo>
                    <a:pt x="75" y="355"/>
                    <a:pt x="74" y="354"/>
                    <a:pt x="73" y="352"/>
                  </a:cubicBezTo>
                  <a:cubicBezTo>
                    <a:pt x="73" y="352"/>
                    <a:pt x="73" y="352"/>
                    <a:pt x="73" y="351"/>
                  </a:cubicBezTo>
                  <a:cubicBezTo>
                    <a:pt x="72" y="350"/>
                    <a:pt x="71" y="348"/>
                    <a:pt x="70" y="347"/>
                  </a:cubicBezTo>
                  <a:cubicBezTo>
                    <a:pt x="69" y="346"/>
                    <a:pt x="69" y="345"/>
                    <a:pt x="68" y="344"/>
                  </a:cubicBezTo>
                  <a:cubicBezTo>
                    <a:pt x="69" y="345"/>
                    <a:pt x="71" y="348"/>
                    <a:pt x="71" y="348"/>
                  </a:cubicBezTo>
                  <a:cubicBezTo>
                    <a:pt x="69" y="345"/>
                    <a:pt x="68" y="343"/>
                    <a:pt x="66" y="341"/>
                  </a:cubicBezTo>
                  <a:cubicBezTo>
                    <a:pt x="66" y="341"/>
                    <a:pt x="66" y="341"/>
                    <a:pt x="66" y="341"/>
                  </a:cubicBezTo>
                  <a:cubicBezTo>
                    <a:pt x="64" y="338"/>
                    <a:pt x="63" y="336"/>
                    <a:pt x="63" y="335"/>
                  </a:cubicBezTo>
                  <a:cubicBezTo>
                    <a:pt x="64" y="338"/>
                    <a:pt x="66" y="341"/>
                    <a:pt x="66" y="339"/>
                  </a:cubicBezTo>
                  <a:cubicBezTo>
                    <a:pt x="64" y="337"/>
                    <a:pt x="63" y="334"/>
                    <a:pt x="62" y="333"/>
                  </a:cubicBezTo>
                  <a:cubicBezTo>
                    <a:pt x="61" y="332"/>
                    <a:pt x="63" y="335"/>
                    <a:pt x="62" y="333"/>
                  </a:cubicBezTo>
                  <a:cubicBezTo>
                    <a:pt x="60" y="330"/>
                    <a:pt x="56" y="324"/>
                    <a:pt x="55" y="321"/>
                  </a:cubicBezTo>
                  <a:cubicBezTo>
                    <a:pt x="55" y="322"/>
                    <a:pt x="57" y="325"/>
                    <a:pt x="57" y="325"/>
                  </a:cubicBezTo>
                  <a:cubicBezTo>
                    <a:pt x="55" y="322"/>
                    <a:pt x="54" y="320"/>
                    <a:pt x="52" y="317"/>
                  </a:cubicBezTo>
                  <a:cubicBezTo>
                    <a:pt x="51" y="314"/>
                    <a:pt x="50" y="312"/>
                    <a:pt x="49" y="310"/>
                  </a:cubicBezTo>
                  <a:cubicBezTo>
                    <a:pt x="49" y="311"/>
                    <a:pt x="50" y="313"/>
                    <a:pt x="51" y="314"/>
                  </a:cubicBezTo>
                  <a:cubicBezTo>
                    <a:pt x="49" y="311"/>
                    <a:pt x="47" y="307"/>
                    <a:pt x="45" y="302"/>
                  </a:cubicBezTo>
                  <a:cubicBezTo>
                    <a:pt x="46" y="303"/>
                    <a:pt x="46" y="303"/>
                    <a:pt x="46" y="303"/>
                  </a:cubicBezTo>
                  <a:cubicBezTo>
                    <a:pt x="44" y="300"/>
                    <a:pt x="44" y="300"/>
                    <a:pt x="43" y="298"/>
                  </a:cubicBezTo>
                  <a:cubicBezTo>
                    <a:pt x="44" y="300"/>
                    <a:pt x="45" y="301"/>
                    <a:pt x="45" y="302"/>
                  </a:cubicBezTo>
                  <a:cubicBezTo>
                    <a:pt x="44" y="301"/>
                    <a:pt x="45" y="302"/>
                    <a:pt x="44" y="301"/>
                  </a:cubicBezTo>
                  <a:cubicBezTo>
                    <a:pt x="43" y="298"/>
                    <a:pt x="41" y="293"/>
                    <a:pt x="41" y="292"/>
                  </a:cubicBezTo>
                  <a:cubicBezTo>
                    <a:pt x="40" y="292"/>
                    <a:pt x="42" y="296"/>
                    <a:pt x="43" y="298"/>
                  </a:cubicBezTo>
                  <a:cubicBezTo>
                    <a:pt x="41" y="294"/>
                    <a:pt x="41" y="293"/>
                    <a:pt x="39" y="290"/>
                  </a:cubicBezTo>
                  <a:cubicBezTo>
                    <a:pt x="39" y="290"/>
                    <a:pt x="41" y="293"/>
                    <a:pt x="40" y="293"/>
                  </a:cubicBezTo>
                  <a:cubicBezTo>
                    <a:pt x="42" y="296"/>
                    <a:pt x="43" y="299"/>
                    <a:pt x="45" y="302"/>
                  </a:cubicBezTo>
                  <a:cubicBezTo>
                    <a:pt x="46" y="305"/>
                    <a:pt x="47" y="308"/>
                    <a:pt x="48" y="310"/>
                  </a:cubicBezTo>
                  <a:cubicBezTo>
                    <a:pt x="46" y="305"/>
                    <a:pt x="47" y="308"/>
                    <a:pt x="46" y="306"/>
                  </a:cubicBezTo>
                  <a:cubicBezTo>
                    <a:pt x="45" y="304"/>
                    <a:pt x="43" y="300"/>
                    <a:pt x="43" y="299"/>
                  </a:cubicBezTo>
                  <a:cubicBezTo>
                    <a:pt x="43" y="300"/>
                    <a:pt x="43" y="300"/>
                    <a:pt x="43" y="300"/>
                  </a:cubicBezTo>
                  <a:cubicBezTo>
                    <a:pt x="42" y="298"/>
                    <a:pt x="40" y="293"/>
                    <a:pt x="40" y="294"/>
                  </a:cubicBezTo>
                  <a:cubicBezTo>
                    <a:pt x="41" y="295"/>
                    <a:pt x="41" y="296"/>
                    <a:pt x="41" y="297"/>
                  </a:cubicBezTo>
                  <a:cubicBezTo>
                    <a:pt x="38" y="290"/>
                    <a:pt x="37" y="286"/>
                    <a:pt x="35" y="282"/>
                  </a:cubicBezTo>
                  <a:cubicBezTo>
                    <a:pt x="35" y="281"/>
                    <a:pt x="31" y="271"/>
                    <a:pt x="31" y="270"/>
                  </a:cubicBezTo>
                  <a:cubicBezTo>
                    <a:pt x="34" y="277"/>
                    <a:pt x="35" y="281"/>
                    <a:pt x="37" y="286"/>
                  </a:cubicBezTo>
                  <a:cubicBezTo>
                    <a:pt x="37" y="285"/>
                    <a:pt x="38" y="289"/>
                    <a:pt x="39" y="290"/>
                  </a:cubicBezTo>
                  <a:cubicBezTo>
                    <a:pt x="38" y="286"/>
                    <a:pt x="35" y="280"/>
                    <a:pt x="34" y="276"/>
                  </a:cubicBezTo>
                  <a:cubicBezTo>
                    <a:pt x="34" y="276"/>
                    <a:pt x="33" y="275"/>
                    <a:pt x="34" y="275"/>
                  </a:cubicBezTo>
                  <a:cubicBezTo>
                    <a:pt x="35" y="278"/>
                    <a:pt x="35" y="278"/>
                    <a:pt x="36" y="281"/>
                  </a:cubicBezTo>
                  <a:cubicBezTo>
                    <a:pt x="36" y="280"/>
                    <a:pt x="36" y="281"/>
                    <a:pt x="35" y="279"/>
                  </a:cubicBezTo>
                  <a:cubicBezTo>
                    <a:pt x="35" y="279"/>
                    <a:pt x="36" y="280"/>
                    <a:pt x="35" y="280"/>
                  </a:cubicBezTo>
                  <a:cubicBezTo>
                    <a:pt x="35" y="278"/>
                    <a:pt x="34" y="276"/>
                    <a:pt x="33" y="274"/>
                  </a:cubicBezTo>
                  <a:cubicBezTo>
                    <a:pt x="33" y="272"/>
                    <a:pt x="34" y="273"/>
                    <a:pt x="34" y="273"/>
                  </a:cubicBezTo>
                  <a:cubicBezTo>
                    <a:pt x="35" y="274"/>
                    <a:pt x="34" y="274"/>
                    <a:pt x="35" y="276"/>
                  </a:cubicBezTo>
                  <a:cubicBezTo>
                    <a:pt x="35" y="275"/>
                    <a:pt x="37" y="279"/>
                    <a:pt x="38" y="282"/>
                  </a:cubicBezTo>
                  <a:cubicBezTo>
                    <a:pt x="37" y="279"/>
                    <a:pt x="37" y="279"/>
                    <a:pt x="36" y="275"/>
                  </a:cubicBezTo>
                  <a:cubicBezTo>
                    <a:pt x="36" y="275"/>
                    <a:pt x="36" y="276"/>
                    <a:pt x="36" y="275"/>
                  </a:cubicBezTo>
                  <a:cubicBezTo>
                    <a:pt x="36" y="275"/>
                    <a:pt x="34" y="271"/>
                    <a:pt x="34" y="272"/>
                  </a:cubicBezTo>
                  <a:cubicBezTo>
                    <a:pt x="35" y="274"/>
                    <a:pt x="36" y="275"/>
                    <a:pt x="36" y="276"/>
                  </a:cubicBezTo>
                  <a:cubicBezTo>
                    <a:pt x="35" y="275"/>
                    <a:pt x="35" y="275"/>
                    <a:pt x="35" y="275"/>
                  </a:cubicBezTo>
                  <a:cubicBezTo>
                    <a:pt x="34" y="272"/>
                    <a:pt x="34" y="272"/>
                    <a:pt x="34" y="271"/>
                  </a:cubicBezTo>
                  <a:cubicBezTo>
                    <a:pt x="34" y="270"/>
                    <a:pt x="34" y="271"/>
                    <a:pt x="33" y="270"/>
                  </a:cubicBezTo>
                  <a:cubicBezTo>
                    <a:pt x="33" y="270"/>
                    <a:pt x="34" y="273"/>
                    <a:pt x="34" y="273"/>
                  </a:cubicBezTo>
                  <a:cubicBezTo>
                    <a:pt x="33" y="271"/>
                    <a:pt x="33" y="271"/>
                    <a:pt x="32" y="271"/>
                  </a:cubicBezTo>
                  <a:cubicBezTo>
                    <a:pt x="32" y="270"/>
                    <a:pt x="31" y="269"/>
                    <a:pt x="30" y="266"/>
                  </a:cubicBezTo>
                  <a:cubicBezTo>
                    <a:pt x="30" y="264"/>
                    <a:pt x="29" y="260"/>
                    <a:pt x="28" y="256"/>
                  </a:cubicBezTo>
                  <a:cubicBezTo>
                    <a:pt x="28" y="256"/>
                    <a:pt x="28" y="256"/>
                    <a:pt x="28" y="257"/>
                  </a:cubicBezTo>
                  <a:cubicBezTo>
                    <a:pt x="27" y="255"/>
                    <a:pt x="26" y="248"/>
                    <a:pt x="25" y="248"/>
                  </a:cubicBezTo>
                  <a:cubicBezTo>
                    <a:pt x="25" y="249"/>
                    <a:pt x="26" y="250"/>
                    <a:pt x="27" y="252"/>
                  </a:cubicBezTo>
                  <a:cubicBezTo>
                    <a:pt x="26" y="252"/>
                    <a:pt x="27" y="255"/>
                    <a:pt x="27" y="255"/>
                  </a:cubicBezTo>
                  <a:cubicBezTo>
                    <a:pt x="25" y="248"/>
                    <a:pt x="25" y="247"/>
                    <a:pt x="25" y="246"/>
                  </a:cubicBezTo>
                  <a:cubicBezTo>
                    <a:pt x="24" y="242"/>
                    <a:pt x="23" y="239"/>
                    <a:pt x="23" y="236"/>
                  </a:cubicBezTo>
                  <a:cubicBezTo>
                    <a:pt x="22" y="233"/>
                    <a:pt x="21" y="229"/>
                    <a:pt x="20" y="224"/>
                  </a:cubicBezTo>
                  <a:cubicBezTo>
                    <a:pt x="20" y="223"/>
                    <a:pt x="20" y="226"/>
                    <a:pt x="20" y="224"/>
                  </a:cubicBezTo>
                  <a:cubicBezTo>
                    <a:pt x="19" y="221"/>
                    <a:pt x="19" y="221"/>
                    <a:pt x="19" y="217"/>
                  </a:cubicBezTo>
                  <a:cubicBezTo>
                    <a:pt x="19" y="218"/>
                    <a:pt x="19" y="218"/>
                    <a:pt x="19" y="216"/>
                  </a:cubicBezTo>
                  <a:cubicBezTo>
                    <a:pt x="18" y="214"/>
                    <a:pt x="18" y="212"/>
                    <a:pt x="18" y="211"/>
                  </a:cubicBezTo>
                  <a:cubicBezTo>
                    <a:pt x="17" y="209"/>
                    <a:pt x="18" y="209"/>
                    <a:pt x="18" y="208"/>
                  </a:cubicBezTo>
                  <a:cubicBezTo>
                    <a:pt x="17" y="207"/>
                    <a:pt x="17" y="207"/>
                    <a:pt x="17" y="206"/>
                  </a:cubicBezTo>
                  <a:cubicBezTo>
                    <a:pt x="17" y="210"/>
                    <a:pt x="18" y="214"/>
                    <a:pt x="18" y="213"/>
                  </a:cubicBezTo>
                  <a:cubicBezTo>
                    <a:pt x="18" y="215"/>
                    <a:pt x="19" y="220"/>
                    <a:pt x="19" y="221"/>
                  </a:cubicBezTo>
                  <a:cubicBezTo>
                    <a:pt x="18" y="219"/>
                    <a:pt x="15" y="200"/>
                    <a:pt x="17" y="206"/>
                  </a:cubicBezTo>
                  <a:cubicBezTo>
                    <a:pt x="17" y="205"/>
                    <a:pt x="16" y="203"/>
                    <a:pt x="16" y="202"/>
                  </a:cubicBezTo>
                  <a:cubicBezTo>
                    <a:pt x="16" y="202"/>
                    <a:pt x="16" y="202"/>
                    <a:pt x="16" y="201"/>
                  </a:cubicBezTo>
                  <a:cubicBezTo>
                    <a:pt x="16" y="204"/>
                    <a:pt x="16" y="204"/>
                    <a:pt x="16" y="205"/>
                  </a:cubicBezTo>
                  <a:cubicBezTo>
                    <a:pt x="16" y="208"/>
                    <a:pt x="17" y="208"/>
                    <a:pt x="17" y="210"/>
                  </a:cubicBezTo>
                  <a:cubicBezTo>
                    <a:pt x="17" y="210"/>
                    <a:pt x="17" y="210"/>
                    <a:pt x="17" y="210"/>
                  </a:cubicBezTo>
                  <a:cubicBezTo>
                    <a:pt x="16" y="208"/>
                    <a:pt x="16" y="207"/>
                    <a:pt x="16" y="206"/>
                  </a:cubicBezTo>
                  <a:cubicBezTo>
                    <a:pt x="16" y="210"/>
                    <a:pt x="17" y="212"/>
                    <a:pt x="18" y="218"/>
                  </a:cubicBezTo>
                  <a:cubicBezTo>
                    <a:pt x="17" y="213"/>
                    <a:pt x="18" y="217"/>
                    <a:pt x="17" y="216"/>
                  </a:cubicBezTo>
                  <a:cubicBezTo>
                    <a:pt x="18" y="220"/>
                    <a:pt x="19" y="232"/>
                    <a:pt x="17" y="222"/>
                  </a:cubicBezTo>
                  <a:cubicBezTo>
                    <a:pt x="17" y="222"/>
                    <a:pt x="17" y="224"/>
                    <a:pt x="18" y="225"/>
                  </a:cubicBezTo>
                  <a:cubicBezTo>
                    <a:pt x="18" y="225"/>
                    <a:pt x="18" y="225"/>
                    <a:pt x="18" y="228"/>
                  </a:cubicBezTo>
                  <a:cubicBezTo>
                    <a:pt x="19" y="228"/>
                    <a:pt x="19" y="226"/>
                    <a:pt x="19" y="228"/>
                  </a:cubicBezTo>
                  <a:cubicBezTo>
                    <a:pt x="19" y="230"/>
                    <a:pt x="20" y="233"/>
                    <a:pt x="21" y="234"/>
                  </a:cubicBezTo>
                  <a:cubicBezTo>
                    <a:pt x="21" y="238"/>
                    <a:pt x="22" y="241"/>
                    <a:pt x="23" y="245"/>
                  </a:cubicBezTo>
                  <a:cubicBezTo>
                    <a:pt x="24" y="248"/>
                    <a:pt x="25" y="252"/>
                    <a:pt x="26" y="256"/>
                  </a:cubicBezTo>
                  <a:cubicBezTo>
                    <a:pt x="28" y="263"/>
                    <a:pt x="30" y="270"/>
                    <a:pt x="33" y="277"/>
                  </a:cubicBezTo>
                  <a:cubicBezTo>
                    <a:pt x="32" y="274"/>
                    <a:pt x="32" y="274"/>
                    <a:pt x="31" y="271"/>
                  </a:cubicBezTo>
                  <a:cubicBezTo>
                    <a:pt x="30" y="272"/>
                    <a:pt x="29" y="267"/>
                    <a:pt x="29" y="267"/>
                  </a:cubicBezTo>
                  <a:cubicBezTo>
                    <a:pt x="30" y="269"/>
                    <a:pt x="28" y="264"/>
                    <a:pt x="29" y="267"/>
                  </a:cubicBezTo>
                  <a:cubicBezTo>
                    <a:pt x="27" y="261"/>
                    <a:pt x="25" y="256"/>
                    <a:pt x="24" y="252"/>
                  </a:cubicBezTo>
                  <a:cubicBezTo>
                    <a:pt x="26" y="258"/>
                    <a:pt x="23" y="250"/>
                    <a:pt x="24" y="254"/>
                  </a:cubicBezTo>
                  <a:cubicBezTo>
                    <a:pt x="25" y="257"/>
                    <a:pt x="27" y="262"/>
                    <a:pt x="28" y="267"/>
                  </a:cubicBezTo>
                  <a:cubicBezTo>
                    <a:pt x="28" y="267"/>
                    <a:pt x="28" y="266"/>
                    <a:pt x="28" y="267"/>
                  </a:cubicBezTo>
                  <a:cubicBezTo>
                    <a:pt x="29" y="270"/>
                    <a:pt x="27" y="264"/>
                    <a:pt x="27" y="263"/>
                  </a:cubicBezTo>
                  <a:cubicBezTo>
                    <a:pt x="27" y="266"/>
                    <a:pt x="28" y="269"/>
                    <a:pt x="29" y="272"/>
                  </a:cubicBezTo>
                  <a:cubicBezTo>
                    <a:pt x="29" y="271"/>
                    <a:pt x="28" y="271"/>
                    <a:pt x="28" y="269"/>
                  </a:cubicBezTo>
                  <a:cubicBezTo>
                    <a:pt x="27" y="266"/>
                    <a:pt x="27" y="267"/>
                    <a:pt x="26" y="263"/>
                  </a:cubicBezTo>
                  <a:cubicBezTo>
                    <a:pt x="26" y="263"/>
                    <a:pt x="26" y="264"/>
                    <a:pt x="27" y="264"/>
                  </a:cubicBezTo>
                  <a:cubicBezTo>
                    <a:pt x="26" y="262"/>
                    <a:pt x="26" y="262"/>
                    <a:pt x="25" y="259"/>
                  </a:cubicBezTo>
                  <a:cubicBezTo>
                    <a:pt x="25" y="259"/>
                    <a:pt x="25" y="259"/>
                    <a:pt x="25" y="259"/>
                  </a:cubicBezTo>
                  <a:cubicBezTo>
                    <a:pt x="24" y="257"/>
                    <a:pt x="23" y="254"/>
                    <a:pt x="22" y="250"/>
                  </a:cubicBezTo>
                  <a:cubicBezTo>
                    <a:pt x="22" y="251"/>
                    <a:pt x="23" y="253"/>
                    <a:pt x="23" y="254"/>
                  </a:cubicBezTo>
                  <a:cubicBezTo>
                    <a:pt x="23" y="256"/>
                    <a:pt x="24" y="257"/>
                    <a:pt x="24" y="258"/>
                  </a:cubicBezTo>
                  <a:cubicBezTo>
                    <a:pt x="25" y="261"/>
                    <a:pt x="25" y="264"/>
                    <a:pt x="26" y="266"/>
                  </a:cubicBezTo>
                  <a:cubicBezTo>
                    <a:pt x="26" y="266"/>
                    <a:pt x="26" y="269"/>
                    <a:pt x="26" y="267"/>
                  </a:cubicBezTo>
                  <a:cubicBezTo>
                    <a:pt x="25" y="264"/>
                    <a:pt x="25" y="264"/>
                    <a:pt x="24" y="260"/>
                  </a:cubicBezTo>
                  <a:cubicBezTo>
                    <a:pt x="24" y="260"/>
                    <a:pt x="24" y="261"/>
                    <a:pt x="24" y="260"/>
                  </a:cubicBezTo>
                  <a:cubicBezTo>
                    <a:pt x="22" y="254"/>
                    <a:pt x="24" y="257"/>
                    <a:pt x="22" y="250"/>
                  </a:cubicBezTo>
                  <a:cubicBezTo>
                    <a:pt x="21" y="249"/>
                    <a:pt x="21" y="249"/>
                    <a:pt x="20" y="247"/>
                  </a:cubicBezTo>
                  <a:cubicBezTo>
                    <a:pt x="21" y="249"/>
                    <a:pt x="20" y="247"/>
                    <a:pt x="20" y="246"/>
                  </a:cubicBezTo>
                  <a:cubicBezTo>
                    <a:pt x="20" y="245"/>
                    <a:pt x="19" y="243"/>
                    <a:pt x="19" y="245"/>
                  </a:cubicBezTo>
                  <a:cubicBezTo>
                    <a:pt x="19" y="243"/>
                    <a:pt x="18" y="241"/>
                    <a:pt x="18" y="239"/>
                  </a:cubicBezTo>
                  <a:cubicBezTo>
                    <a:pt x="17" y="236"/>
                    <a:pt x="17" y="234"/>
                    <a:pt x="17" y="233"/>
                  </a:cubicBezTo>
                  <a:cubicBezTo>
                    <a:pt x="17" y="233"/>
                    <a:pt x="17" y="234"/>
                    <a:pt x="18" y="233"/>
                  </a:cubicBezTo>
                  <a:cubicBezTo>
                    <a:pt x="18" y="238"/>
                    <a:pt x="20" y="245"/>
                    <a:pt x="22" y="250"/>
                  </a:cubicBezTo>
                  <a:cubicBezTo>
                    <a:pt x="22" y="250"/>
                    <a:pt x="22" y="249"/>
                    <a:pt x="22" y="248"/>
                  </a:cubicBezTo>
                  <a:cubicBezTo>
                    <a:pt x="22" y="249"/>
                    <a:pt x="21" y="248"/>
                    <a:pt x="21" y="246"/>
                  </a:cubicBezTo>
                  <a:cubicBezTo>
                    <a:pt x="21" y="245"/>
                    <a:pt x="21" y="245"/>
                    <a:pt x="21" y="246"/>
                  </a:cubicBezTo>
                  <a:cubicBezTo>
                    <a:pt x="21" y="244"/>
                    <a:pt x="20" y="242"/>
                    <a:pt x="20" y="242"/>
                  </a:cubicBezTo>
                  <a:cubicBezTo>
                    <a:pt x="21" y="243"/>
                    <a:pt x="21" y="244"/>
                    <a:pt x="21" y="245"/>
                  </a:cubicBezTo>
                  <a:cubicBezTo>
                    <a:pt x="22" y="245"/>
                    <a:pt x="20" y="238"/>
                    <a:pt x="20" y="236"/>
                  </a:cubicBezTo>
                  <a:cubicBezTo>
                    <a:pt x="20" y="238"/>
                    <a:pt x="20" y="238"/>
                    <a:pt x="20" y="239"/>
                  </a:cubicBezTo>
                  <a:cubicBezTo>
                    <a:pt x="20" y="238"/>
                    <a:pt x="19" y="238"/>
                    <a:pt x="19" y="237"/>
                  </a:cubicBezTo>
                  <a:cubicBezTo>
                    <a:pt x="19" y="234"/>
                    <a:pt x="19" y="235"/>
                    <a:pt x="19" y="234"/>
                  </a:cubicBezTo>
                  <a:cubicBezTo>
                    <a:pt x="18" y="232"/>
                    <a:pt x="19" y="233"/>
                    <a:pt x="19" y="232"/>
                  </a:cubicBezTo>
                  <a:cubicBezTo>
                    <a:pt x="19" y="232"/>
                    <a:pt x="18" y="231"/>
                    <a:pt x="18" y="229"/>
                  </a:cubicBezTo>
                  <a:cubicBezTo>
                    <a:pt x="18" y="229"/>
                    <a:pt x="18" y="229"/>
                    <a:pt x="18" y="228"/>
                  </a:cubicBezTo>
                  <a:cubicBezTo>
                    <a:pt x="16" y="221"/>
                    <a:pt x="16" y="215"/>
                    <a:pt x="14" y="206"/>
                  </a:cubicBezTo>
                  <a:cubicBezTo>
                    <a:pt x="14" y="206"/>
                    <a:pt x="14" y="204"/>
                    <a:pt x="14" y="202"/>
                  </a:cubicBezTo>
                  <a:cubicBezTo>
                    <a:pt x="14" y="202"/>
                    <a:pt x="14" y="204"/>
                    <a:pt x="13" y="205"/>
                  </a:cubicBezTo>
                  <a:cubicBezTo>
                    <a:pt x="14" y="209"/>
                    <a:pt x="15" y="216"/>
                    <a:pt x="15" y="218"/>
                  </a:cubicBezTo>
                  <a:cubicBezTo>
                    <a:pt x="15" y="217"/>
                    <a:pt x="14" y="213"/>
                    <a:pt x="14" y="212"/>
                  </a:cubicBezTo>
                  <a:cubicBezTo>
                    <a:pt x="14" y="212"/>
                    <a:pt x="14" y="212"/>
                    <a:pt x="14" y="211"/>
                  </a:cubicBezTo>
                  <a:cubicBezTo>
                    <a:pt x="13" y="209"/>
                    <a:pt x="13" y="206"/>
                    <a:pt x="13" y="204"/>
                  </a:cubicBezTo>
                  <a:cubicBezTo>
                    <a:pt x="12" y="201"/>
                    <a:pt x="12" y="199"/>
                    <a:pt x="12" y="196"/>
                  </a:cubicBezTo>
                  <a:cubicBezTo>
                    <a:pt x="11" y="194"/>
                    <a:pt x="11" y="191"/>
                    <a:pt x="11" y="189"/>
                  </a:cubicBezTo>
                  <a:cubicBezTo>
                    <a:pt x="11" y="186"/>
                    <a:pt x="11" y="184"/>
                    <a:pt x="11" y="182"/>
                  </a:cubicBezTo>
                  <a:cubicBezTo>
                    <a:pt x="11" y="184"/>
                    <a:pt x="10" y="183"/>
                    <a:pt x="10" y="184"/>
                  </a:cubicBezTo>
                  <a:cubicBezTo>
                    <a:pt x="11" y="187"/>
                    <a:pt x="11" y="191"/>
                    <a:pt x="11" y="194"/>
                  </a:cubicBezTo>
                  <a:cubicBezTo>
                    <a:pt x="12" y="197"/>
                    <a:pt x="12" y="200"/>
                    <a:pt x="12" y="204"/>
                  </a:cubicBezTo>
                  <a:cubicBezTo>
                    <a:pt x="13" y="208"/>
                    <a:pt x="14" y="211"/>
                    <a:pt x="14" y="214"/>
                  </a:cubicBezTo>
                  <a:cubicBezTo>
                    <a:pt x="14" y="214"/>
                    <a:pt x="15" y="222"/>
                    <a:pt x="14" y="221"/>
                  </a:cubicBezTo>
                  <a:cubicBezTo>
                    <a:pt x="15" y="223"/>
                    <a:pt x="16" y="227"/>
                    <a:pt x="16" y="229"/>
                  </a:cubicBezTo>
                  <a:cubicBezTo>
                    <a:pt x="15" y="226"/>
                    <a:pt x="15" y="226"/>
                    <a:pt x="14" y="225"/>
                  </a:cubicBezTo>
                  <a:cubicBezTo>
                    <a:pt x="15" y="227"/>
                    <a:pt x="15" y="228"/>
                    <a:pt x="16" y="231"/>
                  </a:cubicBezTo>
                  <a:cubicBezTo>
                    <a:pt x="15" y="231"/>
                    <a:pt x="15" y="230"/>
                    <a:pt x="16" y="233"/>
                  </a:cubicBezTo>
                  <a:cubicBezTo>
                    <a:pt x="17" y="239"/>
                    <a:pt x="19" y="247"/>
                    <a:pt x="20" y="254"/>
                  </a:cubicBezTo>
                  <a:cubicBezTo>
                    <a:pt x="20" y="253"/>
                    <a:pt x="18" y="247"/>
                    <a:pt x="18" y="245"/>
                  </a:cubicBezTo>
                  <a:cubicBezTo>
                    <a:pt x="18" y="248"/>
                    <a:pt x="17" y="241"/>
                    <a:pt x="17" y="241"/>
                  </a:cubicBezTo>
                  <a:cubicBezTo>
                    <a:pt x="17" y="244"/>
                    <a:pt x="17" y="244"/>
                    <a:pt x="16" y="242"/>
                  </a:cubicBezTo>
                  <a:cubicBezTo>
                    <a:pt x="16" y="240"/>
                    <a:pt x="16" y="239"/>
                    <a:pt x="16" y="239"/>
                  </a:cubicBezTo>
                  <a:cubicBezTo>
                    <a:pt x="15" y="237"/>
                    <a:pt x="15" y="235"/>
                    <a:pt x="15" y="235"/>
                  </a:cubicBezTo>
                  <a:cubicBezTo>
                    <a:pt x="16" y="240"/>
                    <a:pt x="15" y="237"/>
                    <a:pt x="15" y="238"/>
                  </a:cubicBezTo>
                  <a:cubicBezTo>
                    <a:pt x="15" y="238"/>
                    <a:pt x="15" y="239"/>
                    <a:pt x="16" y="240"/>
                  </a:cubicBezTo>
                  <a:cubicBezTo>
                    <a:pt x="15" y="241"/>
                    <a:pt x="17" y="245"/>
                    <a:pt x="17" y="246"/>
                  </a:cubicBezTo>
                  <a:cubicBezTo>
                    <a:pt x="18" y="249"/>
                    <a:pt x="21" y="257"/>
                    <a:pt x="21" y="261"/>
                  </a:cubicBezTo>
                  <a:cubicBezTo>
                    <a:pt x="21" y="259"/>
                    <a:pt x="20" y="257"/>
                    <a:pt x="19" y="255"/>
                  </a:cubicBezTo>
                  <a:cubicBezTo>
                    <a:pt x="19" y="255"/>
                    <a:pt x="18" y="252"/>
                    <a:pt x="17" y="249"/>
                  </a:cubicBezTo>
                  <a:cubicBezTo>
                    <a:pt x="17" y="247"/>
                    <a:pt x="17" y="249"/>
                    <a:pt x="18" y="250"/>
                  </a:cubicBezTo>
                  <a:cubicBezTo>
                    <a:pt x="17" y="247"/>
                    <a:pt x="16" y="245"/>
                    <a:pt x="16" y="243"/>
                  </a:cubicBezTo>
                  <a:cubicBezTo>
                    <a:pt x="16" y="244"/>
                    <a:pt x="17" y="247"/>
                    <a:pt x="17" y="246"/>
                  </a:cubicBezTo>
                  <a:cubicBezTo>
                    <a:pt x="16" y="243"/>
                    <a:pt x="15" y="241"/>
                    <a:pt x="15" y="239"/>
                  </a:cubicBezTo>
                  <a:cubicBezTo>
                    <a:pt x="14" y="237"/>
                    <a:pt x="13" y="235"/>
                    <a:pt x="13" y="233"/>
                  </a:cubicBezTo>
                  <a:cubicBezTo>
                    <a:pt x="13" y="233"/>
                    <a:pt x="13" y="234"/>
                    <a:pt x="13" y="234"/>
                  </a:cubicBezTo>
                  <a:cubicBezTo>
                    <a:pt x="12" y="231"/>
                    <a:pt x="11" y="227"/>
                    <a:pt x="10" y="224"/>
                  </a:cubicBezTo>
                  <a:cubicBezTo>
                    <a:pt x="9" y="220"/>
                    <a:pt x="9" y="217"/>
                    <a:pt x="9" y="215"/>
                  </a:cubicBezTo>
                  <a:cubicBezTo>
                    <a:pt x="9" y="213"/>
                    <a:pt x="8" y="208"/>
                    <a:pt x="7" y="206"/>
                  </a:cubicBezTo>
                  <a:cubicBezTo>
                    <a:pt x="8" y="209"/>
                    <a:pt x="8" y="210"/>
                    <a:pt x="8" y="212"/>
                  </a:cubicBezTo>
                  <a:cubicBezTo>
                    <a:pt x="7" y="209"/>
                    <a:pt x="7" y="207"/>
                    <a:pt x="6" y="206"/>
                  </a:cubicBezTo>
                  <a:cubicBezTo>
                    <a:pt x="6" y="204"/>
                    <a:pt x="6" y="199"/>
                    <a:pt x="6" y="198"/>
                  </a:cubicBezTo>
                  <a:cubicBezTo>
                    <a:pt x="6" y="197"/>
                    <a:pt x="6" y="202"/>
                    <a:pt x="6" y="201"/>
                  </a:cubicBezTo>
                  <a:cubicBezTo>
                    <a:pt x="6" y="199"/>
                    <a:pt x="6" y="196"/>
                    <a:pt x="6" y="193"/>
                  </a:cubicBezTo>
                  <a:cubicBezTo>
                    <a:pt x="5" y="190"/>
                    <a:pt x="5" y="187"/>
                    <a:pt x="5" y="184"/>
                  </a:cubicBezTo>
                  <a:cubicBezTo>
                    <a:pt x="5" y="181"/>
                    <a:pt x="5" y="178"/>
                    <a:pt x="4" y="175"/>
                  </a:cubicBezTo>
                  <a:cubicBezTo>
                    <a:pt x="4" y="174"/>
                    <a:pt x="4" y="173"/>
                    <a:pt x="4" y="171"/>
                  </a:cubicBezTo>
                  <a:cubicBezTo>
                    <a:pt x="4" y="170"/>
                    <a:pt x="4" y="169"/>
                    <a:pt x="4" y="168"/>
                  </a:cubicBezTo>
                  <a:cubicBezTo>
                    <a:pt x="5" y="169"/>
                    <a:pt x="4" y="175"/>
                    <a:pt x="5" y="176"/>
                  </a:cubicBezTo>
                  <a:cubicBezTo>
                    <a:pt x="5" y="174"/>
                    <a:pt x="5" y="172"/>
                    <a:pt x="5" y="170"/>
                  </a:cubicBezTo>
                  <a:cubicBezTo>
                    <a:pt x="5" y="168"/>
                    <a:pt x="5" y="166"/>
                    <a:pt x="5" y="164"/>
                  </a:cubicBezTo>
                  <a:cubicBezTo>
                    <a:pt x="5" y="163"/>
                    <a:pt x="5" y="165"/>
                    <a:pt x="5" y="168"/>
                  </a:cubicBezTo>
                  <a:cubicBezTo>
                    <a:pt x="5" y="168"/>
                    <a:pt x="6" y="179"/>
                    <a:pt x="5" y="176"/>
                  </a:cubicBezTo>
                  <a:cubicBezTo>
                    <a:pt x="5" y="180"/>
                    <a:pt x="6" y="185"/>
                    <a:pt x="5" y="188"/>
                  </a:cubicBezTo>
                  <a:cubicBezTo>
                    <a:pt x="6" y="190"/>
                    <a:pt x="6" y="188"/>
                    <a:pt x="6" y="191"/>
                  </a:cubicBezTo>
                  <a:cubicBezTo>
                    <a:pt x="6" y="191"/>
                    <a:pt x="6" y="190"/>
                    <a:pt x="6" y="190"/>
                  </a:cubicBezTo>
                  <a:cubicBezTo>
                    <a:pt x="6" y="192"/>
                    <a:pt x="7" y="197"/>
                    <a:pt x="7" y="202"/>
                  </a:cubicBezTo>
                  <a:cubicBezTo>
                    <a:pt x="7" y="204"/>
                    <a:pt x="8" y="207"/>
                    <a:pt x="8" y="209"/>
                  </a:cubicBezTo>
                  <a:cubicBezTo>
                    <a:pt x="9" y="212"/>
                    <a:pt x="9" y="214"/>
                    <a:pt x="9" y="215"/>
                  </a:cubicBezTo>
                  <a:cubicBezTo>
                    <a:pt x="9" y="215"/>
                    <a:pt x="9" y="216"/>
                    <a:pt x="9" y="217"/>
                  </a:cubicBezTo>
                  <a:cubicBezTo>
                    <a:pt x="10" y="217"/>
                    <a:pt x="10" y="220"/>
                    <a:pt x="10" y="220"/>
                  </a:cubicBezTo>
                  <a:cubicBezTo>
                    <a:pt x="10" y="217"/>
                    <a:pt x="10" y="217"/>
                    <a:pt x="10" y="216"/>
                  </a:cubicBezTo>
                  <a:cubicBezTo>
                    <a:pt x="10" y="215"/>
                    <a:pt x="9" y="212"/>
                    <a:pt x="9" y="211"/>
                  </a:cubicBezTo>
                  <a:cubicBezTo>
                    <a:pt x="9" y="210"/>
                    <a:pt x="9" y="213"/>
                    <a:pt x="10" y="213"/>
                  </a:cubicBezTo>
                  <a:cubicBezTo>
                    <a:pt x="10" y="212"/>
                    <a:pt x="9" y="211"/>
                    <a:pt x="9" y="211"/>
                  </a:cubicBezTo>
                  <a:cubicBezTo>
                    <a:pt x="10" y="212"/>
                    <a:pt x="10" y="213"/>
                    <a:pt x="10" y="213"/>
                  </a:cubicBezTo>
                  <a:cubicBezTo>
                    <a:pt x="9" y="209"/>
                    <a:pt x="8" y="205"/>
                    <a:pt x="8" y="202"/>
                  </a:cubicBezTo>
                  <a:cubicBezTo>
                    <a:pt x="8" y="205"/>
                    <a:pt x="9" y="204"/>
                    <a:pt x="9" y="205"/>
                  </a:cubicBezTo>
                  <a:cubicBezTo>
                    <a:pt x="9" y="209"/>
                    <a:pt x="11" y="215"/>
                    <a:pt x="11" y="217"/>
                  </a:cubicBezTo>
                  <a:cubicBezTo>
                    <a:pt x="10" y="211"/>
                    <a:pt x="11" y="212"/>
                    <a:pt x="10" y="209"/>
                  </a:cubicBezTo>
                  <a:cubicBezTo>
                    <a:pt x="11" y="212"/>
                    <a:pt x="10" y="210"/>
                    <a:pt x="11" y="213"/>
                  </a:cubicBezTo>
                  <a:cubicBezTo>
                    <a:pt x="11" y="213"/>
                    <a:pt x="11" y="211"/>
                    <a:pt x="11" y="208"/>
                  </a:cubicBezTo>
                  <a:cubicBezTo>
                    <a:pt x="11" y="210"/>
                    <a:pt x="11" y="210"/>
                    <a:pt x="11" y="210"/>
                  </a:cubicBezTo>
                  <a:cubicBezTo>
                    <a:pt x="11" y="208"/>
                    <a:pt x="10" y="204"/>
                    <a:pt x="11" y="206"/>
                  </a:cubicBezTo>
                  <a:cubicBezTo>
                    <a:pt x="11" y="203"/>
                    <a:pt x="10" y="200"/>
                    <a:pt x="11" y="199"/>
                  </a:cubicBezTo>
                  <a:cubicBezTo>
                    <a:pt x="11" y="201"/>
                    <a:pt x="11" y="206"/>
                    <a:pt x="12" y="205"/>
                  </a:cubicBezTo>
                  <a:cubicBezTo>
                    <a:pt x="10" y="199"/>
                    <a:pt x="10" y="193"/>
                    <a:pt x="10" y="188"/>
                  </a:cubicBezTo>
                  <a:cubicBezTo>
                    <a:pt x="10" y="183"/>
                    <a:pt x="10" y="178"/>
                    <a:pt x="9" y="171"/>
                  </a:cubicBezTo>
                  <a:cubicBezTo>
                    <a:pt x="10" y="172"/>
                    <a:pt x="10" y="169"/>
                    <a:pt x="10" y="167"/>
                  </a:cubicBezTo>
                  <a:cubicBezTo>
                    <a:pt x="10" y="169"/>
                    <a:pt x="10" y="171"/>
                    <a:pt x="11" y="173"/>
                  </a:cubicBezTo>
                  <a:cubicBezTo>
                    <a:pt x="11" y="174"/>
                    <a:pt x="11" y="175"/>
                    <a:pt x="11" y="177"/>
                  </a:cubicBezTo>
                  <a:cubicBezTo>
                    <a:pt x="11" y="179"/>
                    <a:pt x="11" y="177"/>
                    <a:pt x="11" y="180"/>
                  </a:cubicBezTo>
                  <a:cubicBezTo>
                    <a:pt x="11" y="179"/>
                    <a:pt x="11" y="179"/>
                    <a:pt x="11" y="178"/>
                  </a:cubicBezTo>
                  <a:cubicBezTo>
                    <a:pt x="11" y="182"/>
                    <a:pt x="11" y="184"/>
                    <a:pt x="12" y="189"/>
                  </a:cubicBezTo>
                  <a:cubicBezTo>
                    <a:pt x="12" y="190"/>
                    <a:pt x="12" y="193"/>
                    <a:pt x="13" y="191"/>
                  </a:cubicBezTo>
                  <a:cubicBezTo>
                    <a:pt x="12" y="189"/>
                    <a:pt x="12" y="187"/>
                    <a:pt x="12" y="185"/>
                  </a:cubicBezTo>
                  <a:cubicBezTo>
                    <a:pt x="12" y="183"/>
                    <a:pt x="12" y="181"/>
                    <a:pt x="11" y="178"/>
                  </a:cubicBezTo>
                  <a:cubicBezTo>
                    <a:pt x="12" y="180"/>
                    <a:pt x="12" y="175"/>
                    <a:pt x="11" y="174"/>
                  </a:cubicBezTo>
                  <a:cubicBezTo>
                    <a:pt x="12" y="175"/>
                    <a:pt x="12" y="177"/>
                    <a:pt x="12" y="177"/>
                  </a:cubicBezTo>
                  <a:cubicBezTo>
                    <a:pt x="11" y="177"/>
                    <a:pt x="11" y="178"/>
                    <a:pt x="11" y="177"/>
                  </a:cubicBezTo>
                  <a:cubicBezTo>
                    <a:pt x="11" y="173"/>
                    <a:pt x="11" y="171"/>
                    <a:pt x="11" y="171"/>
                  </a:cubicBezTo>
                  <a:cubicBezTo>
                    <a:pt x="11" y="172"/>
                    <a:pt x="11" y="174"/>
                    <a:pt x="11" y="174"/>
                  </a:cubicBezTo>
                  <a:cubicBezTo>
                    <a:pt x="11" y="171"/>
                    <a:pt x="11" y="174"/>
                    <a:pt x="11" y="171"/>
                  </a:cubicBezTo>
                  <a:cubicBezTo>
                    <a:pt x="11" y="169"/>
                    <a:pt x="11" y="163"/>
                    <a:pt x="11" y="161"/>
                  </a:cubicBezTo>
                  <a:cubicBezTo>
                    <a:pt x="12" y="160"/>
                    <a:pt x="12" y="160"/>
                    <a:pt x="12" y="160"/>
                  </a:cubicBezTo>
                  <a:cubicBezTo>
                    <a:pt x="11" y="164"/>
                    <a:pt x="12" y="166"/>
                    <a:pt x="12" y="164"/>
                  </a:cubicBezTo>
                  <a:cubicBezTo>
                    <a:pt x="12" y="158"/>
                    <a:pt x="11" y="156"/>
                    <a:pt x="11" y="155"/>
                  </a:cubicBezTo>
                  <a:cubicBezTo>
                    <a:pt x="11" y="153"/>
                    <a:pt x="11" y="154"/>
                    <a:pt x="11" y="152"/>
                  </a:cubicBezTo>
                  <a:cubicBezTo>
                    <a:pt x="11" y="152"/>
                    <a:pt x="11" y="148"/>
                    <a:pt x="11" y="146"/>
                  </a:cubicBezTo>
                  <a:cubicBezTo>
                    <a:pt x="11" y="147"/>
                    <a:pt x="10" y="149"/>
                    <a:pt x="10" y="147"/>
                  </a:cubicBezTo>
                  <a:cubicBezTo>
                    <a:pt x="11" y="145"/>
                    <a:pt x="11" y="141"/>
                    <a:pt x="11" y="137"/>
                  </a:cubicBezTo>
                  <a:cubicBezTo>
                    <a:pt x="11" y="134"/>
                    <a:pt x="12" y="130"/>
                    <a:pt x="12" y="128"/>
                  </a:cubicBezTo>
                  <a:cubicBezTo>
                    <a:pt x="12" y="129"/>
                    <a:pt x="12" y="131"/>
                    <a:pt x="12" y="128"/>
                  </a:cubicBezTo>
                  <a:cubicBezTo>
                    <a:pt x="12" y="128"/>
                    <a:pt x="13" y="121"/>
                    <a:pt x="13" y="119"/>
                  </a:cubicBezTo>
                  <a:cubicBezTo>
                    <a:pt x="13" y="118"/>
                    <a:pt x="13" y="122"/>
                    <a:pt x="12" y="122"/>
                  </a:cubicBezTo>
                  <a:cubicBezTo>
                    <a:pt x="13" y="117"/>
                    <a:pt x="12" y="119"/>
                    <a:pt x="13" y="116"/>
                  </a:cubicBezTo>
                  <a:cubicBezTo>
                    <a:pt x="13" y="112"/>
                    <a:pt x="15" y="102"/>
                    <a:pt x="15" y="99"/>
                  </a:cubicBezTo>
                  <a:cubicBezTo>
                    <a:pt x="15" y="100"/>
                    <a:pt x="15" y="103"/>
                    <a:pt x="14" y="105"/>
                  </a:cubicBezTo>
                  <a:cubicBezTo>
                    <a:pt x="14" y="103"/>
                    <a:pt x="13" y="104"/>
                    <a:pt x="14" y="103"/>
                  </a:cubicBezTo>
                  <a:cubicBezTo>
                    <a:pt x="14" y="101"/>
                    <a:pt x="15" y="97"/>
                    <a:pt x="15" y="95"/>
                  </a:cubicBezTo>
                  <a:cubicBezTo>
                    <a:pt x="14" y="98"/>
                    <a:pt x="14" y="99"/>
                    <a:pt x="14" y="96"/>
                  </a:cubicBezTo>
                  <a:cubicBezTo>
                    <a:pt x="13" y="100"/>
                    <a:pt x="13" y="102"/>
                    <a:pt x="13" y="105"/>
                  </a:cubicBezTo>
                  <a:cubicBezTo>
                    <a:pt x="12" y="108"/>
                    <a:pt x="12" y="111"/>
                    <a:pt x="11" y="114"/>
                  </a:cubicBezTo>
                  <a:cubicBezTo>
                    <a:pt x="12" y="114"/>
                    <a:pt x="12" y="115"/>
                    <a:pt x="12" y="116"/>
                  </a:cubicBezTo>
                  <a:cubicBezTo>
                    <a:pt x="11" y="116"/>
                    <a:pt x="11" y="120"/>
                    <a:pt x="11" y="120"/>
                  </a:cubicBezTo>
                  <a:cubicBezTo>
                    <a:pt x="10" y="120"/>
                    <a:pt x="11" y="115"/>
                    <a:pt x="11" y="115"/>
                  </a:cubicBezTo>
                  <a:cubicBezTo>
                    <a:pt x="11" y="116"/>
                    <a:pt x="10" y="119"/>
                    <a:pt x="10" y="121"/>
                  </a:cubicBezTo>
                  <a:cubicBezTo>
                    <a:pt x="10" y="123"/>
                    <a:pt x="10" y="125"/>
                    <a:pt x="10" y="124"/>
                  </a:cubicBezTo>
                  <a:cubicBezTo>
                    <a:pt x="10" y="126"/>
                    <a:pt x="9" y="127"/>
                    <a:pt x="9" y="129"/>
                  </a:cubicBezTo>
                  <a:cubicBezTo>
                    <a:pt x="10" y="128"/>
                    <a:pt x="9" y="139"/>
                    <a:pt x="9" y="136"/>
                  </a:cubicBezTo>
                  <a:cubicBezTo>
                    <a:pt x="8" y="140"/>
                    <a:pt x="8" y="146"/>
                    <a:pt x="8" y="146"/>
                  </a:cubicBezTo>
                  <a:cubicBezTo>
                    <a:pt x="8" y="141"/>
                    <a:pt x="8" y="137"/>
                    <a:pt x="8" y="133"/>
                  </a:cubicBezTo>
                  <a:cubicBezTo>
                    <a:pt x="8" y="135"/>
                    <a:pt x="8" y="135"/>
                    <a:pt x="8" y="137"/>
                  </a:cubicBezTo>
                  <a:cubicBezTo>
                    <a:pt x="8" y="137"/>
                    <a:pt x="8" y="139"/>
                    <a:pt x="8" y="140"/>
                  </a:cubicBezTo>
                  <a:cubicBezTo>
                    <a:pt x="8" y="140"/>
                    <a:pt x="8" y="143"/>
                    <a:pt x="7" y="144"/>
                  </a:cubicBezTo>
                  <a:cubicBezTo>
                    <a:pt x="7" y="144"/>
                    <a:pt x="7" y="146"/>
                    <a:pt x="7" y="146"/>
                  </a:cubicBezTo>
                  <a:cubicBezTo>
                    <a:pt x="7" y="142"/>
                    <a:pt x="7" y="138"/>
                    <a:pt x="8" y="134"/>
                  </a:cubicBezTo>
                  <a:cubicBezTo>
                    <a:pt x="7" y="134"/>
                    <a:pt x="7" y="139"/>
                    <a:pt x="7" y="139"/>
                  </a:cubicBezTo>
                  <a:cubicBezTo>
                    <a:pt x="7" y="140"/>
                    <a:pt x="7" y="137"/>
                    <a:pt x="7" y="137"/>
                  </a:cubicBezTo>
                  <a:cubicBezTo>
                    <a:pt x="7" y="138"/>
                    <a:pt x="7" y="143"/>
                    <a:pt x="7" y="144"/>
                  </a:cubicBezTo>
                  <a:cubicBezTo>
                    <a:pt x="6" y="142"/>
                    <a:pt x="7" y="138"/>
                    <a:pt x="6" y="138"/>
                  </a:cubicBezTo>
                  <a:cubicBezTo>
                    <a:pt x="7" y="135"/>
                    <a:pt x="7" y="133"/>
                    <a:pt x="7" y="130"/>
                  </a:cubicBezTo>
                  <a:cubicBezTo>
                    <a:pt x="7" y="132"/>
                    <a:pt x="7" y="127"/>
                    <a:pt x="7" y="126"/>
                  </a:cubicBezTo>
                  <a:cubicBezTo>
                    <a:pt x="7" y="130"/>
                    <a:pt x="7" y="135"/>
                    <a:pt x="6" y="139"/>
                  </a:cubicBezTo>
                  <a:cubicBezTo>
                    <a:pt x="6" y="143"/>
                    <a:pt x="6" y="150"/>
                    <a:pt x="5" y="153"/>
                  </a:cubicBezTo>
                  <a:cubicBezTo>
                    <a:pt x="5" y="151"/>
                    <a:pt x="5" y="149"/>
                    <a:pt x="5" y="148"/>
                  </a:cubicBezTo>
                  <a:cubicBezTo>
                    <a:pt x="5" y="150"/>
                    <a:pt x="5" y="155"/>
                    <a:pt x="5" y="157"/>
                  </a:cubicBezTo>
                  <a:cubicBezTo>
                    <a:pt x="5" y="156"/>
                    <a:pt x="5" y="155"/>
                    <a:pt x="5" y="156"/>
                  </a:cubicBezTo>
                  <a:cubicBezTo>
                    <a:pt x="5" y="158"/>
                    <a:pt x="5" y="159"/>
                    <a:pt x="5" y="160"/>
                  </a:cubicBezTo>
                  <a:cubicBezTo>
                    <a:pt x="5" y="161"/>
                    <a:pt x="5" y="164"/>
                    <a:pt x="4" y="162"/>
                  </a:cubicBezTo>
                  <a:cubicBezTo>
                    <a:pt x="4" y="159"/>
                    <a:pt x="4" y="157"/>
                    <a:pt x="4" y="154"/>
                  </a:cubicBezTo>
                  <a:cubicBezTo>
                    <a:pt x="5" y="152"/>
                    <a:pt x="5" y="149"/>
                    <a:pt x="5" y="147"/>
                  </a:cubicBezTo>
                  <a:cubicBezTo>
                    <a:pt x="5" y="142"/>
                    <a:pt x="5" y="137"/>
                    <a:pt x="6" y="131"/>
                  </a:cubicBezTo>
                  <a:cubicBezTo>
                    <a:pt x="5" y="138"/>
                    <a:pt x="5" y="145"/>
                    <a:pt x="5" y="148"/>
                  </a:cubicBezTo>
                  <a:cubicBezTo>
                    <a:pt x="5" y="144"/>
                    <a:pt x="6" y="142"/>
                    <a:pt x="5" y="140"/>
                  </a:cubicBezTo>
                  <a:cubicBezTo>
                    <a:pt x="6" y="137"/>
                    <a:pt x="6" y="136"/>
                    <a:pt x="6" y="133"/>
                  </a:cubicBezTo>
                  <a:cubicBezTo>
                    <a:pt x="6" y="136"/>
                    <a:pt x="6" y="134"/>
                    <a:pt x="6" y="133"/>
                  </a:cubicBezTo>
                  <a:cubicBezTo>
                    <a:pt x="6" y="130"/>
                    <a:pt x="6" y="130"/>
                    <a:pt x="7" y="127"/>
                  </a:cubicBezTo>
                  <a:cubicBezTo>
                    <a:pt x="6" y="127"/>
                    <a:pt x="7" y="119"/>
                    <a:pt x="7" y="119"/>
                  </a:cubicBezTo>
                  <a:cubicBezTo>
                    <a:pt x="6" y="123"/>
                    <a:pt x="6" y="127"/>
                    <a:pt x="6" y="131"/>
                  </a:cubicBezTo>
                  <a:cubicBezTo>
                    <a:pt x="5" y="133"/>
                    <a:pt x="5" y="135"/>
                    <a:pt x="5" y="137"/>
                  </a:cubicBezTo>
                  <a:cubicBezTo>
                    <a:pt x="5" y="139"/>
                    <a:pt x="4" y="141"/>
                    <a:pt x="4" y="143"/>
                  </a:cubicBezTo>
                  <a:cubicBezTo>
                    <a:pt x="4" y="145"/>
                    <a:pt x="5" y="141"/>
                    <a:pt x="5" y="143"/>
                  </a:cubicBezTo>
                  <a:cubicBezTo>
                    <a:pt x="5" y="145"/>
                    <a:pt x="5" y="145"/>
                    <a:pt x="4" y="146"/>
                  </a:cubicBezTo>
                  <a:cubicBezTo>
                    <a:pt x="4" y="144"/>
                    <a:pt x="4" y="147"/>
                    <a:pt x="3" y="149"/>
                  </a:cubicBezTo>
                  <a:cubicBezTo>
                    <a:pt x="3" y="144"/>
                    <a:pt x="4" y="146"/>
                    <a:pt x="4" y="143"/>
                  </a:cubicBezTo>
                  <a:cubicBezTo>
                    <a:pt x="4" y="141"/>
                    <a:pt x="4" y="138"/>
                    <a:pt x="4" y="136"/>
                  </a:cubicBezTo>
                  <a:cubicBezTo>
                    <a:pt x="4" y="136"/>
                    <a:pt x="4" y="138"/>
                    <a:pt x="4" y="138"/>
                  </a:cubicBezTo>
                  <a:cubicBezTo>
                    <a:pt x="4" y="137"/>
                    <a:pt x="5" y="136"/>
                    <a:pt x="5" y="134"/>
                  </a:cubicBezTo>
                  <a:cubicBezTo>
                    <a:pt x="4" y="135"/>
                    <a:pt x="4" y="134"/>
                    <a:pt x="4" y="133"/>
                  </a:cubicBezTo>
                  <a:cubicBezTo>
                    <a:pt x="5" y="132"/>
                    <a:pt x="5" y="130"/>
                    <a:pt x="6" y="126"/>
                  </a:cubicBezTo>
                  <a:cubicBezTo>
                    <a:pt x="6" y="125"/>
                    <a:pt x="5" y="127"/>
                    <a:pt x="6" y="126"/>
                  </a:cubicBezTo>
                  <a:cubicBezTo>
                    <a:pt x="6" y="124"/>
                    <a:pt x="6" y="122"/>
                    <a:pt x="6" y="121"/>
                  </a:cubicBezTo>
                  <a:cubicBezTo>
                    <a:pt x="6" y="119"/>
                    <a:pt x="7" y="117"/>
                    <a:pt x="7" y="116"/>
                  </a:cubicBezTo>
                  <a:cubicBezTo>
                    <a:pt x="7" y="114"/>
                    <a:pt x="8" y="112"/>
                    <a:pt x="8" y="109"/>
                  </a:cubicBezTo>
                  <a:cubicBezTo>
                    <a:pt x="8" y="109"/>
                    <a:pt x="9" y="102"/>
                    <a:pt x="9" y="101"/>
                  </a:cubicBezTo>
                  <a:cubicBezTo>
                    <a:pt x="9" y="101"/>
                    <a:pt x="9" y="101"/>
                    <a:pt x="10" y="100"/>
                  </a:cubicBezTo>
                  <a:cubicBezTo>
                    <a:pt x="9" y="99"/>
                    <a:pt x="8" y="102"/>
                    <a:pt x="8" y="105"/>
                  </a:cubicBezTo>
                  <a:cubicBezTo>
                    <a:pt x="8" y="109"/>
                    <a:pt x="7" y="112"/>
                    <a:pt x="7" y="113"/>
                  </a:cubicBezTo>
                  <a:cubicBezTo>
                    <a:pt x="7" y="109"/>
                    <a:pt x="7" y="110"/>
                    <a:pt x="6" y="113"/>
                  </a:cubicBezTo>
                  <a:cubicBezTo>
                    <a:pt x="7" y="110"/>
                    <a:pt x="7" y="106"/>
                    <a:pt x="8" y="103"/>
                  </a:cubicBezTo>
                  <a:cubicBezTo>
                    <a:pt x="9" y="101"/>
                    <a:pt x="9" y="99"/>
                    <a:pt x="9" y="99"/>
                  </a:cubicBezTo>
                  <a:cubicBezTo>
                    <a:pt x="9" y="96"/>
                    <a:pt x="11" y="91"/>
                    <a:pt x="10" y="92"/>
                  </a:cubicBezTo>
                  <a:cubicBezTo>
                    <a:pt x="9" y="96"/>
                    <a:pt x="10" y="93"/>
                    <a:pt x="10" y="93"/>
                  </a:cubicBezTo>
                  <a:cubicBezTo>
                    <a:pt x="9" y="94"/>
                    <a:pt x="9" y="98"/>
                    <a:pt x="8" y="99"/>
                  </a:cubicBezTo>
                  <a:cubicBezTo>
                    <a:pt x="8" y="99"/>
                    <a:pt x="9" y="94"/>
                    <a:pt x="9" y="96"/>
                  </a:cubicBezTo>
                  <a:cubicBezTo>
                    <a:pt x="8" y="100"/>
                    <a:pt x="8" y="100"/>
                    <a:pt x="8" y="102"/>
                  </a:cubicBezTo>
                  <a:cubicBezTo>
                    <a:pt x="8" y="103"/>
                    <a:pt x="7" y="103"/>
                    <a:pt x="7" y="105"/>
                  </a:cubicBezTo>
                  <a:cubicBezTo>
                    <a:pt x="7" y="106"/>
                    <a:pt x="8" y="104"/>
                    <a:pt x="7" y="107"/>
                  </a:cubicBezTo>
                  <a:cubicBezTo>
                    <a:pt x="6" y="108"/>
                    <a:pt x="6" y="111"/>
                    <a:pt x="5" y="114"/>
                  </a:cubicBezTo>
                  <a:cubicBezTo>
                    <a:pt x="5" y="116"/>
                    <a:pt x="5" y="118"/>
                    <a:pt x="5" y="120"/>
                  </a:cubicBezTo>
                  <a:cubicBezTo>
                    <a:pt x="4" y="121"/>
                    <a:pt x="4" y="123"/>
                    <a:pt x="4" y="124"/>
                  </a:cubicBezTo>
                  <a:cubicBezTo>
                    <a:pt x="5" y="113"/>
                    <a:pt x="7" y="101"/>
                    <a:pt x="9" y="93"/>
                  </a:cubicBezTo>
                  <a:cubicBezTo>
                    <a:pt x="8" y="94"/>
                    <a:pt x="8" y="94"/>
                    <a:pt x="8" y="93"/>
                  </a:cubicBezTo>
                  <a:cubicBezTo>
                    <a:pt x="9" y="91"/>
                    <a:pt x="9" y="91"/>
                    <a:pt x="9" y="91"/>
                  </a:cubicBezTo>
                  <a:cubicBezTo>
                    <a:pt x="9" y="91"/>
                    <a:pt x="9" y="91"/>
                    <a:pt x="9" y="90"/>
                  </a:cubicBezTo>
                  <a:cubicBezTo>
                    <a:pt x="10" y="87"/>
                    <a:pt x="10" y="86"/>
                    <a:pt x="11" y="83"/>
                  </a:cubicBezTo>
                  <a:cubicBezTo>
                    <a:pt x="12" y="80"/>
                    <a:pt x="13" y="74"/>
                    <a:pt x="14" y="69"/>
                  </a:cubicBezTo>
                  <a:cubicBezTo>
                    <a:pt x="16" y="64"/>
                    <a:pt x="18" y="59"/>
                    <a:pt x="19" y="56"/>
                  </a:cubicBezTo>
                  <a:cubicBezTo>
                    <a:pt x="19" y="54"/>
                    <a:pt x="21" y="50"/>
                    <a:pt x="22" y="45"/>
                  </a:cubicBezTo>
                  <a:cubicBezTo>
                    <a:pt x="24" y="41"/>
                    <a:pt x="25" y="36"/>
                    <a:pt x="27" y="34"/>
                  </a:cubicBezTo>
                  <a:cubicBezTo>
                    <a:pt x="26" y="34"/>
                    <a:pt x="26" y="35"/>
                    <a:pt x="26" y="34"/>
                  </a:cubicBezTo>
                  <a:cubicBezTo>
                    <a:pt x="27" y="32"/>
                    <a:pt x="29" y="28"/>
                    <a:pt x="31" y="24"/>
                  </a:cubicBezTo>
                  <a:cubicBezTo>
                    <a:pt x="31" y="22"/>
                    <a:pt x="32" y="21"/>
                    <a:pt x="33" y="20"/>
                  </a:cubicBezTo>
                  <a:cubicBezTo>
                    <a:pt x="33" y="19"/>
                    <a:pt x="33" y="18"/>
                    <a:pt x="33" y="18"/>
                  </a:cubicBezTo>
                  <a:cubicBezTo>
                    <a:pt x="34" y="17"/>
                    <a:pt x="33" y="18"/>
                    <a:pt x="33" y="17"/>
                  </a:cubicBezTo>
                  <a:cubicBezTo>
                    <a:pt x="34" y="16"/>
                    <a:pt x="35" y="15"/>
                    <a:pt x="35" y="14"/>
                  </a:cubicBezTo>
                  <a:cubicBezTo>
                    <a:pt x="37" y="10"/>
                    <a:pt x="40" y="5"/>
                    <a:pt x="42" y="0"/>
                  </a:cubicBezTo>
                  <a:cubicBezTo>
                    <a:pt x="41" y="1"/>
                    <a:pt x="40" y="4"/>
                    <a:pt x="40" y="3"/>
                  </a:cubicBezTo>
                  <a:close/>
                  <a:moveTo>
                    <a:pt x="6" y="194"/>
                  </a:moveTo>
                  <a:cubicBezTo>
                    <a:pt x="5" y="196"/>
                    <a:pt x="5" y="187"/>
                    <a:pt x="5" y="190"/>
                  </a:cubicBezTo>
                  <a:cubicBezTo>
                    <a:pt x="4" y="189"/>
                    <a:pt x="5" y="189"/>
                    <a:pt x="5" y="188"/>
                  </a:cubicBezTo>
                  <a:cubicBezTo>
                    <a:pt x="5" y="188"/>
                    <a:pt x="5" y="192"/>
                    <a:pt x="6" y="194"/>
                  </a:cubicBezTo>
                  <a:close/>
                  <a:moveTo>
                    <a:pt x="32" y="279"/>
                  </a:moveTo>
                  <a:cubicBezTo>
                    <a:pt x="33" y="281"/>
                    <a:pt x="34" y="283"/>
                    <a:pt x="34" y="284"/>
                  </a:cubicBezTo>
                  <a:cubicBezTo>
                    <a:pt x="34" y="285"/>
                    <a:pt x="32" y="281"/>
                    <a:pt x="31" y="278"/>
                  </a:cubicBezTo>
                  <a:cubicBezTo>
                    <a:pt x="32" y="281"/>
                    <a:pt x="35" y="288"/>
                    <a:pt x="37" y="291"/>
                  </a:cubicBezTo>
                  <a:cubicBezTo>
                    <a:pt x="37" y="292"/>
                    <a:pt x="36" y="291"/>
                    <a:pt x="37" y="292"/>
                  </a:cubicBezTo>
                  <a:cubicBezTo>
                    <a:pt x="36" y="292"/>
                    <a:pt x="36" y="289"/>
                    <a:pt x="36" y="290"/>
                  </a:cubicBezTo>
                  <a:cubicBezTo>
                    <a:pt x="35" y="289"/>
                    <a:pt x="32" y="281"/>
                    <a:pt x="32" y="282"/>
                  </a:cubicBezTo>
                  <a:cubicBezTo>
                    <a:pt x="31" y="280"/>
                    <a:pt x="31" y="277"/>
                    <a:pt x="30" y="275"/>
                  </a:cubicBezTo>
                  <a:cubicBezTo>
                    <a:pt x="29" y="274"/>
                    <a:pt x="27" y="270"/>
                    <a:pt x="27" y="268"/>
                  </a:cubicBezTo>
                  <a:cubicBezTo>
                    <a:pt x="28" y="271"/>
                    <a:pt x="30" y="275"/>
                    <a:pt x="32" y="279"/>
                  </a:cubicBezTo>
                  <a:close/>
                  <a:moveTo>
                    <a:pt x="19" y="221"/>
                  </a:moveTo>
                  <a:cubicBezTo>
                    <a:pt x="19" y="224"/>
                    <a:pt x="19" y="224"/>
                    <a:pt x="20" y="229"/>
                  </a:cubicBezTo>
                  <a:cubicBezTo>
                    <a:pt x="20" y="227"/>
                    <a:pt x="20" y="226"/>
                    <a:pt x="20" y="229"/>
                  </a:cubicBezTo>
                  <a:cubicBezTo>
                    <a:pt x="19" y="228"/>
                    <a:pt x="19" y="228"/>
                    <a:pt x="19" y="225"/>
                  </a:cubicBezTo>
                  <a:cubicBezTo>
                    <a:pt x="19" y="224"/>
                    <a:pt x="19" y="224"/>
                    <a:pt x="18" y="220"/>
                  </a:cubicBezTo>
                  <a:cubicBezTo>
                    <a:pt x="18" y="220"/>
                    <a:pt x="18" y="221"/>
                    <a:pt x="19" y="221"/>
                  </a:cubicBezTo>
                  <a:close/>
                  <a:moveTo>
                    <a:pt x="45" y="305"/>
                  </a:moveTo>
                  <a:cubicBezTo>
                    <a:pt x="43" y="302"/>
                    <a:pt x="43" y="301"/>
                    <a:pt x="41" y="297"/>
                  </a:cubicBezTo>
                  <a:cubicBezTo>
                    <a:pt x="42" y="297"/>
                    <a:pt x="43" y="299"/>
                    <a:pt x="43" y="301"/>
                  </a:cubicBezTo>
                  <a:cubicBezTo>
                    <a:pt x="44" y="303"/>
                    <a:pt x="45" y="304"/>
                    <a:pt x="45" y="305"/>
                  </a:cubicBezTo>
                  <a:close/>
                  <a:moveTo>
                    <a:pt x="174" y="450"/>
                  </a:moveTo>
                  <a:cubicBezTo>
                    <a:pt x="174" y="450"/>
                    <a:pt x="173" y="449"/>
                    <a:pt x="170" y="448"/>
                  </a:cubicBezTo>
                  <a:cubicBezTo>
                    <a:pt x="170" y="448"/>
                    <a:pt x="170" y="448"/>
                    <a:pt x="170" y="448"/>
                  </a:cubicBezTo>
                  <a:cubicBezTo>
                    <a:pt x="172" y="449"/>
                    <a:pt x="173" y="449"/>
                    <a:pt x="174" y="450"/>
                  </a:cubicBezTo>
                  <a:close/>
                  <a:moveTo>
                    <a:pt x="192" y="459"/>
                  </a:moveTo>
                  <a:cubicBezTo>
                    <a:pt x="193" y="459"/>
                    <a:pt x="193" y="459"/>
                    <a:pt x="195" y="460"/>
                  </a:cubicBezTo>
                  <a:cubicBezTo>
                    <a:pt x="196" y="461"/>
                    <a:pt x="199" y="463"/>
                    <a:pt x="202" y="464"/>
                  </a:cubicBezTo>
                  <a:cubicBezTo>
                    <a:pt x="200" y="464"/>
                    <a:pt x="197" y="462"/>
                    <a:pt x="193" y="460"/>
                  </a:cubicBezTo>
                  <a:cubicBezTo>
                    <a:pt x="192" y="459"/>
                    <a:pt x="192" y="459"/>
                    <a:pt x="192" y="459"/>
                  </a:cubicBezTo>
                  <a:close/>
                  <a:moveTo>
                    <a:pt x="165" y="440"/>
                  </a:moveTo>
                  <a:cubicBezTo>
                    <a:pt x="168" y="443"/>
                    <a:pt x="167" y="442"/>
                    <a:pt x="170" y="444"/>
                  </a:cubicBezTo>
                  <a:cubicBezTo>
                    <a:pt x="168" y="443"/>
                    <a:pt x="165" y="441"/>
                    <a:pt x="165" y="440"/>
                  </a:cubicBezTo>
                  <a:close/>
                  <a:moveTo>
                    <a:pt x="93" y="367"/>
                  </a:moveTo>
                  <a:cubicBezTo>
                    <a:pt x="93" y="367"/>
                    <a:pt x="95" y="369"/>
                    <a:pt x="96" y="370"/>
                  </a:cubicBezTo>
                  <a:cubicBezTo>
                    <a:pt x="97" y="371"/>
                    <a:pt x="95" y="369"/>
                    <a:pt x="96" y="371"/>
                  </a:cubicBezTo>
                  <a:cubicBezTo>
                    <a:pt x="95" y="369"/>
                    <a:pt x="95" y="369"/>
                    <a:pt x="93" y="367"/>
                  </a:cubicBezTo>
                  <a:close/>
                  <a:moveTo>
                    <a:pt x="85" y="346"/>
                  </a:moveTo>
                  <a:cubicBezTo>
                    <a:pt x="85" y="347"/>
                    <a:pt x="87" y="349"/>
                    <a:pt x="85" y="348"/>
                  </a:cubicBezTo>
                  <a:cubicBezTo>
                    <a:pt x="87" y="350"/>
                    <a:pt x="88" y="351"/>
                    <a:pt x="88" y="352"/>
                  </a:cubicBezTo>
                  <a:cubicBezTo>
                    <a:pt x="89" y="353"/>
                    <a:pt x="89" y="352"/>
                    <a:pt x="89" y="352"/>
                  </a:cubicBezTo>
                  <a:cubicBezTo>
                    <a:pt x="90" y="354"/>
                    <a:pt x="90" y="354"/>
                    <a:pt x="91" y="356"/>
                  </a:cubicBezTo>
                  <a:cubicBezTo>
                    <a:pt x="91" y="356"/>
                    <a:pt x="90" y="356"/>
                    <a:pt x="89" y="354"/>
                  </a:cubicBezTo>
                  <a:cubicBezTo>
                    <a:pt x="91" y="356"/>
                    <a:pt x="92" y="358"/>
                    <a:pt x="94" y="361"/>
                  </a:cubicBezTo>
                  <a:cubicBezTo>
                    <a:pt x="95" y="362"/>
                    <a:pt x="93" y="360"/>
                    <a:pt x="95" y="361"/>
                  </a:cubicBezTo>
                  <a:cubicBezTo>
                    <a:pt x="96" y="363"/>
                    <a:pt x="96" y="364"/>
                    <a:pt x="97" y="365"/>
                  </a:cubicBezTo>
                  <a:cubicBezTo>
                    <a:pt x="96" y="363"/>
                    <a:pt x="93" y="361"/>
                    <a:pt x="93" y="359"/>
                  </a:cubicBezTo>
                  <a:cubicBezTo>
                    <a:pt x="91" y="357"/>
                    <a:pt x="91" y="357"/>
                    <a:pt x="90" y="356"/>
                  </a:cubicBezTo>
                  <a:cubicBezTo>
                    <a:pt x="90" y="356"/>
                    <a:pt x="86" y="350"/>
                    <a:pt x="87" y="352"/>
                  </a:cubicBezTo>
                  <a:cubicBezTo>
                    <a:pt x="88" y="354"/>
                    <a:pt x="86" y="350"/>
                    <a:pt x="88" y="353"/>
                  </a:cubicBezTo>
                  <a:cubicBezTo>
                    <a:pt x="87" y="353"/>
                    <a:pt x="88" y="354"/>
                    <a:pt x="88" y="355"/>
                  </a:cubicBezTo>
                  <a:cubicBezTo>
                    <a:pt x="91" y="358"/>
                    <a:pt x="94" y="363"/>
                    <a:pt x="96" y="366"/>
                  </a:cubicBezTo>
                  <a:cubicBezTo>
                    <a:pt x="97" y="367"/>
                    <a:pt x="97" y="366"/>
                    <a:pt x="97" y="366"/>
                  </a:cubicBezTo>
                  <a:cubicBezTo>
                    <a:pt x="99" y="370"/>
                    <a:pt x="102" y="372"/>
                    <a:pt x="104" y="374"/>
                  </a:cubicBezTo>
                  <a:cubicBezTo>
                    <a:pt x="106" y="377"/>
                    <a:pt x="107" y="379"/>
                    <a:pt x="109" y="381"/>
                  </a:cubicBezTo>
                  <a:cubicBezTo>
                    <a:pt x="110" y="382"/>
                    <a:pt x="107" y="379"/>
                    <a:pt x="106" y="379"/>
                  </a:cubicBezTo>
                  <a:cubicBezTo>
                    <a:pt x="105" y="377"/>
                    <a:pt x="108" y="380"/>
                    <a:pt x="109" y="381"/>
                  </a:cubicBezTo>
                  <a:cubicBezTo>
                    <a:pt x="107" y="379"/>
                    <a:pt x="104" y="376"/>
                    <a:pt x="104" y="376"/>
                  </a:cubicBezTo>
                  <a:cubicBezTo>
                    <a:pt x="103" y="374"/>
                    <a:pt x="103" y="375"/>
                    <a:pt x="102" y="373"/>
                  </a:cubicBezTo>
                  <a:cubicBezTo>
                    <a:pt x="101" y="371"/>
                    <a:pt x="103" y="374"/>
                    <a:pt x="102" y="373"/>
                  </a:cubicBezTo>
                  <a:cubicBezTo>
                    <a:pt x="100" y="371"/>
                    <a:pt x="99" y="370"/>
                    <a:pt x="96" y="366"/>
                  </a:cubicBezTo>
                  <a:cubicBezTo>
                    <a:pt x="96" y="367"/>
                    <a:pt x="98" y="368"/>
                    <a:pt x="99" y="370"/>
                  </a:cubicBezTo>
                  <a:cubicBezTo>
                    <a:pt x="97" y="369"/>
                    <a:pt x="95" y="366"/>
                    <a:pt x="95" y="365"/>
                  </a:cubicBezTo>
                  <a:cubicBezTo>
                    <a:pt x="94" y="363"/>
                    <a:pt x="95" y="366"/>
                    <a:pt x="94" y="364"/>
                  </a:cubicBezTo>
                  <a:cubicBezTo>
                    <a:pt x="92" y="362"/>
                    <a:pt x="91" y="360"/>
                    <a:pt x="89" y="357"/>
                  </a:cubicBezTo>
                  <a:cubicBezTo>
                    <a:pt x="87" y="355"/>
                    <a:pt x="90" y="359"/>
                    <a:pt x="90" y="359"/>
                  </a:cubicBezTo>
                  <a:cubicBezTo>
                    <a:pt x="89" y="358"/>
                    <a:pt x="89" y="357"/>
                    <a:pt x="87" y="355"/>
                  </a:cubicBezTo>
                  <a:cubicBezTo>
                    <a:pt x="87" y="355"/>
                    <a:pt x="88" y="356"/>
                    <a:pt x="88" y="356"/>
                  </a:cubicBezTo>
                  <a:cubicBezTo>
                    <a:pt x="87" y="355"/>
                    <a:pt x="86" y="354"/>
                    <a:pt x="85" y="352"/>
                  </a:cubicBezTo>
                  <a:cubicBezTo>
                    <a:pt x="86" y="353"/>
                    <a:pt x="88" y="355"/>
                    <a:pt x="90" y="357"/>
                  </a:cubicBezTo>
                  <a:cubicBezTo>
                    <a:pt x="88" y="355"/>
                    <a:pt x="87" y="354"/>
                    <a:pt x="85" y="351"/>
                  </a:cubicBezTo>
                  <a:cubicBezTo>
                    <a:pt x="85" y="351"/>
                    <a:pt x="86" y="353"/>
                    <a:pt x="84" y="350"/>
                  </a:cubicBezTo>
                  <a:cubicBezTo>
                    <a:pt x="84" y="350"/>
                    <a:pt x="84" y="351"/>
                    <a:pt x="85" y="352"/>
                  </a:cubicBezTo>
                  <a:cubicBezTo>
                    <a:pt x="83" y="349"/>
                    <a:pt x="81" y="346"/>
                    <a:pt x="79" y="343"/>
                  </a:cubicBezTo>
                  <a:cubicBezTo>
                    <a:pt x="80" y="344"/>
                    <a:pt x="82" y="348"/>
                    <a:pt x="83" y="349"/>
                  </a:cubicBezTo>
                  <a:cubicBezTo>
                    <a:pt x="83" y="348"/>
                    <a:pt x="81" y="346"/>
                    <a:pt x="81" y="346"/>
                  </a:cubicBezTo>
                  <a:cubicBezTo>
                    <a:pt x="81" y="345"/>
                    <a:pt x="81" y="345"/>
                    <a:pt x="81" y="345"/>
                  </a:cubicBezTo>
                  <a:cubicBezTo>
                    <a:pt x="81" y="345"/>
                    <a:pt x="81" y="345"/>
                    <a:pt x="80" y="344"/>
                  </a:cubicBezTo>
                  <a:cubicBezTo>
                    <a:pt x="81" y="345"/>
                    <a:pt x="82" y="347"/>
                    <a:pt x="84" y="349"/>
                  </a:cubicBezTo>
                  <a:cubicBezTo>
                    <a:pt x="84" y="349"/>
                    <a:pt x="83" y="348"/>
                    <a:pt x="83" y="347"/>
                  </a:cubicBezTo>
                  <a:cubicBezTo>
                    <a:pt x="82" y="347"/>
                    <a:pt x="80" y="344"/>
                    <a:pt x="78" y="340"/>
                  </a:cubicBezTo>
                  <a:cubicBezTo>
                    <a:pt x="77" y="341"/>
                    <a:pt x="80" y="344"/>
                    <a:pt x="79" y="343"/>
                  </a:cubicBezTo>
                  <a:cubicBezTo>
                    <a:pt x="78" y="342"/>
                    <a:pt x="78" y="342"/>
                    <a:pt x="77" y="340"/>
                  </a:cubicBezTo>
                  <a:cubicBezTo>
                    <a:pt x="77" y="340"/>
                    <a:pt x="79" y="343"/>
                    <a:pt x="78" y="342"/>
                  </a:cubicBezTo>
                  <a:cubicBezTo>
                    <a:pt x="77" y="341"/>
                    <a:pt x="77" y="340"/>
                    <a:pt x="76" y="339"/>
                  </a:cubicBezTo>
                  <a:cubicBezTo>
                    <a:pt x="76" y="339"/>
                    <a:pt x="77" y="340"/>
                    <a:pt x="77" y="339"/>
                  </a:cubicBezTo>
                  <a:cubicBezTo>
                    <a:pt x="76" y="337"/>
                    <a:pt x="76" y="338"/>
                    <a:pt x="76" y="338"/>
                  </a:cubicBezTo>
                  <a:cubicBezTo>
                    <a:pt x="74" y="336"/>
                    <a:pt x="74" y="336"/>
                    <a:pt x="73" y="334"/>
                  </a:cubicBezTo>
                  <a:cubicBezTo>
                    <a:pt x="73" y="334"/>
                    <a:pt x="74" y="335"/>
                    <a:pt x="73" y="334"/>
                  </a:cubicBezTo>
                  <a:cubicBezTo>
                    <a:pt x="73" y="334"/>
                    <a:pt x="75" y="336"/>
                    <a:pt x="75" y="337"/>
                  </a:cubicBezTo>
                  <a:cubicBezTo>
                    <a:pt x="75" y="336"/>
                    <a:pt x="75" y="336"/>
                    <a:pt x="75" y="335"/>
                  </a:cubicBezTo>
                  <a:cubicBezTo>
                    <a:pt x="77" y="339"/>
                    <a:pt x="78" y="340"/>
                    <a:pt x="78" y="340"/>
                  </a:cubicBezTo>
                  <a:cubicBezTo>
                    <a:pt x="79" y="341"/>
                    <a:pt x="79" y="342"/>
                    <a:pt x="80" y="343"/>
                  </a:cubicBezTo>
                  <a:cubicBezTo>
                    <a:pt x="82" y="347"/>
                    <a:pt x="82" y="345"/>
                    <a:pt x="84" y="349"/>
                  </a:cubicBezTo>
                  <a:cubicBezTo>
                    <a:pt x="84" y="348"/>
                    <a:pt x="84" y="348"/>
                    <a:pt x="83" y="346"/>
                  </a:cubicBezTo>
                  <a:cubicBezTo>
                    <a:pt x="85" y="348"/>
                    <a:pt x="85" y="350"/>
                    <a:pt x="87" y="353"/>
                  </a:cubicBezTo>
                  <a:cubicBezTo>
                    <a:pt x="86" y="351"/>
                    <a:pt x="83" y="345"/>
                    <a:pt x="80" y="342"/>
                  </a:cubicBezTo>
                  <a:cubicBezTo>
                    <a:pt x="79" y="340"/>
                    <a:pt x="78" y="338"/>
                    <a:pt x="78" y="337"/>
                  </a:cubicBezTo>
                  <a:cubicBezTo>
                    <a:pt x="79" y="340"/>
                    <a:pt x="81" y="342"/>
                    <a:pt x="82" y="344"/>
                  </a:cubicBezTo>
                  <a:cubicBezTo>
                    <a:pt x="84" y="346"/>
                    <a:pt x="85" y="347"/>
                    <a:pt x="85" y="347"/>
                  </a:cubicBezTo>
                  <a:cubicBezTo>
                    <a:pt x="86" y="349"/>
                    <a:pt x="87" y="351"/>
                    <a:pt x="89" y="354"/>
                  </a:cubicBezTo>
                  <a:cubicBezTo>
                    <a:pt x="88" y="352"/>
                    <a:pt x="86" y="349"/>
                    <a:pt x="85" y="346"/>
                  </a:cubicBezTo>
                  <a:close/>
                  <a:moveTo>
                    <a:pt x="105" y="378"/>
                  </a:moveTo>
                  <a:cubicBezTo>
                    <a:pt x="105" y="377"/>
                    <a:pt x="104" y="376"/>
                    <a:pt x="103" y="375"/>
                  </a:cubicBezTo>
                  <a:cubicBezTo>
                    <a:pt x="104" y="376"/>
                    <a:pt x="103" y="375"/>
                    <a:pt x="103" y="375"/>
                  </a:cubicBezTo>
                  <a:cubicBezTo>
                    <a:pt x="105" y="377"/>
                    <a:pt x="105" y="377"/>
                    <a:pt x="105" y="378"/>
                  </a:cubicBezTo>
                  <a:close/>
                  <a:moveTo>
                    <a:pt x="44" y="266"/>
                  </a:moveTo>
                  <a:cubicBezTo>
                    <a:pt x="44" y="266"/>
                    <a:pt x="44" y="266"/>
                    <a:pt x="44" y="265"/>
                  </a:cubicBezTo>
                  <a:cubicBezTo>
                    <a:pt x="44" y="266"/>
                    <a:pt x="44" y="267"/>
                    <a:pt x="44" y="267"/>
                  </a:cubicBezTo>
                  <a:cubicBezTo>
                    <a:pt x="45" y="269"/>
                    <a:pt x="45" y="269"/>
                    <a:pt x="44" y="266"/>
                  </a:cubicBezTo>
                  <a:close/>
                  <a:moveTo>
                    <a:pt x="661" y="302"/>
                  </a:moveTo>
                  <a:cubicBezTo>
                    <a:pt x="661" y="303"/>
                    <a:pt x="660" y="304"/>
                    <a:pt x="660" y="306"/>
                  </a:cubicBezTo>
                  <a:cubicBezTo>
                    <a:pt x="659" y="306"/>
                    <a:pt x="661" y="303"/>
                    <a:pt x="660" y="304"/>
                  </a:cubicBezTo>
                  <a:cubicBezTo>
                    <a:pt x="660" y="303"/>
                    <a:pt x="660" y="303"/>
                    <a:pt x="661" y="302"/>
                  </a:cubicBezTo>
                  <a:close/>
                  <a:moveTo>
                    <a:pt x="694" y="237"/>
                  </a:moveTo>
                  <a:cubicBezTo>
                    <a:pt x="694" y="237"/>
                    <a:pt x="692" y="245"/>
                    <a:pt x="693" y="242"/>
                  </a:cubicBezTo>
                  <a:cubicBezTo>
                    <a:pt x="693" y="243"/>
                    <a:pt x="692" y="245"/>
                    <a:pt x="692" y="246"/>
                  </a:cubicBezTo>
                  <a:cubicBezTo>
                    <a:pt x="692" y="245"/>
                    <a:pt x="693" y="242"/>
                    <a:pt x="693" y="242"/>
                  </a:cubicBezTo>
                  <a:cubicBezTo>
                    <a:pt x="693" y="241"/>
                    <a:pt x="693" y="241"/>
                    <a:pt x="693" y="241"/>
                  </a:cubicBezTo>
                  <a:cubicBezTo>
                    <a:pt x="693" y="239"/>
                    <a:pt x="694" y="239"/>
                    <a:pt x="694" y="237"/>
                  </a:cubicBezTo>
                  <a:close/>
                  <a:moveTo>
                    <a:pt x="696" y="240"/>
                  </a:moveTo>
                  <a:cubicBezTo>
                    <a:pt x="696" y="241"/>
                    <a:pt x="695" y="245"/>
                    <a:pt x="695" y="244"/>
                  </a:cubicBezTo>
                  <a:cubicBezTo>
                    <a:pt x="695" y="242"/>
                    <a:pt x="695" y="242"/>
                    <a:pt x="696" y="240"/>
                  </a:cubicBezTo>
                  <a:close/>
                  <a:moveTo>
                    <a:pt x="709" y="190"/>
                  </a:moveTo>
                  <a:cubicBezTo>
                    <a:pt x="709" y="192"/>
                    <a:pt x="709" y="192"/>
                    <a:pt x="709" y="194"/>
                  </a:cubicBezTo>
                  <a:cubicBezTo>
                    <a:pt x="709" y="194"/>
                    <a:pt x="709" y="193"/>
                    <a:pt x="709" y="192"/>
                  </a:cubicBezTo>
                  <a:cubicBezTo>
                    <a:pt x="709" y="192"/>
                    <a:pt x="709" y="192"/>
                    <a:pt x="709" y="193"/>
                  </a:cubicBezTo>
                  <a:cubicBezTo>
                    <a:pt x="709" y="193"/>
                    <a:pt x="709" y="192"/>
                    <a:pt x="709" y="192"/>
                  </a:cubicBezTo>
                  <a:cubicBezTo>
                    <a:pt x="709" y="190"/>
                    <a:pt x="709" y="190"/>
                    <a:pt x="709" y="190"/>
                  </a:cubicBezTo>
                  <a:cubicBezTo>
                    <a:pt x="709" y="192"/>
                    <a:pt x="709" y="190"/>
                    <a:pt x="709" y="190"/>
                  </a:cubicBezTo>
                  <a:close/>
                  <a:moveTo>
                    <a:pt x="731" y="233"/>
                  </a:moveTo>
                  <a:cubicBezTo>
                    <a:pt x="730" y="236"/>
                    <a:pt x="730" y="238"/>
                    <a:pt x="729" y="242"/>
                  </a:cubicBezTo>
                  <a:cubicBezTo>
                    <a:pt x="729" y="242"/>
                    <a:pt x="728" y="246"/>
                    <a:pt x="728" y="243"/>
                  </a:cubicBezTo>
                  <a:cubicBezTo>
                    <a:pt x="729" y="240"/>
                    <a:pt x="729" y="240"/>
                    <a:pt x="729" y="239"/>
                  </a:cubicBezTo>
                  <a:cubicBezTo>
                    <a:pt x="730" y="237"/>
                    <a:pt x="730" y="236"/>
                    <a:pt x="730" y="234"/>
                  </a:cubicBezTo>
                  <a:cubicBezTo>
                    <a:pt x="730" y="234"/>
                    <a:pt x="731" y="233"/>
                    <a:pt x="731" y="233"/>
                  </a:cubicBezTo>
                  <a:close/>
                  <a:moveTo>
                    <a:pt x="637" y="434"/>
                  </a:moveTo>
                  <a:cubicBezTo>
                    <a:pt x="634" y="436"/>
                    <a:pt x="634" y="436"/>
                    <a:pt x="634" y="436"/>
                  </a:cubicBezTo>
                  <a:cubicBezTo>
                    <a:pt x="634" y="436"/>
                    <a:pt x="632" y="438"/>
                    <a:pt x="631" y="438"/>
                  </a:cubicBezTo>
                  <a:cubicBezTo>
                    <a:pt x="633" y="436"/>
                    <a:pt x="632" y="437"/>
                    <a:pt x="635" y="434"/>
                  </a:cubicBezTo>
                  <a:cubicBezTo>
                    <a:pt x="635" y="435"/>
                    <a:pt x="636" y="434"/>
                    <a:pt x="637" y="434"/>
                  </a:cubicBezTo>
                  <a:close/>
                  <a:moveTo>
                    <a:pt x="23" y="285"/>
                  </a:moveTo>
                  <a:cubicBezTo>
                    <a:pt x="22" y="284"/>
                    <a:pt x="21" y="280"/>
                    <a:pt x="22" y="281"/>
                  </a:cubicBezTo>
                  <a:cubicBezTo>
                    <a:pt x="23" y="284"/>
                    <a:pt x="22" y="283"/>
                    <a:pt x="23" y="285"/>
                  </a:cubicBezTo>
                  <a:close/>
                  <a:moveTo>
                    <a:pt x="20" y="49"/>
                  </a:moveTo>
                  <a:cubicBezTo>
                    <a:pt x="20" y="49"/>
                    <a:pt x="19" y="52"/>
                    <a:pt x="19" y="54"/>
                  </a:cubicBezTo>
                  <a:cubicBezTo>
                    <a:pt x="18" y="54"/>
                    <a:pt x="19" y="51"/>
                    <a:pt x="20" y="49"/>
                  </a:cubicBezTo>
                  <a:close/>
                  <a:moveTo>
                    <a:pt x="11" y="80"/>
                  </a:moveTo>
                  <a:cubicBezTo>
                    <a:pt x="11" y="83"/>
                    <a:pt x="10" y="84"/>
                    <a:pt x="9" y="87"/>
                  </a:cubicBezTo>
                  <a:cubicBezTo>
                    <a:pt x="9" y="87"/>
                    <a:pt x="9" y="87"/>
                    <a:pt x="9" y="87"/>
                  </a:cubicBezTo>
                  <a:cubicBezTo>
                    <a:pt x="10" y="84"/>
                    <a:pt x="10" y="82"/>
                    <a:pt x="11" y="80"/>
                  </a:cubicBezTo>
                  <a:close/>
                  <a:moveTo>
                    <a:pt x="7" y="115"/>
                  </a:moveTo>
                  <a:cubicBezTo>
                    <a:pt x="6" y="119"/>
                    <a:pt x="6" y="117"/>
                    <a:pt x="6" y="122"/>
                  </a:cubicBezTo>
                  <a:cubicBezTo>
                    <a:pt x="6" y="123"/>
                    <a:pt x="6" y="119"/>
                    <a:pt x="6" y="119"/>
                  </a:cubicBezTo>
                  <a:cubicBezTo>
                    <a:pt x="6" y="119"/>
                    <a:pt x="6" y="125"/>
                    <a:pt x="5" y="124"/>
                  </a:cubicBezTo>
                  <a:cubicBezTo>
                    <a:pt x="6" y="120"/>
                    <a:pt x="6" y="118"/>
                    <a:pt x="6" y="115"/>
                  </a:cubicBezTo>
                  <a:cubicBezTo>
                    <a:pt x="7" y="113"/>
                    <a:pt x="7" y="115"/>
                    <a:pt x="7" y="115"/>
                  </a:cubicBezTo>
                  <a:close/>
                  <a:moveTo>
                    <a:pt x="5" y="126"/>
                  </a:moveTo>
                  <a:cubicBezTo>
                    <a:pt x="5" y="127"/>
                    <a:pt x="5" y="129"/>
                    <a:pt x="5" y="131"/>
                  </a:cubicBezTo>
                  <a:cubicBezTo>
                    <a:pt x="5" y="131"/>
                    <a:pt x="5" y="125"/>
                    <a:pt x="5" y="126"/>
                  </a:cubicBezTo>
                  <a:close/>
                  <a:moveTo>
                    <a:pt x="3" y="133"/>
                  </a:moveTo>
                  <a:cubicBezTo>
                    <a:pt x="3" y="132"/>
                    <a:pt x="3" y="138"/>
                    <a:pt x="3" y="138"/>
                  </a:cubicBezTo>
                  <a:cubicBezTo>
                    <a:pt x="2" y="139"/>
                    <a:pt x="3" y="135"/>
                    <a:pt x="3" y="133"/>
                  </a:cubicBezTo>
                  <a:close/>
                  <a:moveTo>
                    <a:pt x="1" y="147"/>
                  </a:moveTo>
                  <a:cubicBezTo>
                    <a:pt x="2" y="148"/>
                    <a:pt x="1" y="153"/>
                    <a:pt x="1" y="155"/>
                  </a:cubicBezTo>
                  <a:cubicBezTo>
                    <a:pt x="1" y="155"/>
                    <a:pt x="1" y="148"/>
                    <a:pt x="1" y="147"/>
                  </a:cubicBezTo>
                  <a:close/>
                  <a:moveTo>
                    <a:pt x="6" y="147"/>
                  </a:moveTo>
                  <a:cubicBezTo>
                    <a:pt x="6" y="148"/>
                    <a:pt x="6" y="153"/>
                    <a:pt x="6" y="153"/>
                  </a:cubicBezTo>
                  <a:cubicBezTo>
                    <a:pt x="6" y="151"/>
                    <a:pt x="6" y="148"/>
                    <a:pt x="6" y="147"/>
                  </a:cubicBezTo>
                  <a:close/>
                  <a:moveTo>
                    <a:pt x="10" y="154"/>
                  </a:moveTo>
                  <a:cubicBezTo>
                    <a:pt x="10" y="156"/>
                    <a:pt x="10" y="155"/>
                    <a:pt x="10" y="154"/>
                  </a:cubicBezTo>
                  <a:cubicBezTo>
                    <a:pt x="11" y="159"/>
                    <a:pt x="10" y="160"/>
                    <a:pt x="11" y="162"/>
                  </a:cubicBezTo>
                  <a:cubicBezTo>
                    <a:pt x="11" y="165"/>
                    <a:pt x="10" y="169"/>
                    <a:pt x="10" y="163"/>
                  </a:cubicBezTo>
                  <a:cubicBezTo>
                    <a:pt x="10" y="164"/>
                    <a:pt x="10" y="156"/>
                    <a:pt x="10" y="154"/>
                  </a:cubicBezTo>
                  <a:close/>
                  <a:moveTo>
                    <a:pt x="6" y="161"/>
                  </a:moveTo>
                  <a:cubicBezTo>
                    <a:pt x="6" y="161"/>
                    <a:pt x="6" y="165"/>
                    <a:pt x="6" y="167"/>
                  </a:cubicBezTo>
                  <a:cubicBezTo>
                    <a:pt x="6" y="167"/>
                    <a:pt x="6" y="162"/>
                    <a:pt x="6" y="161"/>
                  </a:cubicBezTo>
                  <a:close/>
                  <a:moveTo>
                    <a:pt x="9" y="159"/>
                  </a:moveTo>
                  <a:cubicBezTo>
                    <a:pt x="9" y="158"/>
                    <a:pt x="9" y="163"/>
                    <a:pt x="9" y="161"/>
                  </a:cubicBezTo>
                  <a:cubicBezTo>
                    <a:pt x="9" y="162"/>
                    <a:pt x="9" y="163"/>
                    <a:pt x="9" y="165"/>
                  </a:cubicBezTo>
                  <a:cubicBezTo>
                    <a:pt x="9" y="167"/>
                    <a:pt x="9" y="160"/>
                    <a:pt x="9" y="159"/>
                  </a:cubicBezTo>
                  <a:close/>
                  <a:moveTo>
                    <a:pt x="4" y="168"/>
                  </a:moveTo>
                  <a:cubicBezTo>
                    <a:pt x="4" y="166"/>
                    <a:pt x="4" y="173"/>
                    <a:pt x="4" y="170"/>
                  </a:cubicBezTo>
                  <a:cubicBezTo>
                    <a:pt x="4" y="173"/>
                    <a:pt x="4" y="174"/>
                    <a:pt x="4" y="177"/>
                  </a:cubicBezTo>
                  <a:cubicBezTo>
                    <a:pt x="4" y="177"/>
                    <a:pt x="4" y="177"/>
                    <a:pt x="4" y="177"/>
                  </a:cubicBezTo>
                  <a:cubicBezTo>
                    <a:pt x="4" y="180"/>
                    <a:pt x="4" y="181"/>
                    <a:pt x="4" y="184"/>
                  </a:cubicBezTo>
                  <a:cubicBezTo>
                    <a:pt x="4" y="185"/>
                    <a:pt x="5" y="185"/>
                    <a:pt x="5" y="185"/>
                  </a:cubicBezTo>
                  <a:cubicBezTo>
                    <a:pt x="5" y="188"/>
                    <a:pt x="4" y="184"/>
                    <a:pt x="4" y="185"/>
                  </a:cubicBezTo>
                  <a:cubicBezTo>
                    <a:pt x="4" y="181"/>
                    <a:pt x="4" y="177"/>
                    <a:pt x="4" y="174"/>
                  </a:cubicBezTo>
                  <a:cubicBezTo>
                    <a:pt x="4" y="174"/>
                    <a:pt x="4" y="171"/>
                    <a:pt x="4" y="168"/>
                  </a:cubicBezTo>
                  <a:close/>
                  <a:moveTo>
                    <a:pt x="6" y="169"/>
                  </a:moveTo>
                  <a:cubicBezTo>
                    <a:pt x="6" y="171"/>
                    <a:pt x="6" y="172"/>
                    <a:pt x="6" y="173"/>
                  </a:cubicBezTo>
                  <a:cubicBezTo>
                    <a:pt x="6" y="174"/>
                    <a:pt x="6" y="172"/>
                    <a:pt x="6" y="170"/>
                  </a:cubicBezTo>
                  <a:cubicBezTo>
                    <a:pt x="6" y="170"/>
                    <a:pt x="6" y="169"/>
                    <a:pt x="6" y="169"/>
                  </a:cubicBezTo>
                  <a:close/>
                  <a:moveTo>
                    <a:pt x="6" y="176"/>
                  </a:moveTo>
                  <a:cubicBezTo>
                    <a:pt x="7" y="179"/>
                    <a:pt x="7" y="189"/>
                    <a:pt x="8" y="193"/>
                  </a:cubicBezTo>
                  <a:cubicBezTo>
                    <a:pt x="8" y="196"/>
                    <a:pt x="8" y="196"/>
                    <a:pt x="8" y="200"/>
                  </a:cubicBezTo>
                  <a:cubicBezTo>
                    <a:pt x="8" y="199"/>
                    <a:pt x="8" y="196"/>
                    <a:pt x="8" y="195"/>
                  </a:cubicBezTo>
                  <a:cubicBezTo>
                    <a:pt x="7" y="193"/>
                    <a:pt x="7" y="191"/>
                    <a:pt x="7" y="189"/>
                  </a:cubicBezTo>
                  <a:cubicBezTo>
                    <a:pt x="6" y="186"/>
                    <a:pt x="6" y="184"/>
                    <a:pt x="6" y="181"/>
                  </a:cubicBezTo>
                  <a:cubicBezTo>
                    <a:pt x="7" y="180"/>
                    <a:pt x="6" y="178"/>
                    <a:pt x="6" y="176"/>
                  </a:cubicBezTo>
                  <a:close/>
                  <a:moveTo>
                    <a:pt x="7" y="188"/>
                  </a:moveTo>
                  <a:cubicBezTo>
                    <a:pt x="8" y="187"/>
                    <a:pt x="8" y="194"/>
                    <a:pt x="8" y="195"/>
                  </a:cubicBezTo>
                  <a:cubicBezTo>
                    <a:pt x="8" y="194"/>
                    <a:pt x="8" y="191"/>
                    <a:pt x="7" y="188"/>
                  </a:cubicBezTo>
                  <a:close/>
                  <a:moveTo>
                    <a:pt x="10" y="198"/>
                  </a:moveTo>
                  <a:cubicBezTo>
                    <a:pt x="11" y="202"/>
                    <a:pt x="10" y="199"/>
                    <a:pt x="10" y="202"/>
                  </a:cubicBezTo>
                  <a:cubicBezTo>
                    <a:pt x="10" y="200"/>
                    <a:pt x="10" y="198"/>
                    <a:pt x="10" y="196"/>
                  </a:cubicBezTo>
                  <a:cubicBezTo>
                    <a:pt x="10" y="197"/>
                    <a:pt x="10" y="198"/>
                    <a:pt x="10" y="198"/>
                  </a:cubicBezTo>
                  <a:cubicBezTo>
                    <a:pt x="10" y="199"/>
                    <a:pt x="10" y="199"/>
                    <a:pt x="10" y="198"/>
                  </a:cubicBezTo>
                  <a:close/>
                  <a:moveTo>
                    <a:pt x="10" y="202"/>
                  </a:moveTo>
                  <a:cubicBezTo>
                    <a:pt x="10" y="201"/>
                    <a:pt x="10" y="205"/>
                    <a:pt x="10" y="206"/>
                  </a:cubicBezTo>
                  <a:cubicBezTo>
                    <a:pt x="10" y="206"/>
                    <a:pt x="10" y="206"/>
                    <a:pt x="10" y="205"/>
                  </a:cubicBezTo>
                  <a:cubicBezTo>
                    <a:pt x="11" y="209"/>
                    <a:pt x="10" y="205"/>
                    <a:pt x="10" y="202"/>
                  </a:cubicBezTo>
                  <a:close/>
                  <a:moveTo>
                    <a:pt x="10" y="210"/>
                  </a:moveTo>
                  <a:cubicBezTo>
                    <a:pt x="10" y="213"/>
                    <a:pt x="9" y="206"/>
                    <a:pt x="10" y="209"/>
                  </a:cubicBezTo>
                  <a:cubicBezTo>
                    <a:pt x="9" y="208"/>
                    <a:pt x="9" y="205"/>
                    <a:pt x="9" y="203"/>
                  </a:cubicBezTo>
                  <a:cubicBezTo>
                    <a:pt x="9" y="203"/>
                    <a:pt x="9" y="205"/>
                    <a:pt x="9" y="206"/>
                  </a:cubicBezTo>
                  <a:cubicBezTo>
                    <a:pt x="10" y="207"/>
                    <a:pt x="10" y="206"/>
                    <a:pt x="10" y="207"/>
                  </a:cubicBezTo>
                  <a:cubicBezTo>
                    <a:pt x="10" y="208"/>
                    <a:pt x="9" y="207"/>
                    <a:pt x="10" y="210"/>
                  </a:cubicBezTo>
                  <a:close/>
                  <a:moveTo>
                    <a:pt x="7" y="211"/>
                  </a:moveTo>
                  <a:cubicBezTo>
                    <a:pt x="7" y="210"/>
                    <a:pt x="7" y="211"/>
                    <a:pt x="8" y="212"/>
                  </a:cubicBezTo>
                  <a:cubicBezTo>
                    <a:pt x="8" y="214"/>
                    <a:pt x="8" y="216"/>
                    <a:pt x="8" y="216"/>
                  </a:cubicBezTo>
                  <a:cubicBezTo>
                    <a:pt x="8" y="215"/>
                    <a:pt x="7" y="213"/>
                    <a:pt x="7" y="211"/>
                  </a:cubicBezTo>
                  <a:close/>
                  <a:moveTo>
                    <a:pt x="9" y="216"/>
                  </a:moveTo>
                  <a:cubicBezTo>
                    <a:pt x="9" y="221"/>
                    <a:pt x="10" y="228"/>
                    <a:pt x="11" y="234"/>
                  </a:cubicBezTo>
                  <a:cubicBezTo>
                    <a:pt x="10" y="229"/>
                    <a:pt x="9" y="222"/>
                    <a:pt x="8" y="218"/>
                  </a:cubicBezTo>
                  <a:cubicBezTo>
                    <a:pt x="9" y="220"/>
                    <a:pt x="8" y="215"/>
                    <a:pt x="9" y="216"/>
                  </a:cubicBezTo>
                  <a:close/>
                  <a:moveTo>
                    <a:pt x="19" y="222"/>
                  </a:moveTo>
                  <a:cubicBezTo>
                    <a:pt x="19" y="223"/>
                    <a:pt x="19" y="223"/>
                    <a:pt x="19" y="223"/>
                  </a:cubicBezTo>
                  <a:cubicBezTo>
                    <a:pt x="20" y="226"/>
                    <a:pt x="20" y="227"/>
                    <a:pt x="20" y="227"/>
                  </a:cubicBezTo>
                  <a:cubicBezTo>
                    <a:pt x="20" y="226"/>
                    <a:pt x="19" y="224"/>
                    <a:pt x="19" y="222"/>
                  </a:cubicBezTo>
                  <a:close/>
                  <a:moveTo>
                    <a:pt x="12" y="235"/>
                  </a:moveTo>
                  <a:cubicBezTo>
                    <a:pt x="12" y="238"/>
                    <a:pt x="12" y="237"/>
                    <a:pt x="13" y="240"/>
                  </a:cubicBezTo>
                  <a:cubicBezTo>
                    <a:pt x="13" y="241"/>
                    <a:pt x="12" y="235"/>
                    <a:pt x="12" y="235"/>
                  </a:cubicBezTo>
                  <a:close/>
                  <a:moveTo>
                    <a:pt x="13" y="235"/>
                  </a:moveTo>
                  <a:cubicBezTo>
                    <a:pt x="13" y="235"/>
                    <a:pt x="14" y="239"/>
                    <a:pt x="14" y="240"/>
                  </a:cubicBezTo>
                  <a:cubicBezTo>
                    <a:pt x="14" y="239"/>
                    <a:pt x="13" y="238"/>
                    <a:pt x="13" y="235"/>
                  </a:cubicBezTo>
                  <a:close/>
                  <a:moveTo>
                    <a:pt x="20" y="228"/>
                  </a:moveTo>
                  <a:cubicBezTo>
                    <a:pt x="21" y="231"/>
                    <a:pt x="21" y="232"/>
                    <a:pt x="22" y="234"/>
                  </a:cubicBezTo>
                  <a:cubicBezTo>
                    <a:pt x="21" y="234"/>
                    <a:pt x="21" y="233"/>
                    <a:pt x="21" y="233"/>
                  </a:cubicBezTo>
                  <a:cubicBezTo>
                    <a:pt x="21" y="234"/>
                    <a:pt x="22" y="236"/>
                    <a:pt x="22" y="237"/>
                  </a:cubicBezTo>
                  <a:cubicBezTo>
                    <a:pt x="22" y="239"/>
                    <a:pt x="22" y="240"/>
                    <a:pt x="22" y="239"/>
                  </a:cubicBezTo>
                  <a:cubicBezTo>
                    <a:pt x="21" y="237"/>
                    <a:pt x="22" y="237"/>
                    <a:pt x="22" y="236"/>
                  </a:cubicBezTo>
                  <a:cubicBezTo>
                    <a:pt x="21" y="234"/>
                    <a:pt x="21" y="233"/>
                    <a:pt x="20" y="230"/>
                  </a:cubicBezTo>
                  <a:cubicBezTo>
                    <a:pt x="20" y="229"/>
                    <a:pt x="21" y="231"/>
                    <a:pt x="21" y="232"/>
                  </a:cubicBezTo>
                  <a:cubicBezTo>
                    <a:pt x="21" y="232"/>
                    <a:pt x="20" y="227"/>
                    <a:pt x="20" y="228"/>
                  </a:cubicBezTo>
                  <a:close/>
                  <a:moveTo>
                    <a:pt x="21" y="231"/>
                  </a:moveTo>
                  <a:cubicBezTo>
                    <a:pt x="21" y="231"/>
                    <a:pt x="21" y="231"/>
                    <a:pt x="22" y="232"/>
                  </a:cubicBezTo>
                  <a:cubicBezTo>
                    <a:pt x="23" y="236"/>
                    <a:pt x="22" y="236"/>
                    <a:pt x="23" y="240"/>
                  </a:cubicBezTo>
                  <a:cubicBezTo>
                    <a:pt x="23" y="240"/>
                    <a:pt x="22" y="238"/>
                    <a:pt x="22" y="238"/>
                  </a:cubicBezTo>
                  <a:cubicBezTo>
                    <a:pt x="21" y="234"/>
                    <a:pt x="22" y="237"/>
                    <a:pt x="21" y="231"/>
                  </a:cubicBezTo>
                  <a:close/>
                  <a:moveTo>
                    <a:pt x="30" y="227"/>
                  </a:moveTo>
                  <a:cubicBezTo>
                    <a:pt x="30" y="227"/>
                    <a:pt x="31" y="229"/>
                    <a:pt x="31" y="227"/>
                  </a:cubicBezTo>
                  <a:cubicBezTo>
                    <a:pt x="31" y="228"/>
                    <a:pt x="31" y="228"/>
                    <a:pt x="31" y="229"/>
                  </a:cubicBezTo>
                  <a:cubicBezTo>
                    <a:pt x="31" y="229"/>
                    <a:pt x="31" y="229"/>
                    <a:pt x="31" y="230"/>
                  </a:cubicBezTo>
                  <a:cubicBezTo>
                    <a:pt x="31" y="229"/>
                    <a:pt x="30" y="229"/>
                    <a:pt x="30" y="227"/>
                  </a:cubicBezTo>
                  <a:close/>
                  <a:moveTo>
                    <a:pt x="23" y="242"/>
                  </a:moveTo>
                  <a:cubicBezTo>
                    <a:pt x="24" y="244"/>
                    <a:pt x="25" y="252"/>
                    <a:pt x="26" y="255"/>
                  </a:cubicBezTo>
                  <a:cubicBezTo>
                    <a:pt x="25" y="252"/>
                    <a:pt x="24" y="247"/>
                    <a:pt x="23" y="242"/>
                  </a:cubicBezTo>
                  <a:close/>
                  <a:moveTo>
                    <a:pt x="18" y="253"/>
                  </a:moveTo>
                  <a:cubicBezTo>
                    <a:pt x="19" y="253"/>
                    <a:pt x="21" y="262"/>
                    <a:pt x="23" y="267"/>
                  </a:cubicBezTo>
                  <a:cubicBezTo>
                    <a:pt x="22" y="267"/>
                    <a:pt x="22" y="264"/>
                    <a:pt x="21" y="263"/>
                  </a:cubicBezTo>
                  <a:cubicBezTo>
                    <a:pt x="20" y="258"/>
                    <a:pt x="19" y="256"/>
                    <a:pt x="18" y="253"/>
                  </a:cubicBezTo>
                  <a:close/>
                  <a:moveTo>
                    <a:pt x="32" y="239"/>
                  </a:moveTo>
                  <a:cubicBezTo>
                    <a:pt x="33" y="240"/>
                    <a:pt x="35" y="248"/>
                    <a:pt x="35" y="250"/>
                  </a:cubicBezTo>
                  <a:cubicBezTo>
                    <a:pt x="35" y="248"/>
                    <a:pt x="33" y="240"/>
                    <a:pt x="32" y="239"/>
                  </a:cubicBezTo>
                  <a:close/>
                  <a:moveTo>
                    <a:pt x="27" y="258"/>
                  </a:moveTo>
                  <a:cubicBezTo>
                    <a:pt x="27" y="258"/>
                    <a:pt x="27" y="257"/>
                    <a:pt x="26" y="255"/>
                  </a:cubicBezTo>
                  <a:cubicBezTo>
                    <a:pt x="27" y="256"/>
                    <a:pt x="28" y="259"/>
                    <a:pt x="28" y="261"/>
                  </a:cubicBezTo>
                  <a:cubicBezTo>
                    <a:pt x="29" y="262"/>
                    <a:pt x="28" y="260"/>
                    <a:pt x="27" y="258"/>
                  </a:cubicBezTo>
                  <a:close/>
                  <a:moveTo>
                    <a:pt x="23" y="268"/>
                  </a:moveTo>
                  <a:cubicBezTo>
                    <a:pt x="23" y="267"/>
                    <a:pt x="23" y="267"/>
                    <a:pt x="23" y="267"/>
                  </a:cubicBezTo>
                  <a:cubicBezTo>
                    <a:pt x="24" y="270"/>
                    <a:pt x="24" y="270"/>
                    <a:pt x="24" y="271"/>
                  </a:cubicBezTo>
                  <a:cubicBezTo>
                    <a:pt x="23" y="270"/>
                    <a:pt x="23" y="269"/>
                    <a:pt x="23" y="268"/>
                  </a:cubicBezTo>
                  <a:close/>
                  <a:moveTo>
                    <a:pt x="28" y="262"/>
                  </a:moveTo>
                  <a:cubicBezTo>
                    <a:pt x="29" y="263"/>
                    <a:pt x="30" y="267"/>
                    <a:pt x="31" y="269"/>
                  </a:cubicBezTo>
                  <a:cubicBezTo>
                    <a:pt x="30" y="267"/>
                    <a:pt x="30" y="265"/>
                    <a:pt x="28" y="262"/>
                  </a:cubicBezTo>
                  <a:close/>
                  <a:moveTo>
                    <a:pt x="36" y="254"/>
                  </a:moveTo>
                  <a:cubicBezTo>
                    <a:pt x="36" y="254"/>
                    <a:pt x="37" y="256"/>
                    <a:pt x="38" y="258"/>
                  </a:cubicBezTo>
                  <a:cubicBezTo>
                    <a:pt x="38" y="259"/>
                    <a:pt x="37" y="255"/>
                    <a:pt x="36" y="254"/>
                  </a:cubicBezTo>
                  <a:close/>
                  <a:moveTo>
                    <a:pt x="27" y="269"/>
                  </a:moveTo>
                  <a:cubicBezTo>
                    <a:pt x="27" y="269"/>
                    <a:pt x="27" y="269"/>
                    <a:pt x="28" y="271"/>
                  </a:cubicBezTo>
                  <a:cubicBezTo>
                    <a:pt x="29" y="274"/>
                    <a:pt x="28" y="274"/>
                    <a:pt x="27" y="269"/>
                  </a:cubicBezTo>
                  <a:close/>
                  <a:moveTo>
                    <a:pt x="33" y="280"/>
                  </a:moveTo>
                  <a:cubicBezTo>
                    <a:pt x="32" y="278"/>
                    <a:pt x="30" y="275"/>
                    <a:pt x="30" y="273"/>
                  </a:cubicBezTo>
                  <a:cubicBezTo>
                    <a:pt x="29" y="271"/>
                    <a:pt x="30" y="272"/>
                    <a:pt x="29" y="269"/>
                  </a:cubicBezTo>
                  <a:cubicBezTo>
                    <a:pt x="30" y="271"/>
                    <a:pt x="31" y="275"/>
                    <a:pt x="32" y="275"/>
                  </a:cubicBezTo>
                  <a:cubicBezTo>
                    <a:pt x="31" y="272"/>
                    <a:pt x="30" y="272"/>
                    <a:pt x="29" y="267"/>
                  </a:cubicBezTo>
                  <a:cubicBezTo>
                    <a:pt x="29" y="267"/>
                    <a:pt x="29" y="268"/>
                    <a:pt x="29" y="268"/>
                  </a:cubicBezTo>
                  <a:cubicBezTo>
                    <a:pt x="30" y="270"/>
                    <a:pt x="30" y="270"/>
                    <a:pt x="31" y="272"/>
                  </a:cubicBezTo>
                  <a:cubicBezTo>
                    <a:pt x="30" y="269"/>
                    <a:pt x="34" y="279"/>
                    <a:pt x="34" y="282"/>
                  </a:cubicBezTo>
                  <a:cubicBezTo>
                    <a:pt x="34" y="282"/>
                    <a:pt x="33" y="280"/>
                    <a:pt x="33" y="278"/>
                  </a:cubicBezTo>
                  <a:cubicBezTo>
                    <a:pt x="32" y="277"/>
                    <a:pt x="32" y="278"/>
                    <a:pt x="32" y="276"/>
                  </a:cubicBezTo>
                  <a:cubicBezTo>
                    <a:pt x="32" y="277"/>
                    <a:pt x="33" y="280"/>
                    <a:pt x="33" y="281"/>
                  </a:cubicBezTo>
                  <a:cubicBezTo>
                    <a:pt x="34" y="283"/>
                    <a:pt x="33" y="281"/>
                    <a:pt x="34" y="284"/>
                  </a:cubicBezTo>
                  <a:cubicBezTo>
                    <a:pt x="34" y="284"/>
                    <a:pt x="33" y="280"/>
                    <a:pt x="33" y="280"/>
                  </a:cubicBezTo>
                  <a:close/>
                  <a:moveTo>
                    <a:pt x="49" y="257"/>
                  </a:moveTo>
                  <a:cubicBezTo>
                    <a:pt x="49" y="258"/>
                    <a:pt x="50" y="259"/>
                    <a:pt x="49" y="258"/>
                  </a:cubicBezTo>
                  <a:cubicBezTo>
                    <a:pt x="50" y="259"/>
                    <a:pt x="50" y="261"/>
                    <a:pt x="51" y="262"/>
                  </a:cubicBezTo>
                  <a:cubicBezTo>
                    <a:pt x="51" y="264"/>
                    <a:pt x="49" y="258"/>
                    <a:pt x="50" y="260"/>
                  </a:cubicBezTo>
                  <a:cubicBezTo>
                    <a:pt x="50" y="260"/>
                    <a:pt x="49" y="258"/>
                    <a:pt x="49" y="257"/>
                  </a:cubicBezTo>
                  <a:close/>
                  <a:moveTo>
                    <a:pt x="36" y="286"/>
                  </a:moveTo>
                  <a:cubicBezTo>
                    <a:pt x="36" y="285"/>
                    <a:pt x="36" y="285"/>
                    <a:pt x="35" y="284"/>
                  </a:cubicBezTo>
                  <a:cubicBezTo>
                    <a:pt x="35" y="285"/>
                    <a:pt x="36" y="287"/>
                    <a:pt x="36" y="286"/>
                  </a:cubicBezTo>
                  <a:cubicBezTo>
                    <a:pt x="34" y="282"/>
                    <a:pt x="35" y="283"/>
                    <a:pt x="33" y="279"/>
                  </a:cubicBezTo>
                  <a:cubicBezTo>
                    <a:pt x="36" y="286"/>
                    <a:pt x="40" y="295"/>
                    <a:pt x="44" y="303"/>
                  </a:cubicBezTo>
                  <a:cubicBezTo>
                    <a:pt x="44" y="303"/>
                    <a:pt x="44" y="304"/>
                    <a:pt x="44" y="305"/>
                  </a:cubicBezTo>
                  <a:cubicBezTo>
                    <a:pt x="43" y="303"/>
                    <a:pt x="43" y="302"/>
                    <a:pt x="43" y="302"/>
                  </a:cubicBezTo>
                  <a:cubicBezTo>
                    <a:pt x="42" y="301"/>
                    <a:pt x="42" y="301"/>
                    <a:pt x="42" y="300"/>
                  </a:cubicBezTo>
                  <a:cubicBezTo>
                    <a:pt x="41" y="299"/>
                    <a:pt x="41" y="298"/>
                    <a:pt x="40" y="295"/>
                  </a:cubicBezTo>
                  <a:cubicBezTo>
                    <a:pt x="39" y="293"/>
                    <a:pt x="36" y="288"/>
                    <a:pt x="36" y="286"/>
                  </a:cubicBezTo>
                  <a:close/>
                  <a:moveTo>
                    <a:pt x="35" y="286"/>
                  </a:moveTo>
                  <a:cubicBezTo>
                    <a:pt x="35" y="287"/>
                    <a:pt x="35" y="286"/>
                    <a:pt x="35" y="286"/>
                  </a:cubicBezTo>
                  <a:cubicBezTo>
                    <a:pt x="36" y="289"/>
                    <a:pt x="40" y="298"/>
                    <a:pt x="41" y="300"/>
                  </a:cubicBezTo>
                  <a:cubicBezTo>
                    <a:pt x="39" y="296"/>
                    <a:pt x="36" y="289"/>
                    <a:pt x="35" y="286"/>
                  </a:cubicBezTo>
                  <a:close/>
                  <a:moveTo>
                    <a:pt x="36" y="295"/>
                  </a:moveTo>
                  <a:cubicBezTo>
                    <a:pt x="36" y="294"/>
                    <a:pt x="37" y="298"/>
                    <a:pt x="39" y="301"/>
                  </a:cubicBezTo>
                  <a:cubicBezTo>
                    <a:pt x="38" y="301"/>
                    <a:pt x="37" y="297"/>
                    <a:pt x="36" y="295"/>
                  </a:cubicBezTo>
                  <a:close/>
                  <a:moveTo>
                    <a:pt x="37" y="293"/>
                  </a:moveTo>
                  <a:cubicBezTo>
                    <a:pt x="37" y="293"/>
                    <a:pt x="37" y="293"/>
                    <a:pt x="37" y="293"/>
                  </a:cubicBezTo>
                  <a:cubicBezTo>
                    <a:pt x="39" y="297"/>
                    <a:pt x="39" y="298"/>
                    <a:pt x="37" y="293"/>
                  </a:cubicBezTo>
                  <a:close/>
                  <a:moveTo>
                    <a:pt x="54" y="274"/>
                  </a:moveTo>
                  <a:cubicBezTo>
                    <a:pt x="55" y="275"/>
                    <a:pt x="55" y="276"/>
                    <a:pt x="56" y="278"/>
                  </a:cubicBezTo>
                  <a:cubicBezTo>
                    <a:pt x="57" y="280"/>
                    <a:pt x="56" y="279"/>
                    <a:pt x="56" y="278"/>
                  </a:cubicBezTo>
                  <a:cubicBezTo>
                    <a:pt x="55" y="277"/>
                    <a:pt x="55" y="275"/>
                    <a:pt x="54" y="274"/>
                  </a:cubicBezTo>
                  <a:close/>
                  <a:moveTo>
                    <a:pt x="41" y="300"/>
                  </a:moveTo>
                  <a:cubicBezTo>
                    <a:pt x="40" y="298"/>
                    <a:pt x="41" y="301"/>
                    <a:pt x="40" y="300"/>
                  </a:cubicBezTo>
                  <a:cubicBezTo>
                    <a:pt x="39" y="298"/>
                    <a:pt x="39" y="296"/>
                    <a:pt x="41" y="300"/>
                  </a:cubicBezTo>
                  <a:close/>
                  <a:moveTo>
                    <a:pt x="39" y="302"/>
                  </a:moveTo>
                  <a:cubicBezTo>
                    <a:pt x="39" y="302"/>
                    <a:pt x="41" y="307"/>
                    <a:pt x="41" y="306"/>
                  </a:cubicBezTo>
                  <a:cubicBezTo>
                    <a:pt x="40" y="305"/>
                    <a:pt x="39" y="303"/>
                    <a:pt x="39" y="302"/>
                  </a:cubicBezTo>
                  <a:close/>
                  <a:moveTo>
                    <a:pt x="57" y="282"/>
                  </a:moveTo>
                  <a:cubicBezTo>
                    <a:pt x="57" y="280"/>
                    <a:pt x="58" y="283"/>
                    <a:pt x="57" y="281"/>
                  </a:cubicBezTo>
                  <a:cubicBezTo>
                    <a:pt x="57" y="280"/>
                    <a:pt x="59" y="285"/>
                    <a:pt x="59" y="284"/>
                  </a:cubicBezTo>
                  <a:cubicBezTo>
                    <a:pt x="60" y="286"/>
                    <a:pt x="59" y="286"/>
                    <a:pt x="60" y="287"/>
                  </a:cubicBezTo>
                  <a:cubicBezTo>
                    <a:pt x="61" y="289"/>
                    <a:pt x="60" y="286"/>
                    <a:pt x="60" y="288"/>
                  </a:cubicBezTo>
                  <a:cubicBezTo>
                    <a:pt x="61" y="288"/>
                    <a:pt x="61" y="289"/>
                    <a:pt x="61" y="290"/>
                  </a:cubicBezTo>
                  <a:cubicBezTo>
                    <a:pt x="61" y="289"/>
                    <a:pt x="61" y="289"/>
                    <a:pt x="61" y="290"/>
                  </a:cubicBezTo>
                  <a:cubicBezTo>
                    <a:pt x="62" y="292"/>
                    <a:pt x="61" y="290"/>
                    <a:pt x="63" y="294"/>
                  </a:cubicBezTo>
                  <a:cubicBezTo>
                    <a:pt x="63" y="295"/>
                    <a:pt x="62" y="292"/>
                    <a:pt x="61" y="290"/>
                  </a:cubicBezTo>
                  <a:cubicBezTo>
                    <a:pt x="61" y="291"/>
                    <a:pt x="61" y="292"/>
                    <a:pt x="62" y="293"/>
                  </a:cubicBezTo>
                  <a:cubicBezTo>
                    <a:pt x="61" y="291"/>
                    <a:pt x="61" y="289"/>
                    <a:pt x="59" y="286"/>
                  </a:cubicBezTo>
                  <a:cubicBezTo>
                    <a:pt x="60" y="287"/>
                    <a:pt x="58" y="284"/>
                    <a:pt x="57" y="282"/>
                  </a:cubicBezTo>
                  <a:close/>
                  <a:moveTo>
                    <a:pt x="50" y="294"/>
                  </a:moveTo>
                  <a:cubicBezTo>
                    <a:pt x="51" y="294"/>
                    <a:pt x="51" y="296"/>
                    <a:pt x="52" y="298"/>
                  </a:cubicBezTo>
                  <a:cubicBezTo>
                    <a:pt x="52" y="299"/>
                    <a:pt x="51" y="295"/>
                    <a:pt x="50" y="294"/>
                  </a:cubicBezTo>
                  <a:close/>
                  <a:moveTo>
                    <a:pt x="44" y="305"/>
                  </a:moveTo>
                  <a:cubicBezTo>
                    <a:pt x="44" y="304"/>
                    <a:pt x="45" y="308"/>
                    <a:pt x="46" y="309"/>
                  </a:cubicBezTo>
                  <a:cubicBezTo>
                    <a:pt x="46" y="309"/>
                    <a:pt x="44" y="307"/>
                    <a:pt x="44" y="305"/>
                  </a:cubicBezTo>
                  <a:close/>
                  <a:moveTo>
                    <a:pt x="46" y="306"/>
                  </a:moveTo>
                  <a:cubicBezTo>
                    <a:pt x="47" y="308"/>
                    <a:pt x="47" y="308"/>
                    <a:pt x="48" y="312"/>
                  </a:cubicBezTo>
                  <a:cubicBezTo>
                    <a:pt x="48" y="312"/>
                    <a:pt x="45" y="306"/>
                    <a:pt x="46" y="306"/>
                  </a:cubicBezTo>
                  <a:close/>
                  <a:moveTo>
                    <a:pt x="54" y="293"/>
                  </a:moveTo>
                  <a:cubicBezTo>
                    <a:pt x="54" y="293"/>
                    <a:pt x="55" y="294"/>
                    <a:pt x="55" y="295"/>
                  </a:cubicBezTo>
                  <a:cubicBezTo>
                    <a:pt x="55" y="295"/>
                    <a:pt x="55" y="294"/>
                    <a:pt x="55" y="294"/>
                  </a:cubicBezTo>
                  <a:cubicBezTo>
                    <a:pt x="55" y="294"/>
                    <a:pt x="56" y="296"/>
                    <a:pt x="56" y="297"/>
                  </a:cubicBezTo>
                  <a:cubicBezTo>
                    <a:pt x="55" y="296"/>
                    <a:pt x="55" y="294"/>
                    <a:pt x="54" y="293"/>
                  </a:cubicBezTo>
                  <a:close/>
                  <a:moveTo>
                    <a:pt x="57" y="338"/>
                  </a:moveTo>
                  <a:cubicBezTo>
                    <a:pt x="55" y="336"/>
                    <a:pt x="61" y="344"/>
                    <a:pt x="58" y="340"/>
                  </a:cubicBezTo>
                  <a:cubicBezTo>
                    <a:pt x="59" y="342"/>
                    <a:pt x="59" y="342"/>
                    <a:pt x="60" y="343"/>
                  </a:cubicBezTo>
                  <a:cubicBezTo>
                    <a:pt x="60" y="343"/>
                    <a:pt x="59" y="342"/>
                    <a:pt x="60" y="342"/>
                  </a:cubicBezTo>
                  <a:cubicBezTo>
                    <a:pt x="61" y="345"/>
                    <a:pt x="63" y="348"/>
                    <a:pt x="63" y="348"/>
                  </a:cubicBezTo>
                  <a:cubicBezTo>
                    <a:pt x="64" y="349"/>
                    <a:pt x="65" y="350"/>
                    <a:pt x="66" y="352"/>
                  </a:cubicBezTo>
                  <a:cubicBezTo>
                    <a:pt x="67" y="353"/>
                    <a:pt x="64" y="349"/>
                    <a:pt x="63" y="349"/>
                  </a:cubicBezTo>
                  <a:cubicBezTo>
                    <a:pt x="64" y="351"/>
                    <a:pt x="66" y="352"/>
                    <a:pt x="67" y="354"/>
                  </a:cubicBezTo>
                  <a:cubicBezTo>
                    <a:pt x="68" y="355"/>
                    <a:pt x="66" y="352"/>
                    <a:pt x="66" y="353"/>
                  </a:cubicBezTo>
                  <a:cubicBezTo>
                    <a:pt x="68" y="355"/>
                    <a:pt x="68" y="356"/>
                    <a:pt x="70" y="358"/>
                  </a:cubicBezTo>
                  <a:cubicBezTo>
                    <a:pt x="71" y="360"/>
                    <a:pt x="68" y="356"/>
                    <a:pt x="68" y="357"/>
                  </a:cubicBezTo>
                  <a:cubicBezTo>
                    <a:pt x="69" y="358"/>
                    <a:pt x="70" y="359"/>
                    <a:pt x="71" y="360"/>
                  </a:cubicBezTo>
                  <a:cubicBezTo>
                    <a:pt x="72" y="362"/>
                    <a:pt x="69" y="358"/>
                    <a:pt x="71" y="360"/>
                  </a:cubicBezTo>
                  <a:cubicBezTo>
                    <a:pt x="72" y="362"/>
                    <a:pt x="72" y="362"/>
                    <a:pt x="75" y="365"/>
                  </a:cubicBezTo>
                  <a:cubicBezTo>
                    <a:pt x="74" y="365"/>
                    <a:pt x="74" y="365"/>
                    <a:pt x="74" y="365"/>
                  </a:cubicBezTo>
                  <a:cubicBezTo>
                    <a:pt x="76" y="367"/>
                    <a:pt x="75" y="366"/>
                    <a:pt x="76" y="367"/>
                  </a:cubicBezTo>
                  <a:cubicBezTo>
                    <a:pt x="80" y="374"/>
                    <a:pt x="86" y="380"/>
                    <a:pt x="91" y="387"/>
                  </a:cubicBezTo>
                  <a:cubicBezTo>
                    <a:pt x="92" y="387"/>
                    <a:pt x="96" y="392"/>
                    <a:pt x="95" y="392"/>
                  </a:cubicBezTo>
                  <a:cubicBezTo>
                    <a:pt x="97" y="394"/>
                    <a:pt x="97" y="393"/>
                    <a:pt x="99" y="396"/>
                  </a:cubicBezTo>
                  <a:cubicBezTo>
                    <a:pt x="100" y="397"/>
                    <a:pt x="103" y="401"/>
                    <a:pt x="107" y="404"/>
                  </a:cubicBezTo>
                  <a:cubicBezTo>
                    <a:pt x="110" y="408"/>
                    <a:pt x="114" y="411"/>
                    <a:pt x="116" y="414"/>
                  </a:cubicBezTo>
                  <a:cubicBezTo>
                    <a:pt x="116" y="414"/>
                    <a:pt x="115" y="413"/>
                    <a:pt x="114" y="412"/>
                  </a:cubicBezTo>
                  <a:cubicBezTo>
                    <a:pt x="114" y="412"/>
                    <a:pt x="115" y="413"/>
                    <a:pt x="115" y="413"/>
                  </a:cubicBezTo>
                  <a:cubicBezTo>
                    <a:pt x="117" y="414"/>
                    <a:pt x="123" y="420"/>
                    <a:pt x="125" y="423"/>
                  </a:cubicBezTo>
                  <a:cubicBezTo>
                    <a:pt x="129" y="425"/>
                    <a:pt x="131" y="428"/>
                    <a:pt x="135" y="431"/>
                  </a:cubicBezTo>
                  <a:cubicBezTo>
                    <a:pt x="135" y="431"/>
                    <a:pt x="134" y="430"/>
                    <a:pt x="133" y="430"/>
                  </a:cubicBezTo>
                  <a:cubicBezTo>
                    <a:pt x="133" y="429"/>
                    <a:pt x="131" y="427"/>
                    <a:pt x="130" y="427"/>
                  </a:cubicBezTo>
                  <a:cubicBezTo>
                    <a:pt x="130" y="427"/>
                    <a:pt x="131" y="428"/>
                    <a:pt x="132" y="429"/>
                  </a:cubicBezTo>
                  <a:cubicBezTo>
                    <a:pt x="130" y="427"/>
                    <a:pt x="126" y="424"/>
                    <a:pt x="122" y="420"/>
                  </a:cubicBezTo>
                  <a:cubicBezTo>
                    <a:pt x="123" y="421"/>
                    <a:pt x="122" y="421"/>
                    <a:pt x="122" y="420"/>
                  </a:cubicBezTo>
                  <a:cubicBezTo>
                    <a:pt x="121" y="419"/>
                    <a:pt x="120" y="418"/>
                    <a:pt x="119" y="417"/>
                  </a:cubicBezTo>
                  <a:cubicBezTo>
                    <a:pt x="118" y="416"/>
                    <a:pt x="114" y="412"/>
                    <a:pt x="111" y="410"/>
                  </a:cubicBezTo>
                  <a:cubicBezTo>
                    <a:pt x="108" y="407"/>
                    <a:pt x="105" y="404"/>
                    <a:pt x="106" y="405"/>
                  </a:cubicBezTo>
                  <a:cubicBezTo>
                    <a:pt x="101" y="401"/>
                    <a:pt x="100" y="399"/>
                    <a:pt x="95" y="395"/>
                  </a:cubicBezTo>
                  <a:cubicBezTo>
                    <a:pt x="95" y="394"/>
                    <a:pt x="93" y="392"/>
                    <a:pt x="93" y="391"/>
                  </a:cubicBezTo>
                  <a:cubicBezTo>
                    <a:pt x="92" y="390"/>
                    <a:pt x="86" y="384"/>
                    <a:pt x="83" y="380"/>
                  </a:cubicBezTo>
                  <a:cubicBezTo>
                    <a:pt x="82" y="378"/>
                    <a:pt x="82" y="378"/>
                    <a:pt x="81" y="377"/>
                  </a:cubicBezTo>
                  <a:cubicBezTo>
                    <a:pt x="79" y="374"/>
                    <a:pt x="76" y="371"/>
                    <a:pt x="73" y="367"/>
                  </a:cubicBezTo>
                  <a:cubicBezTo>
                    <a:pt x="71" y="364"/>
                    <a:pt x="69" y="360"/>
                    <a:pt x="67" y="357"/>
                  </a:cubicBezTo>
                  <a:cubicBezTo>
                    <a:pt x="67" y="357"/>
                    <a:pt x="64" y="353"/>
                    <a:pt x="62" y="349"/>
                  </a:cubicBezTo>
                  <a:cubicBezTo>
                    <a:pt x="60" y="347"/>
                    <a:pt x="54" y="337"/>
                    <a:pt x="52" y="334"/>
                  </a:cubicBezTo>
                  <a:cubicBezTo>
                    <a:pt x="50" y="331"/>
                    <a:pt x="52" y="334"/>
                    <a:pt x="52" y="332"/>
                  </a:cubicBezTo>
                  <a:cubicBezTo>
                    <a:pt x="50" y="330"/>
                    <a:pt x="47" y="324"/>
                    <a:pt x="46" y="322"/>
                  </a:cubicBezTo>
                  <a:cubicBezTo>
                    <a:pt x="47" y="323"/>
                    <a:pt x="46" y="322"/>
                    <a:pt x="45" y="320"/>
                  </a:cubicBezTo>
                  <a:cubicBezTo>
                    <a:pt x="45" y="318"/>
                    <a:pt x="43" y="316"/>
                    <a:pt x="43" y="314"/>
                  </a:cubicBezTo>
                  <a:cubicBezTo>
                    <a:pt x="44" y="317"/>
                    <a:pt x="46" y="321"/>
                    <a:pt x="47" y="323"/>
                  </a:cubicBezTo>
                  <a:cubicBezTo>
                    <a:pt x="48" y="324"/>
                    <a:pt x="48" y="324"/>
                    <a:pt x="49" y="327"/>
                  </a:cubicBezTo>
                  <a:cubicBezTo>
                    <a:pt x="49" y="327"/>
                    <a:pt x="49" y="326"/>
                    <a:pt x="49" y="326"/>
                  </a:cubicBezTo>
                  <a:cubicBezTo>
                    <a:pt x="52" y="331"/>
                    <a:pt x="55" y="336"/>
                    <a:pt x="58" y="341"/>
                  </a:cubicBezTo>
                  <a:cubicBezTo>
                    <a:pt x="61" y="345"/>
                    <a:pt x="63" y="350"/>
                    <a:pt x="66" y="354"/>
                  </a:cubicBezTo>
                  <a:cubicBezTo>
                    <a:pt x="67" y="356"/>
                    <a:pt x="70" y="360"/>
                    <a:pt x="71" y="360"/>
                  </a:cubicBezTo>
                  <a:cubicBezTo>
                    <a:pt x="69" y="357"/>
                    <a:pt x="66" y="354"/>
                    <a:pt x="64" y="350"/>
                  </a:cubicBezTo>
                  <a:cubicBezTo>
                    <a:pt x="62" y="347"/>
                    <a:pt x="59" y="343"/>
                    <a:pt x="57" y="340"/>
                  </a:cubicBezTo>
                  <a:cubicBezTo>
                    <a:pt x="58" y="341"/>
                    <a:pt x="58" y="341"/>
                    <a:pt x="58" y="341"/>
                  </a:cubicBezTo>
                  <a:cubicBezTo>
                    <a:pt x="58" y="340"/>
                    <a:pt x="53" y="334"/>
                    <a:pt x="55" y="335"/>
                  </a:cubicBezTo>
                  <a:cubicBezTo>
                    <a:pt x="53" y="332"/>
                    <a:pt x="52" y="330"/>
                    <a:pt x="51" y="329"/>
                  </a:cubicBezTo>
                  <a:cubicBezTo>
                    <a:pt x="49" y="325"/>
                    <a:pt x="47" y="322"/>
                    <a:pt x="47" y="322"/>
                  </a:cubicBezTo>
                  <a:cubicBezTo>
                    <a:pt x="48" y="324"/>
                    <a:pt x="49" y="325"/>
                    <a:pt x="50" y="326"/>
                  </a:cubicBezTo>
                  <a:cubicBezTo>
                    <a:pt x="48" y="324"/>
                    <a:pt x="48" y="322"/>
                    <a:pt x="47" y="320"/>
                  </a:cubicBezTo>
                  <a:cubicBezTo>
                    <a:pt x="47" y="320"/>
                    <a:pt x="47" y="321"/>
                    <a:pt x="46" y="320"/>
                  </a:cubicBezTo>
                  <a:cubicBezTo>
                    <a:pt x="44" y="316"/>
                    <a:pt x="44" y="315"/>
                    <a:pt x="43" y="312"/>
                  </a:cubicBezTo>
                  <a:cubicBezTo>
                    <a:pt x="44" y="314"/>
                    <a:pt x="45" y="317"/>
                    <a:pt x="46" y="318"/>
                  </a:cubicBezTo>
                  <a:cubicBezTo>
                    <a:pt x="47" y="319"/>
                    <a:pt x="47" y="319"/>
                    <a:pt x="47" y="320"/>
                  </a:cubicBezTo>
                  <a:cubicBezTo>
                    <a:pt x="49" y="324"/>
                    <a:pt x="49" y="324"/>
                    <a:pt x="52" y="330"/>
                  </a:cubicBezTo>
                  <a:cubicBezTo>
                    <a:pt x="52" y="329"/>
                    <a:pt x="52" y="327"/>
                    <a:pt x="53" y="329"/>
                  </a:cubicBezTo>
                  <a:cubicBezTo>
                    <a:pt x="55" y="333"/>
                    <a:pt x="54" y="332"/>
                    <a:pt x="55" y="335"/>
                  </a:cubicBezTo>
                  <a:cubicBezTo>
                    <a:pt x="54" y="333"/>
                    <a:pt x="55" y="333"/>
                    <a:pt x="53" y="331"/>
                  </a:cubicBezTo>
                  <a:cubicBezTo>
                    <a:pt x="53" y="330"/>
                    <a:pt x="54" y="332"/>
                    <a:pt x="53" y="330"/>
                  </a:cubicBezTo>
                  <a:cubicBezTo>
                    <a:pt x="54" y="332"/>
                    <a:pt x="55" y="334"/>
                    <a:pt x="56" y="335"/>
                  </a:cubicBezTo>
                  <a:cubicBezTo>
                    <a:pt x="57" y="337"/>
                    <a:pt x="58" y="338"/>
                    <a:pt x="59" y="340"/>
                  </a:cubicBezTo>
                  <a:cubicBezTo>
                    <a:pt x="59" y="341"/>
                    <a:pt x="57" y="337"/>
                    <a:pt x="57" y="338"/>
                  </a:cubicBezTo>
                  <a:close/>
                  <a:moveTo>
                    <a:pt x="45" y="315"/>
                  </a:moveTo>
                  <a:cubicBezTo>
                    <a:pt x="46" y="316"/>
                    <a:pt x="47" y="318"/>
                    <a:pt x="48" y="320"/>
                  </a:cubicBezTo>
                  <a:cubicBezTo>
                    <a:pt x="47" y="319"/>
                    <a:pt x="46" y="317"/>
                    <a:pt x="45" y="315"/>
                  </a:cubicBezTo>
                  <a:close/>
                  <a:moveTo>
                    <a:pt x="49" y="312"/>
                  </a:moveTo>
                  <a:cubicBezTo>
                    <a:pt x="50" y="313"/>
                    <a:pt x="50" y="314"/>
                    <a:pt x="49" y="314"/>
                  </a:cubicBezTo>
                  <a:cubicBezTo>
                    <a:pt x="50" y="315"/>
                    <a:pt x="50" y="315"/>
                    <a:pt x="50" y="315"/>
                  </a:cubicBezTo>
                  <a:cubicBezTo>
                    <a:pt x="51" y="316"/>
                    <a:pt x="50" y="315"/>
                    <a:pt x="50" y="315"/>
                  </a:cubicBezTo>
                  <a:cubicBezTo>
                    <a:pt x="51" y="316"/>
                    <a:pt x="51" y="317"/>
                    <a:pt x="52" y="319"/>
                  </a:cubicBezTo>
                  <a:cubicBezTo>
                    <a:pt x="52" y="319"/>
                    <a:pt x="51" y="317"/>
                    <a:pt x="51" y="317"/>
                  </a:cubicBezTo>
                  <a:cubicBezTo>
                    <a:pt x="51" y="318"/>
                    <a:pt x="53" y="320"/>
                    <a:pt x="54" y="322"/>
                  </a:cubicBezTo>
                  <a:cubicBezTo>
                    <a:pt x="53" y="321"/>
                    <a:pt x="52" y="319"/>
                    <a:pt x="51" y="318"/>
                  </a:cubicBezTo>
                  <a:cubicBezTo>
                    <a:pt x="50" y="316"/>
                    <a:pt x="49" y="314"/>
                    <a:pt x="48" y="312"/>
                  </a:cubicBezTo>
                  <a:cubicBezTo>
                    <a:pt x="50" y="314"/>
                    <a:pt x="48" y="311"/>
                    <a:pt x="49" y="312"/>
                  </a:cubicBezTo>
                  <a:close/>
                  <a:moveTo>
                    <a:pt x="48" y="314"/>
                  </a:moveTo>
                  <a:cubicBezTo>
                    <a:pt x="49" y="314"/>
                    <a:pt x="50" y="316"/>
                    <a:pt x="51" y="318"/>
                  </a:cubicBezTo>
                  <a:cubicBezTo>
                    <a:pt x="52" y="320"/>
                    <a:pt x="53" y="321"/>
                    <a:pt x="53" y="322"/>
                  </a:cubicBezTo>
                  <a:cubicBezTo>
                    <a:pt x="52" y="320"/>
                    <a:pt x="51" y="319"/>
                    <a:pt x="50" y="318"/>
                  </a:cubicBezTo>
                  <a:cubicBezTo>
                    <a:pt x="50" y="317"/>
                    <a:pt x="49" y="315"/>
                    <a:pt x="48" y="314"/>
                  </a:cubicBezTo>
                  <a:close/>
                  <a:moveTo>
                    <a:pt x="47" y="319"/>
                  </a:moveTo>
                  <a:cubicBezTo>
                    <a:pt x="47" y="318"/>
                    <a:pt x="50" y="323"/>
                    <a:pt x="49" y="323"/>
                  </a:cubicBezTo>
                  <a:cubicBezTo>
                    <a:pt x="47" y="320"/>
                    <a:pt x="48" y="321"/>
                    <a:pt x="47" y="319"/>
                  </a:cubicBezTo>
                  <a:close/>
                  <a:moveTo>
                    <a:pt x="64" y="297"/>
                  </a:moveTo>
                  <a:cubicBezTo>
                    <a:pt x="63" y="296"/>
                    <a:pt x="63" y="295"/>
                    <a:pt x="62" y="294"/>
                  </a:cubicBezTo>
                  <a:cubicBezTo>
                    <a:pt x="62" y="294"/>
                    <a:pt x="63" y="295"/>
                    <a:pt x="63" y="296"/>
                  </a:cubicBezTo>
                  <a:cubicBezTo>
                    <a:pt x="64" y="297"/>
                    <a:pt x="64" y="296"/>
                    <a:pt x="65" y="299"/>
                  </a:cubicBezTo>
                  <a:cubicBezTo>
                    <a:pt x="65" y="299"/>
                    <a:pt x="65" y="299"/>
                    <a:pt x="65" y="299"/>
                  </a:cubicBezTo>
                  <a:cubicBezTo>
                    <a:pt x="64" y="297"/>
                    <a:pt x="64" y="297"/>
                    <a:pt x="64" y="297"/>
                  </a:cubicBezTo>
                  <a:close/>
                  <a:moveTo>
                    <a:pt x="49" y="321"/>
                  </a:moveTo>
                  <a:cubicBezTo>
                    <a:pt x="49" y="320"/>
                    <a:pt x="50" y="324"/>
                    <a:pt x="51" y="325"/>
                  </a:cubicBezTo>
                  <a:cubicBezTo>
                    <a:pt x="51" y="326"/>
                    <a:pt x="50" y="325"/>
                    <a:pt x="50" y="325"/>
                  </a:cubicBezTo>
                  <a:cubicBezTo>
                    <a:pt x="49" y="323"/>
                    <a:pt x="50" y="324"/>
                    <a:pt x="49" y="321"/>
                  </a:cubicBezTo>
                  <a:close/>
                  <a:moveTo>
                    <a:pt x="61" y="317"/>
                  </a:moveTo>
                  <a:cubicBezTo>
                    <a:pt x="61" y="316"/>
                    <a:pt x="59" y="313"/>
                    <a:pt x="59" y="312"/>
                  </a:cubicBezTo>
                  <a:cubicBezTo>
                    <a:pt x="59" y="312"/>
                    <a:pt x="61" y="315"/>
                    <a:pt x="61" y="316"/>
                  </a:cubicBezTo>
                  <a:cubicBezTo>
                    <a:pt x="61" y="316"/>
                    <a:pt x="62" y="318"/>
                    <a:pt x="62" y="318"/>
                  </a:cubicBezTo>
                  <a:cubicBezTo>
                    <a:pt x="63" y="319"/>
                    <a:pt x="64" y="320"/>
                    <a:pt x="65" y="322"/>
                  </a:cubicBezTo>
                  <a:cubicBezTo>
                    <a:pt x="65" y="323"/>
                    <a:pt x="63" y="319"/>
                    <a:pt x="64" y="322"/>
                  </a:cubicBezTo>
                  <a:cubicBezTo>
                    <a:pt x="64" y="322"/>
                    <a:pt x="63" y="321"/>
                    <a:pt x="62" y="319"/>
                  </a:cubicBezTo>
                  <a:cubicBezTo>
                    <a:pt x="62" y="319"/>
                    <a:pt x="63" y="320"/>
                    <a:pt x="63" y="319"/>
                  </a:cubicBezTo>
                  <a:cubicBezTo>
                    <a:pt x="61" y="317"/>
                    <a:pt x="61" y="317"/>
                    <a:pt x="59" y="314"/>
                  </a:cubicBezTo>
                  <a:cubicBezTo>
                    <a:pt x="61" y="317"/>
                    <a:pt x="60" y="314"/>
                    <a:pt x="61" y="317"/>
                  </a:cubicBezTo>
                  <a:close/>
                  <a:moveTo>
                    <a:pt x="55" y="333"/>
                  </a:moveTo>
                  <a:cubicBezTo>
                    <a:pt x="55" y="332"/>
                    <a:pt x="55" y="333"/>
                    <a:pt x="56" y="334"/>
                  </a:cubicBezTo>
                  <a:cubicBezTo>
                    <a:pt x="56" y="335"/>
                    <a:pt x="57" y="337"/>
                    <a:pt x="58" y="338"/>
                  </a:cubicBezTo>
                  <a:cubicBezTo>
                    <a:pt x="58" y="338"/>
                    <a:pt x="56" y="335"/>
                    <a:pt x="55" y="333"/>
                  </a:cubicBezTo>
                  <a:close/>
                  <a:moveTo>
                    <a:pt x="65" y="323"/>
                  </a:moveTo>
                  <a:cubicBezTo>
                    <a:pt x="65" y="324"/>
                    <a:pt x="65" y="324"/>
                    <a:pt x="66" y="324"/>
                  </a:cubicBezTo>
                  <a:cubicBezTo>
                    <a:pt x="67" y="326"/>
                    <a:pt x="67" y="326"/>
                    <a:pt x="67" y="327"/>
                  </a:cubicBezTo>
                  <a:cubicBezTo>
                    <a:pt x="67" y="328"/>
                    <a:pt x="65" y="323"/>
                    <a:pt x="66" y="326"/>
                  </a:cubicBezTo>
                  <a:cubicBezTo>
                    <a:pt x="66" y="326"/>
                    <a:pt x="65" y="324"/>
                    <a:pt x="65" y="323"/>
                  </a:cubicBezTo>
                  <a:close/>
                  <a:moveTo>
                    <a:pt x="68" y="329"/>
                  </a:moveTo>
                  <a:cubicBezTo>
                    <a:pt x="68" y="329"/>
                    <a:pt x="70" y="332"/>
                    <a:pt x="70" y="331"/>
                  </a:cubicBezTo>
                  <a:cubicBezTo>
                    <a:pt x="70" y="332"/>
                    <a:pt x="69" y="331"/>
                    <a:pt x="71" y="334"/>
                  </a:cubicBezTo>
                  <a:cubicBezTo>
                    <a:pt x="70" y="331"/>
                    <a:pt x="72" y="334"/>
                    <a:pt x="72" y="335"/>
                  </a:cubicBezTo>
                  <a:cubicBezTo>
                    <a:pt x="71" y="334"/>
                    <a:pt x="69" y="331"/>
                    <a:pt x="68" y="329"/>
                  </a:cubicBezTo>
                  <a:close/>
                  <a:moveTo>
                    <a:pt x="71" y="335"/>
                  </a:moveTo>
                  <a:cubicBezTo>
                    <a:pt x="71" y="335"/>
                    <a:pt x="70" y="333"/>
                    <a:pt x="69" y="332"/>
                  </a:cubicBezTo>
                  <a:cubicBezTo>
                    <a:pt x="69" y="331"/>
                    <a:pt x="69" y="331"/>
                    <a:pt x="69" y="331"/>
                  </a:cubicBezTo>
                  <a:cubicBezTo>
                    <a:pt x="70" y="332"/>
                    <a:pt x="70" y="333"/>
                    <a:pt x="71" y="333"/>
                  </a:cubicBezTo>
                  <a:cubicBezTo>
                    <a:pt x="70" y="333"/>
                    <a:pt x="70" y="333"/>
                    <a:pt x="71" y="335"/>
                  </a:cubicBezTo>
                  <a:close/>
                  <a:moveTo>
                    <a:pt x="63" y="347"/>
                  </a:moveTo>
                  <a:cubicBezTo>
                    <a:pt x="63" y="346"/>
                    <a:pt x="65" y="350"/>
                    <a:pt x="66" y="351"/>
                  </a:cubicBezTo>
                  <a:cubicBezTo>
                    <a:pt x="66" y="352"/>
                    <a:pt x="64" y="349"/>
                    <a:pt x="63" y="347"/>
                  </a:cubicBezTo>
                  <a:close/>
                  <a:moveTo>
                    <a:pt x="77" y="322"/>
                  </a:moveTo>
                  <a:cubicBezTo>
                    <a:pt x="77" y="321"/>
                    <a:pt x="78" y="322"/>
                    <a:pt x="78" y="322"/>
                  </a:cubicBezTo>
                  <a:cubicBezTo>
                    <a:pt x="79" y="324"/>
                    <a:pt x="82" y="327"/>
                    <a:pt x="82" y="328"/>
                  </a:cubicBezTo>
                  <a:cubicBezTo>
                    <a:pt x="78" y="322"/>
                    <a:pt x="79" y="324"/>
                    <a:pt x="77" y="322"/>
                  </a:cubicBezTo>
                  <a:close/>
                  <a:moveTo>
                    <a:pt x="74" y="332"/>
                  </a:moveTo>
                  <a:cubicBezTo>
                    <a:pt x="74" y="333"/>
                    <a:pt x="75" y="333"/>
                    <a:pt x="74" y="332"/>
                  </a:cubicBezTo>
                  <a:cubicBezTo>
                    <a:pt x="76" y="335"/>
                    <a:pt x="75" y="334"/>
                    <a:pt x="76" y="336"/>
                  </a:cubicBezTo>
                  <a:cubicBezTo>
                    <a:pt x="76" y="336"/>
                    <a:pt x="76" y="335"/>
                    <a:pt x="74" y="332"/>
                  </a:cubicBezTo>
                  <a:close/>
                  <a:moveTo>
                    <a:pt x="75" y="340"/>
                  </a:moveTo>
                  <a:cubicBezTo>
                    <a:pt x="75" y="339"/>
                    <a:pt x="77" y="343"/>
                    <a:pt x="77" y="343"/>
                  </a:cubicBezTo>
                  <a:cubicBezTo>
                    <a:pt x="79" y="345"/>
                    <a:pt x="77" y="343"/>
                    <a:pt x="78" y="345"/>
                  </a:cubicBezTo>
                  <a:cubicBezTo>
                    <a:pt x="79" y="346"/>
                    <a:pt x="81" y="349"/>
                    <a:pt x="82" y="351"/>
                  </a:cubicBezTo>
                  <a:cubicBezTo>
                    <a:pt x="79" y="347"/>
                    <a:pt x="77" y="344"/>
                    <a:pt x="75" y="340"/>
                  </a:cubicBezTo>
                  <a:close/>
                  <a:moveTo>
                    <a:pt x="77" y="342"/>
                  </a:moveTo>
                  <a:cubicBezTo>
                    <a:pt x="79" y="345"/>
                    <a:pt x="81" y="349"/>
                    <a:pt x="83" y="351"/>
                  </a:cubicBezTo>
                  <a:cubicBezTo>
                    <a:pt x="82" y="350"/>
                    <a:pt x="79" y="345"/>
                    <a:pt x="77" y="342"/>
                  </a:cubicBezTo>
                  <a:close/>
                  <a:moveTo>
                    <a:pt x="84" y="331"/>
                  </a:moveTo>
                  <a:cubicBezTo>
                    <a:pt x="85" y="332"/>
                    <a:pt x="84" y="332"/>
                    <a:pt x="85" y="334"/>
                  </a:cubicBezTo>
                  <a:cubicBezTo>
                    <a:pt x="84" y="333"/>
                    <a:pt x="82" y="329"/>
                    <a:pt x="84" y="331"/>
                  </a:cubicBezTo>
                  <a:close/>
                  <a:moveTo>
                    <a:pt x="85" y="345"/>
                  </a:moveTo>
                  <a:cubicBezTo>
                    <a:pt x="88" y="349"/>
                    <a:pt x="86" y="347"/>
                    <a:pt x="89" y="351"/>
                  </a:cubicBezTo>
                  <a:cubicBezTo>
                    <a:pt x="87" y="347"/>
                    <a:pt x="85" y="344"/>
                    <a:pt x="85" y="345"/>
                  </a:cubicBezTo>
                  <a:close/>
                  <a:moveTo>
                    <a:pt x="84" y="354"/>
                  </a:moveTo>
                  <a:cubicBezTo>
                    <a:pt x="85" y="354"/>
                    <a:pt x="85" y="355"/>
                    <a:pt x="86" y="357"/>
                  </a:cubicBezTo>
                  <a:cubicBezTo>
                    <a:pt x="87" y="358"/>
                    <a:pt x="88" y="359"/>
                    <a:pt x="89" y="360"/>
                  </a:cubicBezTo>
                  <a:cubicBezTo>
                    <a:pt x="88" y="360"/>
                    <a:pt x="91" y="364"/>
                    <a:pt x="94" y="367"/>
                  </a:cubicBezTo>
                  <a:cubicBezTo>
                    <a:pt x="94" y="367"/>
                    <a:pt x="94" y="367"/>
                    <a:pt x="94" y="367"/>
                  </a:cubicBezTo>
                  <a:cubicBezTo>
                    <a:pt x="92" y="365"/>
                    <a:pt x="92" y="365"/>
                    <a:pt x="91" y="364"/>
                  </a:cubicBezTo>
                  <a:cubicBezTo>
                    <a:pt x="91" y="364"/>
                    <a:pt x="89" y="361"/>
                    <a:pt x="88" y="360"/>
                  </a:cubicBezTo>
                  <a:cubicBezTo>
                    <a:pt x="88" y="360"/>
                    <a:pt x="86" y="357"/>
                    <a:pt x="86" y="357"/>
                  </a:cubicBezTo>
                  <a:cubicBezTo>
                    <a:pt x="85" y="356"/>
                    <a:pt x="85" y="355"/>
                    <a:pt x="84" y="354"/>
                  </a:cubicBezTo>
                  <a:close/>
                  <a:moveTo>
                    <a:pt x="88" y="354"/>
                  </a:moveTo>
                  <a:cubicBezTo>
                    <a:pt x="89" y="355"/>
                    <a:pt x="89" y="355"/>
                    <a:pt x="90" y="356"/>
                  </a:cubicBezTo>
                  <a:cubicBezTo>
                    <a:pt x="90" y="357"/>
                    <a:pt x="87" y="354"/>
                    <a:pt x="88" y="354"/>
                  </a:cubicBezTo>
                  <a:close/>
                  <a:moveTo>
                    <a:pt x="92" y="357"/>
                  </a:moveTo>
                  <a:cubicBezTo>
                    <a:pt x="92" y="357"/>
                    <a:pt x="95" y="361"/>
                    <a:pt x="97" y="364"/>
                  </a:cubicBezTo>
                  <a:cubicBezTo>
                    <a:pt x="96" y="362"/>
                    <a:pt x="94" y="360"/>
                    <a:pt x="92" y="357"/>
                  </a:cubicBezTo>
                  <a:close/>
                  <a:moveTo>
                    <a:pt x="92" y="359"/>
                  </a:moveTo>
                  <a:cubicBezTo>
                    <a:pt x="91" y="358"/>
                    <a:pt x="94" y="361"/>
                    <a:pt x="95" y="362"/>
                  </a:cubicBezTo>
                  <a:cubicBezTo>
                    <a:pt x="95" y="363"/>
                    <a:pt x="93" y="361"/>
                    <a:pt x="92" y="359"/>
                  </a:cubicBezTo>
                  <a:close/>
                  <a:moveTo>
                    <a:pt x="97" y="371"/>
                  </a:moveTo>
                  <a:cubicBezTo>
                    <a:pt x="98" y="371"/>
                    <a:pt x="98" y="372"/>
                    <a:pt x="98" y="372"/>
                  </a:cubicBezTo>
                  <a:cubicBezTo>
                    <a:pt x="100" y="375"/>
                    <a:pt x="96" y="371"/>
                    <a:pt x="97" y="371"/>
                  </a:cubicBezTo>
                  <a:close/>
                  <a:moveTo>
                    <a:pt x="99" y="369"/>
                  </a:moveTo>
                  <a:cubicBezTo>
                    <a:pt x="100" y="370"/>
                    <a:pt x="101" y="372"/>
                    <a:pt x="101" y="373"/>
                  </a:cubicBezTo>
                  <a:cubicBezTo>
                    <a:pt x="100" y="371"/>
                    <a:pt x="100" y="371"/>
                    <a:pt x="99" y="369"/>
                  </a:cubicBezTo>
                  <a:close/>
                  <a:moveTo>
                    <a:pt x="100" y="366"/>
                  </a:moveTo>
                  <a:cubicBezTo>
                    <a:pt x="102" y="368"/>
                    <a:pt x="105" y="371"/>
                    <a:pt x="108" y="374"/>
                  </a:cubicBezTo>
                  <a:cubicBezTo>
                    <a:pt x="107" y="374"/>
                    <a:pt x="104" y="370"/>
                    <a:pt x="104" y="371"/>
                  </a:cubicBezTo>
                  <a:cubicBezTo>
                    <a:pt x="103" y="370"/>
                    <a:pt x="101" y="368"/>
                    <a:pt x="100" y="366"/>
                  </a:cubicBezTo>
                  <a:close/>
                  <a:moveTo>
                    <a:pt x="105" y="373"/>
                  </a:moveTo>
                  <a:cubicBezTo>
                    <a:pt x="107" y="374"/>
                    <a:pt x="110" y="377"/>
                    <a:pt x="110" y="378"/>
                  </a:cubicBezTo>
                  <a:cubicBezTo>
                    <a:pt x="108" y="375"/>
                    <a:pt x="108" y="375"/>
                    <a:pt x="105" y="373"/>
                  </a:cubicBezTo>
                  <a:close/>
                  <a:moveTo>
                    <a:pt x="111" y="383"/>
                  </a:moveTo>
                  <a:cubicBezTo>
                    <a:pt x="112" y="385"/>
                    <a:pt x="113" y="385"/>
                    <a:pt x="115" y="387"/>
                  </a:cubicBezTo>
                  <a:cubicBezTo>
                    <a:pt x="115" y="388"/>
                    <a:pt x="114" y="387"/>
                    <a:pt x="113" y="386"/>
                  </a:cubicBezTo>
                  <a:cubicBezTo>
                    <a:pt x="111" y="384"/>
                    <a:pt x="111" y="384"/>
                    <a:pt x="111" y="384"/>
                  </a:cubicBezTo>
                  <a:cubicBezTo>
                    <a:pt x="110" y="383"/>
                    <a:pt x="110" y="383"/>
                    <a:pt x="111" y="383"/>
                  </a:cubicBezTo>
                  <a:close/>
                  <a:moveTo>
                    <a:pt x="107" y="396"/>
                  </a:moveTo>
                  <a:cubicBezTo>
                    <a:pt x="106" y="395"/>
                    <a:pt x="109" y="398"/>
                    <a:pt x="108" y="397"/>
                  </a:cubicBezTo>
                  <a:cubicBezTo>
                    <a:pt x="110" y="399"/>
                    <a:pt x="109" y="398"/>
                    <a:pt x="107" y="396"/>
                  </a:cubicBezTo>
                  <a:close/>
                  <a:moveTo>
                    <a:pt x="110" y="399"/>
                  </a:moveTo>
                  <a:cubicBezTo>
                    <a:pt x="114" y="403"/>
                    <a:pt x="112" y="402"/>
                    <a:pt x="117" y="406"/>
                  </a:cubicBezTo>
                  <a:cubicBezTo>
                    <a:pt x="117" y="406"/>
                    <a:pt x="118" y="407"/>
                    <a:pt x="118" y="407"/>
                  </a:cubicBezTo>
                  <a:cubicBezTo>
                    <a:pt x="116" y="405"/>
                    <a:pt x="115" y="404"/>
                    <a:pt x="113" y="403"/>
                  </a:cubicBezTo>
                  <a:cubicBezTo>
                    <a:pt x="112" y="402"/>
                    <a:pt x="111" y="400"/>
                    <a:pt x="109" y="399"/>
                  </a:cubicBezTo>
                  <a:cubicBezTo>
                    <a:pt x="110" y="399"/>
                    <a:pt x="110" y="399"/>
                    <a:pt x="112" y="401"/>
                  </a:cubicBezTo>
                  <a:cubicBezTo>
                    <a:pt x="112" y="401"/>
                    <a:pt x="111" y="400"/>
                    <a:pt x="110" y="399"/>
                  </a:cubicBezTo>
                  <a:close/>
                  <a:moveTo>
                    <a:pt x="117" y="390"/>
                  </a:moveTo>
                  <a:cubicBezTo>
                    <a:pt x="117" y="389"/>
                    <a:pt x="117" y="389"/>
                    <a:pt x="117" y="389"/>
                  </a:cubicBezTo>
                  <a:cubicBezTo>
                    <a:pt x="118" y="390"/>
                    <a:pt x="119" y="391"/>
                    <a:pt x="119" y="392"/>
                  </a:cubicBezTo>
                  <a:cubicBezTo>
                    <a:pt x="119" y="392"/>
                    <a:pt x="117" y="390"/>
                    <a:pt x="117" y="390"/>
                  </a:cubicBezTo>
                  <a:close/>
                  <a:moveTo>
                    <a:pt x="116" y="393"/>
                  </a:moveTo>
                  <a:cubicBezTo>
                    <a:pt x="116" y="392"/>
                    <a:pt x="118" y="395"/>
                    <a:pt x="118" y="395"/>
                  </a:cubicBezTo>
                  <a:cubicBezTo>
                    <a:pt x="120" y="396"/>
                    <a:pt x="117" y="394"/>
                    <a:pt x="119" y="395"/>
                  </a:cubicBezTo>
                  <a:cubicBezTo>
                    <a:pt x="120" y="396"/>
                    <a:pt x="120" y="397"/>
                    <a:pt x="120" y="397"/>
                  </a:cubicBezTo>
                  <a:cubicBezTo>
                    <a:pt x="119" y="396"/>
                    <a:pt x="118" y="395"/>
                    <a:pt x="116" y="393"/>
                  </a:cubicBezTo>
                  <a:close/>
                  <a:moveTo>
                    <a:pt x="121" y="398"/>
                  </a:moveTo>
                  <a:cubicBezTo>
                    <a:pt x="120" y="396"/>
                    <a:pt x="123" y="399"/>
                    <a:pt x="123" y="400"/>
                  </a:cubicBezTo>
                  <a:cubicBezTo>
                    <a:pt x="123" y="400"/>
                    <a:pt x="123" y="400"/>
                    <a:pt x="122" y="399"/>
                  </a:cubicBezTo>
                  <a:cubicBezTo>
                    <a:pt x="123" y="400"/>
                    <a:pt x="124" y="401"/>
                    <a:pt x="124" y="401"/>
                  </a:cubicBezTo>
                  <a:cubicBezTo>
                    <a:pt x="124" y="401"/>
                    <a:pt x="124" y="401"/>
                    <a:pt x="124" y="400"/>
                  </a:cubicBezTo>
                  <a:cubicBezTo>
                    <a:pt x="124" y="400"/>
                    <a:pt x="129" y="406"/>
                    <a:pt x="126" y="403"/>
                  </a:cubicBezTo>
                  <a:cubicBezTo>
                    <a:pt x="126" y="403"/>
                    <a:pt x="129" y="406"/>
                    <a:pt x="128" y="405"/>
                  </a:cubicBezTo>
                  <a:cubicBezTo>
                    <a:pt x="129" y="405"/>
                    <a:pt x="129" y="406"/>
                    <a:pt x="130" y="406"/>
                  </a:cubicBezTo>
                  <a:cubicBezTo>
                    <a:pt x="130" y="407"/>
                    <a:pt x="129" y="406"/>
                    <a:pt x="129" y="406"/>
                  </a:cubicBezTo>
                  <a:cubicBezTo>
                    <a:pt x="126" y="403"/>
                    <a:pt x="124" y="401"/>
                    <a:pt x="121" y="398"/>
                  </a:cubicBezTo>
                  <a:cubicBezTo>
                    <a:pt x="121" y="398"/>
                    <a:pt x="123" y="399"/>
                    <a:pt x="121" y="398"/>
                  </a:cubicBezTo>
                  <a:close/>
                  <a:moveTo>
                    <a:pt x="120" y="418"/>
                  </a:moveTo>
                  <a:cubicBezTo>
                    <a:pt x="120" y="419"/>
                    <a:pt x="120" y="419"/>
                    <a:pt x="120" y="419"/>
                  </a:cubicBezTo>
                  <a:cubicBezTo>
                    <a:pt x="117" y="417"/>
                    <a:pt x="117" y="416"/>
                    <a:pt x="120" y="418"/>
                  </a:cubicBezTo>
                  <a:close/>
                  <a:moveTo>
                    <a:pt x="120" y="419"/>
                  </a:moveTo>
                  <a:cubicBezTo>
                    <a:pt x="121" y="421"/>
                    <a:pt x="122" y="421"/>
                    <a:pt x="124" y="423"/>
                  </a:cubicBezTo>
                  <a:cubicBezTo>
                    <a:pt x="123" y="423"/>
                    <a:pt x="125" y="423"/>
                    <a:pt x="124" y="424"/>
                  </a:cubicBezTo>
                  <a:cubicBezTo>
                    <a:pt x="122" y="422"/>
                    <a:pt x="120" y="420"/>
                    <a:pt x="120" y="419"/>
                  </a:cubicBezTo>
                  <a:close/>
                  <a:moveTo>
                    <a:pt x="127" y="405"/>
                  </a:moveTo>
                  <a:cubicBezTo>
                    <a:pt x="127" y="405"/>
                    <a:pt x="128" y="405"/>
                    <a:pt x="128" y="405"/>
                  </a:cubicBezTo>
                  <a:cubicBezTo>
                    <a:pt x="129" y="407"/>
                    <a:pt x="129" y="407"/>
                    <a:pt x="130" y="408"/>
                  </a:cubicBezTo>
                  <a:cubicBezTo>
                    <a:pt x="130" y="408"/>
                    <a:pt x="128" y="406"/>
                    <a:pt x="127" y="405"/>
                  </a:cubicBezTo>
                  <a:close/>
                  <a:moveTo>
                    <a:pt x="141" y="417"/>
                  </a:moveTo>
                  <a:cubicBezTo>
                    <a:pt x="142" y="417"/>
                    <a:pt x="145" y="420"/>
                    <a:pt x="144" y="420"/>
                  </a:cubicBezTo>
                  <a:cubicBezTo>
                    <a:pt x="142" y="418"/>
                    <a:pt x="142" y="418"/>
                    <a:pt x="141" y="417"/>
                  </a:cubicBezTo>
                  <a:close/>
                  <a:moveTo>
                    <a:pt x="146" y="423"/>
                  </a:moveTo>
                  <a:cubicBezTo>
                    <a:pt x="148" y="424"/>
                    <a:pt x="150" y="426"/>
                    <a:pt x="150" y="427"/>
                  </a:cubicBezTo>
                  <a:cubicBezTo>
                    <a:pt x="148" y="424"/>
                    <a:pt x="146" y="423"/>
                    <a:pt x="146" y="423"/>
                  </a:cubicBezTo>
                  <a:close/>
                  <a:moveTo>
                    <a:pt x="152" y="427"/>
                  </a:moveTo>
                  <a:cubicBezTo>
                    <a:pt x="153" y="428"/>
                    <a:pt x="153" y="428"/>
                    <a:pt x="155" y="430"/>
                  </a:cubicBezTo>
                  <a:cubicBezTo>
                    <a:pt x="154" y="429"/>
                    <a:pt x="153" y="429"/>
                    <a:pt x="152" y="428"/>
                  </a:cubicBezTo>
                  <a:cubicBezTo>
                    <a:pt x="151" y="427"/>
                    <a:pt x="152" y="428"/>
                    <a:pt x="152" y="427"/>
                  </a:cubicBezTo>
                  <a:close/>
                  <a:moveTo>
                    <a:pt x="154" y="455"/>
                  </a:moveTo>
                  <a:cubicBezTo>
                    <a:pt x="155" y="456"/>
                    <a:pt x="156" y="456"/>
                    <a:pt x="156" y="456"/>
                  </a:cubicBezTo>
                  <a:cubicBezTo>
                    <a:pt x="158" y="458"/>
                    <a:pt x="157" y="457"/>
                    <a:pt x="159" y="459"/>
                  </a:cubicBezTo>
                  <a:cubicBezTo>
                    <a:pt x="158" y="459"/>
                    <a:pt x="154" y="456"/>
                    <a:pt x="154" y="455"/>
                  </a:cubicBezTo>
                  <a:close/>
                  <a:moveTo>
                    <a:pt x="163" y="434"/>
                  </a:moveTo>
                  <a:cubicBezTo>
                    <a:pt x="164" y="434"/>
                    <a:pt x="167" y="437"/>
                    <a:pt x="166" y="437"/>
                  </a:cubicBezTo>
                  <a:cubicBezTo>
                    <a:pt x="165" y="436"/>
                    <a:pt x="166" y="436"/>
                    <a:pt x="163" y="434"/>
                  </a:cubicBezTo>
                  <a:close/>
                  <a:moveTo>
                    <a:pt x="164" y="437"/>
                  </a:moveTo>
                  <a:cubicBezTo>
                    <a:pt x="166" y="438"/>
                    <a:pt x="167" y="439"/>
                    <a:pt x="169" y="440"/>
                  </a:cubicBezTo>
                  <a:cubicBezTo>
                    <a:pt x="169" y="441"/>
                    <a:pt x="166" y="438"/>
                    <a:pt x="167" y="439"/>
                  </a:cubicBezTo>
                  <a:cubicBezTo>
                    <a:pt x="166" y="439"/>
                    <a:pt x="164" y="437"/>
                    <a:pt x="164" y="437"/>
                  </a:cubicBezTo>
                  <a:close/>
                  <a:moveTo>
                    <a:pt x="169" y="466"/>
                  </a:moveTo>
                  <a:cubicBezTo>
                    <a:pt x="169" y="466"/>
                    <a:pt x="173" y="469"/>
                    <a:pt x="173" y="469"/>
                  </a:cubicBezTo>
                  <a:cubicBezTo>
                    <a:pt x="171" y="468"/>
                    <a:pt x="171" y="467"/>
                    <a:pt x="169" y="466"/>
                  </a:cubicBezTo>
                  <a:close/>
                  <a:moveTo>
                    <a:pt x="169" y="442"/>
                  </a:moveTo>
                  <a:cubicBezTo>
                    <a:pt x="170" y="442"/>
                    <a:pt x="170" y="442"/>
                    <a:pt x="170" y="442"/>
                  </a:cubicBezTo>
                  <a:cubicBezTo>
                    <a:pt x="173" y="444"/>
                    <a:pt x="172" y="444"/>
                    <a:pt x="169" y="442"/>
                  </a:cubicBezTo>
                  <a:close/>
                  <a:moveTo>
                    <a:pt x="170" y="444"/>
                  </a:moveTo>
                  <a:cubicBezTo>
                    <a:pt x="171" y="444"/>
                    <a:pt x="173" y="445"/>
                    <a:pt x="174" y="446"/>
                  </a:cubicBezTo>
                  <a:cubicBezTo>
                    <a:pt x="174" y="446"/>
                    <a:pt x="171" y="444"/>
                    <a:pt x="170" y="444"/>
                  </a:cubicBezTo>
                  <a:close/>
                  <a:moveTo>
                    <a:pt x="175" y="451"/>
                  </a:moveTo>
                  <a:cubicBezTo>
                    <a:pt x="177" y="452"/>
                    <a:pt x="181" y="454"/>
                    <a:pt x="180" y="455"/>
                  </a:cubicBezTo>
                  <a:cubicBezTo>
                    <a:pt x="179" y="453"/>
                    <a:pt x="175" y="452"/>
                    <a:pt x="175" y="451"/>
                  </a:cubicBezTo>
                  <a:close/>
                  <a:moveTo>
                    <a:pt x="176" y="470"/>
                  </a:moveTo>
                  <a:cubicBezTo>
                    <a:pt x="178" y="471"/>
                    <a:pt x="181" y="473"/>
                    <a:pt x="181" y="473"/>
                  </a:cubicBezTo>
                  <a:cubicBezTo>
                    <a:pt x="178" y="471"/>
                    <a:pt x="176" y="470"/>
                    <a:pt x="176" y="470"/>
                  </a:cubicBezTo>
                  <a:close/>
                  <a:moveTo>
                    <a:pt x="178" y="447"/>
                  </a:moveTo>
                  <a:cubicBezTo>
                    <a:pt x="181" y="449"/>
                    <a:pt x="180" y="449"/>
                    <a:pt x="181" y="450"/>
                  </a:cubicBezTo>
                  <a:cubicBezTo>
                    <a:pt x="181" y="450"/>
                    <a:pt x="179" y="449"/>
                    <a:pt x="178" y="448"/>
                  </a:cubicBezTo>
                  <a:cubicBezTo>
                    <a:pt x="177" y="447"/>
                    <a:pt x="178" y="448"/>
                    <a:pt x="178" y="447"/>
                  </a:cubicBezTo>
                  <a:close/>
                  <a:moveTo>
                    <a:pt x="183" y="451"/>
                  </a:moveTo>
                  <a:cubicBezTo>
                    <a:pt x="184" y="451"/>
                    <a:pt x="187" y="453"/>
                    <a:pt x="189" y="454"/>
                  </a:cubicBezTo>
                  <a:cubicBezTo>
                    <a:pt x="188" y="454"/>
                    <a:pt x="185" y="452"/>
                    <a:pt x="183" y="451"/>
                  </a:cubicBezTo>
                  <a:close/>
                  <a:moveTo>
                    <a:pt x="186" y="458"/>
                  </a:moveTo>
                  <a:cubicBezTo>
                    <a:pt x="185" y="457"/>
                    <a:pt x="185" y="457"/>
                    <a:pt x="188" y="459"/>
                  </a:cubicBezTo>
                  <a:cubicBezTo>
                    <a:pt x="187" y="459"/>
                    <a:pt x="187" y="459"/>
                    <a:pt x="186" y="458"/>
                  </a:cubicBezTo>
                  <a:close/>
                  <a:moveTo>
                    <a:pt x="185" y="455"/>
                  </a:moveTo>
                  <a:cubicBezTo>
                    <a:pt x="186" y="455"/>
                    <a:pt x="189" y="457"/>
                    <a:pt x="190" y="458"/>
                  </a:cubicBezTo>
                  <a:cubicBezTo>
                    <a:pt x="189" y="457"/>
                    <a:pt x="189" y="458"/>
                    <a:pt x="187" y="456"/>
                  </a:cubicBezTo>
                  <a:cubicBezTo>
                    <a:pt x="188" y="457"/>
                    <a:pt x="187" y="456"/>
                    <a:pt x="185" y="455"/>
                  </a:cubicBezTo>
                  <a:close/>
                  <a:moveTo>
                    <a:pt x="202" y="465"/>
                  </a:moveTo>
                  <a:cubicBezTo>
                    <a:pt x="201" y="465"/>
                    <a:pt x="200" y="465"/>
                    <a:pt x="199" y="464"/>
                  </a:cubicBezTo>
                  <a:cubicBezTo>
                    <a:pt x="199" y="464"/>
                    <a:pt x="201" y="465"/>
                    <a:pt x="202" y="465"/>
                  </a:cubicBezTo>
                  <a:cubicBezTo>
                    <a:pt x="203" y="466"/>
                    <a:pt x="200" y="464"/>
                    <a:pt x="202" y="465"/>
                  </a:cubicBezTo>
                  <a:close/>
                  <a:moveTo>
                    <a:pt x="216" y="491"/>
                  </a:moveTo>
                  <a:cubicBezTo>
                    <a:pt x="216" y="491"/>
                    <a:pt x="217" y="492"/>
                    <a:pt x="219" y="493"/>
                  </a:cubicBezTo>
                  <a:cubicBezTo>
                    <a:pt x="221" y="494"/>
                    <a:pt x="216" y="492"/>
                    <a:pt x="216" y="491"/>
                  </a:cubicBezTo>
                  <a:close/>
                  <a:moveTo>
                    <a:pt x="229" y="478"/>
                  </a:moveTo>
                  <a:cubicBezTo>
                    <a:pt x="229" y="478"/>
                    <a:pt x="230" y="479"/>
                    <a:pt x="231" y="479"/>
                  </a:cubicBezTo>
                  <a:cubicBezTo>
                    <a:pt x="233" y="480"/>
                    <a:pt x="234" y="480"/>
                    <a:pt x="233" y="480"/>
                  </a:cubicBezTo>
                  <a:cubicBezTo>
                    <a:pt x="231" y="479"/>
                    <a:pt x="231" y="479"/>
                    <a:pt x="229" y="478"/>
                  </a:cubicBezTo>
                  <a:close/>
                  <a:moveTo>
                    <a:pt x="233" y="491"/>
                  </a:moveTo>
                  <a:cubicBezTo>
                    <a:pt x="233" y="491"/>
                    <a:pt x="234" y="491"/>
                    <a:pt x="234" y="491"/>
                  </a:cubicBezTo>
                  <a:cubicBezTo>
                    <a:pt x="235" y="492"/>
                    <a:pt x="237" y="492"/>
                    <a:pt x="239" y="493"/>
                  </a:cubicBezTo>
                  <a:cubicBezTo>
                    <a:pt x="238" y="493"/>
                    <a:pt x="235" y="492"/>
                    <a:pt x="233" y="491"/>
                  </a:cubicBezTo>
                  <a:close/>
                  <a:moveTo>
                    <a:pt x="269" y="504"/>
                  </a:moveTo>
                  <a:cubicBezTo>
                    <a:pt x="269" y="504"/>
                    <a:pt x="270" y="504"/>
                    <a:pt x="272" y="504"/>
                  </a:cubicBezTo>
                  <a:cubicBezTo>
                    <a:pt x="272" y="505"/>
                    <a:pt x="272" y="505"/>
                    <a:pt x="272" y="505"/>
                  </a:cubicBezTo>
                  <a:lnTo>
                    <a:pt x="269" y="504"/>
                  </a:lnTo>
                  <a:close/>
                  <a:moveTo>
                    <a:pt x="285" y="518"/>
                  </a:moveTo>
                  <a:cubicBezTo>
                    <a:pt x="287" y="519"/>
                    <a:pt x="289" y="519"/>
                    <a:pt x="291" y="520"/>
                  </a:cubicBezTo>
                  <a:cubicBezTo>
                    <a:pt x="293" y="520"/>
                    <a:pt x="295" y="521"/>
                    <a:pt x="297" y="521"/>
                  </a:cubicBezTo>
                  <a:cubicBezTo>
                    <a:pt x="297" y="522"/>
                    <a:pt x="293" y="521"/>
                    <a:pt x="292" y="520"/>
                  </a:cubicBezTo>
                  <a:cubicBezTo>
                    <a:pt x="292" y="521"/>
                    <a:pt x="293" y="521"/>
                    <a:pt x="295" y="521"/>
                  </a:cubicBezTo>
                  <a:cubicBezTo>
                    <a:pt x="291" y="521"/>
                    <a:pt x="286" y="519"/>
                    <a:pt x="285" y="518"/>
                  </a:cubicBezTo>
                  <a:close/>
                  <a:moveTo>
                    <a:pt x="347" y="531"/>
                  </a:moveTo>
                  <a:cubicBezTo>
                    <a:pt x="346" y="531"/>
                    <a:pt x="348" y="531"/>
                    <a:pt x="350" y="531"/>
                  </a:cubicBezTo>
                  <a:cubicBezTo>
                    <a:pt x="351" y="531"/>
                    <a:pt x="348" y="531"/>
                    <a:pt x="347" y="531"/>
                  </a:cubicBezTo>
                  <a:close/>
                  <a:moveTo>
                    <a:pt x="448" y="504"/>
                  </a:moveTo>
                  <a:cubicBezTo>
                    <a:pt x="448" y="504"/>
                    <a:pt x="447" y="505"/>
                    <a:pt x="447" y="505"/>
                  </a:cubicBezTo>
                  <a:cubicBezTo>
                    <a:pt x="445" y="505"/>
                    <a:pt x="445" y="505"/>
                    <a:pt x="448" y="504"/>
                  </a:cubicBezTo>
                  <a:close/>
                  <a:moveTo>
                    <a:pt x="477" y="521"/>
                  </a:moveTo>
                  <a:cubicBezTo>
                    <a:pt x="476" y="521"/>
                    <a:pt x="482" y="519"/>
                    <a:pt x="482" y="519"/>
                  </a:cubicBezTo>
                  <a:cubicBezTo>
                    <a:pt x="479" y="520"/>
                    <a:pt x="480" y="520"/>
                    <a:pt x="477" y="521"/>
                  </a:cubicBezTo>
                  <a:close/>
                  <a:moveTo>
                    <a:pt x="493" y="521"/>
                  </a:moveTo>
                  <a:cubicBezTo>
                    <a:pt x="494" y="520"/>
                    <a:pt x="493" y="520"/>
                    <a:pt x="496" y="519"/>
                  </a:cubicBezTo>
                  <a:cubicBezTo>
                    <a:pt x="497" y="519"/>
                    <a:pt x="496" y="520"/>
                    <a:pt x="493" y="521"/>
                  </a:cubicBezTo>
                  <a:close/>
                  <a:moveTo>
                    <a:pt x="572" y="483"/>
                  </a:moveTo>
                  <a:cubicBezTo>
                    <a:pt x="571" y="483"/>
                    <a:pt x="575" y="481"/>
                    <a:pt x="576" y="480"/>
                  </a:cubicBezTo>
                  <a:cubicBezTo>
                    <a:pt x="577" y="480"/>
                    <a:pt x="574" y="481"/>
                    <a:pt x="572" y="483"/>
                  </a:cubicBezTo>
                  <a:close/>
                  <a:moveTo>
                    <a:pt x="555" y="425"/>
                  </a:moveTo>
                  <a:cubicBezTo>
                    <a:pt x="552" y="427"/>
                    <a:pt x="549" y="428"/>
                    <a:pt x="548" y="429"/>
                  </a:cubicBezTo>
                  <a:cubicBezTo>
                    <a:pt x="544" y="431"/>
                    <a:pt x="551" y="427"/>
                    <a:pt x="553" y="425"/>
                  </a:cubicBezTo>
                  <a:cubicBezTo>
                    <a:pt x="552" y="426"/>
                    <a:pt x="553" y="426"/>
                    <a:pt x="554" y="425"/>
                  </a:cubicBezTo>
                  <a:cubicBezTo>
                    <a:pt x="555" y="425"/>
                    <a:pt x="554" y="425"/>
                    <a:pt x="555" y="425"/>
                  </a:cubicBezTo>
                  <a:close/>
                  <a:moveTo>
                    <a:pt x="607" y="451"/>
                  </a:moveTo>
                  <a:cubicBezTo>
                    <a:pt x="605" y="453"/>
                    <a:pt x="609" y="449"/>
                    <a:pt x="610" y="448"/>
                  </a:cubicBezTo>
                  <a:cubicBezTo>
                    <a:pt x="612" y="447"/>
                    <a:pt x="608" y="451"/>
                    <a:pt x="607" y="451"/>
                  </a:cubicBezTo>
                  <a:close/>
                  <a:moveTo>
                    <a:pt x="613" y="446"/>
                  </a:moveTo>
                  <a:cubicBezTo>
                    <a:pt x="613" y="446"/>
                    <a:pt x="611" y="448"/>
                    <a:pt x="611" y="447"/>
                  </a:cubicBezTo>
                  <a:cubicBezTo>
                    <a:pt x="615" y="444"/>
                    <a:pt x="618" y="442"/>
                    <a:pt x="620" y="439"/>
                  </a:cubicBezTo>
                  <a:cubicBezTo>
                    <a:pt x="623" y="437"/>
                    <a:pt x="625" y="435"/>
                    <a:pt x="628" y="432"/>
                  </a:cubicBezTo>
                  <a:cubicBezTo>
                    <a:pt x="625" y="434"/>
                    <a:pt x="630" y="430"/>
                    <a:pt x="627" y="432"/>
                  </a:cubicBezTo>
                  <a:cubicBezTo>
                    <a:pt x="626" y="433"/>
                    <a:pt x="625" y="434"/>
                    <a:pt x="624" y="435"/>
                  </a:cubicBezTo>
                  <a:cubicBezTo>
                    <a:pt x="622" y="437"/>
                    <a:pt x="624" y="435"/>
                    <a:pt x="620" y="438"/>
                  </a:cubicBezTo>
                  <a:cubicBezTo>
                    <a:pt x="620" y="438"/>
                    <a:pt x="621" y="436"/>
                    <a:pt x="622" y="436"/>
                  </a:cubicBezTo>
                  <a:cubicBezTo>
                    <a:pt x="624" y="434"/>
                    <a:pt x="621" y="437"/>
                    <a:pt x="624" y="434"/>
                  </a:cubicBezTo>
                  <a:cubicBezTo>
                    <a:pt x="624" y="434"/>
                    <a:pt x="623" y="436"/>
                    <a:pt x="624" y="435"/>
                  </a:cubicBezTo>
                  <a:cubicBezTo>
                    <a:pt x="624" y="434"/>
                    <a:pt x="627" y="432"/>
                    <a:pt x="629" y="430"/>
                  </a:cubicBezTo>
                  <a:cubicBezTo>
                    <a:pt x="628" y="431"/>
                    <a:pt x="632" y="428"/>
                    <a:pt x="630" y="429"/>
                  </a:cubicBezTo>
                  <a:cubicBezTo>
                    <a:pt x="630" y="430"/>
                    <a:pt x="632" y="427"/>
                    <a:pt x="633" y="426"/>
                  </a:cubicBezTo>
                  <a:cubicBezTo>
                    <a:pt x="634" y="426"/>
                    <a:pt x="633" y="427"/>
                    <a:pt x="633" y="427"/>
                  </a:cubicBezTo>
                  <a:cubicBezTo>
                    <a:pt x="632" y="428"/>
                    <a:pt x="631" y="430"/>
                    <a:pt x="630" y="431"/>
                  </a:cubicBezTo>
                  <a:cubicBezTo>
                    <a:pt x="630" y="430"/>
                    <a:pt x="632" y="428"/>
                    <a:pt x="633" y="428"/>
                  </a:cubicBezTo>
                  <a:cubicBezTo>
                    <a:pt x="632" y="429"/>
                    <a:pt x="630" y="431"/>
                    <a:pt x="627" y="433"/>
                  </a:cubicBezTo>
                  <a:cubicBezTo>
                    <a:pt x="629" y="432"/>
                    <a:pt x="630" y="432"/>
                    <a:pt x="633" y="428"/>
                  </a:cubicBezTo>
                  <a:cubicBezTo>
                    <a:pt x="634" y="428"/>
                    <a:pt x="632" y="430"/>
                    <a:pt x="631" y="431"/>
                  </a:cubicBezTo>
                  <a:cubicBezTo>
                    <a:pt x="631" y="431"/>
                    <a:pt x="632" y="430"/>
                    <a:pt x="631" y="431"/>
                  </a:cubicBezTo>
                  <a:cubicBezTo>
                    <a:pt x="633" y="429"/>
                    <a:pt x="634" y="428"/>
                    <a:pt x="636" y="426"/>
                  </a:cubicBezTo>
                  <a:cubicBezTo>
                    <a:pt x="636" y="427"/>
                    <a:pt x="633" y="430"/>
                    <a:pt x="635" y="428"/>
                  </a:cubicBezTo>
                  <a:cubicBezTo>
                    <a:pt x="633" y="430"/>
                    <a:pt x="633" y="430"/>
                    <a:pt x="632" y="430"/>
                  </a:cubicBezTo>
                  <a:cubicBezTo>
                    <a:pt x="631" y="431"/>
                    <a:pt x="632" y="431"/>
                    <a:pt x="632" y="431"/>
                  </a:cubicBezTo>
                  <a:cubicBezTo>
                    <a:pt x="630" y="432"/>
                    <a:pt x="630" y="432"/>
                    <a:pt x="631" y="432"/>
                  </a:cubicBezTo>
                  <a:cubicBezTo>
                    <a:pt x="630" y="433"/>
                    <a:pt x="629" y="434"/>
                    <a:pt x="628" y="435"/>
                  </a:cubicBezTo>
                  <a:cubicBezTo>
                    <a:pt x="627" y="435"/>
                    <a:pt x="628" y="434"/>
                    <a:pt x="628" y="434"/>
                  </a:cubicBezTo>
                  <a:cubicBezTo>
                    <a:pt x="625" y="437"/>
                    <a:pt x="621" y="441"/>
                    <a:pt x="616" y="445"/>
                  </a:cubicBezTo>
                  <a:cubicBezTo>
                    <a:pt x="616" y="445"/>
                    <a:pt x="618" y="443"/>
                    <a:pt x="618" y="444"/>
                  </a:cubicBezTo>
                  <a:cubicBezTo>
                    <a:pt x="616" y="446"/>
                    <a:pt x="616" y="445"/>
                    <a:pt x="613" y="447"/>
                  </a:cubicBezTo>
                  <a:cubicBezTo>
                    <a:pt x="614" y="446"/>
                    <a:pt x="611" y="449"/>
                    <a:pt x="609" y="450"/>
                  </a:cubicBezTo>
                  <a:cubicBezTo>
                    <a:pt x="609" y="450"/>
                    <a:pt x="610" y="449"/>
                    <a:pt x="613" y="446"/>
                  </a:cubicBezTo>
                  <a:close/>
                  <a:moveTo>
                    <a:pt x="616" y="441"/>
                  </a:moveTo>
                  <a:cubicBezTo>
                    <a:pt x="617" y="441"/>
                    <a:pt x="617" y="441"/>
                    <a:pt x="617" y="440"/>
                  </a:cubicBezTo>
                  <a:cubicBezTo>
                    <a:pt x="620" y="437"/>
                    <a:pt x="620" y="437"/>
                    <a:pt x="620" y="437"/>
                  </a:cubicBezTo>
                  <a:cubicBezTo>
                    <a:pt x="620" y="438"/>
                    <a:pt x="618" y="440"/>
                    <a:pt x="616" y="441"/>
                  </a:cubicBezTo>
                  <a:close/>
                  <a:moveTo>
                    <a:pt x="612" y="445"/>
                  </a:moveTo>
                  <a:cubicBezTo>
                    <a:pt x="613" y="444"/>
                    <a:pt x="614" y="443"/>
                    <a:pt x="615" y="442"/>
                  </a:cubicBezTo>
                  <a:cubicBezTo>
                    <a:pt x="616" y="442"/>
                    <a:pt x="616" y="442"/>
                    <a:pt x="616" y="442"/>
                  </a:cubicBezTo>
                  <a:cubicBezTo>
                    <a:pt x="614" y="443"/>
                    <a:pt x="614" y="443"/>
                    <a:pt x="612" y="445"/>
                  </a:cubicBezTo>
                  <a:close/>
                  <a:moveTo>
                    <a:pt x="625" y="444"/>
                  </a:moveTo>
                  <a:cubicBezTo>
                    <a:pt x="625" y="444"/>
                    <a:pt x="626" y="443"/>
                    <a:pt x="628" y="441"/>
                  </a:cubicBezTo>
                  <a:cubicBezTo>
                    <a:pt x="628" y="441"/>
                    <a:pt x="627" y="443"/>
                    <a:pt x="625" y="444"/>
                  </a:cubicBezTo>
                  <a:close/>
                  <a:moveTo>
                    <a:pt x="561" y="420"/>
                  </a:moveTo>
                  <a:cubicBezTo>
                    <a:pt x="565" y="417"/>
                    <a:pt x="569" y="414"/>
                    <a:pt x="572" y="412"/>
                  </a:cubicBezTo>
                  <a:cubicBezTo>
                    <a:pt x="571" y="414"/>
                    <a:pt x="564" y="419"/>
                    <a:pt x="561" y="420"/>
                  </a:cubicBezTo>
                  <a:close/>
                  <a:moveTo>
                    <a:pt x="622" y="440"/>
                  </a:moveTo>
                  <a:cubicBezTo>
                    <a:pt x="623" y="439"/>
                    <a:pt x="625" y="438"/>
                    <a:pt x="627" y="436"/>
                  </a:cubicBezTo>
                  <a:cubicBezTo>
                    <a:pt x="627" y="436"/>
                    <a:pt x="626" y="437"/>
                    <a:pt x="627" y="437"/>
                  </a:cubicBezTo>
                  <a:cubicBezTo>
                    <a:pt x="625" y="438"/>
                    <a:pt x="625" y="437"/>
                    <a:pt x="622" y="440"/>
                  </a:cubicBezTo>
                  <a:close/>
                  <a:moveTo>
                    <a:pt x="629" y="435"/>
                  </a:moveTo>
                  <a:cubicBezTo>
                    <a:pt x="629" y="435"/>
                    <a:pt x="629" y="434"/>
                    <a:pt x="629" y="434"/>
                  </a:cubicBezTo>
                  <a:cubicBezTo>
                    <a:pt x="631" y="433"/>
                    <a:pt x="632" y="431"/>
                    <a:pt x="634" y="430"/>
                  </a:cubicBezTo>
                  <a:cubicBezTo>
                    <a:pt x="632" y="432"/>
                    <a:pt x="631" y="434"/>
                    <a:pt x="629" y="435"/>
                  </a:cubicBezTo>
                  <a:close/>
                  <a:moveTo>
                    <a:pt x="632" y="428"/>
                  </a:moveTo>
                  <a:cubicBezTo>
                    <a:pt x="631" y="428"/>
                    <a:pt x="633" y="426"/>
                    <a:pt x="633" y="426"/>
                  </a:cubicBezTo>
                  <a:cubicBezTo>
                    <a:pt x="634" y="425"/>
                    <a:pt x="633" y="426"/>
                    <a:pt x="634" y="426"/>
                  </a:cubicBezTo>
                  <a:cubicBezTo>
                    <a:pt x="633" y="426"/>
                    <a:pt x="633" y="427"/>
                    <a:pt x="632" y="428"/>
                  </a:cubicBezTo>
                  <a:close/>
                  <a:moveTo>
                    <a:pt x="577" y="407"/>
                  </a:moveTo>
                  <a:cubicBezTo>
                    <a:pt x="577" y="407"/>
                    <a:pt x="579" y="406"/>
                    <a:pt x="580" y="405"/>
                  </a:cubicBezTo>
                  <a:cubicBezTo>
                    <a:pt x="580" y="405"/>
                    <a:pt x="578" y="407"/>
                    <a:pt x="577" y="407"/>
                  </a:cubicBezTo>
                  <a:close/>
                  <a:moveTo>
                    <a:pt x="609" y="380"/>
                  </a:moveTo>
                  <a:cubicBezTo>
                    <a:pt x="611" y="378"/>
                    <a:pt x="616" y="374"/>
                    <a:pt x="619" y="370"/>
                  </a:cubicBezTo>
                  <a:cubicBezTo>
                    <a:pt x="618" y="371"/>
                    <a:pt x="612" y="377"/>
                    <a:pt x="609" y="380"/>
                  </a:cubicBezTo>
                  <a:close/>
                  <a:moveTo>
                    <a:pt x="680" y="372"/>
                  </a:moveTo>
                  <a:cubicBezTo>
                    <a:pt x="682" y="369"/>
                    <a:pt x="685" y="364"/>
                    <a:pt x="686" y="363"/>
                  </a:cubicBezTo>
                  <a:cubicBezTo>
                    <a:pt x="685" y="365"/>
                    <a:pt x="683" y="368"/>
                    <a:pt x="684" y="367"/>
                  </a:cubicBezTo>
                  <a:cubicBezTo>
                    <a:pt x="682" y="369"/>
                    <a:pt x="682" y="369"/>
                    <a:pt x="681" y="371"/>
                  </a:cubicBezTo>
                  <a:cubicBezTo>
                    <a:pt x="681" y="371"/>
                    <a:pt x="680" y="372"/>
                    <a:pt x="680" y="372"/>
                  </a:cubicBezTo>
                  <a:close/>
                  <a:moveTo>
                    <a:pt x="621" y="366"/>
                  </a:moveTo>
                  <a:cubicBezTo>
                    <a:pt x="620" y="366"/>
                    <a:pt x="623" y="363"/>
                    <a:pt x="624" y="362"/>
                  </a:cubicBezTo>
                  <a:cubicBezTo>
                    <a:pt x="624" y="362"/>
                    <a:pt x="622" y="364"/>
                    <a:pt x="621" y="366"/>
                  </a:cubicBezTo>
                  <a:close/>
                  <a:moveTo>
                    <a:pt x="681" y="369"/>
                  </a:moveTo>
                  <a:cubicBezTo>
                    <a:pt x="681" y="369"/>
                    <a:pt x="683" y="366"/>
                    <a:pt x="684" y="365"/>
                  </a:cubicBezTo>
                  <a:cubicBezTo>
                    <a:pt x="684" y="365"/>
                    <a:pt x="682" y="368"/>
                    <a:pt x="681" y="369"/>
                  </a:cubicBezTo>
                  <a:close/>
                  <a:moveTo>
                    <a:pt x="625" y="360"/>
                  </a:moveTo>
                  <a:cubicBezTo>
                    <a:pt x="626" y="360"/>
                    <a:pt x="626" y="359"/>
                    <a:pt x="627" y="358"/>
                  </a:cubicBezTo>
                  <a:cubicBezTo>
                    <a:pt x="628" y="358"/>
                    <a:pt x="625" y="361"/>
                    <a:pt x="625" y="360"/>
                  </a:cubicBezTo>
                  <a:close/>
                  <a:moveTo>
                    <a:pt x="640" y="339"/>
                  </a:moveTo>
                  <a:cubicBezTo>
                    <a:pt x="640" y="339"/>
                    <a:pt x="642" y="335"/>
                    <a:pt x="642" y="336"/>
                  </a:cubicBezTo>
                  <a:cubicBezTo>
                    <a:pt x="642" y="337"/>
                    <a:pt x="642" y="337"/>
                    <a:pt x="640" y="339"/>
                  </a:cubicBezTo>
                  <a:close/>
                  <a:moveTo>
                    <a:pt x="646" y="335"/>
                  </a:moveTo>
                  <a:cubicBezTo>
                    <a:pt x="647" y="332"/>
                    <a:pt x="649" y="328"/>
                    <a:pt x="651" y="325"/>
                  </a:cubicBezTo>
                  <a:cubicBezTo>
                    <a:pt x="652" y="324"/>
                    <a:pt x="653" y="322"/>
                    <a:pt x="653" y="321"/>
                  </a:cubicBezTo>
                  <a:cubicBezTo>
                    <a:pt x="654" y="319"/>
                    <a:pt x="655" y="318"/>
                    <a:pt x="655" y="317"/>
                  </a:cubicBezTo>
                  <a:cubicBezTo>
                    <a:pt x="656" y="315"/>
                    <a:pt x="656" y="317"/>
                    <a:pt x="656" y="315"/>
                  </a:cubicBezTo>
                  <a:cubicBezTo>
                    <a:pt x="656" y="316"/>
                    <a:pt x="656" y="317"/>
                    <a:pt x="656" y="318"/>
                  </a:cubicBezTo>
                  <a:cubicBezTo>
                    <a:pt x="654" y="321"/>
                    <a:pt x="653" y="324"/>
                    <a:pt x="651" y="327"/>
                  </a:cubicBezTo>
                  <a:cubicBezTo>
                    <a:pt x="650" y="329"/>
                    <a:pt x="650" y="329"/>
                    <a:pt x="648" y="332"/>
                  </a:cubicBezTo>
                  <a:cubicBezTo>
                    <a:pt x="648" y="332"/>
                    <a:pt x="649" y="330"/>
                    <a:pt x="650" y="328"/>
                  </a:cubicBezTo>
                  <a:cubicBezTo>
                    <a:pt x="649" y="329"/>
                    <a:pt x="647" y="333"/>
                    <a:pt x="646" y="335"/>
                  </a:cubicBezTo>
                  <a:close/>
                  <a:moveTo>
                    <a:pt x="646" y="329"/>
                  </a:moveTo>
                  <a:cubicBezTo>
                    <a:pt x="647" y="329"/>
                    <a:pt x="647" y="328"/>
                    <a:pt x="647" y="329"/>
                  </a:cubicBezTo>
                  <a:cubicBezTo>
                    <a:pt x="648" y="328"/>
                    <a:pt x="648" y="328"/>
                    <a:pt x="648" y="328"/>
                  </a:cubicBezTo>
                  <a:cubicBezTo>
                    <a:pt x="648" y="327"/>
                    <a:pt x="643" y="334"/>
                    <a:pt x="646" y="329"/>
                  </a:cubicBezTo>
                  <a:close/>
                  <a:moveTo>
                    <a:pt x="648" y="328"/>
                  </a:moveTo>
                  <a:cubicBezTo>
                    <a:pt x="648" y="327"/>
                    <a:pt x="649" y="326"/>
                    <a:pt x="650" y="324"/>
                  </a:cubicBezTo>
                  <a:cubicBezTo>
                    <a:pt x="650" y="324"/>
                    <a:pt x="649" y="327"/>
                    <a:pt x="648" y="328"/>
                  </a:cubicBezTo>
                  <a:close/>
                  <a:moveTo>
                    <a:pt x="660" y="326"/>
                  </a:moveTo>
                  <a:cubicBezTo>
                    <a:pt x="659" y="327"/>
                    <a:pt x="660" y="324"/>
                    <a:pt x="660" y="325"/>
                  </a:cubicBezTo>
                  <a:cubicBezTo>
                    <a:pt x="660" y="324"/>
                    <a:pt x="661" y="322"/>
                    <a:pt x="662" y="322"/>
                  </a:cubicBezTo>
                  <a:cubicBezTo>
                    <a:pt x="661" y="324"/>
                    <a:pt x="660" y="325"/>
                    <a:pt x="660" y="326"/>
                  </a:cubicBezTo>
                  <a:close/>
                  <a:moveTo>
                    <a:pt x="663" y="321"/>
                  </a:moveTo>
                  <a:cubicBezTo>
                    <a:pt x="663" y="321"/>
                    <a:pt x="664" y="319"/>
                    <a:pt x="663" y="321"/>
                  </a:cubicBezTo>
                  <a:cubicBezTo>
                    <a:pt x="665" y="315"/>
                    <a:pt x="666" y="317"/>
                    <a:pt x="666" y="317"/>
                  </a:cubicBezTo>
                  <a:cubicBezTo>
                    <a:pt x="666" y="317"/>
                    <a:pt x="666" y="317"/>
                    <a:pt x="666" y="317"/>
                  </a:cubicBezTo>
                  <a:cubicBezTo>
                    <a:pt x="666" y="317"/>
                    <a:pt x="666" y="317"/>
                    <a:pt x="666" y="317"/>
                  </a:cubicBezTo>
                  <a:cubicBezTo>
                    <a:pt x="665" y="319"/>
                    <a:pt x="664" y="320"/>
                    <a:pt x="663" y="321"/>
                  </a:cubicBezTo>
                  <a:close/>
                  <a:moveTo>
                    <a:pt x="653" y="321"/>
                  </a:moveTo>
                  <a:cubicBezTo>
                    <a:pt x="652" y="321"/>
                    <a:pt x="655" y="317"/>
                    <a:pt x="655" y="316"/>
                  </a:cubicBezTo>
                  <a:cubicBezTo>
                    <a:pt x="656" y="314"/>
                    <a:pt x="654" y="318"/>
                    <a:pt x="653" y="321"/>
                  </a:cubicBezTo>
                  <a:close/>
                  <a:moveTo>
                    <a:pt x="662" y="319"/>
                  </a:moveTo>
                  <a:cubicBezTo>
                    <a:pt x="661" y="319"/>
                    <a:pt x="664" y="314"/>
                    <a:pt x="664" y="315"/>
                  </a:cubicBezTo>
                  <a:cubicBezTo>
                    <a:pt x="663" y="318"/>
                    <a:pt x="663" y="317"/>
                    <a:pt x="662" y="319"/>
                  </a:cubicBezTo>
                  <a:close/>
                  <a:moveTo>
                    <a:pt x="659" y="309"/>
                  </a:moveTo>
                  <a:cubicBezTo>
                    <a:pt x="660" y="309"/>
                    <a:pt x="660" y="309"/>
                    <a:pt x="658" y="313"/>
                  </a:cubicBezTo>
                  <a:cubicBezTo>
                    <a:pt x="660" y="310"/>
                    <a:pt x="657" y="314"/>
                    <a:pt x="659" y="309"/>
                  </a:cubicBezTo>
                  <a:close/>
                  <a:moveTo>
                    <a:pt x="656" y="312"/>
                  </a:moveTo>
                  <a:cubicBezTo>
                    <a:pt x="656" y="311"/>
                    <a:pt x="658" y="307"/>
                    <a:pt x="658" y="306"/>
                  </a:cubicBezTo>
                  <a:cubicBezTo>
                    <a:pt x="659" y="306"/>
                    <a:pt x="656" y="311"/>
                    <a:pt x="655" y="313"/>
                  </a:cubicBezTo>
                  <a:cubicBezTo>
                    <a:pt x="655" y="313"/>
                    <a:pt x="657" y="310"/>
                    <a:pt x="656" y="312"/>
                  </a:cubicBezTo>
                  <a:close/>
                  <a:moveTo>
                    <a:pt x="661" y="310"/>
                  </a:moveTo>
                  <a:cubicBezTo>
                    <a:pt x="661" y="309"/>
                    <a:pt x="662" y="309"/>
                    <a:pt x="662" y="307"/>
                  </a:cubicBezTo>
                  <a:cubicBezTo>
                    <a:pt x="663" y="307"/>
                    <a:pt x="663" y="307"/>
                    <a:pt x="663" y="307"/>
                  </a:cubicBezTo>
                  <a:cubicBezTo>
                    <a:pt x="662" y="309"/>
                    <a:pt x="662" y="308"/>
                    <a:pt x="661" y="310"/>
                  </a:cubicBezTo>
                  <a:close/>
                  <a:moveTo>
                    <a:pt x="664" y="301"/>
                  </a:moveTo>
                  <a:cubicBezTo>
                    <a:pt x="663" y="302"/>
                    <a:pt x="665" y="299"/>
                    <a:pt x="665" y="298"/>
                  </a:cubicBezTo>
                  <a:cubicBezTo>
                    <a:pt x="665" y="299"/>
                    <a:pt x="665" y="299"/>
                    <a:pt x="665" y="301"/>
                  </a:cubicBezTo>
                  <a:cubicBezTo>
                    <a:pt x="663" y="304"/>
                    <a:pt x="662" y="305"/>
                    <a:pt x="661" y="307"/>
                  </a:cubicBezTo>
                  <a:cubicBezTo>
                    <a:pt x="662" y="305"/>
                    <a:pt x="662" y="304"/>
                    <a:pt x="664" y="301"/>
                  </a:cubicBezTo>
                  <a:cubicBezTo>
                    <a:pt x="664" y="301"/>
                    <a:pt x="664" y="300"/>
                    <a:pt x="664" y="301"/>
                  </a:cubicBezTo>
                  <a:close/>
                  <a:moveTo>
                    <a:pt x="662" y="303"/>
                  </a:moveTo>
                  <a:cubicBezTo>
                    <a:pt x="662" y="304"/>
                    <a:pt x="662" y="302"/>
                    <a:pt x="662" y="302"/>
                  </a:cubicBezTo>
                  <a:cubicBezTo>
                    <a:pt x="663" y="300"/>
                    <a:pt x="663" y="300"/>
                    <a:pt x="664" y="298"/>
                  </a:cubicBezTo>
                  <a:cubicBezTo>
                    <a:pt x="664" y="299"/>
                    <a:pt x="662" y="302"/>
                    <a:pt x="662" y="303"/>
                  </a:cubicBezTo>
                  <a:close/>
                  <a:moveTo>
                    <a:pt x="669" y="301"/>
                  </a:moveTo>
                  <a:cubicBezTo>
                    <a:pt x="668" y="303"/>
                    <a:pt x="669" y="301"/>
                    <a:pt x="668" y="302"/>
                  </a:cubicBezTo>
                  <a:cubicBezTo>
                    <a:pt x="669" y="300"/>
                    <a:pt x="669" y="300"/>
                    <a:pt x="670" y="298"/>
                  </a:cubicBezTo>
                  <a:cubicBezTo>
                    <a:pt x="670" y="298"/>
                    <a:pt x="669" y="301"/>
                    <a:pt x="669" y="301"/>
                  </a:cubicBezTo>
                  <a:close/>
                  <a:moveTo>
                    <a:pt x="664" y="298"/>
                  </a:moveTo>
                  <a:cubicBezTo>
                    <a:pt x="664" y="297"/>
                    <a:pt x="663" y="298"/>
                    <a:pt x="663" y="298"/>
                  </a:cubicBezTo>
                  <a:cubicBezTo>
                    <a:pt x="664" y="296"/>
                    <a:pt x="664" y="296"/>
                    <a:pt x="664" y="296"/>
                  </a:cubicBezTo>
                  <a:cubicBezTo>
                    <a:pt x="664" y="296"/>
                    <a:pt x="664" y="298"/>
                    <a:pt x="665" y="295"/>
                  </a:cubicBezTo>
                  <a:cubicBezTo>
                    <a:pt x="665" y="296"/>
                    <a:pt x="664" y="297"/>
                    <a:pt x="664" y="298"/>
                  </a:cubicBezTo>
                  <a:close/>
                  <a:moveTo>
                    <a:pt x="718" y="287"/>
                  </a:moveTo>
                  <a:cubicBezTo>
                    <a:pt x="718" y="287"/>
                    <a:pt x="720" y="283"/>
                    <a:pt x="720" y="280"/>
                  </a:cubicBezTo>
                  <a:cubicBezTo>
                    <a:pt x="720" y="282"/>
                    <a:pt x="719" y="286"/>
                    <a:pt x="718" y="287"/>
                  </a:cubicBezTo>
                  <a:close/>
                  <a:moveTo>
                    <a:pt x="729" y="267"/>
                  </a:moveTo>
                  <a:cubicBezTo>
                    <a:pt x="728" y="268"/>
                    <a:pt x="728" y="267"/>
                    <a:pt x="728" y="267"/>
                  </a:cubicBezTo>
                  <a:cubicBezTo>
                    <a:pt x="729" y="263"/>
                    <a:pt x="729" y="263"/>
                    <a:pt x="730" y="260"/>
                  </a:cubicBezTo>
                  <a:cubicBezTo>
                    <a:pt x="730" y="261"/>
                    <a:pt x="730" y="264"/>
                    <a:pt x="729" y="267"/>
                  </a:cubicBezTo>
                  <a:close/>
                  <a:moveTo>
                    <a:pt x="733" y="260"/>
                  </a:moveTo>
                  <a:cubicBezTo>
                    <a:pt x="732" y="260"/>
                    <a:pt x="733" y="257"/>
                    <a:pt x="734" y="254"/>
                  </a:cubicBezTo>
                  <a:cubicBezTo>
                    <a:pt x="734" y="254"/>
                    <a:pt x="733" y="257"/>
                    <a:pt x="733" y="260"/>
                  </a:cubicBezTo>
                  <a:close/>
                  <a:moveTo>
                    <a:pt x="726" y="261"/>
                  </a:moveTo>
                  <a:cubicBezTo>
                    <a:pt x="726" y="258"/>
                    <a:pt x="726" y="258"/>
                    <a:pt x="726" y="258"/>
                  </a:cubicBezTo>
                  <a:cubicBezTo>
                    <a:pt x="727" y="257"/>
                    <a:pt x="727" y="257"/>
                    <a:pt x="728" y="255"/>
                  </a:cubicBezTo>
                  <a:cubicBezTo>
                    <a:pt x="727" y="259"/>
                    <a:pt x="727" y="259"/>
                    <a:pt x="727" y="259"/>
                  </a:cubicBezTo>
                  <a:cubicBezTo>
                    <a:pt x="727" y="256"/>
                    <a:pt x="726" y="260"/>
                    <a:pt x="726" y="261"/>
                  </a:cubicBezTo>
                  <a:close/>
                  <a:moveTo>
                    <a:pt x="694" y="267"/>
                  </a:moveTo>
                  <a:cubicBezTo>
                    <a:pt x="695" y="265"/>
                    <a:pt x="695" y="264"/>
                    <a:pt x="696" y="261"/>
                  </a:cubicBezTo>
                  <a:cubicBezTo>
                    <a:pt x="696" y="260"/>
                    <a:pt x="696" y="260"/>
                    <a:pt x="697" y="259"/>
                  </a:cubicBezTo>
                  <a:cubicBezTo>
                    <a:pt x="697" y="258"/>
                    <a:pt x="696" y="259"/>
                    <a:pt x="696" y="260"/>
                  </a:cubicBezTo>
                  <a:cubicBezTo>
                    <a:pt x="696" y="261"/>
                    <a:pt x="696" y="260"/>
                    <a:pt x="696" y="260"/>
                  </a:cubicBezTo>
                  <a:cubicBezTo>
                    <a:pt x="696" y="261"/>
                    <a:pt x="696" y="262"/>
                    <a:pt x="695" y="263"/>
                  </a:cubicBezTo>
                  <a:cubicBezTo>
                    <a:pt x="695" y="264"/>
                    <a:pt x="696" y="261"/>
                    <a:pt x="695" y="262"/>
                  </a:cubicBezTo>
                  <a:cubicBezTo>
                    <a:pt x="695" y="263"/>
                    <a:pt x="694" y="265"/>
                    <a:pt x="694" y="266"/>
                  </a:cubicBezTo>
                  <a:cubicBezTo>
                    <a:pt x="694" y="266"/>
                    <a:pt x="695" y="260"/>
                    <a:pt x="695" y="261"/>
                  </a:cubicBezTo>
                  <a:cubicBezTo>
                    <a:pt x="695" y="259"/>
                    <a:pt x="696" y="258"/>
                    <a:pt x="696" y="257"/>
                  </a:cubicBezTo>
                  <a:cubicBezTo>
                    <a:pt x="696" y="256"/>
                    <a:pt x="695" y="258"/>
                    <a:pt x="695" y="260"/>
                  </a:cubicBezTo>
                  <a:cubicBezTo>
                    <a:pt x="695" y="260"/>
                    <a:pt x="695" y="260"/>
                    <a:pt x="695" y="260"/>
                  </a:cubicBezTo>
                  <a:cubicBezTo>
                    <a:pt x="695" y="257"/>
                    <a:pt x="696" y="256"/>
                    <a:pt x="696" y="254"/>
                  </a:cubicBezTo>
                  <a:cubicBezTo>
                    <a:pt x="697" y="253"/>
                    <a:pt x="697" y="251"/>
                    <a:pt x="696" y="254"/>
                  </a:cubicBezTo>
                  <a:cubicBezTo>
                    <a:pt x="697" y="250"/>
                    <a:pt x="698" y="245"/>
                    <a:pt x="699" y="242"/>
                  </a:cubicBezTo>
                  <a:cubicBezTo>
                    <a:pt x="700" y="240"/>
                    <a:pt x="698" y="244"/>
                    <a:pt x="699" y="242"/>
                  </a:cubicBezTo>
                  <a:cubicBezTo>
                    <a:pt x="699" y="240"/>
                    <a:pt x="700" y="239"/>
                    <a:pt x="700" y="239"/>
                  </a:cubicBezTo>
                  <a:cubicBezTo>
                    <a:pt x="699" y="244"/>
                    <a:pt x="698" y="247"/>
                    <a:pt x="697" y="252"/>
                  </a:cubicBezTo>
                  <a:cubicBezTo>
                    <a:pt x="697" y="251"/>
                    <a:pt x="698" y="248"/>
                    <a:pt x="699" y="245"/>
                  </a:cubicBezTo>
                  <a:cubicBezTo>
                    <a:pt x="699" y="247"/>
                    <a:pt x="699" y="245"/>
                    <a:pt x="700" y="243"/>
                  </a:cubicBezTo>
                  <a:cubicBezTo>
                    <a:pt x="700" y="244"/>
                    <a:pt x="699" y="248"/>
                    <a:pt x="698" y="252"/>
                  </a:cubicBezTo>
                  <a:cubicBezTo>
                    <a:pt x="699" y="250"/>
                    <a:pt x="700" y="245"/>
                    <a:pt x="701" y="241"/>
                  </a:cubicBezTo>
                  <a:cubicBezTo>
                    <a:pt x="701" y="240"/>
                    <a:pt x="700" y="243"/>
                    <a:pt x="701" y="242"/>
                  </a:cubicBezTo>
                  <a:cubicBezTo>
                    <a:pt x="701" y="240"/>
                    <a:pt x="701" y="240"/>
                    <a:pt x="702" y="237"/>
                  </a:cubicBezTo>
                  <a:cubicBezTo>
                    <a:pt x="702" y="237"/>
                    <a:pt x="702" y="238"/>
                    <a:pt x="702" y="240"/>
                  </a:cubicBezTo>
                  <a:cubicBezTo>
                    <a:pt x="701" y="241"/>
                    <a:pt x="701" y="243"/>
                    <a:pt x="701" y="244"/>
                  </a:cubicBezTo>
                  <a:cubicBezTo>
                    <a:pt x="701" y="243"/>
                    <a:pt x="701" y="242"/>
                    <a:pt x="700" y="244"/>
                  </a:cubicBezTo>
                  <a:cubicBezTo>
                    <a:pt x="700" y="247"/>
                    <a:pt x="699" y="250"/>
                    <a:pt x="698" y="254"/>
                  </a:cubicBezTo>
                  <a:cubicBezTo>
                    <a:pt x="699" y="251"/>
                    <a:pt x="699" y="249"/>
                    <a:pt x="700" y="245"/>
                  </a:cubicBezTo>
                  <a:cubicBezTo>
                    <a:pt x="700" y="246"/>
                    <a:pt x="701" y="244"/>
                    <a:pt x="701" y="242"/>
                  </a:cubicBezTo>
                  <a:cubicBezTo>
                    <a:pt x="702" y="242"/>
                    <a:pt x="702" y="243"/>
                    <a:pt x="701" y="245"/>
                  </a:cubicBezTo>
                  <a:cubicBezTo>
                    <a:pt x="701" y="245"/>
                    <a:pt x="701" y="245"/>
                    <a:pt x="701" y="244"/>
                  </a:cubicBezTo>
                  <a:cubicBezTo>
                    <a:pt x="699" y="252"/>
                    <a:pt x="699" y="256"/>
                    <a:pt x="697" y="259"/>
                  </a:cubicBezTo>
                  <a:cubicBezTo>
                    <a:pt x="697" y="259"/>
                    <a:pt x="697" y="259"/>
                    <a:pt x="697" y="259"/>
                  </a:cubicBezTo>
                  <a:cubicBezTo>
                    <a:pt x="696" y="262"/>
                    <a:pt x="696" y="263"/>
                    <a:pt x="695" y="265"/>
                  </a:cubicBezTo>
                  <a:cubicBezTo>
                    <a:pt x="695" y="263"/>
                    <a:pt x="694" y="267"/>
                    <a:pt x="694" y="267"/>
                  </a:cubicBezTo>
                  <a:close/>
                  <a:moveTo>
                    <a:pt x="693" y="262"/>
                  </a:moveTo>
                  <a:cubicBezTo>
                    <a:pt x="694" y="259"/>
                    <a:pt x="695" y="258"/>
                    <a:pt x="694" y="259"/>
                  </a:cubicBezTo>
                  <a:cubicBezTo>
                    <a:pt x="694" y="257"/>
                    <a:pt x="695" y="256"/>
                    <a:pt x="695" y="255"/>
                  </a:cubicBezTo>
                  <a:cubicBezTo>
                    <a:pt x="696" y="252"/>
                    <a:pt x="696" y="252"/>
                    <a:pt x="696" y="251"/>
                  </a:cubicBezTo>
                  <a:cubicBezTo>
                    <a:pt x="696" y="253"/>
                    <a:pt x="696" y="254"/>
                    <a:pt x="695" y="257"/>
                  </a:cubicBezTo>
                  <a:cubicBezTo>
                    <a:pt x="695" y="255"/>
                    <a:pt x="694" y="262"/>
                    <a:pt x="693" y="262"/>
                  </a:cubicBezTo>
                  <a:close/>
                  <a:moveTo>
                    <a:pt x="696" y="266"/>
                  </a:moveTo>
                  <a:cubicBezTo>
                    <a:pt x="696" y="265"/>
                    <a:pt x="697" y="262"/>
                    <a:pt x="697" y="261"/>
                  </a:cubicBezTo>
                  <a:cubicBezTo>
                    <a:pt x="698" y="261"/>
                    <a:pt x="697" y="264"/>
                    <a:pt x="696" y="266"/>
                  </a:cubicBezTo>
                  <a:close/>
                  <a:moveTo>
                    <a:pt x="695" y="253"/>
                  </a:moveTo>
                  <a:cubicBezTo>
                    <a:pt x="696" y="251"/>
                    <a:pt x="697" y="248"/>
                    <a:pt x="696" y="248"/>
                  </a:cubicBezTo>
                  <a:cubicBezTo>
                    <a:pt x="697" y="245"/>
                    <a:pt x="696" y="248"/>
                    <a:pt x="697" y="246"/>
                  </a:cubicBezTo>
                  <a:cubicBezTo>
                    <a:pt x="698" y="243"/>
                    <a:pt x="699" y="239"/>
                    <a:pt x="699" y="238"/>
                  </a:cubicBezTo>
                  <a:cubicBezTo>
                    <a:pt x="699" y="237"/>
                    <a:pt x="699" y="239"/>
                    <a:pt x="698" y="241"/>
                  </a:cubicBezTo>
                  <a:cubicBezTo>
                    <a:pt x="699" y="240"/>
                    <a:pt x="700" y="237"/>
                    <a:pt x="700" y="233"/>
                  </a:cubicBezTo>
                  <a:cubicBezTo>
                    <a:pt x="700" y="233"/>
                    <a:pt x="700" y="235"/>
                    <a:pt x="700" y="235"/>
                  </a:cubicBezTo>
                  <a:cubicBezTo>
                    <a:pt x="700" y="237"/>
                    <a:pt x="700" y="235"/>
                    <a:pt x="699" y="240"/>
                  </a:cubicBezTo>
                  <a:cubicBezTo>
                    <a:pt x="699" y="239"/>
                    <a:pt x="700" y="238"/>
                    <a:pt x="700" y="237"/>
                  </a:cubicBezTo>
                  <a:cubicBezTo>
                    <a:pt x="699" y="241"/>
                    <a:pt x="698" y="245"/>
                    <a:pt x="697" y="249"/>
                  </a:cubicBezTo>
                  <a:cubicBezTo>
                    <a:pt x="698" y="246"/>
                    <a:pt x="698" y="243"/>
                    <a:pt x="699" y="241"/>
                  </a:cubicBezTo>
                  <a:cubicBezTo>
                    <a:pt x="698" y="243"/>
                    <a:pt x="696" y="252"/>
                    <a:pt x="695" y="253"/>
                  </a:cubicBezTo>
                  <a:close/>
                  <a:moveTo>
                    <a:pt x="689" y="251"/>
                  </a:moveTo>
                  <a:cubicBezTo>
                    <a:pt x="689" y="251"/>
                    <a:pt x="690" y="246"/>
                    <a:pt x="690" y="247"/>
                  </a:cubicBezTo>
                  <a:cubicBezTo>
                    <a:pt x="690" y="249"/>
                    <a:pt x="689" y="250"/>
                    <a:pt x="689" y="251"/>
                  </a:cubicBezTo>
                  <a:close/>
                  <a:moveTo>
                    <a:pt x="729" y="235"/>
                  </a:moveTo>
                  <a:cubicBezTo>
                    <a:pt x="729" y="232"/>
                    <a:pt x="729" y="232"/>
                    <a:pt x="729" y="232"/>
                  </a:cubicBezTo>
                  <a:cubicBezTo>
                    <a:pt x="730" y="232"/>
                    <a:pt x="730" y="232"/>
                    <a:pt x="730" y="232"/>
                  </a:cubicBezTo>
                  <a:cubicBezTo>
                    <a:pt x="729" y="234"/>
                    <a:pt x="729" y="235"/>
                    <a:pt x="729" y="235"/>
                  </a:cubicBezTo>
                  <a:close/>
                  <a:moveTo>
                    <a:pt x="691" y="245"/>
                  </a:moveTo>
                  <a:cubicBezTo>
                    <a:pt x="692" y="244"/>
                    <a:pt x="692" y="244"/>
                    <a:pt x="692" y="243"/>
                  </a:cubicBezTo>
                  <a:cubicBezTo>
                    <a:pt x="692" y="243"/>
                    <a:pt x="692" y="245"/>
                    <a:pt x="691" y="246"/>
                  </a:cubicBezTo>
                  <a:cubicBezTo>
                    <a:pt x="692" y="245"/>
                    <a:pt x="691" y="246"/>
                    <a:pt x="692" y="244"/>
                  </a:cubicBezTo>
                  <a:cubicBezTo>
                    <a:pt x="692" y="243"/>
                    <a:pt x="692" y="244"/>
                    <a:pt x="691" y="245"/>
                  </a:cubicBezTo>
                  <a:close/>
                  <a:moveTo>
                    <a:pt x="700" y="239"/>
                  </a:moveTo>
                  <a:cubicBezTo>
                    <a:pt x="700" y="238"/>
                    <a:pt x="700" y="237"/>
                    <a:pt x="700" y="236"/>
                  </a:cubicBezTo>
                  <a:cubicBezTo>
                    <a:pt x="701" y="236"/>
                    <a:pt x="701" y="236"/>
                    <a:pt x="701" y="236"/>
                  </a:cubicBezTo>
                  <a:cubicBezTo>
                    <a:pt x="700" y="238"/>
                    <a:pt x="700" y="239"/>
                    <a:pt x="700" y="239"/>
                  </a:cubicBezTo>
                  <a:close/>
                  <a:moveTo>
                    <a:pt x="692" y="241"/>
                  </a:moveTo>
                  <a:cubicBezTo>
                    <a:pt x="692" y="241"/>
                    <a:pt x="692" y="239"/>
                    <a:pt x="693" y="238"/>
                  </a:cubicBezTo>
                  <a:cubicBezTo>
                    <a:pt x="693" y="237"/>
                    <a:pt x="693" y="236"/>
                    <a:pt x="693" y="237"/>
                  </a:cubicBezTo>
                  <a:cubicBezTo>
                    <a:pt x="693" y="239"/>
                    <a:pt x="692" y="240"/>
                    <a:pt x="692" y="241"/>
                  </a:cubicBezTo>
                  <a:close/>
                  <a:moveTo>
                    <a:pt x="705" y="231"/>
                  </a:moveTo>
                  <a:cubicBezTo>
                    <a:pt x="704" y="231"/>
                    <a:pt x="704" y="231"/>
                    <a:pt x="704" y="231"/>
                  </a:cubicBezTo>
                  <a:cubicBezTo>
                    <a:pt x="704" y="230"/>
                    <a:pt x="704" y="229"/>
                    <a:pt x="704" y="229"/>
                  </a:cubicBezTo>
                  <a:cubicBezTo>
                    <a:pt x="705" y="227"/>
                    <a:pt x="705" y="229"/>
                    <a:pt x="705" y="231"/>
                  </a:cubicBezTo>
                  <a:close/>
                  <a:moveTo>
                    <a:pt x="699" y="228"/>
                  </a:moveTo>
                  <a:cubicBezTo>
                    <a:pt x="699" y="228"/>
                    <a:pt x="700" y="224"/>
                    <a:pt x="700" y="224"/>
                  </a:cubicBezTo>
                  <a:cubicBezTo>
                    <a:pt x="700" y="226"/>
                    <a:pt x="699" y="227"/>
                    <a:pt x="699" y="228"/>
                  </a:cubicBezTo>
                  <a:close/>
                  <a:moveTo>
                    <a:pt x="700" y="222"/>
                  </a:moveTo>
                  <a:cubicBezTo>
                    <a:pt x="700" y="220"/>
                    <a:pt x="700" y="219"/>
                    <a:pt x="701" y="218"/>
                  </a:cubicBezTo>
                  <a:cubicBezTo>
                    <a:pt x="701" y="217"/>
                    <a:pt x="700" y="220"/>
                    <a:pt x="701" y="220"/>
                  </a:cubicBezTo>
                  <a:cubicBezTo>
                    <a:pt x="700" y="221"/>
                    <a:pt x="700" y="222"/>
                    <a:pt x="700" y="222"/>
                  </a:cubicBezTo>
                  <a:close/>
                  <a:moveTo>
                    <a:pt x="724" y="169"/>
                  </a:moveTo>
                  <a:cubicBezTo>
                    <a:pt x="724" y="167"/>
                    <a:pt x="724" y="173"/>
                    <a:pt x="724" y="172"/>
                  </a:cubicBezTo>
                  <a:cubicBezTo>
                    <a:pt x="724" y="169"/>
                    <a:pt x="724" y="166"/>
                    <a:pt x="724" y="162"/>
                  </a:cubicBezTo>
                  <a:cubicBezTo>
                    <a:pt x="724" y="159"/>
                    <a:pt x="723" y="156"/>
                    <a:pt x="723" y="153"/>
                  </a:cubicBezTo>
                  <a:cubicBezTo>
                    <a:pt x="724" y="153"/>
                    <a:pt x="724" y="152"/>
                    <a:pt x="724" y="149"/>
                  </a:cubicBezTo>
                  <a:cubicBezTo>
                    <a:pt x="724" y="150"/>
                    <a:pt x="724" y="149"/>
                    <a:pt x="725" y="149"/>
                  </a:cubicBezTo>
                  <a:cubicBezTo>
                    <a:pt x="725" y="151"/>
                    <a:pt x="724" y="152"/>
                    <a:pt x="724" y="154"/>
                  </a:cubicBezTo>
                  <a:cubicBezTo>
                    <a:pt x="725" y="157"/>
                    <a:pt x="725" y="161"/>
                    <a:pt x="725" y="163"/>
                  </a:cubicBezTo>
                  <a:cubicBezTo>
                    <a:pt x="725" y="165"/>
                    <a:pt x="725" y="166"/>
                    <a:pt x="725" y="166"/>
                  </a:cubicBezTo>
                  <a:cubicBezTo>
                    <a:pt x="725" y="169"/>
                    <a:pt x="725" y="171"/>
                    <a:pt x="724" y="172"/>
                  </a:cubicBezTo>
                  <a:cubicBezTo>
                    <a:pt x="724" y="171"/>
                    <a:pt x="724" y="169"/>
                    <a:pt x="724" y="169"/>
                  </a:cubicBezTo>
                  <a:close/>
                  <a:moveTo>
                    <a:pt x="725" y="171"/>
                  </a:moveTo>
                  <a:cubicBezTo>
                    <a:pt x="725" y="174"/>
                    <a:pt x="725" y="169"/>
                    <a:pt x="726" y="168"/>
                  </a:cubicBezTo>
                  <a:cubicBezTo>
                    <a:pt x="725" y="171"/>
                    <a:pt x="725" y="173"/>
                    <a:pt x="726" y="176"/>
                  </a:cubicBezTo>
                  <a:cubicBezTo>
                    <a:pt x="726" y="179"/>
                    <a:pt x="725" y="182"/>
                    <a:pt x="725" y="185"/>
                  </a:cubicBezTo>
                  <a:cubicBezTo>
                    <a:pt x="725" y="190"/>
                    <a:pt x="725" y="195"/>
                    <a:pt x="724" y="197"/>
                  </a:cubicBezTo>
                  <a:cubicBezTo>
                    <a:pt x="724" y="200"/>
                    <a:pt x="724" y="201"/>
                    <a:pt x="723" y="203"/>
                  </a:cubicBezTo>
                  <a:cubicBezTo>
                    <a:pt x="723" y="206"/>
                    <a:pt x="724" y="202"/>
                    <a:pt x="724" y="203"/>
                  </a:cubicBezTo>
                  <a:cubicBezTo>
                    <a:pt x="723" y="206"/>
                    <a:pt x="723" y="209"/>
                    <a:pt x="723" y="210"/>
                  </a:cubicBezTo>
                  <a:cubicBezTo>
                    <a:pt x="723" y="201"/>
                    <a:pt x="724" y="199"/>
                    <a:pt x="724" y="193"/>
                  </a:cubicBezTo>
                  <a:cubicBezTo>
                    <a:pt x="724" y="193"/>
                    <a:pt x="724" y="194"/>
                    <a:pt x="724" y="195"/>
                  </a:cubicBezTo>
                  <a:cubicBezTo>
                    <a:pt x="723" y="190"/>
                    <a:pt x="724" y="186"/>
                    <a:pt x="724" y="176"/>
                  </a:cubicBezTo>
                  <a:cubicBezTo>
                    <a:pt x="724" y="175"/>
                    <a:pt x="725" y="174"/>
                    <a:pt x="725" y="174"/>
                  </a:cubicBezTo>
                  <a:cubicBezTo>
                    <a:pt x="725" y="173"/>
                    <a:pt x="725" y="173"/>
                    <a:pt x="725" y="171"/>
                  </a:cubicBezTo>
                  <a:close/>
                  <a:moveTo>
                    <a:pt x="731" y="184"/>
                  </a:moveTo>
                  <a:cubicBezTo>
                    <a:pt x="731" y="185"/>
                    <a:pt x="731" y="181"/>
                    <a:pt x="731" y="181"/>
                  </a:cubicBezTo>
                  <a:lnTo>
                    <a:pt x="731" y="184"/>
                  </a:lnTo>
                  <a:close/>
                  <a:moveTo>
                    <a:pt x="709" y="197"/>
                  </a:moveTo>
                  <a:cubicBezTo>
                    <a:pt x="708" y="197"/>
                    <a:pt x="709" y="191"/>
                    <a:pt x="709" y="197"/>
                  </a:cubicBezTo>
                  <a:close/>
                  <a:moveTo>
                    <a:pt x="709" y="196"/>
                  </a:moveTo>
                  <a:cubicBezTo>
                    <a:pt x="709" y="196"/>
                    <a:pt x="709" y="192"/>
                    <a:pt x="709" y="192"/>
                  </a:cubicBezTo>
                  <a:cubicBezTo>
                    <a:pt x="709" y="194"/>
                    <a:pt x="709" y="194"/>
                    <a:pt x="709" y="196"/>
                  </a:cubicBezTo>
                  <a:close/>
                  <a:moveTo>
                    <a:pt x="732" y="181"/>
                  </a:moveTo>
                  <a:cubicBezTo>
                    <a:pt x="732" y="177"/>
                    <a:pt x="732" y="177"/>
                    <a:pt x="732" y="175"/>
                  </a:cubicBezTo>
                  <a:cubicBezTo>
                    <a:pt x="732" y="176"/>
                    <a:pt x="732" y="177"/>
                    <a:pt x="732" y="180"/>
                  </a:cubicBezTo>
                  <a:cubicBezTo>
                    <a:pt x="732" y="180"/>
                    <a:pt x="732" y="181"/>
                    <a:pt x="732" y="181"/>
                  </a:cubicBezTo>
                  <a:close/>
                  <a:moveTo>
                    <a:pt x="731" y="162"/>
                  </a:moveTo>
                  <a:cubicBezTo>
                    <a:pt x="731" y="161"/>
                    <a:pt x="731" y="159"/>
                    <a:pt x="731" y="157"/>
                  </a:cubicBezTo>
                  <a:cubicBezTo>
                    <a:pt x="730" y="158"/>
                    <a:pt x="731" y="160"/>
                    <a:pt x="731" y="160"/>
                  </a:cubicBezTo>
                  <a:cubicBezTo>
                    <a:pt x="730" y="161"/>
                    <a:pt x="730" y="157"/>
                    <a:pt x="730" y="155"/>
                  </a:cubicBezTo>
                  <a:cubicBezTo>
                    <a:pt x="731" y="155"/>
                    <a:pt x="730" y="150"/>
                    <a:pt x="731" y="150"/>
                  </a:cubicBezTo>
                  <a:cubicBezTo>
                    <a:pt x="731" y="153"/>
                    <a:pt x="731" y="157"/>
                    <a:pt x="731" y="157"/>
                  </a:cubicBezTo>
                  <a:cubicBezTo>
                    <a:pt x="731" y="159"/>
                    <a:pt x="731" y="160"/>
                    <a:pt x="731" y="162"/>
                  </a:cubicBezTo>
                  <a:close/>
                  <a:moveTo>
                    <a:pt x="710" y="166"/>
                  </a:moveTo>
                  <a:cubicBezTo>
                    <a:pt x="710" y="166"/>
                    <a:pt x="710" y="162"/>
                    <a:pt x="710" y="162"/>
                  </a:cubicBezTo>
                  <a:cubicBezTo>
                    <a:pt x="710" y="164"/>
                    <a:pt x="710" y="165"/>
                    <a:pt x="710" y="166"/>
                  </a:cubicBezTo>
                  <a:close/>
                  <a:moveTo>
                    <a:pt x="712" y="155"/>
                  </a:moveTo>
                  <a:cubicBezTo>
                    <a:pt x="712" y="157"/>
                    <a:pt x="712" y="160"/>
                    <a:pt x="712" y="160"/>
                  </a:cubicBezTo>
                  <a:cubicBezTo>
                    <a:pt x="712" y="157"/>
                    <a:pt x="711" y="155"/>
                    <a:pt x="712" y="155"/>
                  </a:cubicBezTo>
                  <a:close/>
                  <a:moveTo>
                    <a:pt x="711" y="150"/>
                  </a:moveTo>
                  <a:cubicBezTo>
                    <a:pt x="711" y="149"/>
                    <a:pt x="711" y="147"/>
                    <a:pt x="711" y="149"/>
                  </a:cubicBezTo>
                  <a:cubicBezTo>
                    <a:pt x="711" y="146"/>
                    <a:pt x="710" y="141"/>
                    <a:pt x="711" y="140"/>
                  </a:cubicBezTo>
                  <a:cubicBezTo>
                    <a:pt x="712" y="145"/>
                    <a:pt x="712" y="152"/>
                    <a:pt x="712" y="155"/>
                  </a:cubicBezTo>
                  <a:cubicBezTo>
                    <a:pt x="711" y="155"/>
                    <a:pt x="711" y="152"/>
                    <a:pt x="711" y="151"/>
                  </a:cubicBezTo>
                  <a:cubicBezTo>
                    <a:pt x="711" y="154"/>
                    <a:pt x="711" y="159"/>
                    <a:pt x="712" y="162"/>
                  </a:cubicBezTo>
                  <a:cubicBezTo>
                    <a:pt x="711" y="164"/>
                    <a:pt x="711" y="155"/>
                    <a:pt x="711" y="152"/>
                  </a:cubicBezTo>
                  <a:cubicBezTo>
                    <a:pt x="711" y="151"/>
                    <a:pt x="710" y="149"/>
                    <a:pt x="711" y="151"/>
                  </a:cubicBezTo>
                  <a:cubicBezTo>
                    <a:pt x="710" y="150"/>
                    <a:pt x="710" y="146"/>
                    <a:pt x="710" y="144"/>
                  </a:cubicBezTo>
                  <a:cubicBezTo>
                    <a:pt x="711" y="144"/>
                    <a:pt x="711" y="149"/>
                    <a:pt x="711" y="150"/>
                  </a:cubicBezTo>
                  <a:close/>
                  <a:moveTo>
                    <a:pt x="725" y="148"/>
                  </a:moveTo>
                  <a:cubicBezTo>
                    <a:pt x="725" y="148"/>
                    <a:pt x="725" y="145"/>
                    <a:pt x="724" y="143"/>
                  </a:cubicBezTo>
                  <a:cubicBezTo>
                    <a:pt x="724" y="143"/>
                    <a:pt x="725" y="146"/>
                    <a:pt x="725" y="147"/>
                  </a:cubicBezTo>
                  <a:cubicBezTo>
                    <a:pt x="724" y="146"/>
                    <a:pt x="724" y="145"/>
                    <a:pt x="724" y="142"/>
                  </a:cubicBezTo>
                  <a:cubicBezTo>
                    <a:pt x="724" y="138"/>
                    <a:pt x="724" y="141"/>
                    <a:pt x="724" y="136"/>
                  </a:cubicBezTo>
                  <a:cubicBezTo>
                    <a:pt x="725" y="140"/>
                    <a:pt x="725" y="138"/>
                    <a:pt x="725" y="142"/>
                  </a:cubicBezTo>
                  <a:cubicBezTo>
                    <a:pt x="725" y="141"/>
                    <a:pt x="725" y="140"/>
                    <a:pt x="725" y="142"/>
                  </a:cubicBezTo>
                  <a:cubicBezTo>
                    <a:pt x="725" y="145"/>
                    <a:pt x="725" y="146"/>
                    <a:pt x="725" y="148"/>
                  </a:cubicBezTo>
                  <a:close/>
                  <a:moveTo>
                    <a:pt x="710" y="140"/>
                  </a:moveTo>
                  <a:cubicBezTo>
                    <a:pt x="709" y="139"/>
                    <a:pt x="709" y="137"/>
                    <a:pt x="709" y="134"/>
                  </a:cubicBezTo>
                  <a:cubicBezTo>
                    <a:pt x="710" y="136"/>
                    <a:pt x="710" y="138"/>
                    <a:pt x="710" y="140"/>
                  </a:cubicBezTo>
                  <a:close/>
                  <a:moveTo>
                    <a:pt x="52" y="278"/>
                  </a:moveTo>
                  <a:cubicBezTo>
                    <a:pt x="54" y="283"/>
                    <a:pt x="55" y="284"/>
                    <a:pt x="56" y="286"/>
                  </a:cubicBezTo>
                  <a:cubicBezTo>
                    <a:pt x="55" y="286"/>
                    <a:pt x="55" y="284"/>
                    <a:pt x="55" y="285"/>
                  </a:cubicBezTo>
                  <a:cubicBezTo>
                    <a:pt x="54" y="283"/>
                    <a:pt x="53" y="281"/>
                    <a:pt x="52" y="278"/>
                  </a:cubicBezTo>
                  <a:close/>
                  <a:moveTo>
                    <a:pt x="61" y="300"/>
                  </a:moveTo>
                  <a:cubicBezTo>
                    <a:pt x="60" y="299"/>
                    <a:pt x="59" y="297"/>
                    <a:pt x="59" y="298"/>
                  </a:cubicBezTo>
                  <a:cubicBezTo>
                    <a:pt x="57" y="295"/>
                    <a:pt x="57" y="294"/>
                    <a:pt x="56" y="292"/>
                  </a:cubicBezTo>
                  <a:cubicBezTo>
                    <a:pt x="57" y="292"/>
                    <a:pt x="57" y="293"/>
                    <a:pt x="58" y="295"/>
                  </a:cubicBezTo>
                  <a:cubicBezTo>
                    <a:pt x="59" y="297"/>
                    <a:pt x="60" y="299"/>
                    <a:pt x="61" y="300"/>
                  </a:cubicBezTo>
                  <a:close/>
                  <a:moveTo>
                    <a:pt x="58" y="295"/>
                  </a:moveTo>
                  <a:cubicBezTo>
                    <a:pt x="57" y="291"/>
                    <a:pt x="59" y="296"/>
                    <a:pt x="60" y="298"/>
                  </a:cubicBezTo>
                  <a:cubicBezTo>
                    <a:pt x="59" y="297"/>
                    <a:pt x="59" y="297"/>
                    <a:pt x="58" y="295"/>
                  </a:cubicBezTo>
                  <a:cubicBezTo>
                    <a:pt x="58" y="294"/>
                    <a:pt x="57" y="292"/>
                    <a:pt x="56" y="290"/>
                  </a:cubicBezTo>
                  <a:cubicBezTo>
                    <a:pt x="57" y="291"/>
                    <a:pt x="57" y="293"/>
                    <a:pt x="58" y="2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mn-ea"/>
                <a:sym typeface="+mn-lt"/>
              </a:endParaRPr>
            </a:p>
          </p:txBody>
        </p:sp>
      </p:grpSp>
      <p:grpSp>
        <p:nvGrpSpPr>
          <p:cNvPr id="22" name="组合 19"/>
          <p:cNvGrpSpPr/>
          <p:nvPr userDrawn="1"/>
        </p:nvGrpSpPr>
        <p:grpSpPr>
          <a:xfrm>
            <a:off x="6802279" y="1858944"/>
            <a:ext cx="1313021" cy="1722774"/>
            <a:chOff x="3171826" y="2058988"/>
            <a:chExt cx="2784475" cy="2740025"/>
          </a:xfrm>
          <a:solidFill>
            <a:schemeClr val="accent4"/>
          </a:solidFill>
        </p:grpSpPr>
        <p:sp>
          <p:nvSpPr>
            <p:cNvPr id="23" name="Freeform 16"/>
            <p:cNvSpPr>
              <a:spLocks noEditPoints="1"/>
            </p:cNvSpPr>
            <p:nvPr/>
          </p:nvSpPr>
          <p:spPr bwMode="auto">
            <a:xfrm>
              <a:off x="3224213" y="2058988"/>
              <a:ext cx="2690813" cy="2411413"/>
            </a:xfrm>
            <a:custGeom>
              <a:avLst/>
              <a:gdLst>
                <a:gd name="T0" fmla="*/ 646 w 715"/>
                <a:gd name="T1" fmla="*/ 141 h 640"/>
                <a:gd name="T2" fmla="*/ 574 w 715"/>
                <a:gd name="T3" fmla="*/ 69 h 640"/>
                <a:gd name="T4" fmla="*/ 447 w 715"/>
                <a:gd name="T5" fmla="*/ 11 h 640"/>
                <a:gd name="T6" fmla="*/ 239 w 715"/>
                <a:gd name="T7" fmla="*/ 24 h 640"/>
                <a:gd name="T8" fmla="*/ 261 w 715"/>
                <a:gd name="T9" fmla="*/ 8 h 640"/>
                <a:gd name="T10" fmla="*/ 40 w 715"/>
                <a:gd name="T11" fmla="*/ 195 h 640"/>
                <a:gd name="T12" fmla="*/ 30 w 715"/>
                <a:gd name="T13" fmla="*/ 218 h 640"/>
                <a:gd name="T14" fmla="*/ 6 w 715"/>
                <a:gd name="T15" fmla="*/ 303 h 640"/>
                <a:gd name="T16" fmla="*/ 1 w 715"/>
                <a:gd name="T17" fmla="*/ 364 h 640"/>
                <a:gd name="T18" fmla="*/ 10 w 715"/>
                <a:gd name="T19" fmla="*/ 443 h 640"/>
                <a:gd name="T20" fmla="*/ 15 w 715"/>
                <a:gd name="T21" fmla="*/ 475 h 640"/>
                <a:gd name="T22" fmla="*/ 26 w 715"/>
                <a:gd name="T23" fmla="*/ 505 h 640"/>
                <a:gd name="T24" fmla="*/ 62 w 715"/>
                <a:gd name="T25" fmla="*/ 565 h 640"/>
                <a:gd name="T26" fmla="*/ 84 w 715"/>
                <a:gd name="T27" fmla="*/ 580 h 640"/>
                <a:gd name="T28" fmla="*/ 92 w 715"/>
                <a:gd name="T29" fmla="*/ 572 h 640"/>
                <a:gd name="T30" fmla="*/ 54 w 715"/>
                <a:gd name="T31" fmla="*/ 494 h 640"/>
                <a:gd name="T32" fmla="*/ 57 w 715"/>
                <a:gd name="T33" fmla="*/ 472 h 640"/>
                <a:gd name="T34" fmla="*/ 48 w 715"/>
                <a:gd name="T35" fmla="*/ 392 h 640"/>
                <a:gd name="T36" fmla="*/ 81 w 715"/>
                <a:gd name="T37" fmla="*/ 243 h 640"/>
                <a:gd name="T38" fmla="*/ 97 w 715"/>
                <a:gd name="T39" fmla="*/ 207 h 640"/>
                <a:gd name="T40" fmla="*/ 377 w 715"/>
                <a:gd name="T41" fmla="*/ 46 h 640"/>
                <a:gd name="T42" fmla="*/ 445 w 715"/>
                <a:gd name="T43" fmla="*/ 49 h 640"/>
                <a:gd name="T44" fmla="*/ 574 w 715"/>
                <a:gd name="T45" fmla="*/ 113 h 640"/>
                <a:gd name="T46" fmla="*/ 564 w 715"/>
                <a:gd name="T47" fmla="*/ 99 h 640"/>
                <a:gd name="T48" fmla="*/ 553 w 715"/>
                <a:gd name="T49" fmla="*/ 87 h 640"/>
                <a:gd name="T50" fmla="*/ 531 w 715"/>
                <a:gd name="T51" fmla="*/ 72 h 640"/>
                <a:gd name="T52" fmla="*/ 624 w 715"/>
                <a:gd name="T53" fmla="*/ 154 h 640"/>
                <a:gd name="T54" fmla="*/ 563 w 715"/>
                <a:gd name="T55" fmla="*/ 91 h 640"/>
                <a:gd name="T56" fmla="*/ 616 w 715"/>
                <a:gd name="T57" fmla="*/ 139 h 640"/>
                <a:gd name="T58" fmla="*/ 539 w 715"/>
                <a:gd name="T59" fmla="*/ 71 h 640"/>
                <a:gd name="T60" fmla="*/ 463 w 715"/>
                <a:gd name="T61" fmla="*/ 36 h 640"/>
                <a:gd name="T62" fmla="*/ 403 w 715"/>
                <a:gd name="T63" fmla="*/ 24 h 640"/>
                <a:gd name="T64" fmla="*/ 425 w 715"/>
                <a:gd name="T65" fmla="*/ 24 h 640"/>
                <a:gd name="T66" fmla="*/ 457 w 715"/>
                <a:gd name="T67" fmla="*/ 28 h 640"/>
                <a:gd name="T68" fmla="*/ 576 w 715"/>
                <a:gd name="T69" fmla="*/ 87 h 640"/>
                <a:gd name="T70" fmla="*/ 642 w 715"/>
                <a:gd name="T71" fmla="*/ 158 h 640"/>
                <a:gd name="T72" fmla="*/ 621 w 715"/>
                <a:gd name="T73" fmla="*/ 124 h 640"/>
                <a:gd name="T74" fmla="*/ 619 w 715"/>
                <a:gd name="T75" fmla="*/ 118 h 640"/>
                <a:gd name="T76" fmla="*/ 647 w 715"/>
                <a:gd name="T77" fmla="*/ 157 h 640"/>
                <a:gd name="T78" fmla="*/ 681 w 715"/>
                <a:gd name="T79" fmla="*/ 215 h 640"/>
                <a:gd name="T80" fmla="*/ 695 w 715"/>
                <a:gd name="T81" fmla="*/ 243 h 640"/>
                <a:gd name="T82" fmla="*/ 634 w 715"/>
                <a:gd name="T83" fmla="*/ 147 h 640"/>
                <a:gd name="T84" fmla="*/ 489 w 715"/>
                <a:gd name="T85" fmla="*/ 50 h 640"/>
                <a:gd name="T86" fmla="*/ 490 w 715"/>
                <a:gd name="T87" fmla="*/ 50 h 640"/>
                <a:gd name="T88" fmla="*/ 692 w 715"/>
                <a:gd name="T89" fmla="*/ 234 h 640"/>
                <a:gd name="T90" fmla="*/ 663 w 715"/>
                <a:gd name="T91" fmla="*/ 176 h 640"/>
                <a:gd name="T92" fmla="*/ 627 w 715"/>
                <a:gd name="T93" fmla="*/ 138 h 640"/>
                <a:gd name="T94" fmla="*/ 601 w 715"/>
                <a:gd name="T95" fmla="*/ 106 h 640"/>
                <a:gd name="T96" fmla="*/ 568 w 715"/>
                <a:gd name="T97" fmla="*/ 107 h 640"/>
                <a:gd name="T98" fmla="*/ 462 w 715"/>
                <a:gd name="T99" fmla="*/ 22 h 640"/>
                <a:gd name="T100" fmla="*/ 545 w 715"/>
                <a:gd name="T101" fmla="*/ 59 h 640"/>
                <a:gd name="T102" fmla="*/ 547 w 715"/>
                <a:gd name="T103" fmla="*/ 77 h 640"/>
                <a:gd name="T104" fmla="*/ 517 w 715"/>
                <a:gd name="T105" fmla="*/ 59 h 640"/>
                <a:gd name="T106" fmla="*/ 464 w 715"/>
                <a:gd name="T107" fmla="*/ 38 h 640"/>
                <a:gd name="T108" fmla="*/ 401 w 715"/>
                <a:gd name="T109" fmla="*/ 24 h 640"/>
                <a:gd name="T110" fmla="*/ 265 w 715"/>
                <a:gd name="T111" fmla="*/ 15 h 640"/>
                <a:gd name="T112" fmla="*/ 16 w 715"/>
                <a:gd name="T113" fmla="*/ 266 h 640"/>
                <a:gd name="T114" fmla="*/ 3 w 715"/>
                <a:gd name="T115" fmla="*/ 340 h 640"/>
                <a:gd name="T116" fmla="*/ 44 w 715"/>
                <a:gd name="T117" fmla="*/ 377 h 640"/>
                <a:gd name="T118" fmla="*/ 40 w 715"/>
                <a:gd name="T119" fmla="*/ 438 h 640"/>
                <a:gd name="T120" fmla="*/ 47 w 715"/>
                <a:gd name="T121" fmla="*/ 457 h 640"/>
                <a:gd name="T122" fmla="*/ 60 w 715"/>
                <a:gd name="T123" fmla="*/ 543 h 640"/>
                <a:gd name="T124" fmla="*/ 75 w 715"/>
                <a:gd name="T125" fmla="*/ 54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 h="640">
                  <a:moveTo>
                    <a:pt x="714" y="347"/>
                  </a:moveTo>
                  <a:cubicBezTo>
                    <a:pt x="714" y="346"/>
                    <a:pt x="714" y="344"/>
                    <a:pt x="714" y="343"/>
                  </a:cubicBezTo>
                  <a:cubicBezTo>
                    <a:pt x="714" y="346"/>
                    <a:pt x="714" y="343"/>
                    <a:pt x="714" y="343"/>
                  </a:cubicBezTo>
                  <a:cubicBezTo>
                    <a:pt x="715" y="344"/>
                    <a:pt x="715" y="345"/>
                    <a:pt x="715" y="346"/>
                  </a:cubicBezTo>
                  <a:cubicBezTo>
                    <a:pt x="715" y="346"/>
                    <a:pt x="714" y="337"/>
                    <a:pt x="714" y="333"/>
                  </a:cubicBezTo>
                  <a:cubicBezTo>
                    <a:pt x="714" y="329"/>
                    <a:pt x="715" y="331"/>
                    <a:pt x="714" y="326"/>
                  </a:cubicBezTo>
                  <a:cubicBezTo>
                    <a:pt x="714" y="326"/>
                    <a:pt x="714" y="328"/>
                    <a:pt x="714" y="328"/>
                  </a:cubicBezTo>
                  <a:cubicBezTo>
                    <a:pt x="714" y="325"/>
                    <a:pt x="713" y="320"/>
                    <a:pt x="713" y="317"/>
                  </a:cubicBezTo>
                  <a:cubicBezTo>
                    <a:pt x="713" y="320"/>
                    <a:pt x="713" y="318"/>
                    <a:pt x="713" y="315"/>
                  </a:cubicBezTo>
                  <a:cubicBezTo>
                    <a:pt x="713" y="314"/>
                    <a:pt x="713" y="313"/>
                    <a:pt x="712" y="310"/>
                  </a:cubicBezTo>
                  <a:cubicBezTo>
                    <a:pt x="713" y="312"/>
                    <a:pt x="711" y="305"/>
                    <a:pt x="712" y="308"/>
                  </a:cubicBezTo>
                  <a:cubicBezTo>
                    <a:pt x="712" y="303"/>
                    <a:pt x="712" y="306"/>
                    <a:pt x="711" y="304"/>
                  </a:cubicBezTo>
                  <a:cubicBezTo>
                    <a:pt x="711" y="301"/>
                    <a:pt x="711" y="304"/>
                    <a:pt x="711" y="301"/>
                  </a:cubicBezTo>
                  <a:cubicBezTo>
                    <a:pt x="711" y="300"/>
                    <a:pt x="711" y="298"/>
                    <a:pt x="711" y="300"/>
                  </a:cubicBezTo>
                  <a:cubicBezTo>
                    <a:pt x="710" y="295"/>
                    <a:pt x="710" y="292"/>
                    <a:pt x="709" y="289"/>
                  </a:cubicBezTo>
                  <a:cubicBezTo>
                    <a:pt x="709" y="288"/>
                    <a:pt x="709" y="288"/>
                    <a:pt x="708" y="287"/>
                  </a:cubicBezTo>
                  <a:cubicBezTo>
                    <a:pt x="708" y="283"/>
                    <a:pt x="707" y="280"/>
                    <a:pt x="706" y="275"/>
                  </a:cubicBezTo>
                  <a:cubicBezTo>
                    <a:pt x="707" y="275"/>
                    <a:pt x="704" y="263"/>
                    <a:pt x="703" y="259"/>
                  </a:cubicBezTo>
                  <a:cubicBezTo>
                    <a:pt x="703" y="259"/>
                    <a:pt x="703" y="259"/>
                    <a:pt x="703" y="258"/>
                  </a:cubicBezTo>
                  <a:cubicBezTo>
                    <a:pt x="702" y="256"/>
                    <a:pt x="702" y="256"/>
                    <a:pt x="702" y="254"/>
                  </a:cubicBezTo>
                  <a:cubicBezTo>
                    <a:pt x="701" y="254"/>
                    <a:pt x="702" y="257"/>
                    <a:pt x="702" y="257"/>
                  </a:cubicBezTo>
                  <a:cubicBezTo>
                    <a:pt x="700" y="253"/>
                    <a:pt x="698" y="245"/>
                    <a:pt x="697" y="241"/>
                  </a:cubicBezTo>
                  <a:cubicBezTo>
                    <a:pt x="698" y="244"/>
                    <a:pt x="699" y="245"/>
                    <a:pt x="698" y="244"/>
                  </a:cubicBezTo>
                  <a:cubicBezTo>
                    <a:pt x="697" y="242"/>
                    <a:pt x="697" y="241"/>
                    <a:pt x="696" y="238"/>
                  </a:cubicBezTo>
                  <a:cubicBezTo>
                    <a:pt x="696" y="238"/>
                    <a:pt x="696" y="238"/>
                    <a:pt x="697" y="239"/>
                  </a:cubicBezTo>
                  <a:cubicBezTo>
                    <a:pt x="695" y="235"/>
                    <a:pt x="693" y="230"/>
                    <a:pt x="692" y="227"/>
                  </a:cubicBezTo>
                  <a:cubicBezTo>
                    <a:pt x="692" y="227"/>
                    <a:pt x="693" y="228"/>
                    <a:pt x="693" y="228"/>
                  </a:cubicBezTo>
                  <a:cubicBezTo>
                    <a:pt x="695" y="234"/>
                    <a:pt x="698" y="243"/>
                    <a:pt x="699" y="246"/>
                  </a:cubicBezTo>
                  <a:cubicBezTo>
                    <a:pt x="698" y="243"/>
                    <a:pt x="697" y="240"/>
                    <a:pt x="696" y="236"/>
                  </a:cubicBezTo>
                  <a:cubicBezTo>
                    <a:pt x="695" y="233"/>
                    <a:pt x="694" y="229"/>
                    <a:pt x="692" y="226"/>
                  </a:cubicBezTo>
                  <a:cubicBezTo>
                    <a:pt x="693" y="226"/>
                    <a:pt x="688" y="216"/>
                    <a:pt x="687" y="213"/>
                  </a:cubicBezTo>
                  <a:cubicBezTo>
                    <a:pt x="684" y="205"/>
                    <a:pt x="677" y="192"/>
                    <a:pt x="674" y="186"/>
                  </a:cubicBezTo>
                  <a:cubicBezTo>
                    <a:pt x="675" y="186"/>
                    <a:pt x="675" y="186"/>
                    <a:pt x="675" y="186"/>
                  </a:cubicBezTo>
                  <a:cubicBezTo>
                    <a:pt x="674" y="184"/>
                    <a:pt x="673" y="183"/>
                    <a:pt x="672" y="182"/>
                  </a:cubicBezTo>
                  <a:cubicBezTo>
                    <a:pt x="673" y="183"/>
                    <a:pt x="673" y="184"/>
                    <a:pt x="673" y="184"/>
                  </a:cubicBezTo>
                  <a:cubicBezTo>
                    <a:pt x="670" y="178"/>
                    <a:pt x="669" y="177"/>
                    <a:pt x="668" y="174"/>
                  </a:cubicBezTo>
                  <a:cubicBezTo>
                    <a:pt x="668" y="174"/>
                    <a:pt x="668" y="175"/>
                    <a:pt x="669" y="175"/>
                  </a:cubicBezTo>
                  <a:cubicBezTo>
                    <a:pt x="666" y="171"/>
                    <a:pt x="666" y="170"/>
                    <a:pt x="664" y="166"/>
                  </a:cubicBezTo>
                  <a:cubicBezTo>
                    <a:pt x="664" y="167"/>
                    <a:pt x="665" y="169"/>
                    <a:pt x="663" y="167"/>
                  </a:cubicBezTo>
                  <a:cubicBezTo>
                    <a:pt x="664" y="167"/>
                    <a:pt x="662" y="164"/>
                    <a:pt x="662" y="164"/>
                  </a:cubicBezTo>
                  <a:cubicBezTo>
                    <a:pt x="661" y="162"/>
                    <a:pt x="662" y="165"/>
                    <a:pt x="661" y="163"/>
                  </a:cubicBezTo>
                  <a:cubicBezTo>
                    <a:pt x="658" y="158"/>
                    <a:pt x="658" y="158"/>
                    <a:pt x="655" y="154"/>
                  </a:cubicBezTo>
                  <a:cubicBezTo>
                    <a:pt x="655" y="154"/>
                    <a:pt x="652" y="149"/>
                    <a:pt x="653" y="151"/>
                  </a:cubicBezTo>
                  <a:cubicBezTo>
                    <a:pt x="650" y="147"/>
                    <a:pt x="650" y="145"/>
                    <a:pt x="648" y="144"/>
                  </a:cubicBezTo>
                  <a:cubicBezTo>
                    <a:pt x="649" y="144"/>
                    <a:pt x="647" y="142"/>
                    <a:pt x="649" y="143"/>
                  </a:cubicBezTo>
                  <a:cubicBezTo>
                    <a:pt x="648" y="142"/>
                    <a:pt x="648" y="142"/>
                    <a:pt x="647" y="141"/>
                  </a:cubicBezTo>
                  <a:cubicBezTo>
                    <a:pt x="647" y="141"/>
                    <a:pt x="648" y="143"/>
                    <a:pt x="646" y="141"/>
                  </a:cubicBezTo>
                  <a:cubicBezTo>
                    <a:pt x="643" y="137"/>
                    <a:pt x="640" y="133"/>
                    <a:pt x="637" y="129"/>
                  </a:cubicBezTo>
                  <a:cubicBezTo>
                    <a:pt x="636" y="127"/>
                    <a:pt x="634" y="125"/>
                    <a:pt x="633" y="124"/>
                  </a:cubicBezTo>
                  <a:cubicBezTo>
                    <a:pt x="631" y="122"/>
                    <a:pt x="630" y="121"/>
                    <a:pt x="629" y="120"/>
                  </a:cubicBezTo>
                  <a:cubicBezTo>
                    <a:pt x="629" y="120"/>
                    <a:pt x="629" y="120"/>
                    <a:pt x="630" y="120"/>
                  </a:cubicBezTo>
                  <a:cubicBezTo>
                    <a:pt x="627" y="117"/>
                    <a:pt x="627" y="117"/>
                    <a:pt x="627" y="117"/>
                  </a:cubicBezTo>
                  <a:cubicBezTo>
                    <a:pt x="627" y="118"/>
                    <a:pt x="626" y="117"/>
                    <a:pt x="625" y="115"/>
                  </a:cubicBezTo>
                  <a:cubicBezTo>
                    <a:pt x="627" y="117"/>
                    <a:pt x="624" y="114"/>
                    <a:pt x="624" y="114"/>
                  </a:cubicBezTo>
                  <a:cubicBezTo>
                    <a:pt x="627" y="116"/>
                    <a:pt x="629" y="119"/>
                    <a:pt x="632" y="123"/>
                  </a:cubicBezTo>
                  <a:cubicBezTo>
                    <a:pt x="633" y="124"/>
                    <a:pt x="640" y="132"/>
                    <a:pt x="641" y="134"/>
                  </a:cubicBezTo>
                  <a:cubicBezTo>
                    <a:pt x="639" y="130"/>
                    <a:pt x="631" y="121"/>
                    <a:pt x="629" y="118"/>
                  </a:cubicBezTo>
                  <a:cubicBezTo>
                    <a:pt x="627" y="116"/>
                    <a:pt x="625" y="114"/>
                    <a:pt x="624" y="112"/>
                  </a:cubicBezTo>
                  <a:cubicBezTo>
                    <a:pt x="622" y="110"/>
                    <a:pt x="620" y="108"/>
                    <a:pt x="618" y="106"/>
                  </a:cubicBezTo>
                  <a:cubicBezTo>
                    <a:pt x="618" y="107"/>
                    <a:pt x="617" y="105"/>
                    <a:pt x="616" y="105"/>
                  </a:cubicBezTo>
                  <a:cubicBezTo>
                    <a:pt x="615" y="104"/>
                    <a:pt x="617" y="106"/>
                    <a:pt x="616" y="106"/>
                  </a:cubicBezTo>
                  <a:cubicBezTo>
                    <a:pt x="619" y="108"/>
                    <a:pt x="618" y="107"/>
                    <a:pt x="619" y="108"/>
                  </a:cubicBezTo>
                  <a:cubicBezTo>
                    <a:pt x="619" y="108"/>
                    <a:pt x="622" y="111"/>
                    <a:pt x="621" y="111"/>
                  </a:cubicBezTo>
                  <a:cubicBezTo>
                    <a:pt x="618" y="108"/>
                    <a:pt x="614" y="104"/>
                    <a:pt x="613" y="103"/>
                  </a:cubicBezTo>
                  <a:cubicBezTo>
                    <a:pt x="612" y="102"/>
                    <a:pt x="611" y="101"/>
                    <a:pt x="610" y="100"/>
                  </a:cubicBezTo>
                  <a:cubicBezTo>
                    <a:pt x="611" y="101"/>
                    <a:pt x="611" y="101"/>
                    <a:pt x="612" y="101"/>
                  </a:cubicBezTo>
                  <a:cubicBezTo>
                    <a:pt x="608" y="98"/>
                    <a:pt x="612" y="102"/>
                    <a:pt x="609" y="99"/>
                  </a:cubicBezTo>
                  <a:cubicBezTo>
                    <a:pt x="607" y="97"/>
                    <a:pt x="607" y="97"/>
                    <a:pt x="606" y="96"/>
                  </a:cubicBezTo>
                  <a:cubicBezTo>
                    <a:pt x="604" y="94"/>
                    <a:pt x="608" y="97"/>
                    <a:pt x="606" y="95"/>
                  </a:cubicBezTo>
                  <a:cubicBezTo>
                    <a:pt x="606" y="96"/>
                    <a:pt x="602" y="92"/>
                    <a:pt x="602" y="92"/>
                  </a:cubicBezTo>
                  <a:cubicBezTo>
                    <a:pt x="602" y="91"/>
                    <a:pt x="602" y="91"/>
                    <a:pt x="603" y="92"/>
                  </a:cubicBezTo>
                  <a:cubicBezTo>
                    <a:pt x="602" y="92"/>
                    <a:pt x="607" y="96"/>
                    <a:pt x="609" y="97"/>
                  </a:cubicBezTo>
                  <a:cubicBezTo>
                    <a:pt x="610" y="98"/>
                    <a:pt x="609" y="98"/>
                    <a:pt x="611" y="100"/>
                  </a:cubicBezTo>
                  <a:cubicBezTo>
                    <a:pt x="611" y="99"/>
                    <a:pt x="614" y="103"/>
                    <a:pt x="615" y="104"/>
                  </a:cubicBezTo>
                  <a:cubicBezTo>
                    <a:pt x="614" y="103"/>
                    <a:pt x="611" y="99"/>
                    <a:pt x="609" y="98"/>
                  </a:cubicBezTo>
                  <a:cubicBezTo>
                    <a:pt x="610" y="97"/>
                    <a:pt x="612" y="100"/>
                    <a:pt x="613" y="100"/>
                  </a:cubicBezTo>
                  <a:cubicBezTo>
                    <a:pt x="610" y="98"/>
                    <a:pt x="607" y="96"/>
                    <a:pt x="606" y="94"/>
                  </a:cubicBezTo>
                  <a:cubicBezTo>
                    <a:pt x="606" y="94"/>
                    <a:pt x="602" y="90"/>
                    <a:pt x="603" y="92"/>
                  </a:cubicBezTo>
                  <a:cubicBezTo>
                    <a:pt x="605" y="94"/>
                    <a:pt x="606" y="95"/>
                    <a:pt x="607" y="95"/>
                  </a:cubicBezTo>
                  <a:cubicBezTo>
                    <a:pt x="604" y="94"/>
                    <a:pt x="603" y="92"/>
                    <a:pt x="601" y="90"/>
                  </a:cubicBezTo>
                  <a:cubicBezTo>
                    <a:pt x="600" y="89"/>
                    <a:pt x="603" y="91"/>
                    <a:pt x="602" y="91"/>
                  </a:cubicBezTo>
                  <a:cubicBezTo>
                    <a:pt x="601" y="91"/>
                    <a:pt x="601" y="90"/>
                    <a:pt x="601" y="90"/>
                  </a:cubicBezTo>
                  <a:cubicBezTo>
                    <a:pt x="597" y="87"/>
                    <a:pt x="597" y="86"/>
                    <a:pt x="594" y="84"/>
                  </a:cubicBezTo>
                  <a:cubicBezTo>
                    <a:pt x="592" y="83"/>
                    <a:pt x="595" y="85"/>
                    <a:pt x="595" y="85"/>
                  </a:cubicBezTo>
                  <a:cubicBezTo>
                    <a:pt x="594" y="84"/>
                    <a:pt x="594" y="84"/>
                    <a:pt x="593" y="83"/>
                  </a:cubicBezTo>
                  <a:cubicBezTo>
                    <a:pt x="592" y="82"/>
                    <a:pt x="591" y="82"/>
                    <a:pt x="591" y="81"/>
                  </a:cubicBezTo>
                  <a:cubicBezTo>
                    <a:pt x="591" y="81"/>
                    <a:pt x="594" y="83"/>
                    <a:pt x="593" y="83"/>
                  </a:cubicBezTo>
                  <a:cubicBezTo>
                    <a:pt x="591" y="81"/>
                    <a:pt x="590" y="80"/>
                    <a:pt x="588" y="78"/>
                  </a:cubicBezTo>
                  <a:cubicBezTo>
                    <a:pt x="586" y="77"/>
                    <a:pt x="587" y="78"/>
                    <a:pt x="585" y="76"/>
                  </a:cubicBezTo>
                  <a:cubicBezTo>
                    <a:pt x="583" y="75"/>
                    <a:pt x="583" y="75"/>
                    <a:pt x="582" y="74"/>
                  </a:cubicBezTo>
                  <a:cubicBezTo>
                    <a:pt x="581" y="73"/>
                    <a:pt x="577" y="70"/>
                    <a:pt x="574" y="68"/>
                  </a:cubicBezTo>
                  <a:cubicBezTo>
                    <a:pt x="573" y="67"/>
                    <a:pt x="571" y="66"/>
                    <a:pt x="570" y="65"/>
                  </a:cubicBezTo>
                  <a:cubicBezTo>
                    <a:pt x="574" y="68"/>
                    <a:pt x="575" y="69"/>
                    <a:pt x="576" y="70"/>
                  </a:cubicBezTo>
                  <a:cubicBezTo>
                    <a:pt x="576" y="70"/>
                    <a:pt x="575" y="69"/>
                    <a:pt x="574" y="69"/>
                  </a:cubicBezTo>
                  <a:cubicBezTo>
                    <a:pt x="576" y="70"/>
                    <a:pt x="577" y="70"/>
                    <a:pt x="578" y="71"/>
                  </a:cubicBezTo>
                  <a:cubicBezTo>
                    <a:pt x="577" y="71"/>
                    <a:pt x="582" y="74"/>
                    <a:pt x="583" y="75"/>
                  </a:cubicBezTo>
                  <a:cubicBezTo>
                    <a:pt x="582" y="75"/>
                    <a:pt x="582" y="74"/>
                    <a:pt x="582" y="75"/>
                  </a:cubicBezTo>
                  <a:cubicBezTo>
                    <a:pt x="586" y="78"/>
                    <a:pt x="591" y="82"/>
                    <a:pt x="594" y="85"/>
                  </a:cubicBezTo>
                  <a:cubicBezTo>
                    <a:pt x="593" y="84"/>
                    <a:pt x="595" y="85"/>
                    <a:pt x="596" y="87"/>
                  </a:cubicBezTo>
                  <a:cubicBezTo>
                    <a:pt x="598" y="88"/>
                    <a:pt x="599" y="89"/>
                    <a:pt x="597" y="88"/>
                  </a:cubicBezTo>
                  <a:cubicBezTo>
                    <a:pt x="601" y="91"/>
                    <a:pt x="599" y="89"/>
                    <a:pt x="601" y="91"/>
                  </a:cubicBezTo>
                  <a:cubicBezTo>
                    <a:pt x="601" y="91"/>
                    <a:pt x="602" y="92"/>
                    <a:pt x="602" y="92"/>
                  </a:cubicBezTo>
                  <a:cubicBezTo>
                    <a:pt x="599" y="90"/>
                    <a:pt x="597" y="88"/>
                    <a:pt x="594" y="86"/>
                  </a:cubicBezTo>
                  <a:cubicBezTo>
                    <a:pt x="592" y="84"/>
                    <a:pt x="590" y="82"/>
                    <a:pt x="587" y="79"/>
                  </a:cubicBezTo>
                  <a:cubicBezTo>
                    <a:pt x="585" y="78"/>
                    <a:pt x="583" y="77"/>
                    <a:pt x="582" y="76"/>
                  </a:cubicBezTo>
                  <a:cubicBezTo>
                    <a:pt x="581" y="75"/>
                    <a:pt x="580" y="74"/>
                    <a:pt x="578" y="73"/>
                  </a:cubicBezTo>
                  <a:cubicBezTo>
                    <a:pt x="578" y="73"/>
                    <a:pt x="578" y="73"/>
                    <a:pt x="578" y="73"/>
                  </a:cubicBezTo>
                  <a:cubicBezTo>
                    <a:pt x="578" y="72"/>
                    <a:pt x="571" y="67"/>
                    <a:pt x="573" y="69"/>
                  </a:cubicBezTo>
                  <a:cubicBezTo>
                    <a:pt x="574" y="70"/>
                    <a:pt x="579" y="73"/>
                    <a:pt x="579" y="74"/>
                  </a:cubicBezTo>
                  <a:cubicBezTo>
                    <a:pt x="575" y="71"/>
                    <a:pt x="573" y="69"/>
                    <a:pt x="568" y="66"/>
                  </a:cubicBezTo>
                  <a:cubicBezTo>
                    <a:pt x="569" y="66"/>
                    <a:pt x="568" y="65"/>
                    <a:pt x="567" y="64"/>
                  </a:cubicBezTo>
                  <a:cubicBezTo>
                    <a:pt x="567" y="65"/>
                    <a:pt x="562" y="62"/>
                    <a:pt x="563" y="62"/>
                  </a:cubicBezTo>
                  <a:cubicBezTo>
                    <a:pt x="560" y="60"/>
                    <a:pt x="557" y="58"/>
                    <a:pt x="554" y="55"/>
                  </a:cubicBezTo>
                  <a:cubicBezTo>
                    <a:pt x="550" y="53"/>
                    <a:pt x="546" y="51"/>
                    <a:pt x="543" y="49"/>
                  </a:cubicBezTo>
                  <a:cubicBezTo>
                    <a:pt x="542" y="48"/>
                    <a:pt x="540" y="48"/>
                    <a:pt x="539" y="47"/>
                  </a:cubicBezTo>
                  <a:cubicBezTo>
                    <a:pt x="537" y="46"/>
                    <a:pt x="536" y="45"/>
                    <a:pt x="534" y="44"/>
                  </a:cubicBezTo>
                  <a:cubicBezTo>
                    <a:pt x="534" y="44"/>
                    <a:pt x="535" y="44"/>
                    <a:pt x="535" y="45"/>
                  </a:cubicBezTo>
                  <a:cubicBezTo>
                    <a:pt x="532" y="43"/>
                    <a:pt x="531" y="43"/>
                    <a:pt x="531" y="42"/>
                  </a:cubicBezTo>
                  <a:cubicBezTo>
                    <a:pt x="528" y="41"/>
                    <a:pt x="534" y="44"/>
                    <a:pt x="531" y="43"/>
                  </a:cubicBezTo>
                  <a:cubicBezTo>
                    <a:pt x="530" y="42"/>
                    <a:pt x="527" y="40"/>
                    <a:pt x="526" y="40"/>
                  </a:cubicBezTo>
                  <a:cubicBezTo>
                    <a:pt x="524" y="38"/>
                    <a:pt x="519" y="36"/>
                    <a:pt x="515" y="35"/>
                  </a:cubicBezTo>
                  <a:cubicBezTo>
                    <a:pt x="511" y="33"/>
                    <a:pt x="507" y="31"/>
                    <a:pt x="505" y="30"/>
                  </a:cubicBezTo>
                  <a:cubicBezTo>
                    <a:pt x="502" y="29"/>
                    <a:pt x="495" y="26"/>
                    <a:pt x="489" y="24"/>
                  </a:cubicBezTo>
                  <a:cubicBezTo>
                    <a:pt x="482" y="22"/>
                    <a:pt x="478" y="20"/>
                    <a:pt x="483" y="22"/>
                  </a:cubicBezTo>
                  <a:cubicBezTo>
                    <a:pt x="478" y="20"/>
                    <a:pt x="471" y="17"/>
                    <a:pt x="467" y="17"/>
                  </a:cubicBezTo>
                  <a:cubicBezTo>
                    <a:pt x="471" y="18"/>
                    <a:pt x="466" y="16"/>
                    <a:pt x="467" y="16"/>
                  </a:cubicBezTo>
                  <a:cubicBezTo>
                    <a:pt x="465" y="16"/>
                    <a:pt x="464" y="16"/>
                    <a:pt x="463" y="15"/>
                  </a:cubicBezTo>
                  <a:cubicBezTo>
                    <a:pt x="463" y="15"/>
                    <a:pt x="457" y="13"/>
                    <a:pt x="456" y="13"/>
                  </a:cubicBezTo>
                  <a:cubicBezTo>
                    <a:pt x="456" y="13"/>
                    <a:pt x="457" y="14"/>
                    <a:pt x="456" y="13"/>
                  </a:cubicBezTo>
                  <a:cubicBezTo>
                    <a:pt x="455" y="13"/>
                    <a:pt x="455" y="13"/>
                    <a:pt x="454" y="12"/>
                  </a:cubicBezTo>
                  <a:cubicBezTo>
                    <a:pt x="456" y="12"/>
                    <a:pt x="457" y="13"/>
                    <a:pt x="460" y="14"/>
                  </a:cubicBezTo>
                  <a:cubicBezTo>
                    <a:pt x="458" y="13"/>
                    <a:pt x="460" y="13"/>
                    <a:pt x="461" y="13"/>
                  </a:cubicBezTo>
                  <a:cubicBezTo>
                    <a:pt x="458" y="13"/>
                    <a:pt x="457" y="12"/>
                    <a:pt x="455" y="12"/>
                  </a:cubicBezTo>
                  <a:cubicBezTo>
                    <a:pt x="454" y="11"/>
                    <a:pt x="452" y="11"/>
                    <a:pt x="451" y="11"/>
                  </a:cubicBezTo>
                  <a:cubicBezTo>
                    <a:pt x="449" y="11"/>
                    <a:pt x="447" y="10"/>
                    <a:pt x="443" y="9"/>
                  </a:cubicBezTo>
                  <a:cubicBezTo>
                    <a:pt x="443" y="9"/>
                    <a:pt x="447" y="10"/>
                    <a:pt x="447" y="10"/>
                  </a:cubicBezTo>
                  <a:cubicBezTo>
                    <a:pt x="446" y="10"/>
                    <a:pt x="444" y="10"/>
                    <a:pt x="443" y="9"/>
                  </a:cubicBezTo>
                  <a:cubicBezTo>
                    <a:pt x="443" y="10"/>
                    <a:pt x="444" y="10"/>
                    <a:pt x="445" y="10"/>
                  </a:cubicBezTo>
                  <a:cubicBezTo>
                    <a:pt x="445" y="10"/>
                    <a:pt x="447" y="11"/>
                    <a:pt x="448" y="11"/>
                  </a:cubicBezTo>
                  <a:cubicBezTo>
                    <a:pt x="449" y="11"/>
                    <a:pt x="451" y="11"/>
                    <a:pt x="451" y="11"/>
                  </a:cubicBezTo>
                  <a:cubicBezTo>
                    <a:pt x="449" y="11"/>
                    <a:pt x="447" y="10"/>
                    <a:pt x="447" y="11"/>
                  </a:cubicBezTo>
                  <a:cubicBezTo>
                    <a:pt x="450" y="11"/>
                    <a:pt x="451" y="12"/>
                    <a:pt x="452" y="12"/>
                  </a:cubicBezTo>
                  <a:cubicBezTo>
                    <a:pt x="448" y="12"/>
                    <a:pt x="437" y="9"/>
                    <a:pt x="431" y="8"/>
                  </a:cubicBezTo>
                  <a:cubicBezTo>
                    <a:pt x="430" y="8"/>
                    <a:pt x="425" y="7"/>
                    <a:pt x="421" y="6"/>
                  </a:cubicBezTo>
                  <a:cubicBezTo>
                    <a:pt x="417" y="6"/>
                    <a:pt x="413" y="5"/>
                    <a:pt x="414" y="6"/>
                  </a:cubicBezTo>
                  <a:cubicBezTo>
                    <a:pt x="412" y="5"/>
                    <a:pt x="412" y="5"/>
                    <a:pt x="411" y="5"/>
                  </a:cubicBezTo>
                  <a:cubicBezTo>
                    <a:pt x="414" y="5"/>
                    <a:pt x="420" y="6"/>
                    <a:pt x="420" y="6"/>
                  </a:cubicBezTo>
                  <a:cubicBezTo>
                    <a:pt x="416" y="5"/>
                    <a:pt x="411" y="5"/>
                    <a:pt x="414" y="5"/>
                  </a:cubicBezTo>
                  <a:cubicBezTo>
                    <a:pt x="412" y="4"/>
                    <a:pt x="412" y="5"/>
                    <a:pt x="410" y="5"/>
                  </a:cubicBezTo>
                  <a:cubicBezTo>
                    <a:pt x="410" y="4"/>
                    <a:pt x="410" y="4"/>
                    <a:pt x="410" y="4"/>
                  </a:cubicBezTo>
                  <a:cubicBezTo>
                    <a:pt x="412" y="4"/>
                    <a:pt x="418" y="5"/>
                    <a:pt x="415" y="4"/>
                  </a:cubicBezTo>
                  <a:cubicBezTo>
                    <a:pt x="413" y="5"/>
                    <a:pt x="409" y="4"/>
                    <a:pt x="408" y="4"/>
                  </a:cubicBezTo>
                  <a:cubicBezTo>
                    <a:pt x="407" y="4"/>
                    <a:pt x="405" y="3"/>
                    <a:pt x="402" y="3"/>
                  </a:cubicBezTo>
                  <a:cubicBezTo>
                    <a:pt x="399" y="3"/>
                    <a:pt x="397" y="3"/>
                    <a:pt x="396" y="2"/>
                  </a:cubicBezTo>
                  <a:cubicBezTo>
                    <a:pt x="396" y="2"/>
                    <a:pt x="397" y="2"/>
                    <a:pt x="398" y="2"/>
                  </a:cubicBezTo>
                  <a:cubicBezTo>
                    <a:pt x="399" y="2"/>
                    <a:pt x="401" y="3"/>
                    <a:pt x="402" y="3"/>
                  </a:cubicBezTo>
                  <a:cubicBezTo>
                    <a:pt x="404" y="3"/>
                    <a:pt x="405" y="3"/>
                    <a:pt x="405" y="3"/>
                  </a:cubicBezTo>
                  <a:cubicBezTo>
                    <a:pt x="406" y="3"/>
                    <a:pt x="406" y="3"/>
                    <a:pt x="405" y="3"/>
                  </a:cubicBezTo>
                  <a:cubicBezTo>
                    <a:pt x="410" y="4"/>
                    <a:pt x="406" y="3"/>
                    <a:pt x="408" y="3"/>
                  </a:cubicBezTo>
                  <a:cubicBezTo>
                    <a:pt x="409" y="4"/>
                    <a:pt x="410" y="4"/>
                    <a:pt x="412" y="4"/>
                  </a:cubicBezTo>
                  <a:cubicBezTo>
                    <a:pt x="411" y="4"/>
                    <a:pt x="406" y="3"/>
                    <a:pt x="402" y="2"/>
                  </a:cubicBezTo>
                  <a:cubicBezTo>
                    <a:pt x="397" y="2"/>
                    <a:pt x="392" y="2"/>
                    <a:pt x="390" y="2"/>
                  </a:cubicBezTo>
                  <a:cubicBezTo>
                    <a:pt x="386" y="1"/>
                    <a:pt x="376" y="2"/>
                    <a:pt x="374" y="1"/>
                  </a:cubicBezTo>
                  <a:cubicBezTo>
                    <a:pt x="372" y="1"/>
                    <a:pt x="368" y="1"/>
                    <a:pt x="366" y="0"/>
                  </a:cubicBezTo>
                  <a:cubicBezTo>
                    <a:pt x="364" y="1"/>
                    <a:pt x="365" y="1"/>
                    <a:pt x="362" y="1"/>
                  </a:cubicBezTo>
                  <a:cubicBezTo>
                    <a:pt x="357" y="1"/>
                    <a:pt x="358" y="0"/>
                    <a:pt x="356" y="0"/>
                  </a:cubicBezTo>
                  <a:cubicBezTo>
                    <a:pt x="356" y="1"/>
                    <a:pt x="349" y="1"/>
                    <a:pt x="346" y="1"/>
                  </a:cubicBezTo>
                  <a:cubicBezTo>
                    <a:pt x="346" y="1"/>
                    <a:pt x="348" y="1"/>
                    <a:pt x="348" y="0"/>
                  </a:cubicBezTo>
                  <a:cubicBezTo>
                    <a:pt x="345" y="0"/>
                    <a:pt x="344" y="1"/>
                    <a:pt x="341" y="1"/>
                  </a:cubicBezTo>
                  <a:cubicBezTo>
                    <a:pt x="339" y="1"/>
                    <a:pt x="346" y="1"/>
                    <a:pt x="343" y="1"/>
                  </a:cubicBezTo>
                  <a:cubicBezTo>
                    <a:pt x="340" y="1"/>
                    <a:pt x="339" y="1"/>
                    <a:pt x="337" y="1"/>
                  </a:cubicBezTo>
                  <a:cubicBezTo>
                    <a:pt x="335" y="1"/>
                    <a:pt x="335" y="1"/>
                    <a:pt x="334" y="1"/>
                  </a:cubicBezTo>
                  <a:cubicBezTo>
                    <a:pt x="332" y="2"/>
                    <a:pt x="317" y="4"/>
                    <a:pt x="319" y="3"/>
                  </a:cubicBezTo>
                  <a:cubicBezTo>
                    <a:pt x="303" y="6"/>
                    <a:pt x="281" y="10"/>
                    <a:pt x="267" y="15"/>
                  </a:cubicBezTo>
                  <a:cubicBezTo>
                    <a:pt x="267" y="14"/>
                    <a:pt x="267" y="14"/>
                    <a:pt x="269" y="14"/>
                  </a:cubicBezTo>
                  <a:cubicBezTo>
                    <a:pt x="269" y="14"/>
                    <a:pt x="271" y="13"/>
                    <a:pt x="272" y="13"/>
                  </a:cubicBezTo>
                  <a:cubicBezTo>
                    <a:pt x="271" y="13"/>
                    <a:pt x="270" y="13"/>
                    <a:pt x="270" y="13"/>
                  </a:cubicBezTo>
                  <a:cubicBezTo>
                    <a:pt x="273" y="12"/>
                    <a:pt x="276" y="12"/>
                    <a:pt x="277" y="11"/>
                  </a:cubicBezTo>
                  <a:cubicBezTo>
                    <a:pt x="275" y="12"/>
                    <a:pt x="269" y="13"/>
                    <a:pt x="267" y="14"/>
                  </a:cubicBezTo>
                  <a:cubicBezTo>
                    <a:pt x="267" y="14"/>
                    <a:pt x="267" y="14"/>
                    <a:pt x="265" y="15"/>
                  </a:cubicBezTo>
                  <a:cubicBezTo>
                    <a:pt x="266" y="14"/>
                    <a:pt x="262" y="16"/>
                    <a:pt x="260" y="16"/>
                  </a:cubicBezTo>
                  <a:cubicBezTo>
                    <a:pt x="262" y="15"/>
                    <a:pt x="260" y="16"/>
                    <a:pt x="259" y="16"/>
                  </a:cubicBezTo>
                  <a:cubicBezTo>
                    <a:pt x="261" y="16"/>
                    <a:pt x="259" y="16"/>
                    <a:pt x="258" y="17"/>
                  </a:cubicBezTo>
                  <a:cubicBezTo>
                    <a:pt x="255" y="18"/>
                    <a:pt x="254" y="17"/>
                    <a:pt x="251" y="19"/>
                  </a:cubicBezTo>
                  <a:cubicBezTo>
                    <a:pt x="251" y="19"/>
                    <a:pt x="255" y="17"/>
                    <a:pt x="254" y="18"/>
                  </a:cubicBezTo>
                  <a:cubicBezTo>
                    <a:pt x="253" y="19"/>
                    <a:pt x="249" y="20"/>
                    <a:pt x="247" y="20"/>
                  </a:cubicBezTo>
                  <a:cubicBezTo>
                    <a:pt x="246" y="21"/>
                    <a:pt x="242" y="23"/>
                    <a:pt x="238" y="25"/>
                  </a:cubicBezTo>
                  <a:cubicBezTo>
                    <a:pt x="241" y="23"/>
                    <a:pt x="239" y="24"/>
                    <a:pt x="239" y="24"/>
                  </a:cubicBezTo>
                  <a:cubicBezTo>
                    <a:pt x="234" y="26"/>
                    <a:pt x="231" y="27"/>
                    <a:pt x="226" y="29"/>
                  </a:cubicBezTo>
                  <a:cubicBezTo>
                    <a:pt x="227" y="28"/>
                    <a:pt x="234" y="25"/>
                    <a:pt x="231" y="26"/>
                  </a:cubicBezTo>
                  <a:cubicBezTo>
                    <a:pt x="227" y="28"/>
                    <a:pt x="227" y="28"/>
                    <a:pt x="229" y="27"/>
                  </a:cubicBezTo>
                  <a:cubicBezTo>
                    <a:pt x="225" y="29"/>
                    <a:pt x="225" y="29"/>
                    <a:pt x="222" y="30"/>
                  </a:cubicBezTo>
                  <a:cubicBezTo>
                    <a:pt x="222" y="30"/>
                    <a:pt x="221" y="31"/>
                    <a:pt x="221" y="31"/>
                  </a:cubicBezTo>
                  <a:cubicBezTo>
                    <a:pt x="221" y="30"/>
                    <a:pt x="222" y="30"/>
                    <a:pt x="224" y="29"/>
                  </a:cubicBezTo>
                  <a:cubicBezTo>
                    <a:pt x="221" y="30"/>
                    <a:pt x="220" y="30"/>
                    <a:pt x="217" y="31"/>
                  </a:cubicBezTo>
                  <a:cubicBezTo>
                    <a:pt x="216" y="32"/>
                    <a:pt x="220" y="30"/>
                    <a:pt x="218" y="31"/>
                  </a:cubicBezTo>
                  <a:cubicBezTo>
                    <a:pt x="214" y="33"/>
                    <a:pt x="215" y="33"/>
                    <a:pt x="213" y="34"/>
                  </a:cubicBezTo>
                  <a:cubicBezTo>
                    <a:pt x="213" y="33"/>
                    <a:pt x="209" y="36"/>
                    <a:pt x="207" y="36"/>
                  </a:cubicBezTo>
                  <a:cubicBezTo>
                    <a:pt x="210" y="34"/>
                    <a:pt x="214" y="33"/>
                    <a:pt x="215" y="32"/>
                  </a:cubicBezTo>
                  <a:cubicBezTo>
                    <a:pt x="213" y="33"/>
                    <a:pt x="210" y="34"/>
                    <a:pt x="211" y="34"/>
                  </a:cubicBezTo>
                  <a:cubicBezTo>
                    <a:pt x="212" y="33"/>
                    <a:pt x="213" y="33"/>
                    <a:pt x="214" y="32"/>
                  </a:cubicBezTo>
                  <a:cubicBezTo>
                    <a:pt x="216" y="31"/>
                    <a:pt x="217" y="31"/>
                    <a:pt x="217" y="31"/>
                  </a:cubicBezTo>
                  <a:cubicBezTo>
                    <a:pt x="213" y="32"/>
                    <a:pt x="210" y="34"/>
                    <a:pt x="209" y="34"/>
                  </a:cubicBezTo>
                  <a:cubicBezTo>
                    <a:pt x="208" y="35"/>
                    <a:pt x="202" y="37"/>
                    <a:pt x="200" y="39"/>
                  </a:cubicBezTo>
                  <a:cubicBezTo>
                    <a:pt x="198" y="40"/>
                    <a:pt x="200" y="39"/>
                    <a:pt x="199" y="39"/>
                  </a:cubicBezTo>
                  <a:cubicBezTo>
                    <a:pt x="196" y="41"/>
                    <a:pt x="195" y="41"/>
                    <a:pt x="195" y="41"/>
                  </a:cubicBezTo>
                  <a:cubicBezTo>
                    <a:pt x="197" y="40"/>
                    <a:pt x="195" y="41"/>
                    <a:pt x="194" y="42"/>
                  </a:cubicBezTo>
                  <a:cubicBezTo>
                    <a:pt x="194" y="42"/>
                    <a:pt x="192" y="43"/>
                    <a:pt x="190" y="44"/>
                  </a:cubicBezTo>
                  <a:cubicBezTo>
                    <a:pt x="190" y="44"/>
                    <a:pt x="188" y="45"/>
                    <a:pt x="188" y="45"/>
                  </a:cubicBezTo>
                  <a:cubicBezTo>
                    <a:pt x="185" y="47"/>
                    <a:pt x="182" y="49"/>
                    <a:pt x="178" y="50"/>
                  </a:cubicBezTo>
                  <a:cubicBezTo>
                    <a:pt x="175" y="52"/>
                    <a:pt x="172" y="54"/>
                    <a:pt x="169" y="56"/>
                  </a:cubicBezTo>
                  <a:cubicBezTo>
                    <a:pt x="169" y="56"/>
                    <a:pt x="169" y="55"/>
                    <a:pt x="168" y="56"/>
                  </a:cubicBezTo>
                  <a:cubicBezTo>
                    <a:pt x="167" y="57"/>
                    <a:pt x="165" y="59"/>
                    <a:pt x="162" y="60"/>
                  </a:cubicBezTo>
                  <a:cubicBezTo>
                    <a:pt x="162" y="60"/>
                    <a:pt x="164" y="60"/>
                    <a:pt x="164" y="59"/>
                  </a:cubicBezTo>
                  <a:cubicBezTo>
                    <a:pt x="160" y="61"/>
                    <a:pt x="150" y="69"/>
                    <a:pt x="153" y="66"/>
                  </a:cubicBezTo>
                  <a:cubicBezTo>
                    <a:pt x="151" y="68"/>
                    <a:pt x="145" y="73"/>
                    <a:pt x="145" y="72"/>
                  </a:cubicBezTo>
                  <a:cubicBezTo>
                    <a:pt x="143" y="74"/>
                    <a:pt x="145" y="73"/>
                    <a:pt x="144" y="74"/>
                  </a:cubicBezTo>
                  <a:cubicBezTo>
                    <a:pt x="142" y="75"/>
                    <a:pt x="140" y="76"/>
                    <a:pt x="138" y="78"/>
                  </a:cubicBezTo>
                  <a:cubicBezTo>
                    <a:pt x="136" y="79"/>
                    <a:pt x="135" y="81"/>
                    <a:pt x="133" y="82"/>
                  </a:cubicBezTo>
                  <a:cubicBezTo>
                    <a:pt x="129" y="85"/>
                    <a:pt x="126" y="88"/>
                    <a:pt x="122" y="91"/>
                  </a:cubicBezTo>
                  <a:cubicBezTo>
                    <a:pt x="123" y="92"/>
                    <a:pt x="116" y="97"/>
                    <a:pt x="115" y="98"/>
                  </a:cubicBezTo>
                  <a:cubicBezTo>
                    <a:pt x="114" y="99"/>
                    <a:pt x="113" y="100"/>
                    <a:pt x="113" y="100"/>
                  </a:cubicBezTo>
                  <a:cubicBezTo>
                    <a:pt x="117" y="96"/>
                    <a:pt x="120" y="93"/>
                    <a:pt x="123" y="90"/>
                  </a:cubicBezTo>
                  <a:cubicBezTo>
                    <a:pt x="126" y="87"/>
                    <a:pt x="129" y="85"/>
                    <a:pt x="134" y="81"/>
                  </a:cubicBezTo>
                  <a:cubicBezTo>
                    <a:pt x="133" y="80"/>
                    <a:pt x="130" y="84"/>
                    <a:pt x="129" y="84"/>
                  </a:cubicBezTo>
                  <a:cubicBezTo>
                    <a:pt x="136" y="77"/>
                    <a:pt x="143" y="71"/>
                    <a:pt x="150" y="66"/>
                  </a:cubicBezTo>
                  <a:cubicBezTo>
                    <a:pt x="154" y="63"/>
                    <a:pt x="157" y="61"/>
                    <a:pt x="161" y="58"/>
                  </a:cubicBezTo>
                  <a:cubicBezTo>
                    <a:pt x="163" y="57"/>
                    <a:pt x="164" y="56"/>
                    <a:pt x="166" y="55"/>
                  </a:cubicBezTo>
                  <a:cubicBezTo>
                    <a:pt x="168" y="53"/>
                    <a:pt x="170" y="52"/>
                    <a:pt x="172" y="51"/>
                  </a:cubicBezTo>
                  <a:cubicBezTo>
                    <a:pt x="180" y="46"/>
                    <a:pt x="189" y="41"/>
                    <a:pt x="197" y="36"/>
                  </a:cubicBezTo>
                  <a:cubicBezTo>
                    <a:pt x="202" y="34"/>
                    <a:pt x="206" y="31"/>
                    <a:pt x="210" y="29"/>
                  </a:cubicBezTo>
                  <a:cubicBezTo>
                    <a:pt x="215" y="27"/>
                    <a:pt x="219" y="25"/>
                    <a:pt x="223" y="23"/>
                  </a:cubicBezTo>
                  <a:cubicBezTo>
                    <a:pt x="228" y="20"/>
                    <a:pt x="234" y="18"/>
                    <a:pt x="241" y="15"/>
                  </a:cubicBezTo>
                  <a:cubicBezTo>
                    <a:pt x="244" y="14"/>
                    <a:pt x="248" y="13"/>
                    <a:pt x="251" y="11"/>
                  </a:cubicBezTo>
                  <a:cubicBezTo>
                    <a:pt x="255" y="10"/>
                    <a:pt x="258" y="9"/>
                    <a:pt x="261" y="8"/>
                  </a:cubicBezTo>
                  <a:cubicBezTo>
                    <a:pt x="255" y="9"/>
                    <a:pt x="242" y="15"/>
                    <a:pt x="236" y="17"/>
                  </a:cubicBezTo>
                  <a:cubicBezTo>
                    <a:pt x="236" y="16"/>
                    <a:pt x="236" y="16"/>
                    <a:pt x="237" y="16"/>
                  </a:cubicBezTo>
                  <a:cubicBezTo>
                    <a:pt x="232" y="17"/>
                    <a:pt x="227" y="19"/>
                    <a:pt x="225" y="20"/>
                  </a:cubicBezTo>
                  <a:cubicBezTo>
                    <a:pt x="220" y="22"/>
                    <a:pt x="216" y="24"/>
                    <a:pt x="211" y="26"/>
                  </a:cubicBezTo>
                  <a:cubicBezTo>
                    <a:pt x="207" y="27"/>
                    <a:pt x="203" y="29"/>
                    <a:pt x="200" y="30"/>
                  </a:cubicBezTo>
                  <a:cubicBezTo>
                    <a:pt x="198" y="32"/>
                    <a:pt x="199" y="31"/>
                    <a:pt x="197" y="33"/>
                  </a:cubicBezTo>
                  <a:cubicBezTo>
                    <a:pt x="197" y="32"/>
                    <a:pt x="195" y="33"/>
                    <a:pt x="195" y="33"/>
                  </a:cubicBezTo>
                  <a:cubicBezTo>
                    <a:pt x="193" y="34"/>
                    <a:pt x="190" y="36"/>
                    <a:pt x="189" y="36"/>
                  </a:cubicBezTo>
                  <a:cubicBezTo>
                    <a:pt x="185" y="39"/>
                    <a:pt x="185" y="39"/>
                    <a:pt x="180" y="41"/>
                  </a:cubicBezTo>
                  <a:cubicBezTo>
                    <a:pt x="180" y="41"/>
                    <a:pt x="180" y="41"/>
                    <a:pt x="180" y="41"/>
                  </a:cubicBezTo>
                  <a:cubicBezTo>
                    <a:pt x="176" y="44"/>
                    <a:pt x="172" y="46"/>
                    <a:pt x="169" y="48"/>
                  </a:cubicBezTo>
                  <a:cubicBezTo>
                    <a:pt x="167" y="49"/>
                    <a:pt x="165" y="50"/>
                    <a:pt x="163" y="51"/>
                  </a:cubicBezTo>
                  <a:cubicBezTo>
                    <a:pt x="162" y="52"/>
                    <a:pt x="160" y="54"/>
                    <a:pt x="158" y="55"/>
                  </a:cubicBezTo>
                  <a:cubicBezTo>
                    <a:pt x="158" y="55"/>
                    <a:pt x="157" y="56"/>
                    <a:pt x="157" y="55"/>
                  </a:cubicBezTo>
                  <a:cubicBezTo>
                    <a:pt x="153" y="58"/>
                    <a:pt x="151" y="60"/>
                    <a:pt x="149" y="61"/>
                  </a:cubicBezTo>
                  <a:cubicBezTo>
                    <a:pt x="143" y="66"/>
                    <a:pt x="138" y="70"/>
                    <a:pt x="132" y="74"/>
                  </a:cubicBezTo>
                  <a:cubicBezTo>
                    <a:pt x="130" y="76"/>
                    <a:pt x="127" y="78"/>
                    <a:pt x="124" y="81"/>
                  </a:cubicBezTo>
                  <a:cubicBezTo>
                    <a:pt x="123" y="82"/>
                    <a:pt x="121" y="83"/>
                    <a:pt x="120" y="84"/>
                  </a:cubicBezTo>
                  <a:cubicBezTo>
                    <a:pt x="119" y="86"/>
                    <a:pt x="117" y="87"/>
                    <a:pt x="116" y="88"/>
                  </a:cubicBezTo>
                  <a:cubicBezTo>
                    <a:pt x="115" y="89"/>
                    <a:pt x="115" y="89"/>
                    <a:pt x="114" y="90"/>
                  </a:cubicBezTo>
                  <a:cubicBezTo>
                    <a:pt x="112" y="92"/>
                    <a:pt x="108" y="95"/>
                    <a:pt x="105" y="99"/>
                  </a:cubicBezTo>
                  <a:cubicBezTo>
                    <a:pt x="102" y="102"/>
                    <a:pt x="99" y="105"/>
                    <a:pt x="97" y="108"/>
                  </a:cubicBezTo>
                  <a:cubicBezTo>
                    <a:pt x="96" y="109"/>
                    <a:pt x="96" y="109"/>
                    <a:pt x="95" y="110"/>
                  </a:cubicBezTo>
                  <a:cubicBezTo>
                    <a:pt x="93" y="112"/>
                    <a:pt x="96" y="109"/>
                    <a:pt x="94" y="111"/>
                  </a:cubicBezTo>
                  <a:cubicBezTo>
                    <a:pt x="92" y="114"/>
                    <a:pt x="96" y="109"/>
                    <a:pt x="94" y="111"/>
                  </a:cubicBezTo>
                  <a:cubicBezTo>
                    <a:pt x="94" y="112"/>
                    <a:pt x="93" y="113"/>
                    <a:pt x="92" y="114"/>
                  </a:cubicBezTo>
                  <a:cubicBezTo>
                    <a:pt x="93" y="114"/>
                    <a:pt x="89" y="117"/>
                    <a:pt x="87" y="119"/>
                  </a:cubicBezTo>
                  <a:cubicBezTo>
                    <a:pt x="86" y="121"/>
                    <a:pt x="84" y="124"/>
                    <a:pt x="82" y="126"/>
                  </a:cubicBezTo>
                  <a:cubicBezTo>
                    <a:pt x="80" y="129"/>
                    <a:pt x="78" y="132"/>
                    <a:pt x="77" y="134"/>
                  </a:cubicBezTo>
                  <a:cubicBezTo>
                    <a:pt x="76" y="136"/>
                    <a:pt x="74" y="138"/>
                    <a:pt x="73" y="140"/>
                  </a:cubicBezTo>
                  <a:cubicBezTo>
                    <a:pt x="71" y="142"/>
                    <a:pt x="70" y="143"/>
                    <a:pt x="69" y="145"/>
                  </a:cubicBezTo>
                  <a:cubicBezTo>
                    <a:pt x="67" y="148"/>
                    <a:pt x="66" y="151"/>
                    <a:pt x="65" y="153"/>
                  </a:cubicBezTo>
                  <a:cubicBezTo>
                    <a:pt x="64" y="154"/>
                    <a:pt x="63" y="156"/>
                    <a:pt x="62" y="157"/>
                  </a:cubicBezTo>
                  <a:cubicBezTo>
                    <a:pt x="64" y="155"/>
                    <a:pt x="64" y="155"/>
                    <a:pt x="65" y="155"/>
                  </a:cubicBezTo>
                  <a:cubicBezTo>
                    <a:pt x="64" y="156"/>
                    <a:pt x="64" y="156"/>
                    <a:pt x="63" y="157"/>
                  </a:cubicBezTo>
                  <a:cubicBezTo>
                    <a:pt x="63" y="157"/>
                    <a:pt x="64" y="156"/>
                    <a:pt x="63" y="156"/>
                  </a:cubicBezTo>
                  <a:cubicBezTo>
                    <a:pt x="62" y="159"/>
                    <a:pt x="61" y="159"/>
                    <a:pt x="60" y="162"/>
                  </a:cubicBezTo>
                  <a:cubicBezTo>
                    <a:pt x="63" y="158"/>
                    <a:pt x="58" y="165"/>
                    <a:pt x="58" y="166"/>
                  </a:cubicBezTo>
                  <a:cubicBezTo>
                    <a:pt x="59" y="165"/>
                    <a:pt x="61" y="161"/>
                    <a:pt x="62" y="159"/>
                  </a:cubicBezTo>
                  <a:cubicBezTo>
                    <a:pt x="63" y="159"/>
                    <a:pt x="63" y="159"/>
                    <a:pt x="62" y="160"/>
                  </a:cubicBezTo>
                  <a:cubicBezTo>
                    <a:pt x="60" y="164"/>
                    <a:pt x="57" y="168"/>
                    <a:pt x="53" y="173"/>
                  </a:cubicBezTo>
                  <a:cubicBezTo>
                    <a:pt x="53" y="175"/>
                    <a:pt x="55" y="172"/>
                    <a:pt x="52" y="176"/>
                  </a:cubicBezTo>
                  <a:cubicBezTo>
                    <a:pt x="52" y="176"/>
                    <a:pt x="50" y="179"/>
                    <a:pt x="51" y="176"/>
                  </a:cubicBezTo>
                  <a:cubicBezTo>
                    <a:pt x="49" y="180"/>
                    <a:pt x="50" y="179"/>
                    <a:pt x="48" y="182"/>
                  </a:cubicBezTo>
                  <a:cubicBezTo>
                    <a:pt x="48" y="182"/>
                    <a:pt x="48" y="182"/>
                    <a:pt x="48" y="182"/>
                  </a:cubicBezTo>
                  <a:cubicBezTo>
                    <a:pt x="47" y="185"/>
                    <a:pt x="47" y="184"/>
                    <a:pt x="46" y="186"/>
                  </a:cubicBezTo>
                  <a:cubicBezTo>
                    <a:pt x="44" y="189"/>
                    <a:pt x="42" y="193"/>
                    <a:pt x="40" y="195"/>
                  </a:cubicBezTo>
                  <a:cubicBezTo>
                    <a:pt x="41" y="193"/>
                    <a:pt x="42" y="191"/>
                    <a:pt x="43" y="189"/>
                  </a:cubicBezTo>
                  <a:cubicBezTo>
                    <a:pt x="44" y="187"/>
                    <a:pt x="45" y="186"/>
                    <a:pt x="46" y="185"/>
                  </a:cubicBezTo>
                  <a:cubicBezTo>
                    <a:pt x="45" y="186"/>
                    <a:pt x="44" y="189"/>
                    <a:pt x="44" y="189"/>
                  </a:cubicBezTo>
                  <a:cubicBezTo>
                    <a:pt x="46" y="185"/>
                    <a:pt x="46" y="184"/>
                    <a:pt x="48" y="181"/>
                  </a:cubicBezTo>
                  <a:cubicBezTo>
                    <a:pt x="50" y="178"/>
                    <a:pt x="52" y="174"/>
                    <a:pt x="54" y="172"/>
                  </a:cubicBezTo>
                  <a:cubicBezTo>
                    <a:pt x="56" y="169"/>
                    <a:pt x="57" y="166"/>
                    <a:pt x="58" y="165"/>
                  </a:cubicBezTo>
                  <a:cubicBezTo>
                    <a:pt x="56" y="168"/>
                    <a:pt x="54" y="170"/>
                    <a:pt x="52" y="173"/>
                  </a:cubicBezTo>
                  <a:cubicBezTo>
                    <a:pt x="51" y="175"/>
                    <a:pt x="49" y="177"/>
                    <a:pt x="49" y="178"/>
                  </a:cubicBezTo>
                  <a:cubicBezTo>
                    <a:pt x="49" y="178"/>
                    <a:pt x="51" y="174"/>
                    <a:pt x="51" y="174"/>
                  </a:cubicBezTo>
                  <a:cubicBezTo>
                    <a:pt x="51" y="175"/>
                    <a:pt x="51" y="175"/>
                    <a:pt x="50" y="177"/>
                  </a:cubicBezTo>
                  <a:cubicBezTo>
                    <a:pt x="48" y="180"/>
                    <a:pt x="48" y="180"/>
                    <a:pt x="46" y="185"/>
                  </a:cubicBezTo>
                  <a:cubicBezTo>
                    <a:pt x="47" y="183"/>
                    <a:pt x="43" y="189"/>
                    <a:pt x="45" y="185"/>
                  </a:cubicBezTo>
                  <a:cubicBezTo>
                    <a:pt x="44" y="186"/>
                    <a:pt x="44" y="187"/>
                    <a:pt x="43" y="189"/>
                  </a:cubicBezTo>
                  <a:cubicBezTo>
                    <a:pt x="42" y="190"/>
                    <a:pt x="41" y="191"/>
                    <a:pt x="41" y="192"/>
                  </a:cubicBezTo>
                  <a:cubicBezTo>
                    <a:pt x="41" y="191"/>
                    <a:pt x="42" y="189"/>
                    <a:pt x="43" y="188"/>
                  </a:cubicBezTo>
                  <a:cubicBezTo>
                    <a:pt x="43" y="187"/>
                    <a:pt x="44" y="186"/>
                    <a:pt x="44" y="186"/>
                  </a:cubicBezTo>
                  <a:cubicBezTo>
                    <a:pt x="42" y="189"/>
                    <a:pt x="45" y="183"/>
                    <a:pt x="43" y="186"/>
                  </a:cubicBezTo>
                  <a:cubicBezTo>
                    <a:pt x="42" y="190"/>
                    <a:pt x="40" y="191"/>
                    <a:pt x="39" y="195"/>
                  </a:cubicBezTo>
                  <a:cubicBezTo>
                    <a:pt x="39" y="195"/>
                    <a:pt x="39" y="194"/>
                    <a:pt x="39" y="194"/>
                  </a:cubicBezTo>
                  <a:cubicBezTo>
                    <a:pt x="38" y="196"/>
                    <a:pt x="38" y="196"/>
                    <a:pt x="37" y="198"/>
                  </a:cubicBezTo>
                  <a:cubicBezTo>
                    <a:pt x="37" y="199"/>
                    <a:pt x="38" y="195"/>
                    <a:pt x="38" y="195"/>
                  </a:cubicBezTo>
                  <a:cubicBezTo>
                    <a:pt x="36" y="200"/>
                    <a:pt x="35" y="202"/>
                    <a:pt x="34" y="204"/>
                  </a:cubicBezTo>
                  <a:cubicBezTo>
                    <a:pt x="33" y="207"/>
                    <a:pt x="32" y="208"/>
                    <a:pt x="31" y="210"/>
                  </a:cubicBezTo>
                  <a:cubicBezTo>
                    <a:pt x="31" y="209"/>
                    <a:pt x="32" y="208"/>
                    <a:pt x="32" y="208"/>
                  </a:cubicBezTo>
                  <a:cubicBezTo>
                    <a:pt x="31" y="209"/>
                    <a:pt x="31" y="210"/>
                    <a:pt x="31" y="210"/>
                  </a:cubicBezTo>
                  <a:cubicBezTo>
                    <a:pt x="29" y="213"/>
                    <a:pt x="28" y="215"/>
                    <a:pt x="28" y="217"/>
                  </a:cubicBezTo>
                  <a:cubicBezTo>
                    <a:pt x="25" y="221"/>
                    <a:pt x="23" y="227"/>
                    <a:pt x="20" y="234"/>
                  </a:cubicBezTo>
                  <a:cubicBezTo>
                    <a:pt x="17" y="240"/>
                    <a:pt x="15" y="247"/>
                    <a:pt x="12" y="255"/>
                  </a:cubicBezTo>
                  <a:cubicBezTo>
                    <a:pt x="12" y="255"/>
                    <a:pt x="13" y="253"/>
                    <a:pt x="12" y="253"/>
                  </a:cubicBezTo>
                  <a:cubicBezTo>
                    <a:pt x="11" y="257"/>
                    <a:pt x="10" y="260"/>
                    <a:pt x="12" y="257"/>
                  </a:cubicBezTo>
                  <a:cubicBezTo>
                    <a:pt x="11" y="259"/>
                    <a:pt x="11" y="259"/>
                    <a:pt x="11" y="261"/>
                  </a:cubicBezTo>
                  <a:cubicBezTo>
                    <a:pt x="11" y="261"/>
                    <a:pt x="11" y="261"/>
                    <a:pt x="11" y="261"/>
                  </a:cubicBezTo>
                  <a:cubicBezTo>
                    <a:pt x="10" y="265"/>
                    <a:pt x="10" y="266"/>
                    <a:pt x="10" y="267"/>
                  </a:cubicBezTo>
                  <a:cubicBezTo>
                    <a:pt x="11" y="265"/>
                    <a:pt x="11" y="266"/>
                    <a:pt x="12" y="264"/>
                  </a:cubicBezTo>
                  <a:cubicBezTo>
                    <a:pt x="12" y="262"/>
                    <a:pt x="12" y="260"/>
                    <a:pt x="14" y="257"/>
                  </a:cubicBezTo>
                  <a:cubicBezTo>
                    <a:pt x="13" y="257"/>
                    <a:pt x="12" y="259"/>
                    <a:pt x="14" y="255"/>
                  </a:cubicBezTo>
                  <a:cubicBezTo>
                    <a:pt x="14" y="257"/>
                    <a:pt x="14" y="256"/>
                    <a:pt x="15" y="252"/>
                  </a:cubicBezTo>
                  <a:cubicBezTo>
                    <a:pt x="15" y="253"/>
                    <a:pt x="14" y="258"/>
                    <a:pt x="13" y="261"/>
                  </a:cubicBezTo>
                  <a:cubicBezTo>
                    <a:pt x="13" y="260"/>
                    <a:pt x="13" y="260"/>
                    <a:pt x="13" y="260"/>
                  </a:cubicBezTo>
                  <a:cubicBezTo>
                    <a:pt x="15" y="256"/>
                    <a:pt x="15" y="253"/>
                    <a:pt x="16" y="250"/>
                  </a:cubicBezTo>
                  <a:cubicBezTo>
                    <a:pt x="16" y="251"/>
                    <a:pt x="16" y="253"/>
                    <a:pt x="15" y="254"/>
                  </a:cubicBezTo>
                  <a:cubicBezTo>
                    <a:pt x="16" y="252"/>
                    <a:pt x="17" y="249"/>
                    <a:pt x="18" y="246"/>
                  </a:cubicBezTo>
                  <a:cubicBezTo>
                    <a:pt x="19" y="245"/>
                    <a:pt x="19" y="243"/>
                    <a:pt x="20" y="242"/>
                  </a:cubicBezTo>
                  <a:cubicBezTo>
                    <a:pt x="20" y="240"/>
                    <a:pt x="21" y="238"/>
                    <a:pt x="22" y="237"/>
                  </a:cubicBezTo>
                  <a:cubicBezTo>
                    <a:pt x="24" y="231"/>
                    <a:pt x="26" y="226"/>
                    <a:pt x="27" y="227"/>
                  </a:cubicBezTo>
                  <a:cubicBezTo>
                    <a:pt x="28" y="224"/>
                    <a:pt x="30" y="220"/>
                    <a:pt x="32" y="216"/>
                  </a:cubicBezTo>
                  <a:cubicBezTo>
                    <a:pt x="32" y="215"/>
                    <a:pt x="30" y="218"/>
                    <a:pt x="30" y="218"/>
                  </a:cubicBezTo>
                  <a:cubicBezTo>
                    <a:pt x="31" y="215"/>
                    <a:pt x="33" y="212"/>
                    <a:pt x="34" y="210"/>
                  </a:cubicBezTo>
                  <a:cubicBezTo>
                    <a:pt x="34" y="211"/>
                    <a:pt x="36" y="206"/>
                    <a:pt x="36" y="205"/>
                  </a:cubicBezTo>
                  <a:cubicBezTo>
                    <a:pt x="36" y="204"/>
                    <a:pt x="38" y="201"/>
                    <a:pt x="39" y="200"/>
                  </a:cubicBezTo>
                  <a:cubicBezTo>
                    <a:pt x="39" y="200"/>
                    <a:pt x="39" y="201"/>
                    <a:pt x="39" y="200"/>
                  </a:cubicBezTo>
                  <a:cubicBezTo>
                    <a:pt x="38" y="202"/>
                    <a:pt x="37" y="203"/>
                    <a:pt x="37" y="203"/>
                  </a:cubicBezTo>
                  <a:cubicBezTo>
                    <a:pt x="39" y="201"/>
                    <a:pt x="39" y="201"/>
                    <a:pt x="39" y="200"/>
                  </a:cubicBezTo>
                  <a:cubicBezTo>
                    <a:pt x="40" y="199"/>
                    <a:pt x="41" y="198"/>
                    <a:pt x="41" y="197"/>
                  </a:cubicBezTo>
                  <a:cubicBezTo>
                    <a:pt x="40" y="198"/>
                    <a:pt x="40" y="200"/>
                    <a:pt x="39" y="200"/>
                  </a:cubicBezTo>
                  <a:cubicBezTo>
                    <a:pt x="39" y="199"/>
                    <a:pt x="40" y="198"/>
                    <a:pt x="41" y="196"/>
                  </a:cubicBezTo>
                  <a:cubicBezTo>
                    <a:pt x="44" y="192"/>
                    <a:pt x="43" y="194"/>
                    <a:pt x="38" y="203"/>
                  </a:cubicBezTo>
                  <a:cubicBezTo>
                    <a:pt x="37" y="205"/>
                    <a:pt x="36" y="206"/>
                    <a:pt x="35" y="210"/>
                  </a:cubicBezTo>
                  <a:cubicBezTo>
                    <a:pt x="35" y="211"/>
                    <a:pt x="36" y="207"/>
                    <a:pt x="35" y="210"/>
                  </a:cubicBezTo>
                  <a:cubicBezTo>
                    <a:pt x="34" y="212"/>
                    <a:pt x="34" y="212"/>
                    <a:pt x="33" y="214"/>
                  </a:cubicBezTo>
                  <a:cubicBezTo>
                    <a:pt x="33" y="215"/>
                    <a:pt x="35" y="211"/>
                    <a:pt x="35" y="212"/>
                  </a:cubicBezTo>
                  <a:cubicBezTo>
                    <a:pt x="34" y="215"/>
                    <a:pt x="32" y="217"/>
                    <a:pt x="31" y="221"/>
                  </a:cubicBezTo>
                  <a:cubicBezTo>
                    <a:pt x="31" y="221"/>
                    <a:pt x="31" y="221"/>
                    <a:pt x="30" y="222"/>
                  </a:cubicBezTo>
                  <a:cubicBezTo>
                    <a:pt x="29" y="226"/>
                    <a:pt x="27" y="231"/>
                    <a:pt x="24" y="239"/>
                  </a:cubicBezTo>
                  <a:cubicBezTo>
                    <a:pt x="24" y="238"/>
                    <a:pt x="23" y="241"/>
                    <a:pt x="22" y="241"/>
                  </a:cubicBezTo>
                  <a:cubicBezTo>
                    <a:pt x="21" y="245"/>
                    <a:pt x="19" y="250"/>
                    <a:pt x="19" y="252"/>
                  </a:cubicBezTo>
                  <a:cubicBezTo>
                    <a:pt x="19" y="249"/>
                    <a:pt x="21" y="245"/>
                    <a:pt x="22" y="241"/>
                  </a:cubicBezTo>
                  <a:cubicBezTo>
                    <a:pt x="24" y="237"/>
                    <a:pt x="25" y="233"/>
                    <a:pt x="27" y="230"/>
                  </a:cubicBezTo>
                  <a:cubicBezTo>
                    <a:pt x="26" y="231"/>
                    <a:pt x="24" y="236"/>
                    <a:pt x="23" y="238"/>
                  </a:cubicBezTo>
                  <a:cubicBezTo>
                    <a:pt x="22" y="240"/>
                    <a:pt x="23" y="239"/>
                    <a:pt x="22" y="242"/>
                  </a:cubicBezTo>
                  <a:cubicBezTo>
                    <a:pt x="21" y="243"/>
                    <a:pt x="20" y="246"/>
                    <a:pt x="21" y="242"/>
                  </a:cubicBezTo>
                  <a:cubicBezTo>
                    <a:pt x="20" y="245"/>
                    <a:pt x="19" y="246"/>
                    <a:pt x="19" y="248"/>
                  </a:cubicBezTo>
                  <a:cubicBezTo>
                    <a:pt x="20" y="247"/>
                    <a:pt x="20" y="246"/>
                    <a:pt x="20" y="245"/>
                  </a:cubicBezTo>
                  <a:cubicBezTo>
                    <a:pt x="20" y="246"/>
                    <a:pt x="18" y="251"/>
                    <a:pt x="17" y="253"/>
                  </a:cubicBezTo>
                  <a:cubicBezTo>
                    <a:pt x="18" y="253"/>
                    <a:pt x="19" y="250"/>
                    <a:pt x="19" y="249"/>
                  </a:cubicBezTo>
                  <a:cubicBezTo>
                    <a:pt x="18" y="253"/>
                    <a:pt x="18" y="253"/>
                    <a:pt x="17" y="256"/>
                  </a:cubicBezTo>
                  <a:cubicBezTo>
                    <a:pt x="17" y="256"/>
                    <a:pt x="17" y="256"/>
                    <a:pt x="17" y="256"/>
                  </a:cubicBezTo>
                  <a:cubicBezTo>
                    <a:pt x="16" y="260"/>
                    <a:pt x="14" y="268"/>
                    <a:pt x="13" y="270"/>
                  </a:cubicBezTo>
                  <a:cubicBezTo>
                    <a:pt x="14" y="269"/>
                    <a:pt x="15" y="267"/>
                    <a:pt x="15" y="266"/>
                  </a:cubicBezTo>
                  <a:cubicBezTo>
                    <a:pt x="14" y="270"/>
                    <a:pt x="12" y="275"/>
                    <a:pt x="11" y="279"/>
                  </a:cubicBezTo>
                  <a:cubicBezTo>
                    <a:pt x="11" y="278"/>
                    <a:pt x="12" y="275"/>
                    <a:pt x="13" y="273"/>
                  </a:cubicBezTo>
                  <a:cubicBezTo>
                    <a:pt x="11" y="275"/>
                    <a:pt x="11" y="278"/>
                    <a:pt x="11" y="280"/>
                  </a:cubicBezTo>
                  <a:cubicBezTo>
                    <a:pt x="10" y="282"/>
                    <a:pt x="10" y="281"/>
                    <a:pt x="10" y="282"/>
                  </a:cubicBezTo>
                  <a:cubicBezTo>
                    <a:pt x="9" y="285"/>
                    <a:pt x="10" y="280"/>
                    <a:pt x="10" y="283"/>
                  </a:cubicBezTo>
                  <a:cubicBezTo>
                    <a:pt x="9" y="284"/>
                    <a:pt x="9" y="284"/>
                    <a:pt x="9" y="284"/>
                  </a:cubicBezTo>
                  <a:cubicBezTo>
                    <a:pt x="10" y="283"/>
                    <a:pt x="9" y="284"/>
                    <a:pt x="9" y="285"/>
                  </a:cubicBezTo>
                  <a:cubicBezTo>
                    <a:pt x="9" y="285"/>
                    <a:pt x="8" y="287"/>
                    <a:pt x="8" y="288"/>
                  </a:cubicBezTo>
                  <a:cubicBezTo>
                    <a:pt x="9" y="286"/>
                    <a:pt x="9" y="285"/>
                    <a:pt x="9" y="284"/>
                  </a:cubicBezTo>
                  <a:cubicBezTo>
                    <a:pt x="9" y="288"/>
                    <a:pt x="8" y="290"/>
                    <a:pt x="7" y="293"/>
                  </a:cubicBezTo>
                  <a:cubicBezTo>
                    <a:pt x="7" y="293"/>
                    <a:pt x="6" y="297"/>
                    <a:pt x="6" y="299"/>
                  </a:cubicBezTo>
                  <a:cubicBezTo>
                    <a:pt x="6" y="297"/>
                    <a:pt x="7" y="295"/>
                    <a:pt x="7" y="295"/>
                  </a:cubicBezTo>
                  <a:cubicBezTo>
                    <a:pt x="6" y="298"/>
                    <a:pt x="6" y="303"/>
                    <a:pt x="5" y="306"/>
                  </a:cubicBezTo>
                  <a:cubicBezTo>
                    <a:pt x="6" y="306"/>
                    <a:pt x="6" y="304"/>
                    <a:pt x="6" y="302"/>
                  </a:cubicBezTo>
                  <a:cubicBezTo>
                    <a:pt x="6" y="302"/>
                    <a:pt x="6" y="305"/>
                    <a:pt x="6" y="303"/>
                  </a:cubicBezTo>
                  <a:cubicBezTo>
                    <a:pt x="7" y="299"/>
                    <a:pt x="7" y="296"/>
                    <a:pt x="8" y="292"/>
                  </a:cubicBezTo>
                  <a:cubicBezTo>
                    <a:pt x="9" y="290"/>
                    <a:pt x="9" y="291"/>
                    <a:pt x="10" y="289"/>
                  </a:cubicBezTo>
                  <a:cubicBezTo>
                    <a:pt x="9" y="290"/>
                    <a:pt x="10" y="289"/>
                    <a:pt x="10" y="290"/>
                  </a:cubicBezTo>
                  <a:cubicBezTo>
                    <a:pt x="10" y="288"/>
                    <a:pt x="11" y="287"/>
                    <a:pt x="11" y="288"/>
                  </a:cubicBezTo>
                  <a:cubicBezTo>
                    <a:pt x="11" y="286"/>
                    <a:pt x="11" y="286"/>
                    <a:pt x="11" y="284"/>
                  </a:cubicBezTo>
                  <a:cubicBezTo>
                    <a:pt x="12" y="283"/>
                    <a:pt x="13" y="281"/>
                    <a:pt x="14" y="277"/>
                  </a:cubicBezTo>
                  <a:cubicBezTo>
                    <a:pt x="14" y="277"/>
                    <a:pt x="13" y="281"/>
                    <a:pt x="13" y="279"/>
                  </a:cubicBezTo>
                  <a:cubicBezTo>
                    <a:pt x="13" y="277"/>
                    <a:pt x="14" y="277"/>
                    <a:pt x="14" y="275"/>
                  </a:cubicBezTo>
                  <a:cubicBezTo>
                    <a:pt x="14" y="275"/>
                    <a:pt x="13" y="277"/>
                    <a:pt x="13" y="279"/>
                  </a:cubicBezTo>
                  <a:cubicBezTo>
                    <a:pt x="12" y="281"/>
                    <a:pt x="11" y="284"/>
                    <a:pt x="11" y="283"/>
                  </a:cubicBezTo>
                  <a:cubicBezTo>
                    <a:pt x="12" y="280"/>
                    <a:pt x="12" y="279"/>
                    <a:pt x="13" y="276"/>
                  </a:cubicBezTo>
                  <a:cubicBezTo>
                    <a:pt x="14" y="277"/>
                    <a:pt x="15" y="271"/>
                    <a:pt x="16" y="269"/>
                  </a:cubicBezTo>
                  <a:cubicBezTo>
                    <a:pt x="16" y="271"/>
                    <a:pt x="15" y="273"/>
                    <a:pt x="15" y="273"/>
                  </a:cubicBezTo>
                  <a:cubicBezTo>
                    <a:pt x="16" y="270"/>
                    <a:pt x="14" y="275"/>
                    <a:pt x="15" y="275"/>
                  </a:cubicBezTo>
                  <a:cubicBezTo>
                    <a:pt x="15" y="275"/>
                    <a:pt x="16" y="273"/>
                    <a:pt x="15" y="274"/>
                  </a:cubicBezTo>
                  <a:cubicBezTo>
                    <a:pt x="13" y="280"/>
                    <a:pt x="12" y="287"/>
                    <a:pt x="12" y="291"/>
                  </a:cubicBezTo>
                  <a:cubicBezTo>
                    <a:pt x="12" y="288"/>
                    <a:pt x="14" y="279"/>
                    <a:pt x="15" y="276"/>
                  </a:cubicBezTo>
                  <a:cubicBezTo>
                    <a:pt x="15" y="275"/>
                    <a:pt x="16" y="276"/>
                    <a:pt x="16" y="276"/>
                  </a:cubicBezTo>
                  <a:cubicBezTo>
                    <a:pt x="16" y="274"/>
                    <a:pt x="17" y="273"/>
                    <a:pt x="17" y="271"/>
                  </a:cubicBezTo>
                  <a:cubicBezTo>
                    <a:pt x="17" y="271"/>
                    <a:pt x="17" y="271"/>
                    <a:pt x="18" y="269"/>
                  </a:cubicBezTo>
                  <a:cubicBezTo>
                    <a:pt x="18" y="269"/>
                    <a:pt x="18" y="269"/>
                    <a:pt x="18" y="269"/>
                  </a:cubicBezTo>
                  <a:cubicBezTo>
                    <a:pt x="17" y="274"/>
                    <a:pt x="16" y="278"/>
                    <a:pt x="15" y="280"/>
                  </a:cubicBezTo>
                  <a:cubicBezTo>
                    <a:pt x="15" y="279"/>
                    <a:pt x="16" y="279"/>
                    <a:pt x="16" y="278"/>
                  </a:cubicBezTo>
                  <a:cubicBezTo>
                    <a:pt x="15" y="281"/>
                    <a:pt x="15" y="281"/>
                    <a:pt x="15" y="283"/>
                  </a:cubicBezTo>
                  <a:cubicBezTo>
                    <a:pt x="13" y="285"/>
                    <a:pt x="12" y="294"/>
                    <a:pt x="10" y="298"/>
                  </a:cubicBezTo>
                  <a:cubicBezTo>
                    <a:pt x="11" y="295"/>
                    <a:pt x="10" y="296"/>
                    <a:pt x="11" y="296"/>
                  </a:cubicBezTo>
                  <a:cubicBezTo>
                    <a:pt x="10" y="297"/>
                    <a:pt x="9" y="302"/>
                    <a:pt x="9" y="302"/>
                  </a:cubicBezTo>
                  <a:cubicBezTo>
                    <a:pt x="10" y="299"/>
                    <a:pt x="10" y="300"/>
                    <a:pt x="10" y="298"/>
                  </a:cubicBezTo>
                  <a:cubicBezTo>
                    <a:pt x="10" y="298"/>
                    <a:pt x="9" y="300"/>
                    <a:pt x="9" y="303"/>
                  </a:cubicBezTo>
                  <a:cubicBezTo>
                    <a:pt x="9" y="302"/>
                    <a:pt x="9" y="303"/>
                    <a:pt x="9" y="306"/>
                  </a:cubicBezTo>
                  <a:cubicBezTo>
                    <a:pt x="8" y="306"/>
                    <a:pt x="8" y="308"/>
                    <a:pt x="8" y="308"/>
                  </a:cubicBezTo>
                  <a:cubicBezTo>
                    <a:pt x="7" y="314"/>
                    <a:pt x="7" y="312"/>
                    <a:pt x="6" y="314"/>
                  </a:cubicBezTo>
                  <a:cubicBezTo>
                    <a:pt x="5" y="318"/>
                    <a:pt x="7" y="313"/>
                    <a:pt x="6" y="315"/>
                  </a:cubicBezTo>
                  <a:cubicBezTo>
                    <a:pt x="5" y="321"/>
                    <a:pt x="4" y="324"/>
                    <a:pt x="4" y="329"/>
                  </a:cubicBezTo>
                  <a:cubicBezTo>
                    <a:pt x="4" y="329"/>
                    <a:pt x="4" y="329"/>
                    <a:pt x="4" y="328"/>
                  </a:cubicBezTo>
                  <a:cubicBezTo>
                    <a:pt x="3" y="331"/>
                    <a:pt x="3" y="335"/>
                    <a:pt x="3" y="334"/>
                  </a:cubicBezTo>
                  <a:cubicBezTo>
                    <a:pt x="3" y="332"/>
                    <a:pt x="3" y="331"/>
                    <a:pt x="3" y="330"/>
                  </a:cubicBezTo>
                  <a:cubicBezTo>
                    <a:pt x="3" y="331"/>
                    <a:pt x="3" y="332"/>
                    <a:pt x="3" y="332"/>
                  </a:cubicBezTo>
                  <a:cubicBezTo>
                    <a:pt x="2" y="335"/>
                    <a:pt x="2" y="336"/>
                    <a:pt x="2" y="337"/>
                  </a:cubicBezTo>
                  <a:cubicBezTo>
                    <a:pt x="2" y="338"/>
                    <a:pt x="1" y="345"/>
                    <a:pt x="1" y="348"/>
                  </a:cubicBezTo>
                  <a:cubicBezTo>
                    <a:pt x="1" y="348"/>
                    <a:pt x="1" y="344"/>
                    <a:pt x="1" y="344"/>
                  </a:cubicBezTo>
                  <a:cubicBezTo>
                    <a:pt x="1" y="345"/>
                    <a:pt x="0" y="346"/>
                    <a:pt x="0" y="346"/>
                  </a:cubicBezTo>
                  <a:cubicBezTo>
                    <a:pt x="0" y="345"/>
                    <a:pt x="0" y="344"/>
                    <a:pt x="0" y="344"/>
                  </a:cubicBezTo>
                  <a:cubicBezTo>
                    <a:pt x="0" y="346"/>
                    <a:pt x="0" y="348"/>
                    <a:pt x="0" y="349"/>
                  </a:cubicBezTo>
                  <a:cubicBezTo>
                    <a:pt x="1" y="345"/>
                    <a:pt x="0" y="354"/>
                    <a:pt x="1" y="355"/>
                  </a:cubicBezTo>
                  <a:cubicBezTo>
                    <a:pt x="0" y="358"/>
                    <a:pt x="0" y="359"/>
                    <a:pt x="0" y="362"/>
                  </a:cubicBezTo>
                  <a:cubicBezTo>
                    <a:pt x="1" y="360"/>
                    <a:pt x="1" y="362"/>
                    <a:pt x="1" y="364"/>
                  </a:cubicBezTo>
                  <a:cubicBezTo>
                    <a:pt x="1" y="363"/>
                    <a:pt x="2" y="364"/>
                    <a:pt x="2" y="368"/>
                  </a:cubicBezTo>
                  <a:cubicBezTo>
                    <a:pt x="2" y="367"/>
                    <a:pt x="2" y="367"/>
                    <a:pt x="2" y="367"/>
                  </a:cubicBezTo>
                  <a:cubicBezTo>
                    <a:pt x="2" y="366"/>
                    <a:pt x="2" y="363"/>
                    <a:pt x="2" y="361"/>
                  </a:cubicBezTo>
                  <a:cubicBezTo>
                    <a:pt x="2" y="363"/>
                    <a:pt x="2" y="363"/>
                    <a:pt x="2" y="366"/>
                  </a:cubicBezTo>
                  <a:cubicBezTo>
                    <a:pt x="2" y="364"/>
                    <a:pt x="2" y="368"/>
                    <a:pt x="2" y="367"/>
                  </a:cubicBezTo>
                  <a:cubicBezTo>
                    <a:pt x="2" y="365"/>
                    <a:pt x="3" y="362"/>
                    <a:pt x="3" y="362"/>
                  </a:cubicBezTo>
                  <a:cubicBezTo>
                    <a:pt x="3" y="357"/>
                    <a:pt x="3" y="356"/>
                    <a:pt x="3" y="350"/>
                  </a:cubicBezTo>
                  <a:cubicBezTo>
                    <a:pt x="3" y="350"/>
                    <a:pt x="3" y="351"/>
                    <a:pt x="3" y="351"/>
                  </a:cubicBezTo>
                  <a:cubicBezTo>
                    <a:pt x="3" y="347"/>
                    <a:pt x="4" y="343"/>
                    <a:pt x="4" y="339"/>
                  </a:cubicBezTo>
                  <a:cubicBezTo>
                    <a:pt x="4" y="339"/>
                    <a:pt x="4" y="338"/>
                    <a:pt x="4" y="338"/>
                  </a:cubicBezTo>
                  <a:cubicBezTo>
                    <a:pt x="4" y="339"/>
                    <a:pt x="4" y="340"/>
                    <a:pt x="4" y="341"/>
                  </a:cubicBezTo>
                  <a:cubicBezTo>
                    <a:pt x="4" y="343"/>
                    <a:pt x="4" y="343"/>
                    <a:pt x="4" y="345"/>
                  </a:cubicBezTo>
                  <a:cubicBezTo>
                    <a:pt x="4" y="345"/>
                    <a:pt x="4" y="348"/>
                    <a:pt x="4" y="347"/>
                  </a:cubicBezTo>
                  <a:cubicBezTo>
                    <a:pt x="4" y="346"/>
                    <a:pt x="4" y="343"/>
                    <a:pt x="4" y="345"/>
                  </a:cubicBezTo>
                  <a:cubicBezTo>
                    <a:pt x="5" y="341"/>
                    <a:pt x="5" y="340"/>
                    <a:pt x="5" y="338"/>
                  </a:cubicBezTo>
                  <a:cubicBezTo>
                    <a:pt x="5" y="341"/>
                    <a:pt x="5" y="341"/>
                    <a:pt x="5" y="342"/>
                  </a:cubicBezTo>
                  <a:cubicBezTo>
                    <a:pt x="5" y="343"/>
                    <a:pt x="4" y="347"/>
                    <a:pt x="5" y="344"/>
                  </a:cubicBezTo>
                  <a:cubicBezTo>
                    <a:pt x="4" y="347"/>
                    <a:pt x="4" y="349"/>
                    <a:pt x="4" y="350"/>
                  </a:cubicBezTo>
                  <a:cubicBezTo>
                    <a:pt x="4" y="349"/>
                    <a:pt x="5" y="347"/>
                    <a:pt x="5" y="349"/>
                  </a:cubicBezTo>
                  <a:cubicBezTo>
                    <a:pt x="4" y="352"/>
                    <a:pt x="4" y="352"/>
                    <a:pt x="4" y="354"/>
                  </a:cubicBezTo>
                  <a:cubicBezTo>
                    <a:pt x="4" y="355"/>
                    <a:pt x="4" y="353"/>
                    <a:pt x="4" y="355"/>
                  </a:cubicBezTo>
                  <a:cubicBezTo>
                    <a:pt x="4" y="353"/>
                    <a:pt x="4" y="358"/>
                    <a:pt x="4" y="360"/>
                  </a:cubicBezTo>
                  <a:cubicBezTo>
                    <a:pt x="4" y="359"/>
                    <a:pt x="4" y="361"/>
                    <a:pt x="4" y="363"/>
                  </a:cubicBezTo>
                  <a:cubicBezTo>
                    <a:pt x="4" y="364"/>
                    <a:pt x="5" y="366"/>
                    <a:pt x="5" y="371"/>
                  </a:cubicBezTo>
                  <a:cubicBezTo>
                    <a:pt x="5" y="373"/>
                    <a:pt x="5" y="373"/>
                    <a:pt x="5" y="376"/>
                  </a:cubicBezTo>
                  <a:cubicBezTo>
                    <a:pt x="5" y="378"/>
                    <a:pt x="6" y="376"/>
                    <a:pt x="6" y="377"/>
                  </a:cubicBezTo>
                  <a:cubicBezTo>
                    <a:pt x="6" y="378"/>
                    <a:pt x="6" y="378"/>
                    <a:pt x="5" y="379"/>
                  </a:cubicBezTo>
                  <a:cubicBezTo>
                    <a:pt x="6" y="381"/>
                    <a:pt x="6" y="379"/>
                    <a:pt x="6" y="381"/>
                  </a:cubicBezTo>
                  <a:cubicBezTo>
                    <a:pt x="6" y="384"/>
                    <a:pt x="5" y="382"/>
                    <a:pt x="5" y="386"/>
                  </a:cubicBezTo>
                  <a:cubicBezTo>
                    <a:pt x="5" y="386"/>
                    <a:pt x="5" y="384"/>
                    <a:pt x="6" y="385"/>
                  </a:cubicBezTo>
                  <a:cubicBezTo>
                    <a:pt x="5" y="390"/>
                    <a:pt x="6" y="393"/>
                    <a:pt x="6" y="397"/>
                  </a:cubicBezTo>
                  <a:cubicBezTo>
                    <a:pt x="5" y="397"/>
                    <a:pt x="6" y="400"/>
                    <a:pt x="6" y="402"/>
                  </a:cubicBezTo>
                  <a:cubicBezTo>
                    <a:pt x="5" y="401"/>
                    <a:pt x="5" y="400"/>
                    <a:pt x="5" y="403"/>
                  </a:cubicBezTo>
                  <a:cubicBezTo>
                    <a:pt x="5" y="402"/>
                    <a:pt x="5" y="400"/>
                    <a:pt x="5" y="400"/>
                  </a:cubicBezTo>
                  <a:cubicBezTo>
                    <a:pt x="5" y="402"/>
                    <a:pt x="5" y="403"/>
                    <a:pt x="4" y="403"/>
                  </a:cubicBezTo>
                  <a:cubicBezTo>
                    <a:pt x="4" y="402"/>
                    <a:pt x="4" y="400"/>
                    <a:pt x="4" y="400"/>
                  </a:cubicBezTo>
                  <a:cubicBezTo>
                    <a:pt x="4" y="404"/>
                    <a:pt x="3" y="401"/>
                    <a:pt x="4" y="405"/>
                  </a:cubicBezTo>
                  <a:cubicBezTo>
                    <a:pt x="4" y="403"/>
                    <a:pt x="5" y="406"/>
                    <a:pt x="5" y="408"/>
                  </a:cubicBezTo>
                  <a:cubicBezTo>
                    <a:pt x="5" y="407"/>
                    <a:pt x="5" y="406"/>
                    <a:pt x="5" y="406"/>
                  </a:cubicBezTo>
                  <a:cubicBezTo>
                    <a:pt x="6" y="411"/>
                    <a:pt x="6" y="410"/>
                    <a:pt x="7" y="417"/>
                  </a:cubicBezTo>
                  <a:cubicBezTo>
                    <a:pt x="7" y="418"/>
                    <a:pt x="7" y="417"/>
                    <a:pt x="7" y="419"/>
                  </a:cubicBezTo>
                  <a:cubicBezTo>
                    <a:pt x="7" y="420"/>
                    <a:pt x="8" y="423"/>
                    <a:pt x="9" y="427"/>
                  </a:cubicBezTo>
                  <a:cubicBezTo>
                    <a:pt x="9" y="429"/>
                    <a:pt x="9" y="429"/>
                    <a:pt x="9" y="431"/>
                  </a:cubicBezTo>
                  <a:cubicBezTo>
                    <a:pt x="9" y="430"/>
                    <a:pt x="9" y="429"/>
                    <a:pt x="8" y="429"/>
                  </a:cubicBezTo>
                  <a:cubicBezTo>
                    <a:pt x="9" y="433"/>
                    <a:pt x="9" y="435"/>
                    <a:pt x="8" y="433"/>
                  </a:cubicBezTo>
                  <a:cubicBezTo>
                    <a:pt x="9" y="436"/>
                    <a:pt x="9" y="437"/>
                    <a:pt x="10" y="440"/>
                  </a:cubicBezTo>
                  <a:cubicBezTo>
                    <a:pt x="10" y="439"/>
                    <a:pt x="10" y="442"/>
                    <a:pt x="10" y="443"/>
                  </a:cubicBezTo>
                  <a:cubicBezTo>
                    <a:pt x="9" y="442"/>
                    <a:pt x="9" y="437"/>
                    <a:pt x="9" y="435"/>
                  </a:cubicBezTo>
                  <a:cubicBezTo>
                    <a:pt x="8" y="438"/>
                    <a:pt x="7" y="425"/>
                    <a:pt x="6" y="423"/>
                  </a:cubicBezTo>
                  <a:cubicBezTo>
                    <a:pt x="6" y="425"/>
                    <a:pt x="7" y="429"/>
                    <a:pt x="8" y="433"/>
                  </a:cubicBezTo>
                  <a:cubicBezTo>
                    <a:pt x="8" y="435"/>
                    <a:pt x="8" y="437"/>
                    <a:pt x="7" y="435"/>
                  </a:cubicBezTo>
                  <a:cubicBezTo>
                    <a:pt x="8" y="440"/>
                    <a:pt x="9" y="444"/>
                    <a:pt x="10" y="449"/>
                  </a:cubicBezTo>
                  <a:cubicBezTo>
                    <a:pt x="10" y="451"/>
                    <a:pt x="10" y="447"/>
                    <a:pt x="10" y="449"/>
                  </a:cubicBezTo>
                  <a:cubicBezTo>
                    <a:pt x="11" y="450"/>
                    <a:pt x="11" y="451"/>
                    <a:pt x="11" y="452"/>
                  </a:cubicBezTo>
                  <a:cubicBezTo>
                    <a:pt x="10" y="450"/>
                    <a:pt x="10" y="450"/>
                    <a:pt x="10" y="450"/>
                  </a:cubicBezTo>
                  <a:cubicBezTo>
                    <a:pt x="11" y="452"/>
                    <a:pt x="11" y="454"/>
                    <a:pt x="11" y="456"/>
                  </a:cubicBezTo>
                  <a:cubicBezTo>
                    <a:pt x="11" y="455"/>
                    <a:pt x="12" y="459"/>
                    <a:pt x="12" y="460"/>
                  </a:cubicBezTo>
                  <a:cubicBezTo>
                    <a:pt x="12" y="459"/>
                    <a:pt x="12" y="459"/>
                    <a:pt x="11" y="458"/>
                  </a:cubicBezTo>
                  <a:cubicBezTo>
                    <a:pt x="10" y="454"/>
                    <a:pt x="10" y="450"/>
                    <a:pt x="9" y="450"/>
                  </a:cubicBezTo>
                  <a:cubicBezTo>
                    <a:pt x="9" y="453"/>
                    <a:pt x="9" y="457"/>
                    <a:pt x="10" y="461"/>
                  </a:cubicBezTo>
                  <a:cubicBezTo>
                    <a:pt x="9" y="458"/>
                    <a:pt x="9" y="456"/>
                    <a:pt x="10" y="456"/>
                  </a:cubicBezTo>
                  <a:cubicBezTo>
                    <a:pt x="9" y="455"/>
                    <a:pt x="9" y="452"/>
                    <a:pt x="9" y="452"/>
                  </a:cubicBezTo>
                  <a:cubicBezTo>
                    <a:pt x="9" y="454"/>
                    <a:pt x="9" y="458"/>
                    <a:pt x="9" y="458"/>
                  </a:cubicBezTo>
                  <a:cubicBezTo>
                    <a:pt x="9" y="459"/>
                    <a:pt x="9" y="457"/>
                    <a:pt x="8" y="456"/>
                  </a:cubicBezTo>
                  <a:cubicBezTo>
                    <a:pt x="9" y="460"/>
                    <a:pt x="10" y="465"/>
                    <a:pt x="9" y="465"/>
                  </a:cubicBezTo>
                  <a:cubicBezTo>
                    <a:pt x="10" y="467"/>
                    <a:pt x="10" y="466"/>
                    <a:pt x="11" y="469"/>
                  </a:cubicBezTo>
                  <a:cubicBezTo>
                    <a:pt x="11" y="470"/>
                    <a:pt x="10" y="467"/>
                    <a:pt x="10" y="469"/>
                  </a:cubicBezTo>
                  <a:cubicBezTo>
                    <a:pt x="11" y="471"/>
                    <a:pt x="11" y="471"/>
                    <a:pt x="12" y="473"/>
                  </a:cubicBezTo>
                  <a:cubicBezTo>
                    <a:pt x="11" y="473"/>
                    <a:pt x="12" y="474"/>
                    <a:pt x="12" y="475"/>
                  </a:cubicBezTo>
                  <a:cubicBezTo>
                    <a:pt x="11" y="474"/>
                    <a:pt x="11" y="470"/>
                    <a:pt x="10" y="471"/>
                  </a:cubicBezTo>
                  <a:cubicBezTo>
                    <a:pt x="11" y="473"/>
                    <a:pt x="11" y="474"/>
                    <a:pt x="12" y="477"/>
                  </a:cubicBezTo>
                  <a:cubicBezTo>
                    <a:pt x="12" y="476"/>
                    <a:pt x="11" y="474"/>
                    <a:pt x="12" y="477"/>
                  </a:cubicBezTo>
                  <a:cubicBezTo>
                    <a:pt x="13" y="479"/>
                    <a:pt x="13" y="480"/>
                    <a:pt x="13" y="482"/>
                  </a:cubicBezTo>
                  <a:cubicBezTo>
                    <a:pt x="13" y="479"/>
                    <a:pt x="14" y="479"/>
                    <a:pt x="15" y="481"/>
                  </a:cubicBezTo>
                  <a:cubicBezTo>
                    <a:pt x="14" y="479"/>
                    <a:pt x="14" y="479"/>
                    <a:pt x="14" y="478"/>
                  </a:cubicBezTo>
                  <a:cubicBezTo>
                    <a:pt x="15" y="480"/>
                    <a:pt x="16" y="484"/>
                    <a:pt x="16" y="482"/>
                  </a:cubicBezTo>
                  <a:cubicBezTo>
                    <a:pt x="15" y="479"/>
                    <a:pt x="15" y="480"/>
                    <a:pt x="15" y="478"/>
                  </a:cubicBezTo>
                  <a:cubicBezTo>
                    <a:pt x="14" y="479"/>
                    <a:pt x="12" y="474"/>
                    <a:pt x="12" y="471"/>
                  </a:cubicBezTo>
                  <a:cubicBezTo>
                    <a:pt x="12" y="472"/>
                    <a:pt x="13" y="473"/>
                    <a:pt x="13" y="472"/>
                  </a:cubicBezTo>
                  <a:cubicBezTo>
                    <a:pt x="12" y="469"/>
                    <a:pt x="12" y="469"/>
                    <a:pt x="12" y="468"/>
                  </a:cubicBezTo>
                  <a:cubicBezTo>
                    <a:pt x="13" y="472"/>
                    <a:pt x="12" y="467"/>
                    <a:pt x="12" y="466"/>
                  </a:cubicBezTo>
                  <a:cubicBezTo>
                    <a:pt x="12" y="466"/>
                    <a:pt x="12" y="466"/>
                    <a:pt x="12" y="466"/>
                  </a:cubicBezTo>
                  <a:cubicBezTo>
                    <a:pt x="13" y="469"/>
                    <a:pt x="14" y="473"/>
                    <a:pt x="14" y="475"/>
                  </a:cubicBezTo>
                  <a:cubicBezTo>
                    <a:pt x="14" y="475"/>
                    <a:pt x="13" y="470"/>
                    <a:pt x="13" y="471"/>
                  </a:cubicBezTo>
                  <a:cubicBezTo>
                    <a:pt x="13" y="473"/>
                    <a:pt x="14" y="474"/>
                    <a:pt x="14" y="475"/>
                  </a:cubicBezTo>
                  <a:cubicBezTo>
                    <a:pt x="14" y="476"/>
                    <a:pt x="15" y="477"/>
                    <a:pt x="15" y="479"/>
                  </a:cubicBezTo>
                  <a:cubicBezTo>
                    <a:pt x="15" y="480"/>
                    <a:pt x="16" y="481"/>
                    <a:pt x="16" y="481"/>
                  </a:cubicBezTo>
                  <a:cubicBezTo>
                    <a:pt x="16" y="480"/>
                    <a:pt x="15" y="478"/>
                    <a:pt x="15" y="478"/>
                  </a:cubicBezTo>
                  <a:cubicBezTo>
                    <a:pt x="16" y="479"/>
                    <a:pt x="16" y="479"/>
                    <a:pt x="16" y="481"/>
                  </a:cubicBezTo>
                  <a:cubicBezTo>
                    <a:pt x="16" y="480"/>
                    <a:pt x="16" y="480"/>
                    <a:pt x="16" y="480"/>
                  </a:cubicBezTo>
                  <a:cubicBezTo>
                    <a:pt x="16" y="480"/>
                    <a:pt x="16" y="480"/>
                    <a:pt x="16" y="480"/>
                  </a:cubicBezTo>
                  <a:cubicBezTo>
                    <a:pt x="14" y="475"/>
                    <a:pt x="13" y="470"/>
                    <a:pt x="13" y="468"/>
                  </a:cubicBezTo>
                  <a:cubicBezTo>
                    <a:pt x="14" y="472"/>
                    <a:pt x="14" y="471"/>
                    <a:pt x="15" y="475"/>
                  </a:cubicBezTo>
                  <a:cubicBezTo>
                    <a:pt x="15" y="475"/>
                    <a:pt x="15" y="475"/>
                    <a:pt x="15" y="475"/>
                  </a:cubicBezTo>
                  <a:cubicBezTo>
                    <a:pt x="16" y="478"/>
                    <a:pt x="16" y="478"/>
                    <a:pt x="17" y="481"/>
                  </a:cubicBezTo>
                  <a:cubicBezTo>
                    <a:pt x="16" y="478"/>
                    <a:pt x="16" y="477"/>
                    <a:pt x="16" y="476"/>
                  </a:cubicBezTo>
                  <a:cubicBezTo>
                    <a:pt x="15" y="474"/>
                    <a:pt x="14" y="469"/>
                    <a:pt x="13" y="465"/>
                  </a:cubicBezTo>
                  <a:cubicBezTo>
                    <a:pt x="14" y="470"/>
                    <a:pt x="14" y="466"/>
                    <a:pt x="14" y="466"/>
                  </a:cubicBezTo>
                  <a:cubicBezTo>
                    <a:pt x="13" y="463"/>
                    <a:pt x="13" y="465"/>
                    <a:pt x="12" y="460"/>
                  </a:cubicBezTo>
                  <a:cubicBezTo>
                    <a:pt x="12" y="462"/>
                    <a:pt x="13" y="463"/>
                    <a:pt x="13" y="462"/>
                  </a:cubicBezTo>
                  <a:cubicBezTo>
                    <a:pt x="12" y="459"/>
                    <a:pt x="12" y="459"/>
                    <a:pt x="12" y="458"/>
                  </a:cubicBezTo>
                  <a:cubicBezTo>
                    <a:pt x="13" y="460"/>
                    <a:pt x="13" y="460"/>
                    <a:pt x="13" y="461"/>
                  </a:cubicBezTo>
                  <a:cubicBezTo>
                    <a:pt x="13" y="458"/>
                    <a:pt x="14" y="465"/>
                    <a:pt x="14" y="462"/>
                  </a:cubicBezTo>
                  <a:cubicBezTo>
                    <a:pt x="13" y="460"/>
                    <a:pt x="13" y="459"/>
                    <a:pt x="12" y="457"/>
                  </a:cubicBezTo>
                  <a:cubicBezTo>
                    <a:pt x="13" y="457"/>
                    <a:pt x="12" y="450"/>
                    <a:pt x="13" y="454"/>
                  </a:cubicBezTo>
                  <a:cubicBezTo>
                    <a:pt x="13" y="456"/>
                    <a:pt x="13" y="457"/>
                    <a:pt x="14" y="460"/>
                  </a:cubicBezTo>
                  <a:cubicBezTo>
                    <a:pt x="15" y="461"/>
                    <a:pt x="14" y="459"/>
                    <a:pt x="14" y="459"/>
                  </a:cubicBezTo>
                  <a:cubicBezTo>
                    <a:pt x="15" y="461"/>
                    <a:pt x="16" y="464"/>
                    <a:pt x="16" y="466"/>
                  </a:cubicBezTo>
                  <a:cubicBezTo>
                    <a:pt x="16" y="465"/>
                    <a:pt x="16" y="463"/>
                    <a:pt x="16" y="464"/>
                  </a:cubicBezTo>
                  <a:cubicBezTo>
                    <a:pt x="17" y="466"/>
                    <a:pt x="18" y="471"/>
                    <a:pt x="19" y="474"/>
                  </a:cubicBezTo>
                  <a:cubicBezTo>
                    <a:pt x="18" y="472"/>
                    <a:pt x="19" y="472"/>
                    <a:pt x="19" y="474"/>
                  </a:cubicBezTo>
                  <a:cubicBezTo>
                    <a:pt x="19" y="472"/>
                    <a:pt x="18" y="469"/>
                    <a:pt x="18" y="469"/>
                  </a:cubicBezTo>
                  <a:cubicBezTo>
                    <a:pt x="19" y="472"/>
                    <a:pt x="20" y="476"/>
                    <a:pt x="21" y="478"/>
                  </a:cubicBezTo>
                  <a:cubicBezTo>
                    <a:pt x="21" y="479"/>
                    <a:pt x="21" y="480"/>
                    <a:pt x="21" y="480"/>
                  </a:cubicBezTo>
                  <a:cubicBezTo>
                    <a:pt x="21" y="482"/>
                    <a:pt x="22" y="483"/>
                    <a:pt x="22" y="483"/>
                  </a:cubicBezTo>
                  <a:cubicBezTo>
                    <a:pt x="21" y="480"/>
                    <a:pt x="22" y="483"/>
                    <a:pt x="22" y="482"/>
                  </a:cubicBezTo>
                  <a:cubicBezTo>
                    <a:pt x="23" y="485"/>
                    <a:pt x="23" y="484"/>
                    <a:pt x="24" y="486"/>
                  </a:cubicBezTo>
                  <a:cubicBezTo>
                    <a:pt x="24" y="487"/>
                    <a:pt x="24" y="490"/>
                    <a:pt x="23" y="487"/>
                  </a:cubicBezTo>
                  <a:cubicBezTo>
                    <a:pt x="24" y="490"/>
                    <a:pt x="25" y="491"/>
                    <a:pt x="26" y="494"/>
                  </a:cubicBezTo>
                  <a:cubicBezTo>
                    <a:pt x="25" y="495"/>
                    <a:pt x="26" y="497"/>
                    <a:pt x="27" y="501"/>
                  </a:cubicBezTo>
                  <a:cubicBezTo>
                    <a:pt x="28" y="502"/>
                    <a:pt x="27" y="500"/>
                    <a:pt x="28" y="502"/>
                  </a:cubicBezTo>
                  <a:cubicBezTo>
                    <a:pt x="28" y="503"/>
                    <a:pt x="29" y="506"/>
                    <a:pt x="29" y="506"/>
                  </a:cubicBezTo>
                  <a:cubicBezTo>
                    <a:pt x="28" y="504"/>
                    <a:pt x="28" y="502"/>
                    <a:pt x="27" y="503"/>
                  </a:cubicBezTo>
                  <a:cubicBezTo>
                    <a:pt x="29" y="507"/>
                    <a:pt x="30" y="509"/>
                    <a:pt x="31" y="512"/>
                  </a:cubicBezTo>
                  <a:cubicBezTo>
                    <a:pt x="30" y="511"/>
                    <a:pt x="29" y="509"/>
                    <a:pt x="28" y="507"/>
                  </a:cubicBezTo>
                  <a:cubicBezTo>
                    <a:pt x="27" y="505"/>
                    <a:pt x="26" y="503"/>
                    <a:pt x="26" y="501"/>
                  </a:cubicBezTo>
                  <a:cubicBezTo>
                    <a:pt x="26" y="501"/>
                    <a:pt x="27" y="503"/>
                    <a:pt x="27" y="502"/>
                  </a:cubicBezTo>
                  <a:cubicBezTo>
                    <a:pt x="26" y="500"/>
                    <a:pt x="26" y="499"/>
                    <a:pt x="25" y="496"/>
                  </a:cubicBezTo>
                  <a:cubicBezTo>
                    <a:pt x="24" y="495"/>
                    <a:pt x="24" y="495"/>
                    <a:pt x="24" y="496"/>
                  </a:cubicBezTo>
                  <a:cubicBezTo>
                    <a:pt x="24" y="496"/>
                    <a:pt x="25" y="498"/>
                    <a:pt x="25" y="498"/>
                  </a:cubicBezTo>
                  <a:cubicBezTo>
                    <a:pt x="25" y="498"/>
                    <a:pt x="23" y="495"/>
                    <a:pt x="22" y="492"/>
                  </a:cubicBezTo>
                  <a:cubicBezTo>
                    <a:pt x="24" y="497"/>
                    <a:pt x="23" y="497"/>
                    <a:pt x="22" y="497"/>
                  </a:cubicBezTo>
                  <a:cubicBezTo>
                    <a:pt x="23" y="499"/>
                    <a:pt x="24" y="500"/>
                    <a:pt x="25" y="503"/>
                  </a:cubicBezTo>
                  <a:cubicBezTo>
                    <a:pt x="23" y="500"/>
                    <a:pt x="25" y="506"/>
                    <a:pt x="26" y="507"/>
                  </a:cubicBezTo>
                  <a:cubicBezTo>
                    <a:pt x="24" y="504"/>
                    <a:pt x="25" y="506"/>
                    <a:pt x="26" y="508"/>
                  </a:cubicBezTo>
                  <a:cubicBezTo>
                    <a:pt x="25" y="508"/>
                    <a:pt x="24" y="505"/>
                    <a:pt x="24" y="505"/>
                  </a:cubicBezTo>
                  <a:cubicBezTo>
                    <a:pt x="25" y="506"/>
                    <a:pt x="25" y="509"/>
                    <a:pt x="26" y="510"/>
                  </a:cubicBezTo>
                  <a:cubicBezTo>
                    <a:pt x="26" y="509"/>
                    <a:pt x="26" y="509"/>
                    <a:pt x="27" y="510"/>
                  </a:cubicBezTo>
                  <a:cubicBezTo>
                    <a:pt x="25" y="507"/>
                    <a:pt x="26" y="508"/>
                    <a:pt x="25" y="506"/>
                  </a:cubicBezTo>
                  <a:cubicBezTo>
                    <a:pt x="26" y="505"/>
                    <a:pt x="27" y="508"/>
                    <a:pt x="27" y="508"/>
                  </a:cubicBezTo>
                  <a:cubicBezTo>
                    <a:pt x="26" y="507"/>
                    <a:pt x="26" y="506"/>
                    <a:pt x="26" y="505"/>
                  </a:cubicBezTo>
                  <a:cubicBezTo>
                    <a:pt x="26" y="505"/>
                    <a:pt x="26" y="506"/>
                    <a:pt x="25" y="505"/>
                  </a:cubicBezTo>
                  <a:cubicBezTo>
                    <a:pt x="25" y="503"/>
                    <a:pt x="24" y="500"/>
                    <a:pt x="24" y="499"/>
                  </a:cubicBezTo>
                  <a:cubicBezTo>
                    <a:pt x="26" y="504"/>
                    <a:pt x="25" y="504"/>
                    <a:pt x="27" y="509"/>
                  </a:cubicBezTo>
                  <a:cubicBezTo>
                    <a:pt x="27" y="508"/>
                    <a:pt x="27" y="510"/>
                    <a:pt x="27" y="510"/>
                  </a:cubicBezTo>
                  <a:cubicBezTo>
                    <a:pt x="28" y="513"/>
                    <a:pt x="28" y="511"/>
                    <a:pt x="29" y="514"/>
                  </a:cubicBezTo>
                  <a:cubicBezTo>
                    <a:pt x="30" y="516"/>
                    <a:pt x="29" y="514"/>
                    <a:pt x="30" y="516"/>
                  </a:cubicBezTo>
                  <a:cubicBezTo>
                    <a:pt x="30" y="517"/>
                    <a:pt x="30" y="515"/>
                    <a:pt x="30" y="516"/>
                  </a:cubicBezTo>
                  <a:cubicBezTo>
                    <a:pt x="29" y="514"/>
                    <a:pt x="29" y="513"/>
                    <a:pt x="29" y="513"/>
                  </a:cubicBezTo>
                  <a:cubicBezTo>
                    <a:pt x="31" y="516"/>
                    <a:pt x="31" y="519"/>
                    <a:pt x="33" y="521"/>
                  </a:cubicBezTo>
                  <a:cubicBezTo>
                    <a:pt x="32" y="520"/>
                    <a:pt x="32" y="519"/>
                    <a:pt x="31" y="517"/>
                  </a:cubicBezTo>
                  <a:cubicBezTo>
                    <a:pt x="31" y="518"/>
                    <a:pt x="30" y="515"/>
                    <a:pt x="32" y="518"/>
                  </a:cubicBezTo>
                  <a:cubicBezTo>
                    <a:pt x="32" y="520"/>
                    <a:pt x="33" y="520"/>
                    <a:pt x="34" y="522"/>
                  </a:cubicBezTo>
                  <a:cubicBezTo>
                    <a:pt x="33" y="520"/>
                    <a:pt x="33" y="519"/>
                    <a:pt x="32" y="517"/>
                  </a:cubicBezTo>
                  <a:cubicBezTo>
                    <a:pt x="33" y="519"/>
                    <a:pt x="32" y="516"/>
                    <a:pt x="33" y="518"/>
                  </a:cubicBezTo>
                  <a:cubicBezTo>
                    <a:pt x="34" y="519"/>
                    <a:pt x="33" y="520"/>
                    <a:pt x="34" y="522"/>
                  </a:cubicBezTo>
                  <a:cubicBezTo>
                    <a:pt x="33" y="519"/>
                    <a:pt x="34" y="521"/>
                    <a:pt x="34" y="520"/>
                  </a:cubicBezTo>
                  <a:cubicBezTo>
                    <a:pt x="33" y="517"/>
                    <a:pt x="32" y="517"/>
                    <a:pt x="32" y="516"/>
                  </a:cubicBezTo>
                  <a:cubicBezTo>
                    <a:pt x="33" y="517"/>
                    <a:pt x="35" y="522"/>
                    <a:pt x="35" y="523"/>
                  </a:cubicBezTo>
                  <a:cubicBezTo>
                    <a:pt x="35" y="521"/>
                    <a:pt x="34" y="519"/>
                    <a:pt x="34" y="519"/>
                  </a:cubicBezTo>
                  <a:cubicBezTo>
                    <a:pt x="36" y="522"/>
                    <a:pt x="36" y="522"/>
                    <a:pt x="38" y="525"/>
                  </a:cubicBezTo>
                  <a:cubicBezTo>
                    <a:pt x="36" y="524"/>
                    <a:pt x="39" y="530"/>
                    <a:pt x="39" y="530"/>
                  </a:cubicBezTo>
                  <a:cubicBezTo>
                    <a:pt x="39" y="530"/>
                    <a:pt x="38" y="527"/>
                    <a:pt x="37" y="524"/>
                  </a:cubicBezTo>
                  <a:cubicBezTo>
                    <a:pt x="37" y="526"/>
                    <a:pt x="37" y="526"/>
                    <a:pt x="36" y="525"/>
                  </a:cubicBezTo>
                  <a:cubicBezTo>
                    <a:pt x="38" y="528"/>
                    <a:pt x="38" y="530"/>
                    <a:pt x="37" y="528"/>
                  </a:cubicBezTo>
                  <a:cubicBezTo>
                    <a:pt x="38" y="530"/>
                    <a:pt x="39" y="532"/>
                    <a:pt x="40" y="534"/>
                  </a:cubicBezTo>
                  <a:cubicBezTo>
                    <a:pt x="41" y="537"/>
                    <a:pt x="42" y="539"/>
                    <a:pt x="44" y="542"/>
                  </a:cubicBezTo>
                  <a:cubicBezTo>
                    <a:pt x="44" y="541"/>
                    <a:pt x="45" y="544"/>
                    <a:pt x="46" y="545"/>
                  </a:cubicBezTo>
                  <a:cubicBezTo>
                    <a:pt x="46" y="545"/>
                    <a:pt x="45" y="543"/>
                    <a:pt x="46" y="544"/>
                  </a:cubicBezTo>
                  <a:cubicBezTo>
                    <a:pt x="46" y="545"/>
                    <a:pt x="46" y="546"/>
                    <a:pt x="47" y="547"/>
                  </a:cubicBezTo>
                  <a:cubicBezTo>
                    <a:pt x="47" y="547"/>
                    <a:pt x="49" y="549"/>
                    <a:pt x="49" y="549"/>
                  </a:cubicBezTo>
                  <a:cubicBezTo>
                    <a:pt x="49" y="548"/>
                    <a:pt x="48" y="547"/>
                    <a:pt x="48" y="547"/>
                  </a:cubicBezTo>
                  <a:cubicBezTo>
                    <a:pt x="50" y="550"/>
                    <a:pt x="51" y="553"/>
                    <a:pt x="52" y="555"/>
                  </a:cubicBezTo>
                  <a:cubicBezTo>
                    <a:pt x="51" y="554"/>
                    <a:pt x="51" y="556"/>
                    <a:pt x="53" y="559"/>
                  </a:cubicBezTo>
                  <a:cubicBezTo>
                    <a:pt x="52" y="558"/>
                    <a:pt x="49" y="554"/>
                    <a:pt x="50" y="556"/>
                  </a:cubicBezTo>
                  <a:cubicBezTo>
                    <a:pt x="51" y="556"/>
                    <a:pt x="51" y="557"/>
                    <a:pt x="52" y="559"/>
                  </a:cubicBezTo>
                  <a:cubicBezTo>
                    <a:pt x="53" y="560"/>
                    <a:pt x="51" y="558"/>
                    <a:pt x="52" y="560"/>
                  </a:cubicBezTo>
                  <a:cubicBezTo>
                    <a:pt x="54" y="563"/>
                    <a:pt x="53" y="560"/>
                    <a:pt x="55" y="562"/>
                  </a:cubicBezTo>
                  <a:cubicBezTo>
                    <a:pt x="54" y="561"/>
                    <a:pt x="53" y="560"/>
                    <a:pt x="54" y="560"/>
                  </a:cubicBezTo>
                  <a:cubicBezTo>
                    <a:pt x="55" y="562"/>
                    <a:pt x="55" y="562"/>
                    <a:pt x="56" y="564"/>
                  </a:cubicBezTo>
                  <a:cubicBezTo>
                    <a:pt x="58" y="565"/>
                    <a:pt x="58" y="564"/>
                    <a:pt x="60" y="567"/>
                  </a:cubicBezTo>
                  <a:cubicBezTo>
                    <a:pt x="59" y="564"/>
                    <a:pt x="59" y="565"/>
                    <a:pt x="58" y="563"/>
                  </a:cubicBezTo>
                  <a:cubicBezTo>
                    <a:pt x="58" y="563"/>
                    <a:pt x="59" y="565"/>
                    <a:pt x="59" y="565"/>
                  </a:cubicBezTo>
                  <a:cubicBezTo>
                    <a:pt x="59" y="563"/>
                    <a:pt x="58" y="562"/>
                    <a:pt x="58" y="562"/>
                  </a:cubicBezTo>
                  <a:cubicBezTo>
                    <a:pt x="59" y="563"/>
                    <a:pt x="59" y="564"/>
                    <a:pt x="59" y="564"/>
                  </a:cubicBezTo>
                  <a:cubicBezTo>
                    <a:pt x="59" y="563"/>
                    <a:pt x="58" y="561"/>
                    <a:pt x="58" y="561"/>
                  </a:cubicBezTo>
                  <a:cubicBezTo>
                    <a:pt x="61" y="566"/>
                    <a:pt x="61" y="565"/>
                    <a:pt x="59" y="561"/>
                  </a:cubicBezTo>
                  <a:cubicBezTo>
                    <a:pt x="60" y="561"/>
                    <a:pt x="61" y="563"/>
                    <a:pt x="62" y="565"/>
                  </a:cubicBezTo>
                  <a:cubicBezTo>
                    <a:pt x="64" y="568"/>
                    <a:pt x="62" y="565"/>
                    <a:pt x="62" y="566"/>
                  </a:cubicBezTo>
                  <a:cubicBezTo>
                    <a:pt x="65" y="571"/>
                    <a:pt x="65" y="568"/>
                    <a:pt x="63" y="566"/>
                  </a:cubicBezTo>
                  <a:cubicBezTo>
                    <a:pt x="64" y="567"/>
                    <a:pt x="65" y="568"/>
                    <a:pt x="66" y="570"/>
                  </a:cubicBezTo>
                  <a:cubicBezTo>
                    <a:pt x="66" y="569"/>
                    <a:pt x="68" y="572"/>
                    <a:pt x="67" y="572"/>
                  </a:cubicBezTo>
                  <a:cubicBezTo>
                    <a:pt x="66" y="570"/>
                    <a:pt x="66" y="569"/>
                    <a:pt x="66" y="569"/>
                  </a:cubicBezTo>
                  <a:cubicBezTo>
                    <a:pt x="66" y="570"/>
                    <a:pt x="67" y="571"/>
                    <a:pt x="68" y="572"/>
                  </a:cubicBezTo>
                  <a:cubicBezTo>
                    <a:pt x="68" y="570"/>
                    <a:pt x="68" y="571"/>
                    <a:pt x="69" y="571"/>
                  </a:cubicBezTo>
                  <a:cubicBezTo>
                    <a:pt x="68" y="569"/>
                    <a:pt x="67" y="567"/>
                    <a:pt x="66" y="566"/>
                  </a:cubicBezTo>
                  <a:cubicBezTo>
                    <a:pt x="67" y="567"/>
                    <a:pt x="67" y="567"/>
                    <a:pt x="67" y="566"/>
                  </a:cubicBezTo>
                  <a:cubicBezTo>
                    <a:pt x="68" y="567"/>
                    <a:pt x="68" y="568"/>
                    <a:pt x="69" y="569"/>
                  </a:cubicBezTo>
                  <a:cubicBezTo>
                    <a:pt x="70" y="569"/>
                    <a:pt x="68" y="567"/>
                    <a:pt x="68" y="567"/>
                  </a:cubicBezTo>
                  <a:cubicBezTo>
                    <a:pt x="70" y="569"/>
                    <a:pt x="71" y="571"/>
                    <a:pt x="72" y="572"/>
                  </a:cubicBezTo>
                  <a:cubicBezTo>
                    <a:pt x="72" y="572"/>
                    <a:pt x="72" y="573"/>
                    <a:pt x="72" y="573"/>
                  </a:cubicBezTo>
                  <a:cubicBezTo>
                    <a:pt x="71" y="570"/>
                    <a:pt x="70" y="569"/>
                    <a:pt x="69" y="568"/>
                  </a:cubicBezTo>
                  <a:cubicBezTo>
                    <a:pt x="69" y="567"/>
                    <a:pt x="71" y="570"/>
                    <a:pt x="72" y="571"/>
                  </a:cubicBezTo>
                  <a:cubicBezTo>
                    <a:pt x="73" y="572"/>
                    <a:pt x="79" y="580"/>
                    <a:pt x="75" y="573"/>
                  </a:cubicBezTo>
                  <a:cubicBezTo>
                    <a:pt x="75" y="574"/>
                    <a:pt x="76" y="574"/>
                    <a:pt x="76" y="575"/>
                  </a:cubicBezTo>
                  <a:cubicBezTo>
                    <a:pt x="76" y="574"/>
                    <a:pt x="76" y="574"/>
                    <a:pt x="75" y="573"/>
                  </a:cubicBezTo>
                  <a:cubicBezTo>
                    <a:pt x="76" y="573"/>
                    <a:pt x="76" y="573"/>
                    <a:pt x="77" y="574"/>
                  </a:cubicBezTo>
                  <a:cubicBezTo>
                    <a:pt x="78" y="576"/>
                    <a:pt x="78" y="576"/>
                    <a:pt x="79" y="578"/>
                  </a:cubicBezTo>
                  <a:cubicBezTo>
                    <a:pt x="82" y="580"/>
                    <a:pt x="80" y="575"/>
                    <a:pt x="75" y="570"/>
                  </a:cubicBezTo>
                  <a:cubicBezTo>
                    <a:pt x="75" y="569"/>
                    <a:pt x="76" y="570"/>
                    <a:pt x="77" y="571"/>
                  </a:cubicBezTo>
                  <a:cubicBezTo>
                    <a:pt x="78" y="574"/>
                    <a:pt x="80" y="576"/>
                    <a:pt x="82" y="579"/>
                  </a:cubicBezTo>
                  <a:cubicBezTo>
                    <a:pt x="85" y="585"/>
                    <a:pt x="87" y="590"/>
                    <a:pt x="82" y="584"/>
                  </a:cubicBezTo>
                  <a:cubicBezTo>
                    <a:pt x="80" y="581"/>
                    <a:pt x="79" y="579"/>
                    <a:pt x="78" y="578"/>
                  </a:cubicBezTo>
                  <a:cubicBezTo>
                    <a:pt x="80" y="581"/>
                    <a:pt x="80" y="582"/>
                    <a:pt x="82" y="584"/>
                  </a:cubicBezTo>
                  <a:cubicBezTo>
                    <a:pt x="82" y="583"/>
                    <a:pt x="88" y="592"/>
                    <a:pt x="90" y="594"/>
                  </a:cubicBezTo>
                  <a:cubicBezTo>
                    <a:pt x="91" y="595"/>
                    <a:pt x="91" y="595"/>
                    <a:pt x="92" y="597"/>
                  </a:cubicBezTo>
                  <a:cubicBezTo>
                    <a:pt x="93" y="598"/>
                    <a:pt x="94" y="599"/>
                    <a:pt x="95" y="600"/>
                  </a:cubicBezTo>
                  <a:cubicBezTo>
                    <a:pt x="96" y="603"/>
                    <a:pt x="100" y="606"/>
                    <a:pt x="105" y="612"/>
                  </a:cubicBezTo>
                  <a:cubicBezTo>
                    <a:pt x="105" y="612"/>
                    <a:pt x="104" y="611"/>
                    <a:pt x="104" y="611"/>
                  </a:cubicBezTo>
                  <a:cubicBezTo>
                    <a:pt x="106" y="613"/>
                    <a:pt x="107" y="615"/>
                    <a:pt x="109" y="616"/>
                  </a:cubicBezTo>
                  <a:cubicBezTo>
                    <a:pt x="110" y="618"/>
                    <a:pt x="112" y="619"/>
                    <a:pt x="113" y="621"/>
                  </a:cubicBezTo>
                  <a:cubicBezTo>
                    <a:pt x="116" y="623"/>
                    <a:pt x="119" y="626"/>
                    <a:pt x="122" y="629"/>
                  </a:cubicBezTo>
                  <a:cubicBezTo>
                    <a:pt x="124" y="631"/>
                    <a:pt x="125" y="632"/>
                    <a:pt x="128" y="635"/>
                  </a:cubicBezTo>
                  <a:cubicBezTo>
                    <a:pt x="128" y="635"/>
                    <a:pt x="129" y="636"/>
                    <a:pt x="129" y="637"/>
                  </a:cubicBezTo>
                  <a:cubicBezTo>
                    <a:pt x="134" y="640"/>
                    <a:pt x="135" y="640"/>
                    <a:pt x="134" y="638"/>
                  </a:cubicBezTo>
                  <a:cubicBezTo>
                    <a:pt x="132" y="636"/>
                    <a:pt x="129" y="631"/>
                    <a:pt x="123" y="626"/>
                  </a:cubicBezTo>
                  <a:cubicBezTo>
                    <a:pt x="120" y="623"/>
                    <a:pt x="117" y="619"/>
                    <a:pt x="114" y="616"/>
                  </a:cubicBezTo>
                  <a:cubicBezTo>
                    <a:pt x="112" y="614"/>
                    <a:pt x="110" y="612"/>
                    <a:pt x="108" y="610"/>
                  </a:cubicBezTo>
                  <a:cubicBezTo>
                    <a:pt x="107" y="608"/>
                    <a:pt x="105" y="606"/>
                    <a:pt x="103" y="604"/>
                  </a:cubicBezTo>
                  <a:cubicBezTo>
                    <a:pt x="102" y="603"/>
                    <a:pt x="103" y="604"/>
                    <a:pt x="102" y="603"/>
                  </a:cubicBezTo>
                  <a:cubicBezTo>
                    <a:pt x="98" y="598"/>
                    <a:pt x="97" y="595"/>
                    <a:pt x="95" y="593"/>
                  </a:cubicBezTo>
                  <a:cubicBezTo>
                    <a:pt x="95" y="593"/>
                    <a:pt x="94" y="592"/>
                    <a:pt x="93" y="591"/>
                  </a:cubicBezTo>
                  <a:cubicBezTo>
                    <a:pt x="94" y="592"/>
                    <a:pt x="95" y="594"/>
                    <a:pt x="96" y="595"/>
                  </a:cubicBezTo>
                  <a:cubicBezTo>
                    <a:pt x="93" y="591"/>
                    <a:pt x="91" y="589"/>
                    <a:pt x="89" y="587"/>
                  </a:cubicBezTo>
                  <a:cubicBezTo>
                    <a:pt x="88" y="585"/>
                    <a:pt x="86" y="583"/>
                    <a:pt x="84" y="580"/>
                  </a:cubicBezTo>
                  <a:cubicBezTo>
                    <a:pt x="86" y="581"/>
                    <a:pt x="90" y="586"/>
                    <a:pt x="90" y="585"/>
                  </a:cubicBezTo>
                  <a:cubicBezTo>
                    <a:pt x="90" y="584"/>
                    <a:pt x="88" y="582"/>
                    <a:pt x="88" y="581"/>
                  </a:cubicBezTo>
                  <a:cubicBezTo>
                    <a:pt x="87" y="580"/>
                    <a:pt x="87" y="579"/>
                    <a:pt x="86" y="579"/>
                  </a:cubicBezTo>
                  <a:cubicBezTo>
                    <a:pt x="86" y="578"/>
                    <a:pt x="84" y="576"/>
                    <a:pt x="83" y="574"/>
                  </a:cubicBezTo>
                  <a:cubicBezTo>
                    <a:pt x="82" y="572"/>
                    <a:pt x="80" y="569"/>
                    <a:pt x="78" y="567"/>
                  </a:cubicBezTo>
                  <a:cubicBezTo>
                    <a:pt x="78" y="566"/>
                    <a:pt x="78" y="566"/>
                    <a:pt x="77" y="564"/>
                  </a:cubicBezTo>
                  <a:cubicBezTo>
                    <a:pt x="77" y="563"/>
                    <a:pt x="78" y="566"/>
                    <a:pt x="78" y="565"/>
                  </a:cubicBezTo>
                  <a:cubicBezTo>
                    <a:pt x="78" y="564"/>
                    <a:pt x="78" y="564"/>
                    <a:pt x="78" y="564"/>
                  </a:cubicBezTo>
                  <a:cubicBezTo>
                    <a:pt x="77" y="563"/>
                    <a:pt x="76" y="562"/>
                    <a:pt x="76" y="562"/>
                  </a:cubicBezTo>
                  <a:cubicBezTo>
                    <a:pt x="75" y="560"/>
                    <a:pt x="73" y="555"/>
                    <a:pt x="71" y="552"/>
                  </a:cubicBezTo>
                  <a:cubicBezTo>
                    <a:pt x="69" y="548"/>
                    <a:pt x="68" y="546"/>
                    <a:pt x="71" y="549"/>
                  </a:cubicBezTo>
                  <a:cubicBezTo>
                    <a:pt x="72" y="552"/>
                    <a:pt x="74" y="554"/>
                    <a:pt x="74" y="556"/>
                  </a:cubicBezTo>
                  <a:cubicBezTo>
                    <a:pt x="75" y="556"/>
                    <a:pt x="78" y="561"/>
                    <a:pt x="80" y="563"/>
                  </a:cubicBezTo>
                  <a:cubicBezTo>
                    <a:pt x="78" y="561"/>
                    <a:pt x="77" y="559"/>
                    <a:pt x="76" y="558"/>
                  </a:cubicBezTo>
                  <a:cubicBezTo>
                    <a:pt x="75" y="557"/>
                    <a:pt x="75" y="555"/>
                    <a:pt x="74" y="554"/>
                  </a:cubicBezTo>
                  <a:cubicBezTo>
                    <a:pt x="74" y="554"/>
                    <a:pt x="72" y="550"/>
                    <a:pt x="74" y="554"/>
                  </a:cubicBezTo>
                  <a:cubicBezTo>
                    <a:pt x="72" y="550"/>
                    <a:pt x="72" y="549"/>
                    <a:pt x="71" y="547"/>
                  </a:cubicBezTo>
                  <a:cubicBezTo>
                    <a:pt x="72" y="549"/>
                    <a:pt x="71" y="546"/>
                    <a:pt x="71" y="547"/>
                  </a:cubicBezTo>
                  <a:cubicBezTo>
                    <a:pt x="73" y="550"/>
                    <a:pt x="74" y="551"/>
                    <a:pt x="75" y="552"/>
                  </a:cubicBezTo>
                  <a:cubicBezTo>
                    <a:pt x="75" y="554"/>
                    <a:pt x="77" y="557"/>
                    <a:pt x="79" y="560"/>
                  </a:cubicBezTo>
                  <a:cubicBezTo>
                    <a:pt x="79" y="560"/>
                    <a:pt x="79" y="560"/>
                    <a:pt x="80" y="561"/>
                  </a:cubicBezTo>
                  <a:cubicBezTo>
                    <a:pt x="81" y="562"/>
                    <a:pt x="82" y="564"/>
                    <a:pt x="84" y="568"/>
                  </a:cubicBezTo>
                  <a:cubicBezTo>
                    <a:pt x="84" y="567"/>
                    <a:pt x="85" y="568"/>
                    <a:pt x="85" y="567"/>
                  </a:cubicBezTo>
                  <a:cubicBezTo>
                    <a:pt x="89" y="572"/>
                    <a:pt x="85" y="565"/>
                    <a:pt x="89" y="570"/>
                  </a:cubicBezTo>
                  <a:cubicBezTo>
                    <a:pt x="86" y="568"/>
                    <a:pt x="84" y="563"/>
                    <a:pt x="82" y="561"/>
                  </a:cubicBezTo>
                  <a:cubicBezTo>
                    <a:pt x="81" y="559"/>
                    <a:pt x="81" y="558"/>
                    <a:pt x="79" y="556"/>
                  </a:cubicBezTo>
                  <a:cubicBezTo>
                    <a:pt x="79" y="556"/>
                    <a:pt x="74" y="548"/>
                    <a:pt x="74" y="547"/>
                  </a:cubicBezTo>
                  <a:cubicBezTo>
                    <a:pt x="73" y="545"/>
                    <a:pt x="72" y="543"/>
                    <a:pt x="71" y="541"/>
                  </a:cubicBezTo>
                  <a:cubicBezTo>
                    <a:pt x="71" y="541"/>
                    <a:pt x="70" y="540"/>
                    <a:pt x="70" y="540"/>
                  </a:cubicBezTo>
                  <a:cubicBezTo>
                    <a:pt x="71" y="541"/>
                    <a:pt x="72" y="542"/>
                    <a:pt x="73" y="544"/>
                  </a:cubicBezTo>
                  <a:cubicBezTo>
                    <a:pt x="72" y="543"/>
                    <a:pt x="72" y="543"/>
                    <a:pt x="73" y="543"/>
                  </a:cubicBezTo>
                  <a:cubicBezTo>
                    <a:pt x="72" y="541"/>
                    <a:pt x="70" y="538"/>
                    <a:pt x="70" y="538"/>
                  </a:cubicBezTo>
                  <a:cubicBezTo>
                    <a:pt x="71" y="539"/>
                    <a:pt x="73" y="543"/>
                    <a:pt x="72" y="542"/>
                  </a:cubicBezTo>
                  <a:cubicBezTo>
                    <a:pt x="70" y="538"/>
                    <a:pt x="73" y="542"/>
                    <a:pt x="72" y="539"/>
                  </a:cubicBezTo>
                  <a:cubicBezTo>
                    <a:pt x="72" y="541"/>
                    <a:pt x="74" y="543"/>
                    <a:pt x="75" y="545"/>
                  </a:cubicBezTo>
                  <a:cubicBezTo>
                    <a:pt x="76" y="546"/>
                    <a:pt x="75" y="545"/>
                    <a:pt x="76" y="546"/>
                  </a:cubicBezTo>
                  <a:cubicBezTo>
                    <a:pt x="78" y="549"/>
                    <a:pt x="79" y="552"/>
                    <a:pt x="81" y="554"/>
                  </a:cubicBezTo>
                  <a:cubicBezTo>
                    <a:pt x="82" y="557"/>
                    <a:pt x="84" y="559"/>
                    <a:pt x="85" y="561"/>
                  </a:cubicBezTo>
                  <a:cubicBezTo>
                    <a:pt x="84" y="558"/>
                    <a:pt x="85" y="560"/>
                    <a:pt x="87" y="562"/>
                  </a:cubicBezTo>
                  <a:cubicBezTo>
                    <a:pt x="87" y="563"/>
                    <a:pt x="89" y="565"/>
                    <a:pt x="90" y="567"/>
                  </a:cubicBezTo>
                  <a:cubicBezTo>
                    <a:pt x="89" y="566"/>
                    <a:pt x="88" y="565"/>
                    <a:pt x="87" y="562"/>
                  </a:cubicBezTo>
                  <a:cubicBezTo>
                    <a:pt x="86" y="562"/>
                    <a:pt x="87" y="563"/>
                    <a:pt x="86" y="562"/>
                  </a:cubicBezTo>
                  <a:cubicBezTo>
                    <a:pt x="87" y="565"/>
                    <a:pt x="86" y="562"/>
                    <a:pt x="87" y="564"/>
                  </a:cubicBezTo>
                  <a:cubicBezTo>
                    <a:pt x="88" y="565"/>
                    <a:pt x="89" y="566"/>
                    <a:pt x="89" y="567"/>
                  </a:cubicBezTo>
                  <a:cubicBezTo>
                    <a:pt x="89" y="567"/>
                    <a:pt x="88" y="565"/>
                    <a:pt x="88" y="566"/>
                  </a:cubicBezTo>
                  <a:cubicBezTo>
                    <a:pt x="90" y="569"/>
                    <a:pt x="90" y="569"/>
                    <a:pt x="90" y="569"/>
                  </a:cubicBezTo>
                  <a:cubicBezTo>
                    <a:pt x="91" y="571"/>
                    <a:pt x="91" y="570"/>
                    <a:pt x="92" y="572"/>
                  </a:cubicBezTo>
                  <a:cubicBezTo>
                    <a:pt x="92" y="572"/>
                    <a:pt x="91" y="571"/>
                    <a:pt x="91" y="571"/>
                  </a:cubicBezTo>
                  <a:cubicBezTo>
                    <a:pt x="92" y="572"/>
                    <a:pt x="93" y="573"/>
                    <a:pt x="94" y="574"/>
                  </a:cubicBezTo>
                  <a:cubicBezTo>
                    <a:pt x="93" y="573"/>
                    <a:pt x="95" y="577"/>
                    <a:pt x="96" y="578"/>
                  </a:cubicBezTo>
                  <a:cubicBezTo>
                    <a:pt x="96" y="577"/>
                    <a:pt x="95" y="576"/>
                    <a:pt x="95" y="575"/>
                  </a:cubicBezTo>
                  <a:cubicBezTo>
                    <a:pt x="97" y="579"/>
                    <a:pt x="98" y="580"/>
                    <a:pt x="99" y="582"/>
                  </a:cubicBezTo>
                  <a:cubicBezTo>
                    <a:pt x="99" y="581"/>
                    <a:pt x="99" y="581"/>
                    <a:pt x="99" y="580"/>
                  </a:cubicBezTo>
                  <a:cubicBezTo>
                    <a:pt x="99" y="582"/>
                    <a:pt x="102" y="584"/>
                    <a:pt x="102" y="584"/>
                  </a:cubicBezTo>
                  <a:cubicBezTo>
                    <a:pt x="101" y="583"/>
                    <a:pt x="100" y="582"/>
                    <a:pt x="100" y="581"/>
                  </a:cubicBezTo>
                  <a:cubicBezTo>
                    <a:pt x="102" y="584"/>
                    <a:pt x="99" y="579"/>
                    <a:pt x="98" y="578"/>
                  </a:cubicBezTo>
                  <a:cubicBezTo>
                    <a:pt x="102" y="583"/>
                    <a:pt x="98" y="579"/>
                    <a:pt x="99" y="580"/>
                  </a:cubicBezTo>
                  <a:cubicBezTo>
                    <a:pt x="97" y="577"/>
                    <a:pt x="98" y="579"/>
                    <a:pt x="97" y="577"/>
                  </a:cubicBezTo>
                  <a:cubicBezTo>
                    <a:pt x="96" y="575"/>
                    <a:pt x="100" y="581"/>
                    <a:pt x="102" y="582"/>
                  </a:cubicBezTo>
                  <a:cubicBezTo>
                    <a:pt x="100" y="580"/>
                    <a:pt x="99" y="579"/>
                    <a:pt x="98" y="577"/>
                  </a:cubicBezTo>
                  <a:cubicBezTo>
                    <a:pt x="98" y="575"/>
                    <a:pt x="94" y="570"/>
                    <a:pt x="91" y="565"/>
                  </a:cubicBezTo>
                  <a:cubicBezTo>
                    <a:pt x="93" y="568"/>
                    <a:pt x="93" y="567"/>
                    <a:pt x="93" y="567"/>
                  </a:cubicBezTo>
                  <a:cubicBezTo>
                    <a:pt x="91" y="564"/>
                    <a:pt x="92" y="564"/>
                    <a:pt x="91" y="563"/>
                  </a:cubicBezTo>
                  <a:cubicBezTo>
                    <a:pt x="90" y="562"/>
                    <a:pt x="89" y="561"/>
                    <a:pt x="88" y="559"/>
                  </a:cubicBezTo>
                  <a:cubicBezTo>
                    <a:pt x="88" y="558"/>
                    <a:pt x="88" y="559"/>
                    <a:pt x="87" y="557"/>
                  </a:cubicBezTo>
                  <a:cubicBezTo>
                    <a:pt x="86" y="556"/>
                    <a:pt x="83" y="552"/>
                    <a:pt x="85" y="554"/>
                  </a:cubicBezTo>
                  <a:cubicBezTo>
                    <a:pt x="83" y="551"/>
                    <a:pt x="81" y="547"/>
                    <a:pt x="80" y="547"/>
                  </a:cubicBezTo>
                  <a:cubicBezTo>
                    <a:pt x="81" y="548"/>
                    <a:pt x="81" y="548"/>
                    <a:pt x="81" y="549"/>
                  </a:cubicBezTo>
                  <a:cubicBezTo>
                    <a:pt x="81" y="548"/>
                    <a:pt x="80" y="548"/>
                    <a:pt x="80" y="547"/>
                  </a:cubicBezTo>
                  <a:cubicBezTo>
                    <a:pt x="82" y="552"/>
                    <a:pt x="76" y="543"/>
                    <a:pt x="75" y="540"/>
                  </a:cubicBezTo>
                  <a:cubicBezTo>
                    <a:pt x="75" y="541"/>
                    <a:pt x="78" y="545"/>
                    <a:pt x="77" y="542"/>
                  </a:cubicBezTo>
                  <a:cubicBezTo>
                    <a:pt x="76" y="541"/>
                    <a:pt x="75" y="540"/>
                    <a:pt x="76" y="540"/>
                  </a:cubicBezTo>
                  <a:cubicBezTo>
                    <a:pt x="76" y="541"/>
                    <a:pt x="77" y="543"/>
                    <a:pt x="78" y="543"/>
                  </a:cubicBezTo>
                  <a:cubicBezTo>
                    <a:pt x="76" y="540"/>
                    <a:pt x="76" y="540"/>
                    <a:pt x="75" y="539"/>
                  </a:cubicBezTo>
                  <a:cubicBezTo>
                    <a:pt x="74" y="536"/>
                    <a:pt x="70" y="529"/>
                    <a:pt x="68" y="525"/>
                  </a:cubicBezTo>
                  <a:cubicBezTo>
                    <a:pt x="68" y="525"/>
                    <a:pt x="67" y="524"/>
                    <a:pt x="67" y="523"/>
                  </a:cubicBezTo>
                  <a:cubicBezTo>
                    <a:pt x="68" y="524"/>
                    <a:pt x="68" y="526"/>
                    <a:pt x="68" y="525"/>
                  </a:cubicBezTo>
                  <a:cubicBezTo>
                    <a:pt x="66" y="521"/>
                    <a:pt x="66" y="521"/>
                    <a:pt x="64" y="518"/>
                  </a:cubicBezTo>
                  <a:cubicBezTo>
                    <a:pt x="64" y="517"/>
                    <a:pt x="63" y="515"/>
                    <a:pt x="64" y="516"/>
                  </a:cubicBezTo>
                  <a:cubicBezTo>
                    <a:pt x="62" y="514"/>
                    <a:pt x="61" y="512"/>
                    <a:pt x="62" y="512"/>
                  </a:cubicBezTo>
                  <a:cubicBezTo>
                    <a:pt x="64" y="516"/>
                    <a:pt x="63" y="514"/>
                    <a:pt x="64" y="516"/>
                  </a:cubicBezTo>
                  <a:cubicBezTo>
                    <a:pt x="64" y="515"/>
                    <a:pt x="64" y="514"/>
                    <a:pt x="63" y="512"/>
                  </a:cubicBezTo>
                  <a:cubicBezTo>
                    <a:pt x="63" y="512"/>
                    <a:pt x="64" y="514"/>
                    <a:pt x="64" y="514"/>
                  </a:cubicBezTo>
                  <a:cubicBezTo>
                    <a:pt x="63" y="511"/>
                    <a:pt x="62" y="511"/>
                    <a:pt x="61" y="509"/>
                  </a:cubicBezTo>
                  <a:cubicBezTo>
                    <a:pt x="60" y="506"/>
                    <a:pt x="60" y="506"/>
                    <a:pt x="60" y="506"/>
                  </a:cubicBezTo>
                  <a:cubicBezTo>
                    <a:pt x="60" y="505"/>
                    <a:pt x="60" y="506"/>
                    <a:pt x="60" y="505"/>
                  </a:cubicBezTo>
                  <a:cubicBezTo>
                    <a:pt x="59" y="505"/>
                    <a:pt x="59" y="505"/>
                    <a:pt x="59" y="504"/>
                  </a:cubicBezTo>
                  <a:cubicBezTo>
                    <a:pt x="58" y="502"/>
                    <a:pt x="59" y="503"/>
                    <a:pt x="58" y="501"/>
                  </a:cubicBezTo>
                  <a:cubicBezTo>
                    <a:pt x="58" y="501"/>
                    <a:pt x="58" y="500"/>
                    <a:pt x="57" y="499"/>
                  </a:cubicBezTo>
                  <a:cubicBezTo>
                    <a:pt x="57" y="499"/>
                    <a:pt x="56" y="497"/>
                    <a:pt x="57" y="501"/>
                  </a:cubicBezTo>
                  <a:cubicBezTo>
                    <a:pt x="58" y="501"/>
                    <a:pt x="56" y="498"/>
                    <a:pt x="57" y="500"/>
                  </a:cubicBezTo>
                  <a:cubicBezTo>
                    <a:pt x="58" y="502"/>
                    <a:pt x="58" y="502"/>
                    <a:pt x="58" y="503"/>
                  </a:cubicBezTo>
                  <a:cubicBezTo>
                    <a:pt x="57" y="502"/>
                    <a:pt x="55" y="497"/>
                    <a:pt x="55" y="495"/>
                  </a:cubicBezTo>
                  <a:cubicBezTo>
                    <a:pt x="55" y="496"/>
                    <a:pt x="55" y="496"/>
                    <a:pt x="54" y="494"/>
                  </a:cubicBezTo>
                  <a:cubicBezTo>
                    <a:pt x="54" y="493"/>
                    <a:pt x="55" y="495"/>
                    <a:pt x="55" y="494"/>
                  </a:cubicBezTo>
                  <a:cubicBezTo>
                    <a:pt x="54" y="491"/>
                    <a:pt x="53" y="491"/>
                    <a:pt x="52" y="488"/>
                  </a:cubicBezTo>
                  <a:cubicBezTo>
                    <a:pt x="53" y="488"/>
                    <a:pt x="52" y="487"/>
                    <a:pt x="52" y="487"/>
                  </a:cubicBezTo>
                  <a:cubicBezTo>
                    <a:pt x="53" y="489"/>
                    <a:pt x="49" y="480"/>
                    <a:pt x="49" y="477"/>
                  </a:cubicBezTo>
                  <a:cubicBezTo>
                    <a:pt x="49" y="477"/>
                    <a:pt x="48" y="477"/>
                    <a:pt x="48" y="476"/>
                  </a:cubicBezTo>
                  <a:cubicBezTo>
                    <a:pt x="49" y="478"/>
                    <a:pt x="49" y="478"/>
                    <a:pt x="50" y="479"/>
                  </a:cubicBezTo>
                  <a:cubicBezTo>
                    <a:pt x="50" y="481"/>
                    <a:pt x="51" y="483"/>
                    <a:pt x="52" y="484"/>
                  </a:cubicBezTo>
                  <a:cubicBezTo>
                    <a:pt x="50" y="481"/>
                    <a:pt x="50" y="479"/>
                    <a:pt x="50" y="478"/>
                  </a:cubicBezTo>
                  <a:cubicBezTo>
                    <a:pt x="51" y="481"/>
                    <a:pt x="51" y="479"/>
                    <a:pt x="52" y="482"/>
                  </a:cubicBezTo>
                  <a:cubicBezTo>
                    <a:pt x="52" y="483"/>
                    <a:pt x="53" y="488"/>
                    <a:pt x="53" y="487"/>
                  </a:cubicBezTo>
                  <a:cubicBezTo>
                    <a:pt x="53" y="487"/>
                    <a:pt x="53" y="486"/>
                    <a:pt x="53" y="486"/>
                  </a:cubicBezTo>
                  <a:cubicBezTo>
                    <a:pt x="55" y="490"/>
                    <a:pt x="55" y="494"/>
                    <a:pt x="57" y="496"/>
                  </a:cubicBezTo>
                  <a:cubicBezTo>
                    <a:pt x="56" y="493"/>
                    <a:pt x="55" y="490"/>
                    <a:pt x="54" y="488"/>
                  </a:cubicBezTo>
                  <a:cubicBezTo>
                    <a:pt x="54" y="488"/>
                    <a:pt x="55" y="489"/>
                    <a:pt x="56" y="492"/>
                  </a:cubicBezTo>
                  <a:cubicBezTo>
                    <a:pt x="56" y="493"/>
                    <a:pt x="56" y="495"/>
                    <a:pt x="57" y="496"/>
                  </a:cubicBezTo>
                  <a:cubicBezTo>
                    <a:pt x="58" y="498"/>
                    <a:pt x="57" y="494"/>
                    <a:pt x="58" y="497"/>
                  </a:cubicBezTo>
                  <a:cubicBezTo>
                    <a:pt x="57" y="495"/>
                    <a:pt x="56" y="491"/>
                    <a:pt x="56" y="489"/>
                  </a:cubicBezTo>
                  <a:cubicBezTo>
                    <a:pt x="56" y="491"/>
                    <a:pt x="56" y="492"/>
                    <a:pt x="57" y="493"/>
                  </a:cubicBezTo>
                  <a:cubicBezTo>
                    <a:pt x="54" y="487"/>
                    <a:pt x="54" y="484"/>
                    <a:pt x="55" y="484"/>
                  </a:cubicBezTo>
                  <a:cubicBezTo>
                    <a:pt x="54" y="483"/>
                    <a:pt x="54" y="481"/>
                    <a:pt x="53" y="480"/>
                  </a:cubicBezTo>
                  <a:cubicBezTo>
                    <a:pt x="54" y="479"/>
                    <a:pt x="55" y="485"/>
                    <a:pt x="56" y="484"/>
                  </a:cubicBezTo>
                  <a:cubicBezTo>
                    <a:pt x="55" y="482"/>
                    <a:pt x="54" y="482"/>
                    <a:pt x="54" y="482"/>
                  </a:cubicBezTo>
                  <a:cubicBezTo>
                    <a:pt x="56" y="484"/>
                    <a:pt x="55" y="480"/>
                    <a:pt x="56" y="484"/>
                  </a:cubicBezTo>
                  <a:cubicBezTo>
                    <a:pt x="56" y="484"/>
                    <a:pt x="56" y="484"/>
                    <a:pt x="56" y="484"/>
                  </a:cubicBezTo>
                  <a:cubicBezTo>
                    <a:pt x="57" y="488"/>
                    <a:pt x="57" y="484"/>
                    <a:pt x="58" y="487"/>
                  </a:cubicBezTo>
                  <a:cubicBezTo>
                    <a:pt x="58" y="488"/>
                    <a:pt x="59" y="491"/>
                    <a:pt x="59" y="491"/>
                  </a:cubicBezTo>
                  <a:cubicBezTo>
                    <a:pt x="59" y="491"/>
                    <a:pt x="57" y="487"/>
                    <a:pt x="58" y="487"/>
                  </a:cubicBezTo>
                  <a:cubicBezTo>
                    <a:pt x="58" y="487"/>
                    <a:pt x="59" y="489"/>
                    <a:pt x="59" y="489"/>
                  </a:cubicBezTo>
                  <a:cubicBezTo>
                    <a:pt x="58" y="487"/>
                    <a:pt x="60" y="490"/>
                    <a:pt x="59" y="489"/>
                  </a:cubicBezTo>
                  <a:cubicBezTo>
                    <a:pt x="59" y="487"/>
                    <a:pt x="58" y="485"/>
                    <a:pt x="58" y="484"/>
                  </a:cubicBezTo>
                  <a:cubicBezTo>
                    <a:pt x="58" y="484"/>
                    <a:pt x="57" y="482"/>
                    <a:pt x="57" y="484"/>
                  </a:cubicBezTo>
                  <a:cubicBezTo>
                    <a:pt x="57" y="483"/>
                    <a:pt x="56" y="480"/>
                    <a:pt x="57" y="482"/>
                  </a:cubicBezTo>
                  <a:cubicBezTo>
                    <a:pt x="56" y="478"/>
                    <a:pt x="55" y="475"/>
                    <a:pt x="54" y="472"/>
                  </a:cubicBezTo>
                  <a:cubicBezTo>
                    <a:pt x="53" y="469"/>
                    <a:pt x="52" y="466"/>
                    <a:pt x="51" y="464"/>
                  </a:cubicBezTo>
                  <a:cubicBezTo>
                    <a:pt x="51" y="462"/>
                    <a:pt x="51" y="460"/>
                    <a:pt x="51" y="459"/>
                  </a:cubicBezTo>
                  <a:cubicBezTo>
                    <a:pt x="51" y="459"/>
                    <a:pt x="52" y="462"/>
                    <a:pt x="52" y="462"/>
                  </a:cubicBezTo>
                  <a:cubicBezTo>
                    <a:pt x="52" y="461"/>
                    <a:pt x="52" y="461"/>
                    <a:pt x="52" y="462"/>
                  </a:cubicBezTo>
                  <a:cubicBezTo>
                    <a:pt x="51" y="459"/>
                    <a:pt x="51" y="457"/>
                    <a:pt x="51" y="455"/>
                  </a:cubicBezTo>
                  <a:cubicBezTo>
                    <a:pt x="52" y="460"/>
                    <a:pt x="52" y="458"/>
                    <a:pt x="53" y="462"/>
                  </a:cubicBezTo>
                  <a:cubicBezTo>
                    <a:pt x="53" y="462"/>
                    <a:pt x="53" y="463"/>
                    <a:pt x="53" y="465"/>
                  </a:cubicBezTo>
                  <a:cubicBezTo>
                    <a:pt x="54" y="466"/>
                    <a:pt x="54" y="468"/>
                    <a:pt x="55" y="468"/>
                  </a:cubicBezTo>
                  <a:cubicBezTo>
                    <a:pt x="54" y="467"/>
                    <a:pt x="54" y="466"/>
                    <a:pt x="54" y="464"/>
                  </a:cubicBezTo>
                  <a:cubicBezTo>
                    <a:pt x="53" y="463"/>
                    <a:pt x="53" y="462"/>
                    <a:pt x="53" y="462"/>
                  </a:cubicBezTo>
                  <a:cubicBezTo>
                    <a:pt x="54" y="464"/>
                    <a:pt x="55" y="467"/>
                    <a:pt x="55" y="467"/>
                  </a:cubicBezTo>
                  <a:cubicBezTo>
                    <a:pt x="54" y="463"/>
                    <a:pt x="54" y="462"/>
                    <a:pt x="53" y="459"/>
                  </a:cubicBezTo>
                  <a:cubicBezTo>
                    <a:pt x="54" y="460"/>
                    <a:pt x="54" y="463"/>
                    <a:pt x="55" y="466"/>
                  </a:cubicBezTo>
                  <a:cubicBezTo>
                    <a:pt x="56" y="469"/>
                    <a:pt x="57" y="471"/>
                    <a:pt x="57" y="472"/>
                  </a:cubicBezTo>
                  <a:cubicBezTo>
                    <a:pt x="56" y="467"/>
                    <a:pt x="55" y="464"/>
                    <a:pt x="55" y="463"/>
                  </a:cubicBezTo>
                  <a:cubicBezTo>
                    <a:pt x="55" y="461"/>
                    <a:pt x="54" y="460"/>
                    <a:pt x="54" y="459"/>
                  </a:cubicBezTo>
                  <a:cubicBezTo>
                    <a:pt x="55" y="462"/>
                    <a:pt x="54" y="456"/>
                    <a:pt x="54" y="456"/>
                  </a:cubicBezTo>
                  <a:cubicBezTo>
                    <a:pt x="54" y="458"/>
                    <a:pt x="54" y="457"/>
                    <a:pt x="53" y="455"/>
                  </a:cubicBezTo>
                  <a:cubicBezTo>
                    <a:pt x="54" y="457"/>
                    <a:pt x="53" y="455"/>
                    <a:pt x="53" y="454"/>
                  </a:cubicBezTo>
                  <a:cubicBezTo>
                    <a:pt x="52" y="449"/>
                    <a:pt x="51" y="445"/>
                    <a:pt x="50" y="442"/>
                  </a:cubicBezTo>
                  <a:cubicBezTo>
                    <a:pt x="51" y="444"/>
                    <a:pt x="51" y="445"/>
                    <a:pt x="51" y="446"/>
                  </a:cubicBezTo>
                  <a:cubicBezTo>
                    <a:pt x="51" y="449"/>
                    <a:pt x="51" y="448"/>
                    <a:pt x="51" y="451"/>
                  </a:cubicBezTo>
                  <a:cubicBezTo>
                    <a:pt x="51" y="448"/>
                    <a:pt x="51" y="448"/>
                    <a:pt x="50" y="446"/>
                  </a:cubicBezTo>
                  <a:cubicBezTo>
                    <a:pt x="50" y="446"/>
                    <a:pt x="51" y="448"/>
                    <a:pt x="50" y="445"/>
                  </a:cubicBezTo>
                  <a:cubicBezTo>
                    <a:pt x="49" y="444"/>
                    <a:pt x="49" y="439"/>
                    <a:pt x="48" y="436"/>
                  </a:cubicBezTo>
                  <a:cubicBezTo>
                    <a:pt x="48" y="435"/>
                    <a:pt x="47" y="431"/>
                    <a:pt x="46" y="427"/>
                  </a:cubicBezTo>
                  <a:cubicBezTo>
                    <a:pt x="46" y="423"/>
                    <a:pt x="45" y="420"/>
                    <a:pt x="46" y="419"/>
                  </a:cubicBezTo>
                  <a:cubicBezTo>
                    <a:pt x="45" y="418"/>
                    <a:pt x="45" y="418"/>
                    <a:pt x="45" y="417"/>
                  </a:cubicBezTo>
                  <a:cubicBezTo>
                    <a:pt x="45" y="415"/>
                    <a:pt x="45" y="419"/>
                    <a:pt x="45" y="418"/>
                  </a:cubicBezTo>
                  <a:cubicBezTo>
                    <a:pt x="45" y="417"/>
                    <a:pt x="45" y="417"/>
                    <a:pt x="45" y="417"/>
                  </a:cubicBezTo>
                  <a:cubicBezTo>
                    <a:pt x="45" y="416"/>
                    <a:pt x="45" y="414"/>
                    <a:pt x="45" y="413"/>
                  </a:cubicBezTo>
                  <a:cubicBezTo>
                    <a:pt x="44" y="412"/>
                    <a:pt x="44" y="409"/>
                    <a:pt x="43" y="405"/>
                  </a:cubicBezTo>
                  <a:cubicBezTo>
                    <a:pt x="43" y="401"/>
                    <a:pt x="43" y="397"/>
                    <a:pt x="42" y="395"/>
                  </a:cubicBezTo>
                  <a:cubicBezTo>
                    <a:pt x="43" y="395"/>
                    <a:pt x="42" y="390"/>
                    <a:pt x="42" y="389"/>
                  </a:cubicBezTo>
                  <a:cubicBezTo>
                    <a:pt x="42" y="390"/>
                    <a:pt x="42" y="391"/>
                    <a:pt x="42" y="390"/>
                  </a:cubicBezTo>
                  <a:cubicBezTo>
                    <a:pt x="42" y="388"/>
                    <a:pt x="42" y="387"/>
                    <a:pt x="42" y="386"/>
                  </a:cubicBezTo>
                  <a:cubicBezTo>
                    <a:pt x="42" y="387"/>
                    <a:pt x="42" y="387"/>
                    <a:pt x="42" y="386"/>
                  </a:cubicBezTo>
                  <a:cubicBezTo>
                    <a:pt x="42" y="383"/>
                    <a:pt x="42" y="383"/>
                    <a:pt x="42" y="381"/>
                  </a:cubicBezTo>
                  <a:cubicBezTo>
                    <a:pt x="43" y="381"/>
                    <a:pt x="43" y="385"/>
                    <a:pt x="43" y="382"/>
                  </a:cubicBezTo>
                  <a:cubicBezTo>
                    <a:pt x="43" y="381"/>
                    <a:pt x="43" y="373"/>
                    <a:pt x="43" y="371"/>
                  </a:cubicBezTo>
                  <a:cubicBezTo>
                    <a:pt x="44" y="374"/>
                    <a:pt x="44" y="377"/>
                    <a:pt x="44" y="380"/>
                  </a:cubicBezTo>
                  <a:cubicBezTo>
                    <a:pt x="44" y="381"/>
                    <a:pt x="44" y="382"/>
                    <a:pt x="44" y="385"/>
                  </a:cubicBezTo>
                  <a:cubicBezTo>
                    <a:pt x="44" y="384"/>
                    <a:pt x="44" y="386"/>
                    <a:pt x="44" y="387"/>
                  </a:cubicBezTo>
                  <a:cubicBezTo>
                    <a:pt x="44" y="386"/>
                    <a:pt x="45" y="387"/>
                    <a:pt x="44" y="388"/>
                  </a:cubicBezTo>
                  <a:cubicBezTo>
                    <a:pt x="45" y="387"/>
                    <a:pt x="45" y="391"/>
                    <a:pt x="45" y="390"/>
                  </a:cubicBezTo>
                  <a:cubicBezTo>
                    <a:pt x="45" y="386"/>
                    <a:pt x="44" y="386"/>
                    <a:pt x="45" y="383"/>
                  </a:cubicBezTo>
                  <a:cubicBezTo>
                    <a:pt x="45" y="386"/>
                    <a:pt x="45" y="392"/>
                    <a:pt x="46" y="394"/>
                  </a:cubicBezTo>
                  <a:cubicBezTo>
                    <a:pt x="46" y="398"/>
                    <a:pt x="46" y="399"/>
                    <a:pt x="46" y="402"/>
                  </a:cubicBezTo>
                  <a:cubicBezTo>
                    <a:pt x="46" y="400"/>
                    <a:pt x="47" y="406"/>
                    <a:pt x="47" y="406"/>
                  </a:cubicBezTo>
                  <a:cubicBezTo>
                    <a:pt x="47" y="407"/>
                    <a:pt x="47" y="404"/>
                    <a:pt x="47" y="404"/>
                  </a:cubicBezTo>
                  <a:cubicBezTo>
                    <a:pt x="47" y="403"/>
                    <a:pt x="47" y="400"/>
                    <a:pt x="47" y="400"/>
                  </a:cubicBezTo>
                  <a:cubicBezTo>
                    <a:pt x="48" y="404"/>
                    <a:pt x="48" y="407"/>
                    <a:pt x="48" y="410"/>
                  </a:cubicBezTo>
                  <a:cubicBezTo>
                    <a:pt x="48" y="408"/>
                    <a:pt x="49" y="413"/>
                    <a:pt x="49" y="413"/>
                  </a:cubicBezTo>
                  <a:cubicBezTo>
                    <a:pt x="49" y="413"/>
                    <a:pt x="49" y="413"/>
                    <a:pt x="49" y="413"/>
                  </a:cubicBezTo>
                  <a:cubicBezTo>
                    <a:pt x="49" y="412"/>
                    <a:pt x="49" y="411"/>
                    <a:pt x="49" y="409"/>
                  </a:cubicBezTo>
                  <a:cubicBezTo>
                    <a:pt x="50" y="412"/>
                    <a:pt x="49" y="409"/>
                    <a:pt x="49" y="408"/>
                  </a:cubicBezTo>
                  <a:cubicBezTo>
                    <a:pt x="50" y="409"/>
                    <a:pt x="50" y="412"/>
                    <a:pt x="50" y="411"/>
                  </a:cubicBezTo>
                  <a:cubicBezTo>
                    <a:pt x="50" y="410"/>
                    <a:pt x="50" y="405"/>
                    <a:pt x="49" y="405"/>
                  </a:cubicBezTo>
                  <a:cubicBezTo>
                    <a:pt x="50" y="409"/>
                    <a:pt x="49" y="406"/>
                    <a:pt x="48" y="404"/>
                  </a:cubicBezTo>
                  <a:cubicBezTo>
                    <a:pt x="49" y="402"/>
                    <a:pt x="48" y="396"/>
                    <a:pt x="48" y="394"/>
                  </a:cubicBezTo>
                  <a:cubicBezTo>
                    <a:pt x="48" y="394"/>
                    <a:pt x="48" y="393"/>
                    <a:pt x="48" y="392"/>
                  </a:cubicBezTo>
                  <a:cubicBezTo>
                    <a:pt x="48" y="389"/>
                    <a:pt x="48" y="386"/>
                    <a:pt x="48" y="388"/>
                  </a:cubicBezTo>
                  <a:cubicBezTo>
                    <a:pt x="48" y="386"/>
                    <a:pt x="48" y="386"/>
                    <a:pt x="49" y="385"/>
                  </a:cubicBezTo>
                  <a:cubicBezTo>
                    <a:pt x="49" y="386"/>
                    <a:pt x="49" y="391"/>
                    <a:pt x="49" y="391"/>
                  </a:cubicBezTo>
                  <a:cubicBezTo>
                    <a:pt x="49" y="393"/>
                    <a:pt x="49" y="393"/>
                    <a:pt x="49" y="395"/>
                  </a:cubicBezTo>
                  <a:cubicBezTo>
                    <a:pt x="49" y="396"/>
                    <a:pt x="49" y="396"/>
                    <a:pt x="50" y="397"/>
                  </a:cubicBezTo>
                  <a:cubicBezTo>
                    <a:pt x="50" y="401"/>
                    <a:pt x="50" y="401"/>
                    <a:pt x="50" y="404"/>
                  </a:cubicBezTo>
                  <a:cubicBezTo>
                    <a:pt x="51" y="403"/>
                    <a:pt x="51" y="403"/>
                    <a:pt x="51" y="403"/>
                  </a:cubicBezTo>
                  <a:cubicBezTo>
                    <a:pt x="51" y="402"/>
                    <a:pt x="50" y="401"/>
                    <a:pt x="50" y="400"/>
                  </a:cubicBezTo>
                  <a:cubicBezTo>
                    <a:pt x="51" y="402"/>
                    <a:pt x="51" y="403"/>
                    <a:pt x="51" y="402"/>
                  </a:cubicBezTo>
                  <a:cubicBezTo>
                    <a:pt x="51" y="403"/>
                    <a:pt x="52" y="403"/>
                    <a:pt x="52" y="404"/>
                  </a:cubicBezTo>
                  <a:cubicBezTo>
                    <a:pt x="52" y="403"/>
                    <a:pt x="52" y="402"/>
                    <a:pt x="52" y="404"/>
                  </a:cubicBezTo>
                  <a:cubicBezTo>
                    <a:pt x="52" y="402"/>
                    <a:pt x="52" y="401"/>
                    <a:pt x="52" y="401"/>
                  </a:cubicBezTo>
                  <a:cubicBezTo>
                    <a:pt x="52" y="400"/>
                    <a:pt x="52" y="399"/>
                    <a:pt x="52" y="398"/>
                  </a:cubicBezTo>
                  <a:cubicBezTo>
                    <a:pt x="52" y="398"/>
                    <a:pt x="52" y="398"/>
                    <a:pt x="52" y="397"/>
                  </a:cubicBezTo>
                  <a:cubicBezTo>
                    <a:pt x="52" y="399"/>
                    <a:pt x="53" y="400"/>
                    <a:pt x="53" y="401"/>
                  </a:cubicBezTo>
                  <a:cubicBezTo>
                    <a:pt x="53" y="400"/>
                    <a:pt x="53" y="400"/>
                    <a:pt x="53" y="400"/>
                  </a:cubicBezTo>
                  <a:cubicBezTo>
                    <a:pt x="53" y="397"/>
                    <a:pt x="53" y="397"/>
                    <a:pt x="53" y="395"/>
                  </a:cubicBezTo>
                  <a:cubicBezTo>
                    <a:pt x="53" y="393"/>
                    <a:pt x="53" y="394"/>
                    <a:pt x="54" y="395"/>
                  </a:cubicBezTo>
                  <a:cubicBezTo>
                    <a:pt x="54" y="396"/>
                    <a:pt x="54" y="397"/>
                    <a:pt x="54" y="397"/>
                  </a:cubicBezTo>
                  <a:cubicBezTo>
                    <a:pt x="54" y="395"/>
                    <a:pt x="54" y="392"/>
                    <a:pt x="53" y="390"/>
                  </a:cubicBezTo>
                  <a:cubicBezTo>
                    <a:pt x="53" y="389"/>
                    <a:pt x="53" y="386"/>
                    <a:pt x="53" y="388"/>
                  </a:cubicBezTo>
                  <a:cubicBezTo>
                    <a:pt x="53" y="388"/>
                    <a:pt x="53" y="388"/>
                    <a:pt x="53" y="389"/>
                  </a:cubicBezTo>
                  <a:cubicBezTo>
                    <a:pt x="53" y="388"/>
                    <a:pt x="54" y="387"/>
                    <a:pt x="53" y="386"/>
                  </a:cubicBezTo>
                  <a:cubicBezTo>
                    <a:pt x="54" y="385"/>
                    <a:pt x="53" y="384"/>
                    <a:pt x="53" y="383"/>
                  </a:cubicBezTo>
                  <a:cubicBezTo>
                    <a:pt x="54" y="383"/>
                    <a:pt x="54" y="378"/>
                    <a:pt x="54" y="380"/>
                  </a:cubicBezTo>
                  <a:cubicBezTo>
                    <a:pt x="54" y="378"/>
                    <a:pt x="53" y="380"/>
                    <a:pt x="53" y="378"/>
                  </a:cubicBezTo>
                  <a:cubicBezTo>
                    <a:pt x="54" y="377"/>
                    <a:pt x="54" y="375"/>
                    <a:pt x="54" y="373"/>
                  </a:cubicBezTo>
                  <a:cubicBezTo>
                    <a:pt x="54" y="372"/>
                    <a:pt x="54" y="370"/>
                    <a:pt x="54" y="368"/>
                  </a:cubicBezTo>
                  <a:cubicBezTo>
                    <a:pt x="54" y="364"/>
                    <a:pt x="54" y="359"/>
                    <a:pt x="54" y="356"/>
                  </a:cubicBezTo>
                  <a:cubicBezTo>
                    <a:pt x="54" y="356"/>
                    <a:pt x="54" y="357"/>
                    <a:pt x="54" y="357"/>
                  </a:cubicBezTo>
                  <a:cubicBezTo>
                    <a:pt x="54" y="354"/>
                    <a:pt x="54" y="350"/>
                    <a:pt x="55" y="347"/>
                  </a:cubicBezTo>
                  <a:cubicBezTo>
                    <a:pt x="55" y="344"/>
                    <a:pt x="55" y="340"/>
                    <a:pt x="55" y="338"/>
                  </a:cubicBezTo>
                  <a:cubicBezTo>
                    <a:pt x="56" y="336"/>
                    <a:pt x="55" y="339"/>
                    <a:pt x="56" y="337"/>
                  </a:cubicBezTo>
                  <a:cubicBezTo>
                    <a:pt x="56" y="337"/>
                    <a:pt x="56" y="336"/>
                    <a:pt x="56" y="336"/>
                  </a:cubicBezTo>
                  <a:cubicBezTo>
                    <a:pt x="56" y="337"/>
                    <a:pt x="56" y="337"/>
                    <a:pt x="56" y="337"/>
                  </a:cubicBezTo>
                  <a:cubicBezTo>
                    <a:pt x="56" y="338"/>
                    <a:pt x="55" y="339"/>
                    <a:pt x="56" y="339"/>
                  </a:cubicBezTo>
                  <a:cubicBezTo>
                    <a:pt x="56" y="334"/>
                    <a:pt x="57" y="329"/>
                    <a:pt x="58" y="324"/>
                  </a:cubicBezTo>
                  <a:cubicBezTo>
                    <a:pt x="59" y="318"/>
                    <a:pt x="60" y="313"/>
                    <a:pt x="61" y="309"/>
                  </a:cubicBezTo>
                  <a:cubicBezTo>
                    <a:pt x="61" y="307"/>
                    <a:pt x="61" y="305"/>
                    <a:pt x="62" y="304"/>
                  </a:cubicBezTo>
                  <a:cubicBezTo>
                    <a:pt x="62" y="304"/>
                    <a:pt x="62" y="305"/>
                    <a:pt x="61" y="306"/>
                  </a:cubicBezTo>
                  <a:cubicBezTo>
                    <a:pt x="62" y="304"/>
                    <a:pt x="62" y="304"/>
                    <a:pt x="62" y="302"/>
                  </a:cubicBezTo>
                  <a:cubicBezTo>
                    <a:pt x="63" y="301"/>
                    <a:pt x="64" y="295"/>
                    <a:pt x="64" y="292"/>
                  </a:cubicBezTo>
                  <a:cubicBezTo>
                    <a:pt x="67" y="284"/>
                    <a:pt x="68" y="277"/>
                    <a:pt x="71" y="272"/>
                  </a:cubicBezTo>
                  <a:cubicBezTo>
                    <a:pt x="71" y="269"/>
                    <a:pt x="73" y="265"/>
                    <a:pt x="75" y="260"/>
                  </a:cubicBezTo>
                  <a:cubicBezTo>
                    <a:pt x="76" y="256"/>
                    <a:pt x="78" y="251"/>
                    <a:pt x="79" y="248"/>
                  </a:cubicBezTo>
                  <a:cubicBezTo>
                    <a:pt x="79" y="247"/>
                    <a:pt x="80" y="247"/>
                    <a:pt x="80" y="247"/>
                  </a:cubicBezTo>
                  <a:cubicBezTo>
                    <a:pt x="81" y="244"/>
                    <a:pt x="80" y="246"/>
                    <a:pt x="81" y="243"/>
                  </a:cubicBezTo>
                  <a:cubicBezTo>
                    <a:pt x="82" y="241"/>
                    <a:pt x="82" y="242"/>
                    <a:pt x="82" y="241"/>
                  </a:cubicBezTo>
                  <a:cubicBezTo>
                    <a:pt x="83" y="239"/>
                    <a:pt x="84" y="237"/>
                    <a:pt x="83" y="238"/>
                  </a:cubicBezTo>
                  <a:cubicBezTo>
                    <a:pt x="84" y="236"/>
                    <a:pt x="84" y="236"/>
                    <a:pt x="85" y="234"/>
                  </a:cubicBezTo>
                  <a:cubicBezTo>
                    <a:pt x="85" y="233"/>
                    <a:pt x="87" y="230"/>
                    <a:pt x="88" y="229"/>
                  </a:cubicBezTo>
                  <a:cubicBezTo>
                    <a:pt x="90" y="225"/>
                    <a:pt x="92" y="220"/>
                    <a:pt x="95" y="214"/>
                  </a:cubicBezTo>
                  <a:cubicBezTo>
                    <a:pt x="97" y="212"/>
                    <a:pt x="98" y="209"/>
                    <a:pt x="100" y="207"/>
                  </a:cubicBezTo>
                  <a:cubicBezTo>
                    <a:pt x="102" y="203"/>
                    <a:pt x="102" y="203"/>
                    <a:pt x="102" y="203"/>
                  </a:cubicBezTo>
                  <a:cubicBezTo>
                    <a:pt x="103" y="201"/>
                    <a:pt x="103" y="200"/>
                    <a:pt x="104" y="199"/>
                  </a:cubicBezTo>
                  <a:cubicBezTo>
                    <a:pt x="103" y="201"/>
                    <a:pt x="100" y="205"/>
                    <a:pt x="102" y="202"/>
                  </a:cubicBezTo>
                  <a:cubicBezTo>
                    <a:pt x="101" y="204"/>
                    <a:pt x="98" y="208"/>
                    <a:pt x="98" y="210"/>
                  </a:cubicBezTo>
                  <a:cubicBezTo>
                    <a:pt x="96" y="212"/>
                    <a:pt x="94" y="216"/>
                    <a:pt x="93" y="218"/>
                  </a:cubicBezTo>
                  <a:cubicBezTo>
                    <a:pt x="92" y="220"/>
                    <a:pt x="92" y="220"/>
                    <a:pt x="91" y="223"/>
                  </a:cubicBezTo>
                  <a:cubicBezTo>
                    <a:pt x="91" y="223"/>
                    <a:pt x="90" y="224"/>
                    <a:pt x="90" y="224"/>
                  </a:cubicBezTo>
                  <a:cubicBezTo>
                    <a:pt x="90" y="222"/>
                    <a:pt x="91" y="220"/>
                    <a:pt x="93" y="218"/>
                  </a:cubicBezTo>
                  <a:cubicBezTo>
                    <a:pt x="94" y="215"/>
                    <a:pt x="96" y="212"/>
                    <a:pt x="97" y="209"/>
                  </a:cubicBezTo>
                  <a:cubicBezTo>
                    <a:pt x="93" y="216"/>
                    <a:pt x="91" y="221"/>
                    <a:pt x="87" y="228"/>
                  </a:cubicBezTo>
                  <a:cubicBezTo>
                    <a:pt x="87" y="227"/>
                    <a:pt x="87" y="228"/>
                    <a:pt x="86" y="229"/>
                  </a:cubicBezTo>
                  <a:cubicBezTo>
                    <a:pt x="86" y="230"/>
                    <a:pt x="84" y="234"/>
                    <a:pt x="82" y="238"/>
                  </a:cubicBezTo>
                  <a:cubicBezTo>
                    <a:pt x="81" y="242"/>
                    <a:pt x="79" y="246"/>
                    <a:pt x="78" y="247"/>
                  </a:cubicBezTo>
                  <a:cubicBezTo>
                    <a:pt x="76" y="252"/>
                    <a:pt x="75" y="257"/>
                    <a:pt x="73" y="260"/>
                  </a:cubicBezTo>
                  <a:cubicBezTo>
                    <a:pt x="73" y="259"/>
                    <a:pt x="71" y="269"/>
                    <a:pt x="70" y="269"/>
                  </a:cubicBezTo>
                  <a:cubicBezTo>
                    <a:pt x="70" y="269"/>
                    <a:pt x="71" y="267"/>
                    <a:pt x="70" y="267"/>
                  </a:cubicBezTo>
                  <a:cubicBezTo>
                    <a:pt x="70" y="269"/>
                    <a:pt x="69" y="272"/>
                    <a:pt x="68" y="274"/>
                  </a:cubicBezTo>
                  <a:cubicBezTo>
                    <a:pt x="68" y="276"/>
                    <a:pt x="64" y="286"/>
                    <a:pt x="64" y="290"/>
                  </a:cubicBezTo>
                  <a:cubicBezTo>
                    <a:pt x="63" y="292"/>
                    <a:pt x="63" y="292"/>
                    <a:pt x="63" y="292"/>
                  </a:cubicBezTo>
                  <a:cubicBezTo>
                    <a:pt x="62" y="295"/>
                    <a:pt x="62" y="296"/>
                    <a:pt x="61" y="300"/>
                  </a:cubicBezTo>
                  <a:cubicBezTo>
                    <a:pt x="60" y="302"/>
                    <a:pt x="59" y="306"/>
                    <a:pt x="58" y="311"/>
                  </a:cubicBezTo>
                  <a:cubicBezTo>
                    <a:pt x="58" y="315"/>
                    <a:pt x="57" y="320"/>
                    <a:pt x="56" y="321"/>
                  </a:cubicBezTo>
                  <a:cubicBezTo>
                    <a:pt x="57" y="313"/>
                    <a:pt x="61" y="297"/>
                    <a:pt x="63" y="286"/>
                  </a:cubicBezTo>
                  <a:cubicBezTo>
                    <a:pt x="63" y="288"/>
                    <a:pt x="62" y="290"/>
                    <a:pt x="62" y="292"/>
                  </a:cubicBezTo>
                  <a:cubicBezTo>
                    <a:pt x="61" y="294"/>
                    <a:pt x="61" y="296"/>
                    <a:pt x="61" y="297"/>
                  </a:cubicBezTo>
                  <a:cubicBezTo>
                    <a:pt x="60" y="297"/>
                    <a:pt x="59" y="303"/>
                    <a:pt x="59" y="303"/>
                  </a:cubicBezTo>
                  <a:cubicBezTo>
                    <a:pt x="59" y="300"/>
                    <a:pt x="60" y="296"/>
                    <a:pt x="61" y="292"/>
                  </a:cubicBezTo>
                  <a:cubicBezTo>
                    <a:pt x="62" y="289"/>
                    <a:pt x="63" y="286"/>
                    <a:pt x="64" y="284"/>
                  </a:cubicBezTo>
                  <a:cubicBezTo>
                    <a:pt x="63" y="284"/>
                    <a:pt x="63" y="287"/>
                    <a:pt x="62" y="287"/>
                  </a:cubicBezTo>
                  <a:cubicBezTo>
                    <a:pt x="63" y="285"/>
                    <a:pt x="64" y="282"/>
                    <a:pt x="65" y="280"/>
                  </a:cubicBezTo>
                  <a:cubicBezTo>
                    <a:pt x="65" y="278"/>
                    <a:pt x="66" y="276"/>
                    <a:pt x="67" y="273"/>
                  </a:cubicBezTo>
                  <a:cubicBezTo>
                    <a:pt x="67" y="274"/>
                    <a:pt x="67" y="273"/>
                    <a:pt x="67" y="272"/>
                  </a:cubicBezTo>
                  <a:cubicBezTo>
                    <a:pt x="69" y="267"/>
                    <a:pt x="71" y="260"/>
                    <a:pt x="73" y="256"/>
                  </a:cubicBezTo>
                  <a:cubicBezTo>
                    <a:pt x="74" y="254"/>
                    <a:pt x="75" y="252"/>
                    <a:pt x="76" y="249"/>
                  </a:cubicBezTo>
                  <a:cubicBezTo>
                    <a:pt x="77" y="247"/>
                    <a:pt x="77" y="246"/>
                    <a:pt x="78" y="244"/>
                  </a:cubicBezTo>
                  <a:cubicBezTo>
                    <a:pt x="79" y="242"/>
                    <a:pt x="82" y="237"/>
                    <a:pt x="81" y="239"/>
                  </a:cubicBezTo>
                  <a:cubicBezTo>
                    <a:pt x="82" y="236"/>
                    <a:pt x="84" y="232"/>
                    <a:pt x="85" y="230"/>
                  </a:cubicBezTo>
                  <a:cubicBezTo>
                    <a:pt x="85" y="230"/>
                    <a:pt x="88" y="224"/>
                    <a:pt x="88" y="224"/>
                  </a:cubicBezTo>
                  <a:cubicBezTo>
                    <a:pt x="89" y="222"/>
                    <a:pt x="89" y="222"/>
                    <a:pt x="91" y="219"/>
                  </a:cubicBezTo>
                  <a:cubicBezTo>
                    <a:pt x="91" y="218"/>
                    <a:pt x="92" y="217"/>
                    <a:pt x="93" y="215"/>
                  </a:cubicBezTo>
                  <a:cubicBezTo>
                    <a:pt x="95" y="212"/>
                    <a:pt x="96" y="210"/>
                    <a:pt x="97" y="207"/>
                  </a:cubicBezTo>
                  <a:cubicBezTo>
                    <a:pt x="98" y="205"/>
                    <a:pt x="99" y="204"/>
                    <a:pt x="100" y="202"/>
                  </a:cubicBezTo>
                  <a:cubicBezTo>
                    <a:pt x="101" y="201"/>
                    <a:pt x="102" y="199"/>
                    <a:pt x="103" y="197"/>
                  </a:cubicBezTo>
                  <a:cubicBezTo>
                    <a:pt x="103" y="197"/>
                    <a:pt x="103" y="198"/>
                    <a:pt x="103" y="197"/>
                  </a:cubicBezTo>
                  <a:cubicBezTo>
                    <a:pt x="106" y="192"/>
                    <a:pt x="109" y="187"/>
                    <a:pt x="111" y="185"/>
                  </a:cubicBezTo>
                  <a:cubicBezTo>
                    <a:pt x="112" y="182"/>
                    <a:pt x="115" y="180"/>
                    <a:pt x="117" y="177"/>
                  </a:cubicBezTo>
                  <a:cubicBezTo>
                    <a:pt x="119" y="174"/>
                    <a:pt x="123" y="168"/>
                    <a:pt x="124" y="168"/>
                  </a:cubicBezTo>
                  <a:cubicBezTo>
                    <a:pt x="124" y="167"/>
                    <a:pt x="124" y="167"/>
                    <a:pt x="125" y="166"/>
                  </a:cubicBezTo>
                  <a:cubicBezTo>
                    <a:pt x="125" y="166"/>
                    <a:pt x="127" y="164"/>
                    <a:pt x="127" y="163"/>
                  </a:cubicBezTo>
                  <a:cubicBezTo>
                    <a:pt x="128" y="161"/>
                    <a:pt x="134" y="156"/>
                    <a:pt x="135" y="154"/>
                  </a:cubicBezTo>
                  <a:cubicBezTo>
                    <a:pt x="138" y="151"/>
                    <a:pt x="140" y="149"/>
                    <a:pt x="143" y="146"/>
                  </a:cubicBezTo>
                  <a:cubicBezTo>
                    <a:pt x="145" y="143"/>
                    <a:pt x="147" y="141"/>
                    <a:pt x="150" y="138"/>
                  </a:cubicBezTo>
                  <a:cubicBezTo>
                    <a:pt x="150" y="138"/>
                    <a:pt x="150" y="138"/>
                    <a:pt x="151" y="137"/>
                  </a:cubicBezTo>
                  <a:cubicBezTo>
                    <a:pt x="151" y="137"/>
                    <a:pt x="150" y="138"/>
                    <a:pt x="151" y="137"/>
                  </a:cubicBezTo>
                  <a:cubicBezTo>
                    <a:pt x="154" y="134"/>
                    <a:pt x="155" y="134"/>
                    <a:pt x="157" y="132"/>
                  </a:cubicBezTo>
                  <a:cubicBezTo>
                    <a:pt x="156" y="132"/>
                    <a:pt x="155" y="133"/>
                    <a:pt x="157" y="131"/>
                  </a:cubicBezTo>
                  <a:cubicBezTo>
                    <a:pt x="158" y="130"/>
                    <a:pt x="164" y="125"/>
                    <a:pt x="165" y="124"/>
                  </a:cubicBezTo>
                  <a:cubicBezTo>
                    <a:pt x="172" y="118"/>
                    <a:pt x="177" y="114"/>
                    <a:pt x="183" y="109"/>
                  </a:cubicBezTo>
                  <a:cubicBezTo>
                    <a:pt x="184" y="109"/>
                    <a:pt x="189" y="105"/>
                    <a:pt x="193" y="103"/>
                  </a:cubicBezTo>
                  <a:cubicBezTo>
                    <a:pt x="194" y="101"/>
                    <a:pt x="195" y="101"/>
                    <a:pt x="197" y="100"/>
                  </a:cubicBezTo>
                  <a:cubicBezTo>
                    <a:pt x="199" y="99"/>
                    <a:pt x="203" y="96"/>
                    <a:pt x="206" y="94"/>
                  </a:cubicBezTo>
                  <a:cubicBezTo>
                    <a:pt x="209" y="92"/>
                    <a:pt x="211" y="91"/>
                    <a:pt x="214" y="90"/>
                  </a:cubicBezTo>
                  <a:cubicBezTo>
                    <a:pt x="216" y="88"/>
                    <a:pt x="218" y="87"/>
                    <a:pt x="221" y="85"/>
                  </a:cubicBezTo>
                  <a:cubicBezTo>
                    <a:pt x="221" y="85"/>
                    <a:pt x="219" y="86"/>
                    <a:pt x="220" y="86"/>
                  </a:cubicBezTo>
                  <a:cubicBezTo>
                    <a:pt x="222" y="85"/>
                    <a:pt x="222" y="85"/>
                    <a:pt x="224" y="84"/>
                  </a:cubicBezTo>
                  <a:cubicBezTo>
                    <a:pt x="225" y="83"/>
                    <a:pt x="232" y="79"/>
                    <a:pt x="230" y="81"/>
                  </a:cubicBezTo>
                  <a:cubicBezTo>
                    <a:pt x="234" y="79"/>
                    <a:pt x="233" y="79"/>
                    <a:pt x="236" y="77"/>
                  </a:cubicBezTo>
                  <a:cubicBezTo>
                    <a:pt x="238" y="76"/>
                    <a:pt x="238" y="77"/>
                    <a:pt x="240" y="76"/>
                  </a:cubicBezTo>
                  <a:cubicBezTo>
                    <a:pt x="240" y="75"/>
                    <a:pt x="241" y="75"/>
                    <a:pt x="244" y="74"/>
                  </a:cubicBezTo>
                  <a:cubicBezTo>
                    <a:pt x="244" y="74"/>
                    <a:pt x="245" y="73"/>
                    <a:pt x="244" y="74"/>
                  </a:cubicBezTo>
                  <a:cubicBezTo>
                    <a:pt x="248" y="72"/>
                    <a:pt x="251" y="71"/>
                    <a:pt x="253" y="70"/>
                  </a:cubicBezTo>
                  <a:cubicBezTo>
                    <a:pt x="256" y="69"/>
                    <a:pt x="258" y="68"/>
                    <a:pt x="263" y="66"/>
                  </a:cubicBezTo>
                  <a:cubicBezTo>
                    <a:pt x="262" y="66"/>
                    <a:pt x="262" y="66"/>
                    <a:pt x="264" y="65"/>
                  </a:cubicBezTo>
                  <a:cubicBezTo>
                    <a:pt x="264" y="66"/>
                    <a:pt x="270" y="64"/>
                    <a:pt x="272" y="63"/>
                  </a:cubicBezTo>
                  <a:cubicBezTo>
                    <a:pt x="273" y="63"/>
                    <a:pt x="269" y="64"/>
                    <a:pt x="269" y="64"/>
                  </a:cubicBezTo>
                  <a:cubicBezTo>
                    <a:pt x="272" y="63"/>
                    <a:pt x="273" y="63"/>
                    <a:pt x="273" y="62"/>
                  </a:cubicBezTo>
                  <a:cubicBezTo>
                    <a:pt x="274" y="62"/>
                    <a:pt x="273" y="63"/>
                    <a:pt x="276" y="62"/>
                  </a:cubicBezTo>
                  <a:cubicBezTo>
                    <a:pt x="276" y="62"/>
                    <a:pt x="275" y="61"/>
                    <a:pt x="278" y="61"/>
                  </a:cubicBezTo>
                  <a:cubicBezTo>
                    <a:pt x="277" y="61"/>
                    <a:pt x="279" y="60"/>
                    <a:pt x="279" y="61"/>
                  </a:cubicBezTo>
                  <a:cubicBezTo>
                    <a:pt x="289" y="57"/>
                    <a:pt x="304" y="53"/>
                    <a:pt x="319" y="51"/>
                  </a:cubicBezTo>
                  <a:cubicBezTo>
                    <a:pt x="322" y="50"/>
                    <a:pt x="326" y="49"/>
                    <a:pt x="330" y="49"/>
                  </a:cubicBezTo>
                  <a:cubicBezTo>
                    <a:pt x="334" y="48"/>
                    <a:pt x="338" y="48"/>
                    <a:pt x="341" y="47"/>
                  </a:cubicBezTo>
                  <a:cubicBezTo>
                    <a:pt x="346" y="47"/>
                    <a:pt x="349" y="47"/>
                    <a:pt x="353" y="46"/>
                  </a:cubicBezTo>
                  <a:cubicBezTo>
                    <a:pt x="357" y="46"/>
                    <a:pt x="360" y="46"/>
                    <a:pt x="365" y="46"/>
                  </a:cubicBezTo>
                  <a:cubicBezTo>
                    <a:pt x="366" y="46"/>
                    <a:pt x="368" y="46"/>
                    <a:pt x="370" y="46"/>
                  </a:cubicBezTo>
                  <a:cubicBezTo>
                    <a:pt x="369" y="46"/>
                    <a:pt x="370" y="46"/>
                    <a:pt x="371" y="46"/>
                  </a:cubicBezTo>
                  <a:cubicBezTo>
                    <a:pt x="372" y="46"/>
                    <a:pt x="373" y="46"/>
                    <a:pt x="374" y="46"/>
                  </a:cubicBezTo>
                  <a:cubicBezTo>
                    <a:pt x="375" y="46"/>
                    <a:pt x="376" y="46"/>
                    <a:pt x="377" y="46"/>
                  </a:cubicBezTo>
                  <a:cubicBezTo>
                    <a:pt x="379" y="46"/>
                    <a:pt x="380" y="46"/>
                    <a:pt x="383" y="46"/>
                  </a:cubicBezTo>
                  <a:cubicBezTo>
                    <a:pt x="385" y="46"/>
                    <a:pt x="387" y="46"/>
                    <a:pt x="390" y="46"/>
                  </a:cubicBezTo>
                  <a:cubicBezTo>
                    <a:pt x="392" y="46"/>
                    <a:pt x="394" y="46"/>
                    <a:pt x="397" y="46"/>
                  </a:cubicBezTo>
                  <a:cubicBezTo>
                    <a:pt x="400" y="47"/>
                    <a:pt x="403" y="47"/>
                    <a:pt x="405" y="47"/>
                  </a:cubicBezTo>
                  <a:cubicBezTo>
                    <a:pt x="408" y="48"/>
                    <a:pt x="411" y="48"/>
                    <a:pt x="414" y="48"/>
                  </a:cubicBezTo>
                  <a:cubicBezTo>
                    <a:pt x="416" y="49"/>
                    <a:pt x="418" y="49"/>
                    <a:pt x="420" y="49"/>
                  </a:cubicBezTo>
                  <a:cubicBezTo>
                    <a:pt x="417" y="48"/>
                    <a:pt x="416" y="49"/>
                    <a:pt x="414" y="48"/>
                  </a:cubicBezTo>
                  <a:cubicBezTo>
                    <a:pt x="416" y="48"/>
                    <a:pt x="419" y="48"/>
                    <a:pt x="422" y="49"/>
                  </a:cubicBezTo>
                  <a:cubicBezTo>
                    <a:pt x="426" y="49"/>
                    <a:pt x="430" y="50"/>
                    <a:pt x="434" y="51"/>
                  </a:cubicBezTo>
                  <a:cubicBezTo>
                    <a:pt x="434" y="51"/>
                    <a:pt x="434" y="50"/>
                    <a:pt x="433" y="50"/>
                  </a:cubicBezTo>
                  <a:cubicBezTo>
                    <a:pt x="436" y="51"/>
                    <a:pt x="443" y="52"/>
                    <a:pt x="445" y="53"/>
                  </a:cubicBezTo>
                  <a:cubicBezTo>
                    <a:pt x="447" y="53"/>
                    <a:pt x="451" y="54"/>
                    <a:pt x="454" y="55"/>
                  </a:cubicBezTo>
                  <a:cubicBezTo>
                    <a:pt x="456" y="56"/>
                    <a:pt x="458" y="56"/>
                    <a:pt x="460" y="57"/>
                  </a:cubicBezTo>
                  <a:cubicBezTo>
                    <a:pt x="462" y="58"/>
                    <a:pt x="464" y="58"/>
                    <a:pt x="465" y="59"/>
                  </a:cubicBezTo>
                  <a:cubicBezTo>
                    <a:pt x="466" y="59"/>
                    <a:pt x="467" y="60"/>
                    <a:pt x="468" y="59"/>
                  </a:cubicBezTo>
                  <a:cubicBezTo>
                    <a:pt x="468" y="60"/>
                    <a:pt x="468" y="60"/>
                    <a:pt x="469" y="61"/>
                  </a:cubicBezTo>
                  <a:cubicBezTo>
                    <a:pt x="470" y="61"/>
                    <a:pt x="472" y="61"/>
                    <a:pt x="475" y="62"/>
                  </a:cubicBezTo>
                  <a:cubicBezTo>
                    <a:pt x="477" y="63"/>
                    <a:pt x="480" y="64"/>
                    <a:pt x="481" y="64"/>
                  </a:cubicBezTo>
                  <a:cubicBezTo>
                    <a:pt x="483" y="65"/>
                    <a:pt x="485" y="66"/>
                    <a:pt x="487" y="67"/>
                  </a:cubicBezTo>
                  <a:cubicBezTo>
                    <a:pt x="488" y="67"/>
                    <a:pt x="489" y="68"/>
                    <a:pt x="490" y="68"/>
                  </a:cubicBezTo>
                  <a:cubicBezTo>
                    <a:pt x="491" y="69"/>
                    <a:pt x="492" y="69"/>
                    <a:pt x="493" y="70"/>
                  </a:cubicBezTo>
                  <a:cubicBezTo>
                    <a:pt x="494" y="70"/>
                    <a:pt x="501" y="73"/>
                    <a:pt x="503" y="74"/>
                  </a:cubicBezTo>
                  <a:cubicBezTo>
                    <a:pt x="504" y="74"/>
                    <a:pt x="503" y="73"/>
                    <a:pt x="503" y="73"/>
                  </a:cubicBezTo>
                  <a:cubicBezTo>
                    <a:pt x="505" y="74"/>
                    <a:pt x="504" y="74"/>
                    <a:pt x="505" y="74"/>
                  </a:cubicBezTo>
                  <a:cubicBezTo>
                    <a:pt x="509" y="76"/>
                    <a:pt x="509" y="77"/>
                    <a:pt x="512" y="78"/>
                  </a:cubicBezTo>
                  <a:cubicBezTo>
                    <a:pt x="511" y="77"/>
                    <a:pt x="511" y="78"/>
                    <a:pt x="512" y="78"/>
                  </a:cubicBezTo>
                  <a:cubicBezTo>
                    <a:pt x="512" y="78"/>
                    <a:pt x="514" y="78"/>
                    <a:pt x="516" y="79"/>
                  </a:cubicBezTo>
                  <a:cubicBezTo>
                    <a:pt x="518" y="80"/>
                    <a:pt x="520" y="81"/>
                    <a:pt x="522" y="83"/>
                  </a:cubicBezTo>
                  <a:cubicBezTo>
                    <a:pt x="521" y="82"/>
                    <a:pt x="524" y="84"/>
                    <a:pt x="525" y="84"/>
                  </a:cubicBezTo>
                  <a:cubicBezTo>
                    <a:pt x="525" y="84"/>
                    <a:pt x="524" y="83"/>
                    <a:pt x="522" y="82"/>
                  </a:cubicBezTo>
                  <a:cubicBezTo>
                    <a:pt x="522" y="82"/>
                    <a:pt x="522" y="82"/>
                    <a:pt x="521" y="82"/>
                  </a:cubicBezTo>
                  <a:cubicBezTo>
                    <a:pt x="519" y="80"/>
                    <a:pt x="517" y="79"/>
                    <a:pt x="515" y="78"/>
                  </a:cubicBezTo>
                  <a:cubicBezTo>
                    <a:pt x="516" y="79"/>
                    <a:pt x="518" y="80"/>
                    <a:pt x="519" y="79"/>
                  </a:cubicBezTo>
                  <a:cubicBezTo>
                    <a:pt x="512" y="76"/>
                    <a:pt x="511" y="76"/>
                    <a:pt x="505" y="73"/>
                  </a:cubicBezTo>
                  <a:cubicBezTo>
                    <a:pt x="506" y="73"/>
                    <a:pt x="503" y="72"/>
                    <a:pt x="503" y="71"/>
                  </a:cubicBezTo>
                  <a:cubicBezTo>
                    <a:pt x="501" y="70"/>
                    <a:pt x="500" y="70"/>
                    <a:pt x="498" y="69"/>
                  </a:cubicBezTo>
                  <a:cubicBezTo>
                    <a:pt x="496" y="69"/>
                    <a:pt x="494" y="67"/>
                    <a:pt x="492" y="66"/>
                  </a:cubicBezTo>
                  <a:cubicBezTo>
                    <a:pt x="489" y="65"/>
                    <a:pt x="486" y="64"/>
                    <a:pt x="484" y="63"/>
                  </a:cubicBezTo>
                  <a:cubicBezTo>
                    <a:pt x="481" y="62"/>
                    <a:pt x="477" y="61"/>
                    <a:pt x="476" y="60"/>
                  </a:cubicBezTo>
                  <a:cubicBezTo>
                    <a:pt x="474" y="59"/>
                    <a:pt x="474" y="60"/>
                    <a:pt x="473" y="59"/>
                  </a:cubicBezTo>
                  <a:cubicBezTo>
                    <a:pt x="471" y="59"/>
                    <a:pt x="473" y="59"/>
                    <a:pt x="471" y="58"/>
                  </a:cubicBezTo>
                  <a:cubicBezTo>
                    <a:pt x="471" y="58"/>
                    <a:pt x="469" y="57"/>
                    <a:pt x="468" y="57"/>
                  </a:cubicBezTo>
                  <a:cubicBezTo>
                    <a:pt x="466" y="56"/>
                    <a:pt x="463" y="55"/>
                    <a:pt x="462" y="55"/>
                  </a:cubicBezTo>
                  <a:cubicBezTo>
                    <a:pt x="464" y="55"/>
                    <a:pt x="469" y="57"/>
                    <a:pt x="467" y="55"/>
                  </a:cubicBezTo>
                  <a:cubicBezTo>
                    <a:pt x="463" y="55"/>
                    <a:pt x="451" y="52"/>
                    <a:pt x="449" y="50"/>
                  </a:cubicBezTo>
                  <a:cubicBezTo>
                    <a:pt x="447" y="50"/>
                    <a:pt x="451" y="51"/>
                    <a:pt x="449" y="50"/>
                  </a:cubicBezTo>
                  <a:cubicBezTo>
                    <a:pt x="447" y="50"/>
                    <a:pt x="445" y="49"/>
                    <a:pt x="445" y="49"/>
                  </a:cubicBezTo>
                  <a:cubicBezTo>
                    <a:pt x="446" y="49"/>
                    <a:pt x="447" y="49"/>
                    <a:pt x="448" y="49"/>
                  </a:cubicBezTo>
                  <a:cubicBezTo>
                    <a:pt x="448" y="49"/>
                    <a:pt x="447" y="48"/>
                    <a:pt x="445" y="48"/>
                  </a:cubicBezTo>
                  <a:cubicBezTo>
                    <a:pt x="443" y="48"/>
                    <a:pt x="441" y="47"/>
                    <a:pt x="439" y="47"/>
                  </a:cubicBezTo>
                  <a:cubicBezTo>
                    <a:pt x="440" y="46"/>
                    <a:pt x="442" y="47"/>
                    <a:pt x="445" y="47"/>
                  </a:cubicBezTo>
                  <a:cubicBezTo>
                    <a:pt x="447" y="48"/>
                    <a:pt x="451" y="49"/>
                    <a:pt x="454" y="50"/>
                  </a:cubicBezTo>
                  <a:cubicBezTo>
                    <a:pt x="455" y="50"/>
                    <a:pt x="454" y="50"/>
                    <a:pt x="452" y="49"/>
                  </a:cubicBezTo>
                  <a:cubicBezTo>
                    <a:pt x="455" y="50"/>
                    <a:pt x="458" y="51"/>
                    <a:pt x="461" y="51"/>
                  </a:cubicBezTo>
                  <a:cubicBezTo>
                    <a:pt x="464" y="52"/>
                    <a:pt x="467" y="54"/>
                    <a:pt x="469" y="54"/>
                  </a:cubicBezTo>
                  <a:cubicBezTo>
                    <a:pt x="467" y="53"/>
                    <a:pt x="465" y="52"/>
                    <a:pt x="462" y="51"/>
                  </a:cubicBezTo>
                  <a:cubicBezTo>
                    <a:pt x="469" y="54"/>
                    <a:pt x="474" y="55"/>
                    <a:pt x="478" y="57"/>
                  </a:cubicBezTo>
                  <a:cubicBezTo>
                    <a:pt x="483" y="59"/>
                    <a:pt x="488" y="61"/>
                    <a:pt x="494" y="63"/>
                  </a:cubicBezTo>
                  <a:cubicBezTo>
                    <a:pt x="494" y="63"/>
                    <a:pt x="493" y="63"/>
                    <a:pt x="492" y="63"/>
                  </a:cubicBezTo>
                  <a:cubicBezTo>
                    <a:pt x="495" y="64"/>
                    <a:pt x="496" y="64"/>
                    <a:pt x="499" y="65"/>
                  </a:cubicBezTo>
                  <a:cubicBezTo>
                    <a:pt x="499" y="66"/>
                    <a:pt x="499" y="66"/>
                    <a:pt x="500" y="66"/>
                  </a:cubicBezTo>
                  <a:cubicBezTo>
                    <a:pt x="500" y="66"/>
                    <a:pt x="502" y="67"/>
                    <a:pt x="502" y="67"/>
                  </a:cubicBezTo>
                  <a:cubicBezTo>
                    <a:pt x="503" y="67"/>
                    <a:pt x="500" y="66"/>
                    <a:pt x="500" y="66"/>
                  </a:cubicBezTo>
                  <a:cubicBezTo>
                    <a:pt x="502" y="66"/>
                    <a:pt x="504" y="67"/>
                    <a:pt x="507" y="69"/>
                  </a:cubicBezTo>
                  <a:cubicBezTo>
                    <a:pt x="510" y="70"/>
                    <a:pt x="512" y="71"/>
                    <a:pt x="515" y="72"/>
                  </a:cubicBezTo>
                  <a:cubicBezTo>
                    <a:pt x="516" y="73"/>
                    <a:pt x="519" y="75"/>
                    <a:pt x="521" y="76"/>
                  </a:cubicBezTo>
                  <a:cubicBezTo>
                    <a:pt x="522" y="76"/>
                    <a:pt x="520" y="75"/>
                    <a:pt x="523" y="76"/>
                  </a:cubicBezTo>
                  <a:cubicBezTo>
                    <a:pt x="524" y="78"/>
                    <a:pt x="527" y="80"/>
                    <a:pt x="523" y="78"/>
                  </a:cubicBezTo>
                  <a:cubicBezTo>
                    <a:pt x="524" y="78"/>
                    <a:pt x="523" y="78"/>
                    <a:pt x="524" y="79"/>
                  </a:cubicBezTo>
                  <a:cubicBezTo>
                    <a:pt x="524" y="78"/>
                    <a:pt x="528" y="81"/>
                    <a:pt x="531" y="82"/>
                  </a:cubicBezTo>
                  <a:cubicBezTo>
                    <a:pt x="531" y="82"/>
                    <a:pt x="536" y="84"/>
                    <a:pt x="536" y="85"/>
                  </a:cubicBezTo>
                  <a:cubicBezTo>
                    <a:pt x="537" y="85"/>
                    <a:pt x="538" y="86"/>
                    <a:pt x="540" y="87"/>
                  </a:cubicBezTo>
                  <a:cubicBezTo>
                    <a:pt x="542" y="89"/>
                    <a:pt x="538" y="86"/>
                    <a:pt x="538" y="87"/>
                  </a:cubicBezTo>
                  <a:cubicBezTo>
                    <a:pt x="540" y="88"/>
                    <a:pt x="543" y="90"/>
                    <a:pt x="544" y="90"/>
                  </a:cubicBezTo>
                  <a:cubicBezTo>
                    <a:pt x="540" y="88"/>
                    <a:pt x="547" y="92"/>
                    <a:pt x="544" y="90"/>
                  </a:cubicBezTo>
                  <a:cubicBezTo>
                    <a:pt x="542" y="89"/>
                    <a:pt x="543" y="89"/>
                    <a:pt x="541" y="88"/>
                  </a:cubicBezTo>
                  <a:cubicBezTo>
                    <a:pt x="541" y="88"/>
                    <a:pt x="542" y="88"/>
                    <a:pt x="544" y="89"/>
                  </a:cubicBezTo>
                  <a:cubicBezTo>
                    <a:pt x="546" y="91"/>
                    <a:pt x="546" y="91"/>
                    <a:pt x="546" y="92"/>
                  </a:cubicBezTo>
                  <a:cubicBezTo>
                    <a:pt x="548" y="93"/>
                    <a:pt x="550" y="95"/>
                    <a:pt x="552" y="96"/>
                  </a:cubicBezTo>
                  <a:cubicBezTo>
                    <a:pt x="549" y="94"/>
                    <a:pt x="545" y="91"/>
                    <a:pt x="547" y="91"/>
                  </a:cubicBezTo>
                  <a:cubicBezTo>
                    <a:pt x="549" y="93"/>
                    <a:pt x="548" y="92"/>
                    <a:pt x="549" y="93"/>
                  </a:cubicBezTo>
                  <a:cubicBezTo>
                    <a:pt x="550" y="94"/>
                    <a:pt x="554" y="97"/>
                    <a:pt x="553" y="96"/>
                  </a:cubicBezTo>
                  <a:cubicBezTo>
                    <a:pt x="556" y="98"/>
                    <a:pt x="555" y="98"/>
                    <a:pt x="554" y="97"/>
                  </a:cubicBezTo>
                  <a:cubicBezTo>
                    <a:pt x="557" y="99"/>
                    <a:pt x="557" y="99"/>
                    <a:pt x="555" y="98"/>
                  </a:cubicBezTo>
                  <a:cubicBezTo>
                    <a:pt x="557" y="99"/>
                    <a:pt x="557" y="99"/>
                    <a:pt x="558" y="100"/>
                  </a:cubicBezTo>
                  <a:cubicBezTo>
                    <a:pt x="559" y="101"/>
                    <a:pt x="557" y="99"/>
                    <a:pt x="558" y="99"/>
                  </a:cubicBezTo>
                  <a:cubicBezTo>
                    <a:pt x="559" y="100"/>
                    <a:pt x="559" y="100"/>
                    <a:pt x="560" y="101"/>
                  </a:cubicBezTo>
                  <a:cubicBezTo>
                    <a:pt x="562" y="102"/>
                    <a:pt x="563" y="103"/>
                    <a:pt x="566" y="105"/>
                  </a:cubicBezTo>
                  <a:cubicBezTo>
                    <a:pt x="567" y="107"/>
                    <a:pt x="569" y="108"/>
                    <a:pt x="571" y="111"/>
                  </a:cubicBezTo>
                  <a:cubicBezTo>
                    <a:pt x="571" y="110"/>
                    <a:pt x="570" y="109"/>
                    <a:pt x="572" y="111"/>
                  </a:cubicBezTo>
                  <a:cubicBezTo>
                    <a:pt x="573" y="112"/>
                    <a:pt x="573" y="112"/>
                    <a:pt x="574" y="113"/>
                  </a:cubicBezTo>
                  <a:cubicBezTo>
                    <a:pt x="574" y="112"/>
                    <a:pt x="574" y="112"/>
                    <a:pt x="575" y="113"/>
                  </a:cubicBezTo>
                  <a:cubicBezTo>
                    <a:pt x="575" y="113"/>
                    <a:pt x="575" y="113"/>
                    <a:pt x="576" y="114"/>
                  </a:cubicBezTo>
                  <a:cubicBezTo>
                    <a:pt x="576" y="114"/>
                    <a:pt x="574" y="113"/>
                    <a:pt x="574" y="113"/>
                  </a:cubicBezTo>
                  <a:cubicBezTo>
                    <a:pt x="578" y="116"/>
                    <a:pt x="580" y="118"/>
                    <a:pt x="582" y="120"/>
                  </a:cubicBezTo>
                  <a:cubicBezTo>
                    <a:pt x="584" y="121"/>
                    <a:pt x="585" y="123"/>
                    <a:pt x="587" y="125"/>
                  </a:cubicBezTo>
                  <a:cubicBezTo>
                    <a:pt x="588" y="126"/>
                    <a:pt x="591" y="129"/>
                    <a:pt x="593" y="130"/>
                  </a:cubicBezTo>
                  <a:cubicBezTo>
                    <a:pt x="592" y="130"/>
                    <a:pt x="593" y="131"/>
                    <a:pt x="594" y="131"/>
                  </a:cubicBezTo>
                  <a:cubicBezTo>
                    <a:pt x="591" y="129"/>
                    <a:pt x="593" y="129"/>
                    <a:pt x="593" y="129"/>
                  </a:cubicBezTo>
                  <a:cubicBezTo>
                    <a:pt x="591" y="127"/>
                    <a:pt x="590" y="127"/>
                    <a:pt x="588" y="124"/>
                  </a:cubicBezTo>
                  <a:cubicBezTo>
                    <a:pt x="588" y="125"/>
                    <a:pt x="586" y="123"/>
                    <a:pt x="585" y="122"/>
                  </a:cubicBezTo>
                  <a:cubicBezTo>
                    <a:pt x="585" y="122"/>
                    <a:pt x="584" y="121"/>
                    <a:pt x="583" y="120"/>
                  </a:cubicBezTo>
                  <a:cubicBezTo>
                    <a:pt x="583" y="120"/>
                    <a:pt x="579" y="116"/>
                    <a:pt x="579" y="116"/>
                  </a:cubicBezTo>
                  <a:cubicBezTo>
                    <a:pt x="579" y="116"/>
                    <a:pt x="583" y="120"/>
                    <a:pt x="582" y="118"/>
                  </a:cubicBezTo>
                  <a:cubicBezTo>
                    <a:pt x="579" y="116"/>
                    <a:pt x="580" y="116"/>
                    <a:pt x="581" y="118"/>
                  </a:cubicBezTo>
                  <a:cubicBezTo>
                    <a:pt x="578" y="114"/>
                    <a:pt x="576" y="113"/>
                    <a:pt x="575" y="111"/>
                  </a:cubicBezTo>
                  <a:cubicBezTo>
                    <a:pt x="573" y="110"/>
                    <a:pt x="571" y="109"/>
                    <a:pt x="568" y="106"/>
                  </a:cubicBezTo>
                  <a:cubicBezTo>
                    <a:pt x="568" y="106"/>
                    <a:pt x="570" y="107"/>
                    <a:pt x="569" y="106"/>
                  </a:cubicBezTo>
                  <a:cubicBezTo>
                    <a:pt x="568" y="106"/>
                    <a:pt x="564" y="102"/>
                    <a:pt x="561" y="100"/>
                  </a:cubicBezTo>
                  <a:cubicBezTo>
                    <a:pt x="562" y="100"/>
                    <a:pt x="563" y="101"/>
                    <a:pt x="564" y="101"/>
                  </a:cubicBezTo>
                  <a:cubicBezTo>
                    <a:pt x="563" y="100"/>
                    <a:pt x="562" y="100"/>
                    <a:pt x="561" y="99"/>
                  </a:cubicBezTo>
                  <a:cubicBezTo>
                    <a:pt x="562" y="100"/>
                    <a:pt x="561" y="99"/>
                    <a:pt x="561" y="99"/>
                  </a:cubicBezTo>
                  <a:cubicBezTo>
                    <a:pt x="560" y="98"/>
                    <a:pt x="560" y="99"/>
                    <a:pt x="559" y="98"/>
                  </a:cubicBezTo>
                  <a:cubicBezTo>
                    <a:pt x="557" y="96"/>
                    <a:pt x="553" y="94"/>
                    <a:pt x="550" y="91"/>
                  </a:cubicBezTo>
                  <a:cubicBezTo>
                    <a:pt x="547" y="89"/>
                    <a:pt x="545" y="87"/>
                    <a:pt x="544" y="86"/>
                  </a:cubicBezTo>
                  <a:cubicBezTo>
                    <a:pt x="546" y="88"/>
                    <a:pt x="549" y="89"/>
                    <a:pt x="552" y="92"/>
                  </a:cubicBezTo>
                  <a:cubicBezTo>
                    <a:pt x="552" y="91"/>
                    <a:pt x="553" y="92"/>
                    <a:pt x="553" y="92"/>
                  </a:cubicBezTo>
                  <a:cubicBezTo>
                    <a:pt x="549" y="89"/>
                    <a:pt x="546" y="87"/>
                    <a:pt x="542" y="84"/>
                  </a:cubicBezTo>
                  <a:cubicBezTo>
                    <a:pt x="543" y="84"/>
                    <a:pt x="543" y="84"/>
                    <a:pt x="541" y="83"/>
                  </a:cubicBezTo>
                  <a:cubicBezTo>
                    <a:pt x="541" y="83"/>
                    <a:pt x="541" y="84"/>
                    <a:pt x="540" y="83"/>
                  </a:cubicBezTo>
                  <a:cubicBezTo>
                    <a:pt x="541" y="83"/>
                    <a:pt x="541" y="83"/>
                    <a:pt x="539" y="82"/>
                  </a:cubicBezTo>
                  <a:cubicBezTo>
                    <a:pt x="540" y="82"/>
                    <a:pt x="536" y="80"/>
                    <a:pt x="536" y="80"/>
                  </a:cubicBezTo>
                  <a:cubicBezTo>
                    <a:pt x="540" y="82"/>
                    <a:pt x="537" y="80"/>
                    <a:pt x="539" y="81"/>
                  </a:cubicBezTo>
                  <a:cubicBezTo>
                    <a:pt x="542" y="83"/>
                    <a:pt x="541" y="83"/>
                    <a:pt x="543" y="84"/>
                  </a:cubicBezTo>
                  <a:cubicBezTo>
                    <a:pt x="542" y="83"/>
                    <a:pt x="543" y="84"/>
                    <a:pt x="541" y="83"/>
                  </a:cubicBezTo>
                  <a:cubicBezTo>
                    <a:pt x="542" y="83"/>
                    <a:pt x="545" y="84"/>
                    <a:pt x="546" y="85"/>
                  </a:cubicBezTo>
                  <a:cubicBezTo>
                    <a:pt x="544" y="85"/>
                    <a:pt x="546" y="86"/>
                    <a:pt x="547" y="87"/>
                  </a:cubicBezTo>
                  <a:cubicBezTo>
                    <a:pt x="546" y="86"/>
                    <a:pt x="547" y="86"/>
                    <a:pt x="547" y="86"/>
                  </a:cubicBezTo>
                  <a:cubicBezTo>
                    <a:pt x="549" y="87"/>
                    <a:pt x="550" y="88"/>
                    <a:pt x="552" y="89"/>
                  </a:cubicBezTo>
                  <a:cubicBezTo>
                    <a:pt x="553" y="90"/>
                    <a:pt x="554" y="91"/>
                    <a:pt x="554" y="91"/>
                  </a:cubicBezTo>
                  <a:cubicBezTo>
                    <a:pt x="553" y="91"/>
                    <a:pt x="553" y="90"/>
                    <a:pt x="553" y="91"/>
                  </a:cubicBezTo>
                  <a:cubicBezTo>
                    <a:pt x="555" y="92"/>
                    <a:pt x="553" y="91"/>
                    <a:pt x="555" y="92"/>
                  </a:cubicBezTo>
                  <a:cubicBezTo>
                    <a:pt x="556" y="92"/>
                    <a:pt x="557" y="93"/>
                    <a:pt x="557" y="93"/>
                  </a:cubicBezTo>
                  <a:cubicBezTo>
                    <a:pt x="556" y="92"/>
                    <a:pt x="554" y="92"/>
                    <a:pt x="554" y="91"/>
                  </a:cubicBezTo>
                  <a:cubicBezTo>
                    <a:pt x="556" y="93"/>
                    <a:pt x="556" y="92"/>
                    <a:pt x="558" y="94"/>
                  </a:cubicBezTo>
                  <a:cubicBezTo>
                    <a:pt x="558" y="94"/>
                    <a:pt x="560" y="95"/>
                    <a:pt x="560" y="95"/>
                  </a:cubicBezTo>
                  <a:cubicBezTo>
                    <a:pt x="558" y="94"/>
                    <a:pt x="559" y="95"/>
                    <a:pt x="559" y="95"/>
                  </a:cubicBezTo>
                  <a:cubicBezTo>
                    <a:pt x="559" y="95"/>
                    <a:pt x="563" y="99"/>
                    <a:pt x="561" y="96"/>
                  </a:cubicBezTo>
                  <a:cubicBezTo>
                    <a:pt x="561" y="97"/>
                    <a:pt x="560" y="96"/>
                    <a:pt x="560" y="96"/>
                  </a:cubicBezTo>
                  <a:cubicBezTo>
                    <a:pt x="561" y="96"/>
                    <a:pt x="560" y="96"/>
                    <a:pt x="561" y="96"/>
                  </a:cubicBezTo>
                  <a:cubicBezTo>
                    <a:pt x="562" y="97"/>
                    <a:pt x="563" y="98"/>
                    <a:pt x="564" y="99"/>
                  </a:cubicBezTo>
                  <a:cubicBezTo>
                    <a:pt x="564" y="99"/>
                    <a:pt x="562" y="98"/>
                    <a:pt x="562" y="98"/>
                  </a:cubicBezTo>
                  <a:cubicBezTo>
                    <a:pt x="564" y="99"/>
                    <a:pt x="568" y="101"/>
                    <a:pt x="568" y="102"/>
                  </a:cubicBezTo>
                  <a:cubicBezTo>
                    <a:pt x="567" y="102"/>
                    <a:pt x="565" y="100"/>
                    <a:pt x="565" y="100"/>
                  </a:cubicBezTo>
                  <a:cubicBezTo>
                    <a:pt x="567" y="102"/>
                    <a:pt x="569" y="103"/>
                    <a:pt x="572" y="106"/>
                  </a:cubicBezTo>
                  <a:cubicBezTo>
                    <a:pt x="571" y="105"/>
                    <a:pt x="572" y="105"/>
                    <a:pt x="573" y="106"/>
                  </a:cubicBezTo>
                  <a:cubicBezTo>
                    <a:pt x="573" y="107"/>
                    <a:pt x="575" y="109"/>
                    <a:pt x="576" y="109"/>
                  </a:cubicBezTo>
                  <a:cubicBezTo>
                    <a:pt x="578" y="111"/>
                    <a:pt x="576" y="109"/>
                    <a:pt x="577" y="110"/>
                  </a:cubicBezTo>
                  <a:cubicBezTo>
                    <a:pt x="577" y="110"/>
                    <a:pt x="578" y="111"/>
                    <a:pt x="579" y="112"/>
                  </a:cubicBezTo>
                  <a:cubicBezTo>
                    <a:pt x="579" y="112"/>
                    <a:pt x="580" y="113"/>
                    <a:pt x="580" y="113"/>
                  </a:cubicBezTo>
                  <a:cubicBezTo>
                    <a:pt x="580" y="113"/>
                    <a:pt x="580" y="113"/>
                    <a:pt x="580" y="113"/>
                  </a:cubicBezTo>
                  <a:cubicBezTo>
                    <a:pt x="580" y="113"/>
                    <a:pt x="579" y="112"/>
                    <a:pt x="579" y="112"/>
                  </a:cubicBezTo>
                  <a:cubicBezTo>
                    <a:pt x="580" y="113"/>
                    <a:pt x="581" y="113"/>
                    <a:pt x="583" y="115"/>
                  </a:cubicBezTo>
                  <a:cubicBezTo>
                    <a:pt x="583" y="115"/>
                    <a:pt x="580" y="113"/>
                    <a:pt x="580" y="112"/>
                  </a:cubicBezTo>
                  <a:cubicBezTo>
                    <a:pt x="583" y="115"/>
                    <a:pt x="581" y="112"/>
                    <a:pt x="581" y="112"/>
                  </a:cubicBezTo>
                  <a:cubicBezTo>
                    <a:pt x="582" y="113"/>
                    <a:pt x="584" y="115"/>
                    <a:pt x="584" y="116"/>
                  </a:cubicBezTo>
                  <a:cubicBezTo>
                    <a:pt x="583" y="115"/>
                    <a:pt x="586" y="117"/>
                    <a:pt x="583" y="114"/>
                  </a:cubicBezTo>
                  <a:cubicBezTo>
                    <a:pt x="583" y="114"/>
                    <a:pt x="581" y="112"/>
                    <a:pt x="579" y="111"/>
                  </a:cubicBezTo>
                  <a:cubicBezTo>
                    <a:pt x="580" y="111"/>
                    <a:pt x="579" y="111"/>
                    <a:pt x="578" y="110"/>
                  </a:cubicBezTo>
                  <a:cubicBezTo>
                    <a:pt x="577" y="109"/>
                    <a:pt x="579" y="111"/>
                    <a:pt x="577" y="109"/>
                  </a:cubicBezTo>
                  <a:cubicBezTo>
                    <a:pt x="575" y="107"/>
                    <a:pt x="574" y="106"/>
                    <a:pt x="575" y="107"/>
                  </a:cubicBezTo>
                  <a:cubicBezTo>
                    <a:pt x="576" y="107"/>
                    <a:pt x="576" y="107"/>
                    <a:pt x="577" y="108"/>
                  </a:cubicBezTo>
                  <a:cubicBezTo>
                    <a:pt x="578" y="109"/>
                    <a:pt x="579" y="109"/>
                    <a:pt x="580" y="110"/>
                  </a:cubicBezTo>
                  <a:cubicBezTo>
                    <a:pt x="578" y="109"/>
                    <a:pt x="578" y="109"/>
                    <a:pt x="576" y="107"/>
                  </a:cubicBezTo>
                  <a:cubicBezTo>
                    <a:pt x="578" y="108"/>
                    <a:pt x="575" y="106"/>
                    <a:pt x="574" y="105"/>
                  </a:cubicBezTo>
                  <a:cubicBezTo>
                    <a:pt x="575" y="106"/>
                    <a:pt x="577" y="107"/>
                    <a:pt x="578" y="108"/>
                  </a:cubicBezTo>
                  <a:cubicBezTo>
                    <a:pt x="579" y="109"/>
                    <a:pt x="581" y="110"/>
                    <a:pt x="581" y="110"/>
                  </a:cubicBezTo>
                  <a:cubicBezTo>
                    <a:pt x="577" y="107"/>
                    <a:pt x="574" y="104"/>
                    <a:pt x="572" y="103"/>
                  </a:cubicBezTo>
                  <a:cubicBezTo>
                    <a:pt x="573" y="104"/>
                    <a:pt x="575" y="105"/>
                    <a:pt x="577" y="107"/>
                  </a:cubicBezTo>
                  <a:cubicBezTo>
                    <a:pt x="579" y="108"/>
                    <a:pt x="581" y="110"/>
                    <a:pt x="583" y="112"/>
                  </a:cubicBezTo>
                  <a:cubicBezTo>
                    <a:pt x="583" y="112"/>
                    <a:pt x="583" y="112"/>
                    <a:pt x="584" y="113"/>
                  </a:cubicBezTo>
                  <a:cubicBezTo>
                    <a:pt x="586" y="114"/>
                    <a:pt x="589" y="117"/>
                    <a:pt x="590" y="118"/>
                  </a:cubicBezTo>
                  <a:cubicBezTo>
                    <a:pt x="590" y="119"/>
                    <a:pt x="594" y="122"/>
                    <a:pt x="594" y="123"/>
                  </a:cubicBezTo>
                  <a:cubicBezTo>
                    <a:pt x="594" y="122"/>
                    <a:pt x="595" y="122"/>
                    <a:pt x="593" y="121"/>
                  </a:cubicBezTo>
                  <a:cubicBezTo>
                    <a:pt x="594" y="122"/>
                    <a:pt x="593" y="121"/>
                    <a:pt x="592" y="120"/>
                  </a:cubicBezTo>
                  <a:cubicBezTo>
                    <a:pt x="592" y="120"/>
                    <a:pt x="591" y="119"/>
                    <a:pt x="591" y="119"/>
                  </a:cubicBezTo>
                  <a:cubicBezTo>
                    <a:pt x="590" y="118"/>
                    <a:pt x="588" y="116"/>
                    <a:pt x="587" y="115"/>
                  </a:cubicBezTo>
                  <a:cubicBezTo>
                    <a:pt x="587" y="115"/>
                    <a:pt x="587" y="115"/>
                    <a:pt x="587" y="116"/>
                  </a:cubicBezTo>
                  <a:cubicBezTo>
                    <a:pt x="584" y="113"/>
                    <a:pt x="582" y="111"/>
                    <a:pt x="581" y="109"/>
                  </a:cubicBezTo>
                  <a:cubicBezTo>
                    <a:pt x="579" y="108"/>
                    <a:pt x="578" y="107"/>
                    <a:pt x="576" y="105"/>
                  </a:cubicBezTo>
                  <a:cubicBezTo>
                    <a:pt x="574" y="104"/>
                    <a:pt x="572" y="102"/>
                    <a:pt x="569" y="100"/>
                  </a:cubicBezTo>
                  <a:cubicBezTo>
                    <a:pt x="567" y="98"/>
                    <a:pt x="565" y="96"/>
                    <a:pt x="563" y="95"/>
                  </a:cubicBezTo>
                  <a:cubicBezTo>
                    <a:pt x="563" y="95"/>
                    <a:pt x="564" y="96"/>
                    <a:pt x="563" y="95"/>
                  </a:cubicBezTo>
                  <a:cubicBezTo>
                    <a:pt x="562" y="94"/>
                    <a:pt x="560" y="93"/>
                    <a:pt x="557" y="91"/>
                  </a:cubicBezTo>
                  <a:cubicBezTo>
                    <a:pt x="557" y="91"/>
                    <a:pt x="557" y="90"/>
                    <a:pt x="556" y="89"/>
                  </a:cubicBezTo>
                  <a:cubicBezTo>
                    <a:pt x="556" y="90"/>
                    <a:pt x="553" y="87"/>
                    <a:pt x="552" y="87"/>
                  </a:cubicBezTo>
                  <a:cubicBezTo>
                    <a:pt x="552" y="87"/>
                    <a:pt x="552" y="87"/>
                    <a:pt x="552" y="87"/>
                  </a:cubicBezTo>
                  <a:cubicBezTo>
                    <a:pt x="551" y="86"/>
                    <a:pt x="552" y="87"/>
                    <a:pt x="553" y="87"/>
                  </a:cubicBezTo>
                  <a:cubicBezTo>
                    <a:pt x="553" y="88"/>
                    <a:pt x="554" y="88"/>
                    <a:pt x="553" y="87"/>
                  </a:cubicBezTo>
                  <a:cubicBezTo>
                    <a:pt x="553" y="87"/>
                    <a:pt x="550" y="85"/>
                    <a:pt x="550" y="86"/>
                  </a:cubicBezTo>
                  <a:cubicBezTo>
                    <a:pt x="551" y="86"/>
                    <a:pt x="552" y="87"/>
                    <a:pt x="552" y="87"/>
                  </a:cubicBezTo>
                  <a:cubicBezTo>
                    <a:pt x="550" y="86"/>
                    <a:pt x="548" y="85"/>
                    <a:pt x="547" y="84"/>
                  </a:cubicBezTo>
                  <a:cubicBezTo>
                    <a:pt x="548" y="85"/>
                    <a:pt x="546" y="84"/>
                    <a:pt x="548" y="86"/>
                  </a:cubicBezTo>
                  <a:cubicBezTo>
                    <a:pt x="549" y="86"/>
                    <a:pt x="547" y="85"/>
                    <a:pt x="548" y="85"/>
                  </a:cubicBezTo>
                  <a:cubicBezTo>
                    <a:pt x="550" y="86"/>
                    <a:pt x="554" y="88"/>
                    <a:pt x="553" y="88"/>
                  </a:cubicBezTo>
                  <a:cubicBezTo>
                    <a:pt x="553" y="88"/>
                    <a:pt x="560" y="94"/>
                    <a:pt x="557" y="91"/>
                  </a:cubicBezTo>
                  <a:cubicBezTo>
                    <a:pt x="558" y="92"/>
                    <a:pt x="559" y="93"/>
                    <a:pt x="560" y="93"/>
                  </a:cubicBezTo>
                  <a:cubicBezTo>
                    <a:pt x="560" y="94"/>
                    <a:pt x="559" y="94"/>
                    <a:pt x="559" y="94"/>
                  </a:cubicBezTo>
                  <a:cubicBezTo>
                    <a:pt x="561" y="95"/>
                    <a:pt x="562" y="96"/>
                    <a:pt x="563" y="97"/>
                  </a:cubicBezTo>
                  <a:cubicBezTo>
                    <a:pt x="562" y="96"/>
                    <a:pt x="562" y="97"/>
                    <a:pt x="562" y="96"/>
                  </a:cubicBezTo>
                  <a:cubicBezTo>
                    <a:pt x="560" y="95"/>
                    <a:pt x="559" y="95"/>
                    <a:pt x="558" y="94"/>
                  </a:cubicBezTo>
                  <a:cubicBezTo>
                    <a:pt x="559" y="94"/>
                    <a:pt x="561" y="95"/>
                    <a:pt x="560" y="95"/>
                  </a:cubicBezTo>
                  <a:cubicBezTo>
                    <a:pt x="558" y="93"/>
                    <a:pt x="559" y="93"/>
                    <a:pt x="556" y="91"/>
                  </a:cubicBezTo>
                  <a:cubicBezTo>
                    <a:pt x="555" y="91"/>
                    <a:pt x="553" y="90"/>
                    <a:pt x="551" y="88"/>
                  </a:cubicBezTo>
                  <a:cubicBezTo>
                    <a:pt x="548" y="87"/>
                    <a:pt x="546" y="85"/>
                    <a:pt x="547" y="85"/>
                  </a:cubicBezTo>
                  <a:cubicBezTo>
                    <a:pt x="544" y="84"/>
                    <a:pt x="543" y="83"/>
                    <a:pt x="545" y="85"/>
                  </a:cubicBezTo>
                  <a:cubicBezTo>
                    <a:pt x="543" y="83"/>
                    <a:pt x="539" y="80"/>
                    <a:pt x="539" y="81"/>
                  </a:cubicBezTo>
                  <a:cubicBezTo>
                    <a:pt x="539" y="81"/>
                    <a:pt x="537" y="80"/>
                    <a:pt x="537" y="80"/>
                  </a:cubicBezTo>
                  <a:cubicBezTo>
                    <a:pt x="538" y="80"/>
                    <a:pt x="541" y="82"/>
                    <a:pt x="541" y="81"/>
                  </a:cubicBezTo>
                  <a:cubicBezTo>
                    <a:pt x="541" y="81"/>
                    <a:pt x="540" y="80"/>
                    <a:pt x="538" y="80"/>
                  </a:cubicBezTo>
                  <a:cubicBezTo>
                    <a:pt x="537" y="79"/>
                    <a:pt x="536" y="78"/>
                    <a:pt x="536" y="78"/>
                  </a:cubicBezTo>
                  <a:cubicBezTo>
                    <a:pt x="538" y="79"/>
                    <a:pt x="537" y="78"/>
                    <a:pt x="539" y="79"/>
                  </a:cubicBezTo>
                  <a:cubicBezTo>
                    <a:pt x="537" y="79"/>
                    <a:pt x="540" y="80"/>
                    <a:pt x="541" y="81"/>
                  </a:cubicBezTo>
                  <a:cubicBezTo>
                    <a:pt x="540" y="81"/>
                    <a:pt x="541" y="82"/>
                    <a:pt x="543" y="83"/>
                  </a:cubicBezTo>
                  <a:cubicBezTo>
                    <a:pt x="542" y="81"/>
                    <a:pt x="542" y="82"/>
                    <a:pt x="545" y="83"/>
                  </a:cubicBezTo>
                  <a:cubicBezTo>
                    <a:pt x="543" y="82"/>
                    <a:pt x="541" y="81"/>
                    <a:pt x="539" y="79"/>
                  </a:cubicBezTo>
                  <a:cubicBezTo>
                    <a:pt x="537" y="78"/>
                    <a:pt x="535" y="77"/>
                    <a:pt x="533" y="76"/>
                  </a:cubicBezTo>
                  <a:cubicBezTo>
                    <a:pt x="535" y="77"/>
                    <a:pt x="531" y="75"/>
                    <a:pt x="531" y="75"/>
                  </a:cubicBezTo>
                  <a:cubicBezTo>
                    <a:pt x="526" y="73"/>
                    <a:pt x="525" y="71"/>
                    <a:pt x="520" y="69"/>
                  </a:cubicBezTo>
                  <a:cubicBezTo>
                    <a:pt x="522" y="70"/>
                    <a:pt x="519" y="68"/>
                    <a:pt x="521" y="69"/>
                  </a:cubicBezTo>
                  <a:cubicBezTo>
                    <a:pt x="520" y="69"/>
                    <a:pt x="526" y="72"/>
                    <a:pt x="526" y="72"/>
                  </a:cubicBezTo>
                  <a:cubicBezTo>
                    <a:pt x="525" y="71"/>
                    <a:pt x="526" y="71"/>
                    <a:pt x="526" y="72"/>
                  </a:cubicBezTo>
                  <a:cubicBezTo>
                    <a:pt x="520" y="68"/>
                    <a:pt x="518" y="67"/>
                    <a:pt x="525" y="70"/>
                  </a:cubicBezTo>
                  <a:cubicBezTo>
                    <a:pt x="525" y="70"/>
                    <a:pt x="525" y="70"/>
                    <a:pt x="525" y="71"/>
                  </a:cubicBezTo>
                  <a:cubicBezTo>
                    <a:pt x="527" y="72"/>
                    <a:pt x="530" y="74"/>
                    <a:pt x="529" y="73"/>
                  </a:cubicBezTo>
                  <a:cubicBezTo>
                    <a:pt x="524" y="70"/>
                    <a:pt x="528" y="71"/>
                    <a:pt x="524" y="69"/>
                  </a:cubicBezTo>
                  <a:cubicBezTo>
                    <a:pt x="523" y="69"/>
                    <a:pt x="524" y="70"/>
                    <a:pt x="522" y="68"/>
                  </a:cubicBezTo>
                  <a:cubicBezTo>
                    <a:pt x="520" y="67"/>
                    <a:pt x="523" y="68"/>
                    <a:pt x="521" y="67"/>
                  </a:cubicBezTo>
                  <a:cubicBezTo>
                    <a:pt x="519" y="66"/>
                    <a:pt x="520" y="67"/>
                    <a:pt x="519" y="67"/>
                  </a:cubicBezTo>
                  <a:cubicBezTo>
                    <a:pt x="517" y="66"/>
                    <a:pt x="514" y="64"/>
                    <a:pt x="518" y="66"/>
                  </a:cubicBezTo>
                  <a:cubicBezTo>
                    <a:pt x="516" y="65"/>
                    <a:pt x="515" y="64"/>
                    <a:pt x="514" y="64"/>
                  </a:cubicBezTo>
                  <a:cubicBezTo>
                    <a:pt x="515" y="64"/>
                    <a:pt x="515" y="64"/>
                    <a:pt x="516" y="64"/>
                  </a:cubicBezTo>
                  <a:cubicBezTo>
                    <a:pt x="519" y="66"/>
                    <a:pt x="522" y="68"/>
                    <a:pt x="525" y="69"/>
                  </a:cubicBezTo>
                  <a:cubicBezTo>
                    <a:pt x="527" y="71"/>
                    <a:pt x="530" y="72"/>
                    <a:pt x="532" y="73"/>
                  </a:cubicBezTo>
                  <a:cubicBezTo>
                    <a:pt x="531" y="73"/>
                    <a:pt x="529" y="72"/>
                    <a:pt x="531" y="72"/>
                  </a:cubicBezTo>
                  <a:cubicBezTo>
                    <a:pt x="533" y="74"/>
                    <a:pt x="534" y="74"/>
                    <a:pt x="535" y="75"/>
                  </a:cubicBezTo>
                  <a:cubicBezTo>
                    <a:pt x="535" y="75"/>
                    <a:pt x="535" y="75"/>
                    <a:pt x="537" y="76"/>
                  </a:cubicBezTo>
                  <a:cubicBezTo>
                    <a:pt x="537" y="76"/>
                    <a:pt x="536" y="75"/>
                    <a:pt x="536" y="75"/>
                  </a:cubicBezTo>
                  <a:cubicBezTo>
                    <a:pt x="540" y="78"/>
                    <a:pt x="543" y="80"/>
                    <a:pt x="545" y="81"/>
                  </a:cubicBezTo>
                  <a:cubicBezTo>
                    <a:pt x="543" y="80"/>
                    <a:pt x="546" y="82"/>
                    <a:pt x="547" y="83"/>
                  </a:cubicBezTo>
                  <a:cubicBezTo>
                    <a:pt x="544" y="82"/>
                    <a:pt x="542" y="80"/>
                    <a:pt x="539" y="78"/>
                  </a:cubicBezTo>
                  <a:cubicBezTo>
                    <a:pt x="537" y="76"/>
                    <a:pt x="534" y="75"/>
                    <a:pt x="533" y="74"/>
                  </a:cubicBezTo>
                  <a:cubicBezTo>
                    <a:pt x="534" y="75"/>
                    <a:pt x="537" y="77"/>
                    <a:pt x="538" y="78"/>
                  </a:cubicBezTo>
                  <a:cubicBezTo>
                    <a:pt x="533" y="75"/>
                    <a:pt x="532" y="73"/>
                    <a:pt x="529" y="72"/>
                  </a:cubicBezTo>
                  <a:cubicBezTo>
                    <a:pt x="529" y="72"/>
                    <a:pt x="532" y="74"/>
                    <a:pt x="534" y="76"/>
                  </a:cubicBezTo>
                  <a:cubicBezTo>
                    <a:pt x="535" y="77"/>
                    <a:pt x="528" y="73"/>
                    <a:pt x="527" y="72"/>
                  </a:cubicBezTo>
                  <a:cubicBezTo>
                    <a:pt x="530" y="74"/>
                    <a:pt x="534" y="76"/>
                    <a:pt x="537" y="77"/>
                  </a:cubicBezTo>
                  <a:cubicBezTo>
                    <a:pt x="539" y="79"/>
                    <a:pt x="541" y="81"/>
                    <a:pt x="545" y="83"/>
                  </a:cubicBezTo>
                  <a:cubicBezTo>
                    <a:pt x="544" y="82"/>
                    <a:pt x="544" y="82"/>
                    <a:pt x="545" y="82"/>
                  </a:cubicBezTo>
                  <a:cubicBezTo>
                    <a:pt x="543" y="81"/>
                    <a:pt x="542" y="81"/>
                    <a:pt x="542" y="81"/>
                  </a:cubicBezTo>
                  <a:cubicBezTo>
                    <a:pt x="543" y="81"/>
                    <a:pt x="545" y="83"/>
                    <a:pt x="546" y="83"/>
                  </a:cubicBezTo>
                  <a:cubicBezTo>
                    <a:pt x="547" y="84"/>
                    <a:pt x="548" y="84"/>
                    <a:pt x="550" y="85"/>
                  </a:cubicBezTo>
                  <a:cubicBezTo>
                    <a:pt x="550" y="85"/>
                    <a:pt x="546" y="83"/>
                    <a:pt x="549" y="84"/>
                  </a:cubicBezTo>
                  <a:cubicBezTo>
                    <a:pt x="551" y="86"/>
                    <a:pt x="550" y="84"/>
                    <a:pt x="552" y="86"/>
                  </a:cubicBezTo>
                  <a:cubicBezTo>
                    <a:pt x="554" y="88"/>
                    <a:pt x="552" y="86"/>
                    <a:pt x="555" y="88"/>
                  </a:cubicBezTo>
                  <a:cubicBezTo>
                    <a:pt x="555" y="88"/>
                    <a:pt x="558" y="90"/>
                    <a:pt x="559" y="91"/>
                  </a:cubicBezTo>
                  <a:cubicBezTo>
                    <a:pt x="559" y="91"/>
                    <a:pt x="557" y="90"/>
                    <a:pt x="559" y="91"/>
                  </a:cubicBezTo>
                  <a:cubicBezTo>
                    <a:pt x="561" y="92"/>
                    <a:pt x="563" y="94"/>
                    <a:pt x="563" y="94"/>
                  </a:cubicBezTo>
                  <a:cubicBezTo>
                    <a:pt x="566" y="96"/>
                    <a:pt x="567" y="96"/>
                    <a:pt x="570" y="99"/>
                  </a:cubicBezTo>
                  <a:cubicBezTo>
                    <a:pt x="571" y="100"/>
                    <a:pt x="570" y="99"/>
                    <a:pt x="570" y="99"/>
                  </a:cubicBezTo>
                  <a:cubicBezTo>
                    <a:pt x="572" y="101"/>
                    <a:pt x="574" y="102"/>
                    <a:pt x="575" y="103"/>
                  </a:cubicBezTo>
                  <a:cubicBezTo>
                    <a:pt x="575" y="103"/>
                    <a:pt x="574" y="102"/>
                    <a:pt x="573" y="102"/>
                  </a:cubicBezTo>
                  <a:cubicBezTo>
                    <a:pt x="577" y="105"/>
                    <a:pt x="573" y="102"/>
                    <a:pt x="576" y="104"/>
                  </a:cubicBezTo>
                  <a:cubicBezTo>
                    <a:pt x="578" y="105"/>
                    <a:pt x="586" y="113"/>
                    <a:pt x="583" y="111"/>
                  </a:cubicBezTo>
                  <a:cubicBezTo>
                    <a:pt x="582" y="110"/>
                    <a:pt x="580" y="108"/>
                    <a:pt x="582" y="110"/>
                  </a:cubicBezTo>
                  <a:cubicBezTo>
                    <a:pt x="582" y="110"/>
                    <a:pt x="583" y="111"/>
                    <a:pt x="584" y="112"/>
                  </a:cubicBezTo>
                  <a:cubicBezTo>
                    <a:pt x="585" y="112"/>
                    <a:pt x="586" y="113"/>
                    <a:pt x="589" y="115"/>
                  </a:cubicBezTo>
                  <a:cubicBezTo>
                    <a:pt x="588" y="115"/>
                    <a:pt x="586" y="114"/>
                    <a:pt x="588" y="116"/>
                  </a:cubicBezTo>
                  <a:cubicBezTo>
                    <a:pt x="588" y="115"/>
                    <a:pt x="590" y="118"/>
                    <a:pt x="591" y="119"/>
                  </a:cubicBezTo>
                  <a:cubicBezTo>
                    <a:pt x="591" y="118"/>
                    <a:pt x="592" y="119"/>
                    <a:pt x="593" y="120"/>
                  </a:cubicBezTo>
                  <a:cubicBezTo>
                    <a:pt x="593" y="119"/>
                    <a:pt x="590" y="117"/>
                    <a:pt x="592" y="118"/>
                  </a:cubicBezTo>
                  <a:cubicBezTo>
                    <a:pt x="593" y="119"/>
                    <a:pt x="593" y="120"/>
                    <a:pt x="594" y="120"/>
                  </a:cubicBezTo>
                  <a:cubicBezTo>
                    <a:pt x="594" y="121"/>
                    <a:pt x="594" y="121"/>
                    <a:pt x="594" y="121"/>
                  </a:cubicBezTo>
                  <a:cubicBezTo>
                    <a:pt x="599" y="125"/>
                    <a:pt x="602" y="128"/>
                    <a:pt x="606" y="133"/>
                  </a:cubicBezTo>
                  <a:cubicBezTo>
                    <a:pt x="606" y="133"/>
                    <a:pt x="608" y="135"/>
                    <a:pt x="608" y="135"/>
                  </a:cubicBezTo>
                  <a:cubicBezTo>
                    <a:pt x="608" y="135"/>
                    <a:pt x="606" y="132"/>
                    <a:pt x="607" y="134"/>
                  </a:cubicBezTo>
                  <a:cubicBezTo>
                    <a:pt x="610" y="136"/>
                    <a:pt x="610" y="137"/>
                    <a:pt x="612" y="139"/>
                  </a:cubicBezTo>
                  <a:cubicBezTo>
                    <a:pt x="612" y="139"/>
                    <a:pt x="612" y="140"/>
                    <a:pt x="613" y="141"/>
                  </a:cubicBezTo>
                  <a:cubicBezTo>
                    <a:pt x="613" y="140"/>
                    <a:pt x="615" y="143"/>
                    <a:pt x="614" y="141"/>
                  </a:cubicBezTo>
                  <a:cubicBezTo>
                    <a:pt x="615" y="143"/>
                    <a:pt x="616" y="144"/>
                    <a:pt x="617" y="145"/>
                  </a:cubicBezTo>
                  <a:cubicBezTo>
                    <a:pt x="618" y="146"/>
                    <a:pt x="616" y="144"/>
                    <a:pt x="617" y="146"/>
                  </a:cubicBezTo>
                  <a:cubicBezTo>
                    <a:pt x="618" y="147"/>
                    <a:pt x="623" y="153"/>
                    <a:pt x="624" y="154"/>
                  </a:cubicBezTo>
                  <a:cubicBezTo>
                    <a:pt x="625" y="155"/>
                    <a:pt x="623" y="153"/>
                    <a:pt x="624" y="155"/>
                  </a:cubicBezTo>
                  <a:cubicBezTo>
                    <a:pt x="626" y="156"/>
                    <a:pt x="629" y="161"/>
                    <a:pt x="632" y="165"/>
                  </a:cubicBezTo>
                  <a:cubicBezTo>
                    <a:pt x="630" y="162"/>
                    <a:pt x="628" y="159"/>
                    <a:pt x="626" y="156"/>
                  </a:cubicBezTo>
                  <a:cubicBezTo>
                    <a:pt x="625" y="154"/>
                    <a:pt x="624" y="153"/>
                    <a:pt x="623" y="152"/>
                  </a:cubicBezTo>
                  <a:cubicBezTo>
                    <a:pt x="621" y="150"/>
                    <a:pt x="620" y="149"/>
                    <a:pt x="619" y="148"/>
                  </a:cubicBezTo>
                  <a:cubicBezTo>
                    <a:pt x="618" y="146"/>
                    <a:pt x="616" y="143"/>
                    <a:pt x="614" y="141"/>
                  </a:cubicBezTo>
                  <a:cubicBezTo>
                    <a:pt x="612" y="138"/>
                    <a:pt x="609" y="136"/>
                    <a:pt x="607" y="133"/>
                  </a:cubicBezTo>
                  <a:cubicBezTo>
                    <a:pt x="603" y="128"/>
                    <a:pt x="598" y="124"/>
                    <a:pt x="593" y="119"/>
                  </a:cubicBezTo>
                  <a:cubicBezTo>
                    <a:pt x="593" y="119"/>
                    <a:pt x="594" y="120"/>
                    <a:pt x="593" y="119"/>
                  </a:cubicBezTo>
                  <a:cubicBezTo>
                    <a:pt x="591" y="116"/>
                    <a:pt x="590" y="115"/>
                    <a:pt x="587" y="113"/>
                  </a:cubicBezTo>
                  <a:cubicBezTo>
                    <a:pt x="587" y="113"/>
                    <a:pt x="589" y="115"/>
                    <a:pt x="589" y="115"/>
                  </a:cubicBezTo>
                  <a:cubicBezTo>
                    <a:pt x="587" y="113"/>
                    <a:pt x="585" y="111"/>
                    <a:pt x="582" y="109"/>
                  </a:cubicBezTo>
                  <a:cubicBezTo>
                    <a:pt x="582" y="109"/>
                    <a:pt x="580" y="106"/>
                    <a:pt x="578" y="105"/>
                  </a:cubicBezTo>
                  <a:cubicBezTo>
                    <a:pt x="580" y="106"/>
                    <a:pt x="579" y="105"/>
                    <a:pt x="578" y="105"/>
                  </a:cubicBezTo>
                  <a:cubicBezTo>
                    <a:pt x="576" y="103"/>
                    <a:pt x="574" y="102"/>
                    <a:pt x="574" y="101"/>
                  </a:cubicBezTo>
                  <a:cubicBezTo>
                    <a:pt x="576" y="103"/>
                    <a:pt x="578" y="105"/>
                    <a:pt x="578" y="104"/>
                  </a:cubicBezTo>
                  <a:cubicBezTo>
                    <a:pt x="574" y="101"/>
                    <a:pt x="572" y="100"/>
                    <a:pt x="571" y="98"/>
                  </a:cubicBezTo>
                  <a:cubicBezTo>
                    <a:pt x="571" y="99"/>
                    <a:pt x="570" y="98"/>
                    <a:pt x="569" y="97"/>
                  </a:cubicBezTo>
                  <a:cubicBezTo>
                    <a:pt x="567" y="95"/>
                    <a:pt x="562" y="92"/>
                    <a:pt x="560" y="91"/>
                  </a:cubicBezTo>
                  <a:cubicBezTo>
                    <a:pt x="559" y="90"/>
                    <a:pt x="558" y="89"/>
                    <a:pt x="556" y="87"/>
                  </a:cubicBezTo>
                  <a:cubicBezTo>
                    <a:pt x="556" y="87"/>
                    <a:pt x="557" y="88"/>
                    <a:pt x="556" y="88"/>
                  </a:cubicBezTo>
                  <a:cubicBezTo>
                    <a:pt x="554" y="86"/>
                    <a:pt x="554" y="86"/>
                    <a:pt x="552" y="85"/>
                  </a:cubicBezTo>
                  <a:cubicBezTo>
                    <a:pt x="552" y="85"/>
                    <a:pt x="550" y="83"/>
                    <a:pt x="547" y="82"/>
                  </a:cubicBezTo>
                  <a:cubicBezTo>
                    <a:pt x="547" y="82"/>
                    <a:pt x="548" y="82"/>
                    <a:pt x="549" y="82"/>
                  </a:cubicBezTo>
                  <a:cubicBezTo>
                    <a:pt x="546" y="81"/>
                    <a:pt x="543" y="78"/>
                    <a:pt x="541" y="77"/>
                  </a:cubicBezTo>
                  <a:cubicBezTo>
                    <a:pt x="541" y="77"/>
                    <a:pt x="542" y="78"/>
                    <a:pt x="543" y="78"/>
                  </a:cubicBezTo>
                  <a:cubicBezTo>
                    <a:pt x="542" y="77"/>
                    <a:pt x="540" y="76"/>
                    <a:pt x="541" y="76"/>
                  </a:cubicBezTo>
                  <a:cubicBezTo>
                    <a:pt x="540" y="76"/>
                    <a:pt x="537" y="74"/>
                    <a:pt x="537" y="74"/>
                  </a:cubicBezTo>
                  <a:cubicBezTo>
                    <a:pt x="538" y="75"/>
                    <a:pt x="541" y="77"/>
                    <a:pt x="541" y="77"/>
                  </a:cubicBezTo>
                  <a:cubicBezTo>
                    <a:pt x="538" y="75"/>
                    <a:pt x="540" y="76"/>
                    <a:pt x="538" y="76"/>
                  </a:cubicBezTo>
                  <a:cubicBezTo>
                    <a:pt x="538" y="75"/>
                    <a:pt x="535" y="73"/>
                    <a:pt x="537" y="75"/>
                  </a:cubicBezTo>
                  <a:cubicBezTo>
                    <a:pt x="536" y="74"/>
                    <a:pt x="533" y="72"/>
                    <a:pt x="533" y="72"/>
                  </a:cubicBezTo>
                  <a:cubicBezTo>
                    <a:pt x="535" y="73"/>
                    <a:pt x="536" y="73"/>
                    <a:pt x="538" y="75"/>
                  </a:cubicBezTo>
                  <a:cubicBezTo>
                    <a:pt x="537" y="73"/>
                    <a:pt x="538" y="74"/>
                    <a:pt x="540" y="75"/>
                  </a:cubicBezTo>
                  <a:cubicBezTo>
                    <a:pt x="538" y="74"/>
                    <a:pt x="537" y="73"/>
                    <a:pt x="535" y="73"/>
                  </a:cubicBezTo>
                  <a:cubicBezTo>
                    <a:pt x="537" y="74"/>
                    <a:pt x="537" y="74"/>
                    <a:pt x="536" y="73"/>
                  </a:cubicBezTo>
                  <a:cubicBezTo>
                    <a:pt x="535" y="73"/>
                    <a:pt x="534" y="72"/>
                    <a:pt x="533" y="71"/>
                  </a:cubicBezTo>
                  <a:cubicBezTo>
                    <a:pt x="533" y="71"/>
                    <a:pt x="533" y="72"/>
                    <a:pt x="532" y="71"/>
                  </a:cubicBezTo>
                  <a:cubicBezTo>
                    <a:pt x="531" y="71"/>
                    <a:pt x="530" y="70"/>
                    <a:pt x="530" y="70"/>
                  </a:cubicBezTo>
                  <a:cubicBezTo>
                    <a:pt x="532" y="70"/>
                    <a:pt x="535" y="72"/>
                    <a:pt x="539" y="75"/>
                  </a:cubicBezTo>
                  <a:cubicBezTo>
                    <a:pt x="540" y="75"/>
                    <a:pt x="539" y="74"/>
                    <a:pt x="540" y="74"/>
                  </a:cubicBezTo>
                  <a:cubicBezTo>
                    <a:pt x="540" y="75"/>
                    <a:pt x="541" y="75"/>
                    <a:pt x="541" y="75"/>
                  </a:cubicBezTo>
                  <a:cubicBezTo>
                    <a:pt x="542" y="76"/>
                    <a:pt x="540" y="75"/>
                    <a:pt x="542" y="77"/>
                  </a:cubicBezTo>
                  <a:cubicBezTo>
                    <a:pt x="543" y="76"/>
                    <a:pt x="552" y="82"/>
                    <a:pt x="555" y="84"/>
                  </a:cubicBezTo>
                  <a:cubicBezTo>
                    <a:pt x="557" y="86"/>
                    <a:pt x="553" y="83"/>
                    <a:pt x="555" y="84"/>
                  </a:cubicBezTo>
                  <a:cubicBezTo>
                    <a:pt x="558" y="86"/>
                    <a:pt x="561" y="89"/>
                    <a:pt x="563" y="90"/>
                  </a:cubicBezTo>
                  <a:cubicBezTo>
                    <a:pt x="563" y="90"/>
                    <a:pt x="563" y="90"/>
                    <a:pt x="563" y="91"/>
                  </a:cubicBezTo>
                  <a:cubicBezTo>
                    <a:pt x="564" y="91"/>
                    <a:pt x="567" y="93"/>
                    <a:pt x="570" y="95"/>
                  </a:cubicBezTo>
                  <a:cubicBezTo>
                    <a:pt x="572" y="98"/>
                    <a:pt x="575" y="100"/>
                    <a:pt x="576" y="101"/>
                  </a:cubicBezTo>
                  <a:cubicBezTo>
                    <a:pt x="576" y="100"/>
                    <a:pt x="575" y="100"/>
                    <a:pt x="576" y="100"/>
                  </a:cubicBezTo>
                  <a:cubicBezTo>
                    <a:pt x="578" y="102"/>
                    <a:pt x="577" y="102"/>
                    <a:pt x="579" y="103"/>
                  </a:cubicBezTo>
                  <a:cubicBezTo>
                    <a:pt x="579" y="103"/>
                    <a:pt x="577" y="101"/>
                    <a:pt x="578" y="102"/>
                  </a:cubicBezTo>
                  <a:cubicBezTo>
                    <a:pt x="579" y="104"/>
                    <a:pt x="579" y="103"/>
                    <a:pt x="581" y="104"/>
                  </a:cubicBezTo>
                  <a:cubicBezTo>
                    <a:pt x="582" y="105"/>
                    <a:pt x="584" y="107"/>
                    <a:pt x="583" y="107"/>
                  </a:cubicBezTo>
                  <a:cubicBezTo>
                    <a:pt x="588" y="110"/>
                    <a:pt x="593" y="116"/>
                    <a:pt x="596" y="119"/>
                  </a:cubicBezTo>
                  <a:cubicBezTo>
                    <a:pt x="596" y="120"/>
                    <a:pt x="598" y="122"/>
                    <a:pt x="600" y="123"/>
                  </a:cubicBezTo>
                  <a:cubicBezTo>
                    <a:pt x="600" y="123"/>
                    <a:pt x="597" y="121"/>
                    <a:pt x="597" y="120"/>
                  </a:cubicBezTo>
                  <a:cubicBezTo>
                    <a:pt x="598" y="121"/>
                    <a:pt x="600" y="123"/>
                    <a:pt x="601" y="124"/>
                  </a:cubicBezTo>
                  <a:cubicBezTo>
                    <a:pt x="602" y="125"/>
                    <a:pt x="603" y="126"/>
                    <a:pt x="604" y="126"/>
                  </a:cubicBezTo>
                  <a:cubicBezTo>
                    <a:pt x="606" y="129"/>
                    <a:pt x="606" y="129"/>
                    <a:pt x="606" y="129"/>
                  </a:cubicBezTo>
                  <a:cubicBezTo>
                    <a:pt x="609" y="132"/>
                    <a:pt x="612" y="135"/>
                    <a:pt x="614" y="137"/>
                  </a:cubicBezTo>
                  <a:cubicBezTo>
                    <a:pt x="614" y="138"/>
                    <a:pt x="613" y="136"/>
                    <a:pt x="613" y="136"/>
                  </a:cubicBezTo>
                  <a:cubicBezTo>
                    <a:pt x="615" y="139"/>
                    <a:pt x="614" y="137"/>
                    <a:pt x="615" y="139"/>
                  </a:cubicBezTo>
                  <a:cubicBezTo>
                    <a:pt x="618" y="142"/>
                    <a:pt x="621" y="147"/>
                    <a:pt x="623" y="149"/>
                  </a:cubicBezTo>
                  <a:cubicBezTo>
                    <a:pt x="623" y="148"/>
                    <a:pt x="621" y="147"/>
                    <a:pt x="621" y="147"/>
                  </a:cubicBezTo>
                  <a:cubicBezTo>
                    <a:pt x="622" y="147"/>
                    <a:pt x="623" y="149"/>
                    <a:pt x="625" y="150"/>
                  </a:cubicBezTo>
                  <a:cubicBezTo>
                    <a:pt x="626" y="152"/>
                    <a:pt x="627" y="154"/>
                    <a:pt x="628" y="155"/>
                  </a:cubicBezTo>
                  <a:cubicBezTo>
                    <a:pt x="628" y="155"/>
                    <a:pt x="628" y="155"/>
                    <a:pt x="627" y="154"/>
                  </a:cubicBezTo>
                  <a:cubicBezTo>
                    <a:pt x="626" y="153"/>
                    <a:pt x="626" y="152"/>
                    <a:pt x="625" y="151"/>
                  </a:cubicBezTo>
                  <a:cubicBezTo>
                    <a:pt x="625" y="152"/>
                    <a:pt x="623" y="150"/>
                    <a:pt x="623" y="150"/>
                  </a:cubicBezTo>
                  <a:cubicBezTo>
                    <a:pt x="625" y="152"/>
                    <a:pt x="624" y="151"/>
                    <a:pt x="626" y="153"/>
                  </a:cubicBezTo>
                  <a:cubicBezTo>
                    <a:pt x="626" y="153"/>
                    <a:pt x="625" y="152"/>
                    <a:pt x="625" y="153"/>
                  </a:cubicBezTo>
                  <a:cubicBezTo>
                    <a:pt x="626" y="154"/>
                    <a:pt x="629" y="158"/>
                    <a:pt x="628" y="156"/>
                  </a:cubicBezTo>
                  <a:cubicBezTo>
                    <a:pt x="629" y="158"/>
                    <a:pt x="633" y="163"/>
                    <a:pt x="635" y="165"/>
                  </a:cubicBezTo>
                  <a:cubicBezTo>
                    <a:pt x="634" y="165"/>
                    <a:pt x="633" y="162"/>
                    <a:pt x="632" y="162"/>
                  </a:cubicBezTo>
                  <a:cubicBezTo>
                    <a:pt x="633" y="164"/>
                    <a:pt x="635" y="166"/>
                    <a:pt x="636" y="168"/>
                  </a:cubicBezTo>
                  <a:cubicBezTo>
                    <a:pt x="637" y="168"/>
                    <a:pt x="635" y="166"/>
                    <a:pt x="635" y="166"/>
                  </a:cubicBezTo>
                  <a:cubicBezTo>
                    <a:pt x="635" y="165"/>
                    <a:pt x="639" y="172"/>
                    <a:pt x="639" y="170"/>
                  </a:cubicBezTo>
                  <a:cubicBezTo>
                    <a:pt x="637" y="168"/>
                    <a:pt x="636" y="166"/>
                    <a:pt x="634" y="164"/>
                  </a:cubicBezTo>
                  <a:cubicBezTo>
                    <a:pt x="633" y="162"/>
                    <a:pt x="632" y="161"/>
                    <a:pt x="632" y="161"/>
                  </a:cubicBezTo>
                  <a:cubicBezTo>
                    <a:pt x="631" y="159"/>
                    <a:pt x="629" y="156"/>
                    <a:pt x="628" y="155"/>
                  </a:cubicBezTo>
                  <a:cubicBezTo>
                    <a:pt x="630" y="157"/>
                    <a:pt x="630" y="157"/>
                    <a:pt x="633" y="161"/>
                  </a:cubicBezTo>
                  <a:cubicBezTo>
                    <a:pt x="633" y="161"/>
                    <a:pt x="633" y="162"/>
                    <a:pt x="634" y="164"/>
                  </a:cubicBezTo>
                  <a:cubicBezTo>
                    <a:pt x="635" y="165"/>
                    <a:pt x="636" y="166"/>
                    <a:pt x="636" y="166"/>
                  </a:cubicBezTo>
                  <a:cubicBezTo>
                    <a:pt x="635" y="164"/>
                    <a:pt x="634" y="163"/>
                    <a:pt x="634" y="162"/>
                  </a:cubicBezTo>
                  <a:cubicBezTo>
                    <a:pt x="635" y="165"/>
                    <a:pt x="636" y="165"/>
                    <a:pt x="637" y="168"/>
                  </a:cubicBezTo>
                  <a:cubicBezTo>
                    <a:pt x="637" y="167"/>
                    <a:pt x="634" y="162"/>
                    <a:pt x="633" y="161"/>
                  </a:cubicBezTo>
                  <a:cubicBezTo>
                    <a:pt x="633" y="161"/>
                    <a:pt x="634" y="162"/>
                    <a:pt x="634" y="161"/>
                  </a:cubicBezTo>
                  <a:cubicBezTo>
                    <a:pt x="631" y="158"/>
                    <a:pt x="628" y="154"/>
                    <a:pt x="626" y="151"/>
                  </a:cubicBezTo>
                  <a:cubicBezTo>
                    <a:pt x="624" y="148"/>
                    <a:pt x="621" y="145"/>
                    <a:pt x="619" y="142"/>
                  </a:cubicBezTo>
                  <a:cubicBezTo>
                    <a:pt x="619" y="142"/>
                    <a:pt x="622" y="146"/>
                    <a:pt x="622" y="147"/>
                  </a:cubicBezTo>
                  <a:cubicBezTo>
                    <a:pt x="622" y="146"/>
                    <a:pt x="621" y="146"/>
                    <a:pt x="621" y="145"/>
                  </a:cubicBezTo>
                  <a:cubicBezTo>
                    <a:pt x="621" y="145"/>
                    <a:pt x="620" y="143"/>
                    <a:pt x="618" y="141"/>
                  </a:cubicBezTo>
                  <a:cubicBezTo>
                    <a:pt x="618" y="141"/>
                    <a:pt x="617" y="139"/>
                    <a:pt x="616" y="139"/>
                  </a:cubicBezTo>
                  <a:cubicBezTo>
                    <a:pt x="614" y="136"/>
                    <a:pt x="609" y="131"/>
                    <a:pt x="606" y="127"/>
                  </a:cubicBezTo>
                  <a:cubicBezTo>
                    <a:pt x="606" y="127"/>
                    <a:pt x="607" y="128"/>
                    <a:pt x="607" y="128"/>
                  </a:cubicBezTo>
                  <a:cubicBezTo>
                    <a:pt x="604" y="125"/>
                    <a:pt x="602" y="123"/>
                    <a:pt x="601" y="122"/>
                  </a:cubicBezTo>
                  <a:cubicBezTo>
                    <a:pt x="602" y="122"/>
                    <a:pt x="598" y="119"/>
                    <a:pt x="598" y="118"/>
                  </a:cubicBezTo>
                  <a:cubicBezTo>
                    <a:pt x="598" y="119"/>
                    <a:pt x="600" y="120"/>
                    <a:pt x="598" y="118"/>
                  </a:cubicBezTo>
                  <a:cubicBezTo>
                    <a:pt x="597" y="118"/>
                    <a:pt x="595" y="115"/>
                    <a:pt x="592" y="113"/>
                  </a:cubicBezTo>
                  <a:cubicBezTo>
                    <a:pt x="592" y="112"/>
                    <a:pt x="591" y="112"/>
                    <a:pt x="590" y="111"/>
                  </a:cubicBezTo>
                  <a:cubicBezTo>
                    <a:pt x="589" y="109"/>
                    <a:pt x="591" y="112"/>
                    <a:pt x="590" y="111"/>
                  </a:cubicBezTo>
                  <a:cubicBezTo>
                    <a:pt x="588" y="109"/>
                    <a:pt x="584" y="106"/>
                    <a:pt x="583" y="104"/>
                  </a:cubicBezTo>
                  <a:cubicBezTo>
                    <a:pt x="583" y="104"/>
                    <a:pt x="582" y="104"/>
                    <a:pt x="581" y="103"/>
                  </a:cubicBezTo>
                  <a:cubicBezTo>
                    <a:pt x="581" y="103"/>
                    <a:pt x="582" y="103"/>
                    <a:pt x="581" y="102"/>
                  </a:cubicBezTo>
                  <a:cubicBezTo>
                    <a:pt x="581" y="103"/>
                    <a:pt x="576" y="99"/>
                    <a:pt x="577" y="99"/>
                  </a:cubicBezTo>
                  <a:cubicBezTo>
                    <a:pt x="582" y="103"/>
                    <a:pt x="579" y="100"/>
                    <a:pt x="583" y="103"/>
                  </a:cubicBezTo>
                  <a:cubicBezTo>
                    <a:pt x="583" y="103"/>
                    <a:pt x="583" y="104"/>
                    <a:pt x="583" y="104"/>
                  </a:cubicBezTo>
                  <a:cubicBezTo>
                    <a:pt x="583" y="104"/>
                    <a:pt x="582" y="102"/>
                    <a:pt x="582" y="103"/>
                  </a:cubicBezTo>
                  <a:cubicBezTo>
                    <a:pt x="585" y="106"/>
                    <a:pt x="585" y="106"/>
                    <a:pt x="587" y="107"/>
                  </a:cubicBezTo>
                  <a:cubicBezTo>
                    <a:pt x="588" y="108"/>
                    <a:pt x="589" y="109"/>
                    <a:pt x="588" y="109"/>
                  </a:cubicBezTo>
                  <a:cubicBezTo>
                    <a:pt x="590" y="111"/>
                    <a:pt x="589" y="109"/>
                    <a:pt x="591" y="111"/>
                  </a:cubicBezTo>
                  <a:cubicBezTo>
                    <a:pt x="592" y="112"/>
                    <a:pt x="593" y="113"/>
                    <a:pt x="594" y="114"/>
                  </a:cubicBezTo>
                  <a:cubicBezTo>
                    <a:pt x="594" y="115"/>
                    <a:pt x="594" y="115"/>
                    <a:pt x="594" y="115"/>
                  </a:cubicBezTo>
                  <a:cubicBezTo>
                    <a:pt x="597" y="117"/>
                    <a:pt x="596" y="116"/>
                    <a:pt x="598" y="118"/>
                  </a:cubicBezTo>
                  <a:cubicBezTo>
                    <a:pt x="600" y="120"/>
                    <a:pt x="601" y="121"/>
                    <a:pt x="601" y="122"/>
                  </a:cubicBezTo>
                  <a:cubicBezTo>
                    <a:pt x="602" y="123"/>
                    <a:pt x="601" y="121"/>
                    <a:pt x="602" y="122"/>
                  </a:cubicBezTo>
                  <a:cubicBezTo>
                    <a:pt x="605" y="125"/>
                    <a:pt x="607" y="127"/>
                    <a:pt x="609" y="129"/>
                  </a:cubicBezTo>
                  <a:cubicBezTo>
                    <a:pt x="609" y="129"/>
                    <a:pt x="607" y="128"/>
                    <a:pt x="607" y="128"/>
                  </a:cubicBezTo>
                  <a:cubicBezTo>
                    <a:pt x="609" y="130"/>
                    <a:pt x="609" y="130"/>
                    <a:pt x="609" y="130"/>
                  </a:cubicBezTo>
                  <a:cubicBezTo>
                    <a:pt x="610" y="130"/>
                    <a:pt x="608" y="128"/>
                    <a:pt x="609" y="129"/>
                  </a:cubicBezTo>
                  <a:cubicBezTo>
                    <a:pt x="608" y="128"/>
                    <a:pt x="606" y="126"/>
                    <a:pt x="605" y="125"/>
                  </a:cubicBezTo>
                  <a:cubicBezTo>
                    <a:pt x="604" y="124"/>
                    <a:pt x="602" y="122"/>
                    <a:pt x="601" y="121"/>
                  </a:cubicBezTo>
                  <a:cubicBezTo>
                    <a:pt x="598" y="118"/>
                    <a:pt x="596" y="115"/>
                    <a:pt x="593" y="113"/>
                  </a:cubicBezTo>
                  <a:cubicBezTo>
                    <a:pt x="593" y="113"/>
                    <a:pt x="593" y="112"/>
                    <a:pt x="593" y="112"/>
                  </a:cubicBezTo>
                  <a:cubicBezTo>
                    <a:pt x="590" y="110"/>
                    <a:pt x="587" y="107"/>
                    <a:pt x="591" y="111"/>
                  </a:cubicBezTo>
                  <a:cubicBezTo>
                    <a:pt x="590" y="110"/>
                    <a:pt x="589" y="110"/>
                    <a:pt x="589" y="109"/>
                  </a:cubicBezTo>
                  <a:cubicBezTo>
                    <a:pt x="589" y="108"/>
                    <a:pt x="585" y="105"/>
                    <a:pt x="586" y="106"/>
                  </a:cubicBezTo>
                  <a:cubicBezTo>
                    <a:pt x="586" y="106"/>
                    <a:pt x="584" y="105"/>
                    <a:pt x="584" y="104"/>
                  </a:cubicBezTo>
                  <a:cubicBezTo>
                    <a:pt x="583" y="103"/>
                    <a:pt x="587" y="107"/>
                    <a:pt x="589" y="108"/>
                  </a:cubicBezTo>
                  <a:cubicBezTo>
                    <a:pt x="587" y="106"/>
                    <a:pt x="583" y="103"/>
                    <a:pt x="580" y="100"/>
                  </a:cubicBezTo>
                  <a:cubicBezTo>
                    <a:pt x="582" y="102"/>
                    <a:pt x="575" y="97"/>
                    <a:pt x="575" y="96"/>
                  </a:cubicBezTo>
                  <a:cubicBezTo>
                    <a:pt x="575" y="96"/>
                    <a:pt x="579" y="99"/>
                    <a:pt x="577" y="97"/>
                  </a:cubicBezTo>
                  <a:cubicBezTo>
                    <a:pt x="574" y="96"/>
                    <a:pt x="572" y="93"/>
                    <a:pt x="569" y="92"/>
                  </a:cubicBezTo>
                  <a:cubicBezTo>
                    <a:pt x="568" y="90"/>
                    <a:pt x="565" y="88"/>
                    <a:pt x="562" y="86"/>
                  </a:cubicBezTo>
                  <a:cubicBezTo>
                    <a:pt x="559" y="84"/>
                    <a:pt x="556" y="82"/>
                    <a:pt x="553" y="80"/>
                  </a:cubicBezTo>
                  <a:cubicBezTo>
                    <a:pt x="552" y="80"/>
                    <a:pt x="549" y="77"/>
                    <a:pt x="547" y="76"/>
                  </a:cubicBezTo>
                  <a:cubicBezTo>
                    <a:pt x="548" y="76"/>
                    <a:pt x="551" y="79"/>
                    <a:pt x="550" y="78"/>
                  </a:cubicBezTo>
                  <a:cubicBezTo>
                    <a:pt x="548" y="76"/>
                    <a:pt x="546" y="75"/>
                    <a:pt x="545" y="75"/>
                  </a:cubicBezTo>
                  <a:cubicBezTo>
                    <a:pt x="544" y="74"/>
                    <a:pt x="544" y="74"/>
                    <a:pt x="543" y="73"/>
                  </a:cubicBezTo>
                  <a:cubicBezTo>
                    <a:pt x="543" y="73"/>
                    <a:pt x="539" y="71"/>
                    <a:pt x="539" y="71"/>
                  </a:cubicBezTo>
                  <a:cubicBezTo>
                    <a:pt x="539" y="71"/>
                    <a:pt x="540" y="72"/>
                    <a:pt x="541" y="72"/>
                  </a:cubicBezTo>
                  <a:cubicBezTo>
                    <a:pt x="542" y="72"/>
                    <a:pt x="540" y="71"/>
                    <a:pt x="539" y="71"/>
                  </a:cubicBezTo>
                  <a:cubicBezTo>
                    <a:pt x="539" y="71"/>
                    <a:pt x="540" y="71"/>
                    <a:pt x="539" y="71"/>
                  </a:cubicBezTo>
                  <a:cubicBezTo>
                    <a:pt x="538" y="70"/>
                    <a:pt x="534" y="67"/>
                    <a:pt x="530" y="64"/>
                  </a:cubicBezTo>
                  <a:cubicBezTo>
                    <a:pt x="530" y="65"/>
                    <a:pt x="526" y="62"/>
                    <a:pt x="526" y="63"/>
                  </a:cubicBezTo>
                  <a:cubicBezTo>
                    <a:pt x="529" y="64"/>
                    <a:pt x="533" y="66"/>
                    <a:pt x="530" y="65"/>
                  </a:cubicBezTo>
                  <a:cubicBezTo>
                    <a:pt x="532" y="66"/>
                    <a:pt x="534" y="67"/>
                    <a:pt x="535" y="68"/>
                  </a:cubicBezTo>
                  <a:cubicBezTo>
                    <a:pt x="535" y="68"/>
                    <a:pt x="535" y="68"/>
                    <a:pt x="535" y="68"/>
                  </a:cubicBezTo>
                  <a:cubicBezTo>
                    <a:pt x="532" y="66"/>
                    <a:pt x="529" y="64"/>
                    <a:pt x="526" y="63"/>
                  </a:cubicBezTo>
                  <a:cubicBezTo>
                    <a:pt x="526" y="63"/>
                    <a:pt x="528" y="64"/>
                    <a:pt x="528" y="64"/>
                  </a:cubicBezTo>
                  <a:cubicBezTo>
                    <a:pt x="527" y="64"/>
                    <a:pt x="527" y="64"/>
                    <a:pt x="526" y="63"/>
                  </a:cubicBezTo>
                  <a:cubicBezTo>
                    <a:pt x="525" y="63"/>
                    <a:pt x="526" y="63"/>
                    <a:pt x="523" y="62"/>
                  </a:cubicBezTo>
                  <a:cubicBezTo>
                    <a:pt x="526" y="63"/>
                    <a:pt x="516" y="58"/>
                    <a:pt x="517" y="59"/>
                  </a:cubicBezTo>
                  <a:cubicBezTo>
                    <a:pt x="515" y="58"/>
                    <a:pt x="515" y="58"/>
                    <a:pt x="512" y="57"/>
                  </a:cubicBezTo>
                  <a:cubicBezTo>
                    <a:pt x="512" y="57"/>
                    <a:pt x="512" y="56"/>
                    <a:pt x="512" y="56"/>
                  </a:cubicBezTo>
                  <a:cubicBezTo>
                    <a:pt x="511" y="56"/>
                    <a:pt x="515" y="57"/>
                    <a:pt x="513" y="56"/>
                  </a:cubicBezTo>
                  <a:cubicBezTo>
                    <a:pt x="513" y="56"/>
                    <a:pt x="508" y="54"/>
                    <a:pt x="509" y="55"/>
                  </a:cubicBezTo>
                  <a:cubicBezTo>
                    <a:pt x="510" y="55"/>
                    <a:pt x="512" y="56"/>
                    <a:pt x="510" y="55"/>
                  </a:cubicBezTo>
                  <a:cubicBezTo>
                    <a:pt x="507" y="54"/>
                    <a:pt x="507" y="53"/>
                    <a:pt x="504" y="53"/>
                  </a:cubicBezTo>
                  <a:cubicBezTo>
                    <a:pt x="505" y="53"/>
                    <a:pt x="506" y="54"/>
                    <a:pt x="505" y="53"/>
                  </a:cubicBezTo>
                  <a:cubicBezTo>
                    <a:pt x="501" y="51"/>
                    <a:pt x="499" y="50"/>
                    <a:pt x="496" y="49"/>
                  </a:cubicBezTo>
                  <a:cubicBezTo>
                    <a:pt x="498" y="50"/>
                    <a:pt x="501" y="51"/>
                    <a:pt x="501" y="51"/>
                  </a:cubicBezTo>
                  <a:cubicBezTo>
                    <a:pt x="498" y="50"/>
                    <a:pt x="496" y="49"/>
                    <a:pt x="496" y="48"/>
                  </a:cubicBezTo>
                  <a:cubicBezTo>
                    <a:pt x="495" y="48"/>
                    <a:pt x="497" y="49"/>
                    <a:pt x="495" y="49"/>
                  </a:cubicBezTo>
                  <a:cubicBezTo>
                    <a:pt x="495" y="48"/>
                    <a:pt x="491" y="47"/>
                    <a:pt x="490" y="46"/>
                  </a:cubicBezTo>
                  <a:cubicBezTo>
                    <a:pt x="492" y="47"/>
                    <a:pt x="488" y="46"/>
                    <a:pt x="490" y="47"/>
                  </a:cubicBezTo>
                  <a:cubicBezTo>
                    <a:pt x="492" y="47"/>
                    <a:pt x="490" y="47"/>
                    <a:pt x="491" y="48"/>
                  </a:cubicBezTo>
                  <a:cubicBezTo>
                    <a:pt x="491" y="47"/>
                    <a:pt x="495" y="49"/>
                    <a:pt x="495" y="49"/>
                  </a:cubicBezTo>
                  <a:cubicBezTo>
                    <a:pt x="493" y="48"/>
                    <a:pt x="490" y="47"/>
                    <a:pt x="491" y="48"/>
                  </a:cubicBezTo>
                  <a:cubicBezTo>
                    <a:pt x="491" y="48"/>
                    <a:pt x="494" y="49"/>
                    <a:pt x="494" y="49"/>
                  </a:cubicBezTo>
                  <a:cubicBezTo>
                    <a:pt x="492" y="48"/>
                    <a:pt x="491" y="48"/>
                    <a:pt x="489" y="47"/>
                  </a:cubicBezTo>
                  <a:cubicBezTo>
                    <a:pt x="488" y="47"/>
                    <a:pt x="491" y="48"/>
                    <a:pt x="489" y="48"/>
                  </a:cubicBezTo>
                  <a:cubicBezTo>
                    <a:pt x="485" y="46"/>
                    <a:pt x="482" y="44"/>
                    <a:pt x="476" y="43"/>
                  </a:cubicBezTo>
                  <a:cubicBezTo>
                    <a:pt x="478" y="43"/>
                    <a:pt x="472" y="41"/>
                    <a:pt x="474" y="41"/>
                  </a:cubicBezTo>
                  <a:cubicBezTo>
                    <a:pt x="476" y="42"/>
                    <a:pt x="480" y="44"/>
                    <a:pt x="482" y="44"/>
                  </a:cubicBezTo>
                  <a:cubicBezTo>
                    <a:pt x="478" y="43"/>
                    <a:pt x="472" y="41"/>
                    <a:pt x="469" y="39"/>
                  </a:cubicBezTo>
                  <a:cubicBezTo>
                    <a:pt x="474" y="41"/>
                    <a:pt x="475" y="41"/>
                    <a:pt x="478" y="43"/>
                  </a:cubicBezTo>
                  <a:cubicBezTo>
                    <a:pt x="478" y="42"/>
                    <a:pt x="479" y="42"/>
                    <a:pt x="480" y="42"/>
                  </a:cubicBezTo>
                  <a:cubicBezTo>
                    <a:pt x="478" y="41"/>
                    <a:pt x="475" y="41"/>
                    <a:pt x="475" y="41"/>
                  </a:cubicBezTo>
                  <a:cubicBezTo>
                    <a:pt x="477" y="42"/>
                    <a:pt x="478" y="41"/>
                    <a:pt x="478" y="42"/>
                  </a:cubicBezTo>
                  <a:cubicBezTo>
                    <a:pt x="478" y="42"/>
                    <a:pt x="477" y="42"/>
                    <a:pt x="475" y="41"/>
                  </a:cubicBezTo>
                  <a:cubicBezTo>
                    <a:pt x="473" y="40"/>
                    <a:pt x="472" y="40"/>
                    <a:pt x="469" y="39"/>
                  </a:cubicBezTo>
                  <a:cubicBezTo>
                    <a:pt x="470" y="39"/>
                    <a:pt x="467" y="38"/>
                    <a:pt x="466" y="38"/>
                  </a:cubicBezTo>
                  <a:cubicBezTo>
                    <a:pt x="468" y="38"/>
                    <a:pt x="468" y="38"/>
                    <a:pt x="470" y="39"/>
                  </a:cubicBezTo>
                  <a:cubicBezTo>
                    <a:pt x="469" y="38"/>
                    <a:pt x="467" y="38"/>
                    <a:pt x="465" y="37"/>
                  </a:cubicBezTo>
                  <a:cubicBezTo>
                    <a:pt x="465" y="37"/>
                    <a:pt x="465" y="37"/>
                    <a:pt x="466" y="37"/>
                  </a:cubicBezTo>
                  <a:cubicBezTo>
                    <a:pt x="464" y="37"/>
                    <a:pt x="463" y="36"/>
                    <a:pt x="463" y="36"/>
                  </a:cubicBezTo>
                  <a:cubicBezTo>
                    <a:pt x="466" y="38"/>
                    <a:pt x="462" y="37"/>
                    <a:pt x="458" y="36"/>
                  </a:cubicBezTo>
                  <a:cubicBezTo>
                    <a:pt x="457" y="35"/>
                    <a:pt x="457" y="35"/>
                    <a:pt x="457" y="35"/>
                  </a:cubicBezTo>
                  <a:cubicBezTo>
                    <a:pt x="456" y="35"/>
                    <a:pt x="456" y="35"/>
                    <a:pt x="454" y="35"/>
                  </a:cubicBezTo>
                  <a:cubicBezTo>
                    <a:pt x="454" y="34"/>
                    <a:pt x="451" y="33"/>
                    <a:pt x="451" y="33"/>
                  </a:cubicBezTo>
                  <a:cubicBezTo>
                    <a:pt x="448" y="32"/>
                    <a:pt x="447" y="32"/>
                    <a:pt x="446" y="32"/>
                  </a:cubicBezTo>
                  <a:cubicBezTo>
                    <a:pt x="447" y="33"/>
                    <a:pt x="449" y="33"/>
                    <a:pt x="450" y="33"/>
                  </a:cubicBezTo>
                  <a:cubicBezTo>
                    <a:pt x="449" y="33"/>
                    <a:pt x="446" y="33"/>
                    <a:pt x="445" y="32"/>
                  </a:cubicBezTo>
                  <a:cubicBezTo>
                    <a:pt x="445" y="32"/>
                    <a:pt x="447" y="32"/>
                    <a:pt x="443" y="31"/>
                  </a:cubicBezTo>
                  <a:cubicBezTo>
                    <a:pt x="445" y="32"/>
                    <a:pt x="442" y="31"/>
                    <a:pt x="441" y="31"/>
                  </a:cubicBezTo>
                  <a:cubicBezTo>
                    <a:pt x="442" y="32"/>
                    <a:pt x="444" y="32"/>
                    <a:pt x="444" y="32"/>
                  </a:cubicBezTo>
                  <a:cubicBezTo>
                    <a:pt x="439" y="31"/>
                    <a:pt x="437" y="31"/>
                    <a:pt x="435" y="30"/>
                  </a:cubicBezTo>
                  <a:cubicBezTo>
                    <a:pt x="437" y="31"/>
                    <a:pt x="440" y="31"/>
                    <a:pt x="441" y="31"/>
                  </a:cubicBezTo>
                  <a:cubicBezTo>
                    <a:pt x="438" y="30"/>
                    <a:pt x="432" y="30"/>
                    <a:pt x="429" y="29"/>
                  </a:cubicBezTo>
                  <a:cubicBezTo>
                    <a:pt x="433" y="30"/>
                    <a:pt x="433" y="29"/>
                    <a:pt x="435" y="29"/>
                  </a:cubicBezTo>
                  <a:cubicBezTo>
                    <a:pt x="435" y="30"/>
                    <a:pt x="436" y="30"/>
                    <a:pt x="438" y="30"/>
                  </a:cubicBezTo>
                  <a:cubicBezTo>
                    <a:pt x="438" y="30"/>
                    <a:pt x="439" y="30"/>
                    <a:pt x="441" y="31"/>
                  </a:cubicBezTo>
                  <a:cubicBezTo>
                    <a:pt x="441" y="31"/>
                    <a:pt x="441" y="31"/>
                    <a:pt x="443" y="31"/>
                  </a:cubicBezTo>
                  <a:cubicBezTo>
                    <a:pt x="445" y="32"/>
                    <a:pt x="444" y="31"/>
                    <a:pt x="447" y="32"/>
                  </a:cubicBezTo>
                  <a:cubicBezTo>
                    <a:pt x="446" y="32"/>
                    <a:pt x="444" y="31"/>
                    <a:pt x="442" y="30"/>
                  </a:cubicBezTo>
                  <a:cubicBezTo>
                    <a:pt x="443" y="31"/>
                    <a:pt x="441" y="30"/>
                    <a:pt x="440" y="30"/>
                  </a:cubicBezTo>
                  <a:cubicBezTo>
                    <a:pt x="438" y="30"/>
                    <a:pt x="438" y="30"/>
                    <a:pt x="437" y="29"/>
                  </a:cubicBezTo>
                  <a:cubicBezTo>
                    <a:pt x="437" y="30"/>
                    <a:pt x="437" y="30"/>
                    <a:pt x="435" y="29"/>
                  </a:cubicBezTo>
                  <a:cubicBezTo>
                    <a:pt x="433" y="29"/>
                    <a:pt x="436" y="29"/>
                    <a:pt x="434" y="29"/>
                  </a:cubicBezTo>
                  <a:cubicBezTo>
                    <a:pt x="434" y="29"/>
                    <a:pt x="433" y="29"/>
                    <a:pt x="432" y="29"/>
                  </a:cubicBezTo>
                  <a:cubicBezTo>
                    <a:pt x="431" y="28"/>
                    <a:pt x="427" y="28"/>
                    <a:pt x="428" y="28"/>
                  </a:cubicBezTo>
                  <a:cubicBezTo>
                    <a:pt x="425" y="27"/>
                    <a:pt x="419" y="27"/>
                    <a:pt x="416" y="26"/>
                  </a:cubicBezTo>
                  <a:cubicBezTo>
                    <a:pt x="417" y="26"/>
                    <a:pt x="418" y="26"/>
                    <a:pt x="419" y="26"/>
                  </a:cubicBezTo>
                  <a:cubicBezTo>
                    <a:pt x="418" y="26"/>
                    <a:pt x="418" y="26"/>
                    <a:pt x="419" y="26"/>
                  </a:cubicBezTo>
                  <a:cubicBezTo>
                    <a:pt x="421" y="26"/>
                    <a:pt x="418" y="26"/>
                    <a:pt x="421" y="27"/>
                  </a:cubicBezTo>
                  <a:cubicBezTo>
                    <a:pt x="422" y="26"/>
                    <a:pt x="428" y="27"/>
                    <a:pt x="431" y="28"/>
                  </a:cubicBezTo>
                  <a:cubicBezTo>
                    <a:pt x="431" y="28"/>
                    <a:pt x="433" y="28"/>
                    <a:pt x="434" y="28"/>
                  </a:cubicBezTo>
                  <a:cubicBezTo>
                    <a:pt x="432" y="28"/>
                    <a:pt x="437" y="29"/>
                    <a:pt x="434" y="28"/>
                  </a:cubicBezTo>
                  <a:cubicBezTo>
                    <a:pt x="433" y="28"/>
                    <a:pt x="432" y="27"/>
                    <a:pt x="430" y="27"/>
                  </a:cubicBezTo>
                  <a:cubicBezTo>
                    <a:pt x="430" y="28"/>
                    <a:pt x="425" y="26"/>
                    <a:pt x="422" y="26"/>
                  </a:cubicBezTo>
                  <a:cubicBezTo>
                    <a:pt x="422" y="26"/>
                    <a:pt x="421" y="26"/>
                    <a:pt x="422" y="26"/>
                  </a:cubicBezTo>
                  <a:cubicBezTo>
                    <a:pt x="423" y="26"/>
                    <a:pt x="425" y="27"/>
                    <a:pt x="425" y="26"/>
                  </a:cubicBezTo>
                  <a:cubicBezTo>
                    <a:pt x="424" y="26"/>
                    <a:pt x="422" y="26"/>
                    <a:pt x="420" y="25"/>
                  </a:cubicBezTo>
                  <a:cubicBezTo>
                    <a:pt x="420" y="26"/>
                    <a:pt x="419" y="25"/>
                    <a:pt x="418" y="25"/>
                  </a:cubicBezTo>
                  <a:cubicBezTo>
                    <a:pt x="419" y="26"/>
                    <a:pt x="418" y="26"/>
                    <a:pt x="416" y="25"/>
                  </a:cubicBezTo>
                  <a:cubicBezTo>
                    <a:pt x="416" y="25"/>
                    <a:pt x="418" y="25"/>
                    <a:pt x="415" y="25"/>
                  </a:cubicBezTo>
                  <a:cubicBezTo>
                    <a:pt x="414" y="25"/>
                    <a:pt x="412" y="25"/>
                    <a:pt x="410" y="25"/>
                  </a:cubicBezTo>
                  <a:cubicBezTo>
                    <a:pt x="411" y="25"/>
                    <a:pt x="409" y="25"/>
                    <a:pt x="408" y="25"/>
                  </a:cubicBezTo>
                  <a:cubicBezTo>
                    <a:pt x="409" y="25"/>
                    <a:pt x="410" y="25"/>
                    <a:pt x="410" y="25"/>
                  </a:cubicBezTo>
                  <a:cubicBezTo>
                    <a:pt x="406" y="24"/>
                    <a:pt x="411" y="25"/>
                    <a:pt x="408" y="24"/>
                  </a:cubicBezTo>
                  <a:cubicBezTo>
                    <a:pt x="407" y="25"/>
                    <a:pt x="406" y="24"/>
                    <a:pt x="403" y="24"/>
                  </a:cubicBezTo>
                  <a:cubicBezTo>
                    <a:pt x="404" y="24"/>
                    <a:pt x="404" y="24"/>
                    <a:pt x="402" y="24"/>
                  </a:cubicBezTo>
                  <a:cubicBezTo>
                    <a:pt x="406" y="24"/>
                    <a:pt x="403" y="24"/>
                    <a:pt x="403" y="24"/>
                  </a:cubicBezTo>
                  <a:cubicBezTo>
                    <a:pt x="403" y="24"/>
                    <a:pt x="404" y="24"/>
                    <a:pt x="404" y="24"/>
                  </a:cubicBezTo>
                  <a:cubicBezTo>
                    <a:pt x="403" y="24"/>
                    <a:pt x="408" y="24"/>
                    <a:pt x="407" y="24"/>
                  </a:cubicBezTo>
                  <a:cubicBezTo>
                    <a:pt x="406" y="24"/>
                    <a:pt x="407" y="23"/>
                    <a:pt x="407" y="23"/>
                  </a:cubicBezTo>
                  <a:cubicBezTo>
                    <a:pt x="404" y="23"/>
                    <a:pt x="401" y="23"/>
                    <a:pt x="400" y="23"/>
                  </a:cubicBezTo>
                  <a:cubicBezTo>
                    <a:pt x="397" y="23"/>
                    <a:pt x="393" y="23"/>
                    <a:pt x="394" y="22"/>
                  </a:cubicBezTo>
                  <a:cubicBezTo>
                    <a:pt x="396" y="22"/>
                    <a:pt x="396" y="23"/>
                    <a:pt x="398" y="23"/>
                  </a:cubicBezTo>
                  <a:cubicBezTo>
                    <a:pt x="401" y="23"/>
                    <a:pt x="404" y="23"/>
                    <a:pt x="406" y="23"/>
                  </a:cubicBezTo>
                  <a:cubicBezTo>
                    <a:pt x="404" y="23"/>
                    <a:pt x="404" y="22"/>
                    <a:pt x="405" y="23"/>
                  </a:cubicBezTo>
                  <a:cubicBezTo>
                    <a:pt x="408" y="23"/>
                    <a:pt x="411" y="24"/>
                    <a:pt x="411" y="23"/>
                  </a:cubicBezTo>
                  <a:cubicBezTo>
                    <a:pt x="412" y="24"/>
                    <a:pt x="418" y="24"/>
                    <a:pt x="418" y="25"/>
                  </a:cubicBezTo>
                  <a:cubicBezTo>
                    <a:pt x="421" y="25"/>
                    <a:pt x="421" y="25"/>
                    <a:pt x="422" y="25"/>
                  </a:cubicBezTo>
                  <a:cubicBezTo>
                    <a:pt x="422" y="25"/>
                    <a:pt x="425" y="26"/>
                    <a:pt x="426" y="26"/>
                  </a:cubicBezTo>
                  <a:cubicBezTo>
                    <a:pt x="425" y="26"/>
                    <a:pt x="427" y="27"/>
                    <a:pt x="428" y="27"/>
                  </a:cubicBezTo>
                  <a:cubicBezTo>
                    <a:pt x="428" y="27"/>
                    <a:pt x="433" y="28"/>
                    <a:pt x="431" y="27"/>
                  </a:cubicBezTo>
                  <a:cubicBezTo>
                    <a:pt x="430" y="27"/>
                    <a:pt x="429" y="27"/>
                    <a:pt x="429" y="27"/>
                  </a:cubicBezTo>
                  <a:cubicBezTo>
                    <a:pt x="431" y="27"/>
                    <a:pt x="432" y="27"/>
                    <a:pt x="433" y="27"/>
                  </a:cubicBezTo>
                  <a:cubicBezTo>
                    <a:pt x="433" y="27"/>
                    <a:pt x="430" y="26"/>
                    <a:pt x="431" y="26"/>
                  </a:cubicBezTo>
                  <a:cubicBezTo>
                    <a:pt x="432" y="27"/>
                    <a:pt x="434" y="27"/>
                    <a:pt x="435" y="27"/>
                  </a:cubicBezTo>
                  <a:cubicBezTo>
                    <a:pt x="433" y="27"/>
                    <a:pt x="437" y="28"/>
                    <a:pt x="436" y="28"/>
                  </a:cubicBezTo>
                  <a:cubicBezTo>
                    <a:pt x="440" y="28"/>
                    <a:pt x="440" y="29"/>
                    <a:pt x="444" y="30"/>
                  </a:cubicBezTo>
                  <a:cubicBezTo>
                    <a:pt x="444" y="29"/>
                    <a:pt x="441" y="29"/>
                    <a:pt x="437" y="28"/>
                  </a:cubicBezTo>
                  <a:cubicBezTo>
                    <a:pt x="437" y="27"/>
                    <a:pt x="435" y="27"/>
                    <a:pt x="433" y="26"/>
                  </a:cubicBezTo>
                  <a:cubicBezTo>
                    <a:pt x="431" y="26"/>
                    <a:pt x="429" y="26"/>
                    <a:pt x="429" y="25"/>
                  </a:cubicBezTo>
                  <a:cubicBezTo>
                    <a:pt x="426" y="25"/>
                    <a:pt x="427" y="25"/>
                    <a:pt x="424" y="24"/>
                  </a:cubicBezTo>
                  <a:cubicBezTo>
                    <a:pt x="424" y="25"/>
                    <a:pt x="424" y="25"/>
                    <a:pt x="424" y="25"/>
                  </a:cubicBezTo>
                  <a:cubicBezTo>
                    <a:pt x="427" y="25"/>
                    <a:pt x="426" y="25"/>
                    <a:pt x="429" y="25"/>
                  </a:cubicBezTo>
                  <a:cubicBezTo>
                    <a:pt x="430" y="26"/>
                    <a:pt x="432" y="26"/>
                    <a:pt x="432" y="26"/>
                  </a:cubicBezTo>
                  <a:cubicBezTo>
                    <a:pt x="430" y="26"/>
                    <a:pt x="429" y="26"/>
                    <a:pt x="426" y="25"/>
                  </a:cubicBezTo>
                  <a:cubicBezTo>
                    <a:pt x="426" y="25"/>
                    <a:pt x="422" y="25"/>
                    <a:pt x="422" y="24"/>
                  </a:cubicBezTo>
                  <a:cubicBezTo>
                    <a:pt x="423" y="25"/>
                    <a:pt x="429" y="26"/>
                    <a:pt x="432" y="27"/>
                  </a:cubicBezTo>
                  <a:cubicBezTo>
                    <a:pt x="427" y="26"/>
                    <a:pt x="422" y="25"/>
                    <a:pt x="418" y="24"/>
                  </a:cubicBezTo>
                  <a:cubicBezTo>
                    <a:pt x="416" y="24"/>
                    <a:pt x="418" y="24"/>
                    <a:pt x="417" y="24"/>
                  </a:cubicBezTo>
                  <a:cubicBezTo>
                    <a:pt x="417" y="24"/>
                    <a:pt x="416" y="24"/>
                    <a:pt x="416" y="24"/>
                  </a:cubicBezTo>
                  <a:cubicBezTo>
                    <a:pt x="417" y="24"/>
                    <a:pt x="420" y="25"/>
                    <a:pt x="418" y="24"/>
                  </a:cubicBezTo>
                  <a:cubicBezTo>
                    <a:pt x="416" y="24"/>
                    <a:pt x="413" y="24"/>
                    <a:pt x="412" y="23"/>
                  </a:cubicBezTo>
                  <a:cubicBezTo>
                    <a:pt x="412" y="23"/>
                    <a:pt x="414" y="23"/>
                    <a:pt x="415" y="23"/>
                  </a:cubicBezTo>
                  <a:cubicBezTo>
                    <a:pt x="413" y="23"/>
                    <a:pt x="412" y="23"/>
                    <a:pt x="411" y="23"/>
                  </a:cubicBezTo>
                  <a:cubicBezTo>
                    <a:pt x="411" y="23"/>
                    <a:pt x="409" y="23"/>
                    <a:pt x="407" y="23"/>
                  </a:cubicBezTo>
                  <a:cubicBezTo>
                    <a:pt x="412" y="23"/>
                    <a:pt x="400" y="22"/>
                    <a:pt x="402" y="21"/>
                  </a:cubicBezTo>
                  <a:cubicBezTo>
                    <a:pt x="400" y="21"/>
                    <a:pt x="400" y="22"/>
                    <a:pt x="397" y="21"/>
                  </a:cubicBezTo>
                  <a:cubicBezTo>
                    <a:pt x="399" y="21"/>
                    <a:pt x="396" y="21"/>
                    <a:pt x="394" y="21"/>
                  </a:cubicBezTo>
                  <a:cubicBezTo>
                    <a:pt x="396" y="21"/>
                    <a:pt x="399" y="21"/>
                    <a:pt x="401" y="21"/>
                  </a:cubicBezTo>
                  <a:cubicBezTo>
                    <a:pt x="404" y="21"/>
                    <a:pt x="406" y="22"/>
                    <a:pt x="408" y="22"/>
                  </a:cubicBezTo>
                  <a:cubicBezTo>
                    <a:pt x="413" y="22"/>
                    <a:pt x="417" y="23"/>
                    <a:pt x="418" y="23"/>
                  </a:cubicBezTo>
                  <a:cubicBezTo>
                    <a:pt x="423" y="24"/>
                    <a:pt x="425" y="25"/>
                    <a:pt x="429" y="25"/>
                  </a:cubicBezTo>
                  <a:cubicBezTo>
                    <a:pt x="428" y="25"/>
                    <a:pt x="429" y="25"/>
                    <a:pt x="429" y="25"/>
                  </a:cubicBezTo>
                  <a:cubicBezTo>
                    <a:pt x="426" y="24"/>
                    <a:pt x="427" y="24"/>
                    <a:pt x="425" y="24"/>
                  </a:cubicBezTo>
                  <a:cubicBezTo>
                    <a:pt x="426" y="24"/>
                    <a:pt x="426" y="24"/>
                    <a:pt x="425" y="24"/>
                  </a:cubicBezTo>
                  <a:cubicBezTo>
                    <a:pt x="423" y="24"/>
                    <a:pt x="421" y="24"/>
                    <a:pt x="420" y="23"/>
                  </a:cubicBezTo>
                  <a:cubicBezTo>
                    <a:pt x="421" y="23"/>
                    <a:pt x="423" y="24"/>
                    <a:pt x="424" y="24"/>
                  </a:cubicBezTo>
                  <a:cubicBezTo>
                    <a:pt x="423" y="24"/>
                    <a:pt x="419" y="22"/>
                    <a:pt x="416" y="22"/>
                  </a:cubicBezTo>
                  <a:cubicBezTo>
                    <a:pt x="418" y="22"/>
                    <a:pt x="420" y="23"/>
                    <a:pt x="420" y="23"/>
                  </a:cubicBezTo>
                  <a:cubicBezTo>
                    <a:pt x="414" y="22"/>
                    <a:pt x="409" y="22"/>
                    <a:pt x="404" y="21"/>
                  </a:cubicBezTo>
                  <a:cubicBezTo>
                    <a:pt x="402" y="21"/>
                    <a:pt x="400" y="21"/>
                    <a:pt x="398" y="20"/>
                  </a:cubicBezTo>
                  <a:cubicBezTo>
                    <a:pt x="397" y="20"/>
                    <a:pt x="396" y="20"/>
                    <a:pt x="395" y="20"/>
                  </a:cubicBezTo>
                  <a:cubicBezTo>
                    <a:pt x="394" y="20"/>
                    <a:pt x="392" y="19"/>
                    <a:pt x="390" y="19"/>
                  </a:cubicBezTo>
                  <a:cubicBezTo>
                    <a:pt x="390" y="19"/>
                    <a:pt x="393" y="19"/>
                    <a:pt x="392" y="20"/>
                  </a:cubicBezTo>
                  <a:cubicBezTo>
                    <a:pt x="388" y="19"/>
                    <a:pt x="393" y="20"/>
                    <a:pt x="392" y="20"/>
                  </a:cubicBezTo>
                  <a:cubicBezTo>
                    <a:pt x="391" y="20"/>
                    <a:pt x="389" y="20"/>
                    <a:pt x="388" y="20"/>
                  </a:cubicBezTo>
                  <a:cubicBezTo>
                    <a:pt x="388" y="20"/>
                    <a:pt x="391" y="20"/>
                    <a:pt x="392" y="21"/>
                  </a:cubicBezTo>
                  <a:cubicBezTo>
                    <a:pt x="389" y="20"/>
                    <a:pt x="385" y="20"/>
                    <a:pt x="382" y="19"/>
                  </a:cubicBezTo>
                  <a:cubicBezTo>
                    <a:pt x="379" y="19"/>
                    <a:pt x="376" y="19"/>
                    <a:pt x="376" y="20"/>
                  </a:cubicBezTo>
                  <a:cubicBezTo>
                    <a:pt x="374" y="20"/>
                    <a:pt x="374" y="20"/>
                    <a:pt x="374" y="20"/>
                  </a:cubicBezTo>
                  <a:cubicBezTo>
                    <a:pt x="373" y="19"/>
                    <a:pt x="376" y="19"/>
                    <a:pt x="374" y="19"/>
                  </a:cubicBezTo>
                  <a:cubicBezTo>
                    <a:pt x="373" y="19"/>
                    <a:pt x="373" y="19"/>
                    <a:pt x="371" y="19"/>
                  </a:cubicBezTo>
                  <a:cubicBezTo>
                    <a:pt x="371" y="19"/>
                    <a:pt x="367" y="19"/>
                    <a:pt x="365" y="19"/>
                  </a:cubicBezTo>
                  <a:cubicBezTo>
                    <a:pt x="368" y="19"/>
                    <a:pt x="374" y="19"/>
                    <a:pt x="380" y="19"/>
                  </a:cubicBezTo>
                  <a:cubicBezTo>
                    <a:pt x="380" y="19"/>
                    <a:pt x="381" y="19"/>
                    <a:pt x="382" y="19"/>
                  </a:cubicBezTo>
                  <a:cubicBezTo>
                    <a:pt x="383" y="18"/>
                    <a:pt x="378" y="18"/>
                    <a:pt x="380" y="18"/>
                  </a:cubicBezTo>
                  <a:cubicBezTo>
                    <a:pt x="382" y="18"/>
                    <a:pt x="381" y="18"/>
                    <a:pt x="383" y="18"/>
                  </a:cubicBezTo>
                  <a:cubicBezTo>
                    <a:pt x="384" y="18"/>
                    <a:pt x="386" y="19"/>
                    <a:pt x="389" y="19"/>
                  </a:cubicBezTo>
                  <a:cubicBezTo>
                    <a:pt x="390" y="18"/>
                    <a:pt x="387" y="19"/>
                    <a:pt x="385" y="18"/>
                  </a:cubicBezTo>
                  <a:cubicBezTo>
                    <a:pt x="389" y="18"/>
                    <a:pt x="392" y="19"/>
                    <a:pt x="395" y="19"/>
                  </a:cubicBezTo>
                  <a:cubicBezTo>
                    <a:pt x="398" y="19"/>
                    <a:pt x="401" y="19"/>
                    <a:pt x="404" y="20"/>
                  </a:cubicBezTo>
                  <a:cubicBezTo>
                    <a:pt x="405" y="19"/>
                    <a:pt x="409" y="20"/>
                    <a:pt x="408" y="19"/>
                  </a:cubicBezTo>
                  <a:cubicBezTo>
                    <a:pt x="409" y="20"/>
                    <a:pt x="412" y="20"/>
                    <a:pt x="409" y="20"/>
                  </a:cubicBezTo>
                  <a:cubicBezTo>
                    <a:pt x="411" y="21"/>
                    <a:pt x="414" y="21"/>
                    <a:pt x="412" y="20"/>
                  </a:cubicBezTo>
                  <a:cubicBezTo>
                    <a:pt x="411" y="20"/>
                    <a:pt x="414" y="20"/>
                    <a:pt x="410" y="20"/>
                  </a:cubicBezTo>
                  <a:cubicBezTo>
                    <a:pt x="411" y="20"/>
                    <a:pt x="412" y="20"/>
                    <a:pt x="414" y="20"/>
                  </a:cubicBezTo>
                  <a:cubicBezTo>
                    <a:pt x="416" y="20"/>
                    <a:pt x="414" y="20"/>
                    <a:pt x="415" y="20"/>
                  </a:cubicBezTo>
                  <a:cubicBezTo>
                    <a:pt x="418" y="21"/>
                    <a:pt x="417" y="21"/>
                    <a:pt x="420" y="21"/>
                  </a:cubicBezTo>
                  <a:cubicBezTo>
                    <a:pt x="422" y="21"/>
                    <a:pt x="418" y="20"/>
                    <a:pt x="421" y="21"/>
                  </a:cubicBezTo>
                  <a:cubicBezTo>
                    <a:pt x="422" y="21"/>
                    <a:pt x="424" y="22"/>
                    <a:pt x="427" y="22"/>
                  </a:cubicBezTo>
                  <a:cubicBezTo>
                    <a:pt x="428" y="22"/>
                    <a:pt x="431" y="23"/>
                    <a:pt x="434" y="23"/>
                  </a:cubicBezTo>
                  <a:cubicBezTo>
                    <a:pt x="437" y="24"/>
                    <a:pt x="440" y="24"/>
                    <a:pt x="442" y="25"/>
                  </a:cubicBezTo>
                  <a:cubicBezTo>
                    <a:pt x="442" y="25"/>
                    <a:pt x="444" y="26"/>
                    <a:pt x="445" y="26"/>
                  </a:cubicBezTo>
                  <a:cubicBezTo>
                    <a:pt x="444" y="25"/>
                    <a:pt x="443" y="25"/>
                    <a:pt x="442" y="25"/>
                  </a:cubicBezTo>
                  <a:cubicBezTo>
                    <a:pt x="445" y="26"/>
                    <a:pt x="446" y="26"/>
                    <a:pt x="449" y="26"/>
                  </a:cubicBezTo>
                  <a:cubicBezTo>
                    <a:pt x="449" y="27"/>
                    <a:pt x="453" y="27"/>
                    <a:pt x="454" y="28"/>
                  </a:cubicBezTo>
                  <a:cubicBezTo>
                    <a:pt x="455" y="28"/>
                    <a:pt x="453" y="27"/>
                    <a:pt x="455" y="28"/>
                  </a:cubicBezTo>
                  <a:cubicBezTo>
                    <a:pt x="456" y="28"/>
                    <a:pt x="456" y="28"/>
                    <a:pt x="456" y="28"/>
                  </a:cubicBezTo>
                  <a:cubicBezTo>
                    <a:pt x="457" y="28"/>
                    <a:pt x="455" y="28"/>
                    <a:pt x="455" y="28"/>
                  </a:cubicBezTo>
                  <a:cubicBezTo>
                    <a:pt x="458" y="29"/>
                    <a:pt x="455" y="28"/>
                    <a:pt x="458" y="29"/>
                  </a:cubicBezTo>
                  <a:cubicBezTo>
                    <a:pt x="459" y="29"/>
                    <a:pt x="457" y="28"/>
                    <a:pt x="457" y="28"/>
                  </a:cubicBezTo>
                  <a:cubicBezTo>
                    <a:pt x="461" y="29"/>
                    <a:pt x="465" y="30"/>
                    <a:pt x="468" y="31"/>
                  </a:cubicBezTo>
                  <a:cubicBezTo>
                    <a:pt x="469" y="31"/>
                    <a:pt x="471" y="32"/>
                    <a:pt x="473" y="33"/>
                  </a:cubicBezTo>
                  <a:cubicBezTo>
                    <a:pt x="474" y="33"/>
                    <a:pt x="473" y="33"/>
                    <a:pt x="475" y="34"/>
                  </a:cubicBezTo>
                  <a:cubicBezTo>
                    <a:pt x="475" y="34"/>
                    <a:pt x="476" y="34"/>
                    <a:pt x="476" y="34"/>
                  </a:cubicBezTo>
                  <a:cubicBezTo>
                    <a:pt x="475" y="33"/>
                    <a:pt x="474" y="33"/>
                    <a:pt x="474" y="33"/>
                  </a:cubicBezTo>
                  <a:cubicBezTo>
                    <a:pt x="475" y="33"/>
                    <a:pt x="478" y="34"/>
                    <a:pt x="480" y="35"/>
                  </a:cubicBezTo>
                  <a:cubicBezTo>
                    <a:pt x="483" y="36"/>
                    <a:pt x="486" y="37"/>
                    <a:pt x="488" y="37"/>
                  </a:cubicBezTo>
                  <a:cubicBezTo>
                    <a:pt x="489" y="38"/>
                    <a:pt x="495" y="40"/>
                    <a:pt x="492" y="39"/>
                  </a:cubicBezTo>
                  <a:cubicBezTo>
                    <a:pt x="494" y="40"/>
                    <a:pt x="497" y="41"/>
                    <a:pt x="497" y="42"/>
                  </a:cubicBezTo>
                  <a:cubicBezTo>
                    <a:pt x="495" y="41"/>
                    <a:pt x="495" y="40"/>
                    <a:pt x="492" y="40"/>
                  </a:cubicBezTo>
                  <a:cubicBezTo>
                    <a:pt x="493" y="40"/>
                    <a:pt x="491" y="39"/>
                    <a:pt x="490" y="39"/>
                  </a:cubicBezTo>
                  <a:cubicBezTo>
                    <a:pt x="494" y="41"/>
                    <a:pt x="489" y="39"/>
                    <a:pt x="493" y="40"/>
                  </a:cubicBezTo>
                  <a:cubicBezTo>
                    <a:pt x="495" y="41"/>
                    <a:pt x="491" y="39"/>
                    <a:pt x="493" y="40"/>
                  </a:cubicBezTo>
                  <a:cubicBezTo>
                    <a:pt x="494" y="41"/>
                    <a:pt x="496" y="41"/>
                    <a:pt x="496" y="42"/>
                  </a:cubicBezTo>
                  <a:cubicBezTo>
                    <a:pt x="495" y="41"/>
                    <a:pt x="496" y="41"/>
                    <a:pt x="495" y="41"/>
                  </a:cubicBezTo>
                  <a:cubicBezTo>
                    <a:pt x="496" y="42"/>
                    <a:pt x="500" y="44"/>
                    <a:pt x="501" y="44"/>
                  </a:cubicBezTo>
                  <a:cubicBezTo>
                    <a:pt x="500" y="43"/>
                    <a:pt x="497" y="42"/>
                    <a:pt x="497" y="42"/>
                  </a:cubicBezTo>
                  <a:cubicBezTo>
                    <a:pt x="497" y="42"/>
                    <a:pt x="499" y="42"/>
                    <a:pt x="498" y="42"/>
                  </a:cubicBezTo>
                  <a:cubicBezTo>
                    <a:pt x="501" y="43"/>
                    <a:pt x="498" y="42"/>
                    <a:pt x="502" y="44"/>
                  </a:cubicBezTo>
                  <a:cubicBezTo>
                    <a:pt x="503" y="44"/>
                    <a:pt x="501" y="43"/>
                    <a:pt x="502" y="44"/>
                  </a:cubicBezTo>
                  <a:cubicBezTo>
                    <a:pt x="505" y="45"/>
                    <a:pt x="502" y="43"/>
                    <a:pt x="504" y="44"/>
                  </a:cubicBezTo>
                  <a:cubicBezTo>
                    <a:pt x="506" y="45"/>
                    <a:pt x="506" y="45"/>
                    <a:pt x="507" y="46"/>
                  </a:cubicBezTo>
                  <a:cubicBezTo>
                    <a:pt x="509" y="47"/>
                    <a:pt x="516" y="50"/>
                    <a:pt x="512" y="48"/>
                  </a:cubicBezTo>
                  <a:cubicBezTo>
                    <a:pt x="513" y="48"/>
                    <a:pt x="515" y="49"/>
                    <a:pt x="516" y="50"/>
                  </a:cubicBezTo>
                  <a:cubicBezTo>
                    <a:pt x="513" y="49"/>
                    <a:pt x="515" y="49"/>
                    <a:pt x="515" y="50"/>
                  </a:cubicBezTo>
                  <a:cubicBezTo>
                    <a:pt x="519" y="51"/>
                    <a:pt x="521" y="53"/>
                    <a:pt x="524" y="55"/>
                  </a:cubicBezTo>
                  <a:cubicBezTo>
                    <a:pt x="525" y="55"/>
                    <a:pt x="522" y="53"/>
                    <a:pt x="524" y="54"/>
                  </a:cubicBezTo>
                  <a:cubicBezTo>
                    <a:pt x="524" y="54"/>
                    <a:pt x="525" y="55"/>
                    <a:pt x="527" y="56"/>
                  </a:cubicBezTo>
                  <a:cubicBezTo>
                    <a:pt x="527" y="56"/>
                    <a:pt x="527" y="56"/>
                    <a:pt x="528" y="56"/>
                  </a:cubicBezTo>
                  <a:cubicBezTo>
                    <a:pt x="531" y="58"/>
                    <a:pt x="534" y="60"/>
                    <a:pt x="535" y="60"/>
                  </a:cubicBezTo>
                  <a:cubicBezTo>
                    <a:pt x="534" y="60"/>
                    <a:pt x="531" y="58"/>
                    <a:pt x="531" y="59"/>
                  </a:cubicBezTo>
                  <a:cubicBezTo>
                    <a:pt x="534" y="60"/>
                    <a:pt x="536" y="61"/>
                    <a:pt x="538" y="63"/>
                  </a:cubicBezTo>
                  <a:cubicBezTo>
                    <a:pt x="538" y="62"/>
                    <a:pt x="538" y="62"/>
                    <a:pt x="538" y="62"/>
                  </a:cubicBezTo>
                  <a:cubicBezTo>
                    <a:pt x="541" y="64"/>
                    <a:pt x="544" y="65"/>
                    <a:pt x="544" y="66"/>
                  </a:cubicBezTo>
                  <a:cubicBezTo>
                    <a:pt x="541" y="64"/>
                    <a:pt x="538" y="63"/>
                    <a:pt x="540" y="64"/>
                  </a:cubicBezTo>
                  <a:cubicBezTo>
                    <a:pt x="542" y="65"/>
                    <a:pt x="544" y="67"/>
                    <a:pt x="545" y="67"/>
                  </a:cubicBezTo>
                  <a:cubicBezTo>
                    <a:pt x="547" y="68"/>
                    <a:pt x="544" y="66"/>
                    <a:pt x="546" y="67"/>
                  </a:cubicBezTo>
                  <a:cubicBezTo>
                    <a:pt x="548" y="69"/>
                    <a:pt x="555" y="72"/>
                    <a:pt x="558" y="75"/>
                  </a:cubicBezTo>
                  <a:cubicBezTo>
                    <a:pt x="557" y="74"/>
                    <a:pt x="554" y="72"/>
                    <a:pt x="554" y="72"/>
                  </a:cubicBezTo>
                  <a:cubicBezTo>
                    <a:pt x="557" y="74"/>
                    <a:pt x="559" y="75"/>
                    <a:pt x="561" y="77"/>
                  </a:cubicBezTo>
                  <a:cubicBezTo>
                    <a:pt x="564" y="79"/>
                    <a:pt x="566" y="80"/>
                    <a:pt x="567" y="82"/>
                  </a:cubicBezTo>
                  <a:cubicBezTo>
                    <a:pt x="567" y="81"/>
                    <a:pt x="565" y="79"/>
                    <a:pt x="564" y="79"/>
                  </a:cubicBezTo>
                  <a:cubicBezTo>
                    <a:pt x="567" y="81"/>
                    <a:pt x="570" y="83"/>
                    <a:pt x="575" y="87"/>
                  </a:cubicBezTo>
                  <a:cubicBezTo>
                    <a:pt x="574" y="86"/>
                    <a:pt x="574" y="86"/>
                    <a:pt x="573" y="86"/>
                  </a:cubicBezTo>
                  <a:cubicBezTo>
                    <a:pt x="576" y="89"/>
                    <a:pt x="576" y="88"/>
                    <a:pt x="578" y="89"/>
                  </a:cubicBezTo>
                  <a:cubicBezTo>
                    <a:pt x="576" y="88"/>
                    <a:pt x="576" y="88"/>
                    <a:pt x="575" y="87"/>
                  </a:cubicBezTo>
                  <a:cubicBezTo>
                    <a:pt x="575" y="87"/>
                    <a:pt x="575" y="87"/>
                    <a:pt x="576" y="87"/>
                  </a:cubicBezTo>
                  <a:cubicBezTo>
                    <a:pt x="579" y="90"/>
                    <a:pt x="582" y="93"/>
                    <a:pt x="583" y="94"/>
                  </a:cubicBezTo>
                  <a:cubicBezTo>
                    <a:pt x="584" y="94"/>
                    <a:pt x="580" y="91"/>
                    <a:pt x="578" y="90"/>
                  </a:cubicBezTo>
                  <a:cubicBezTo>
                    <a:pt x="582" y="92"/>
                    <a:pt x="582" y="93"/>
                    <a:pt x="585" y="95"/>
                  </a:cubicBezTo>
                  <a:cubicBezTo>
                    <a:pt x="585" y="95"/>
                    <a:pt x="582" y="93"/>
                    <a:pt x="583" y="93"/>
                  </a:cubicBezTo>
                  <a:cubicBezTo>
                    <a:pt x="580" y="91"/>
                    <a:pt x="577" y="89"/>
                    <a:pt x="575" y="87"/>
                  </a:cubicBezTo>
                  <a:cubicBezTo>
                    <a:pt x="572" y="85"/>
                    <a:pt x="570" y="83"/>
                    <a:pt x="568" y="81"/>
                  </a:cubicBezTo>
                  <a:cubicBezTo>
                    <a:pt x="572" y="85"/>
                    <a:pt x="570" y="82"/>
                    <a:pt x="572" y="84"/>
                  </a:cubicBezTo>
                  <a:cubicBezTo>
                    <a:pt x="574" y="85"/>
                    <a:pt x="577" y="88"/>
                    <a:pt x="578" y="88"/>
                  </a:cubicBezTo>
                  <a:cubicBezTo>
                    <a:pt x="577" y="88"/>
                    <a:pt x="577" y="88"/>
                    <a:pt x="577" y="88"/>
                  </a:cubicBezTo>
                  <a:cubicBezTo>
                    <a:pt x="579" y="89"/>
                    <a:pt x="583" y="92"/>
                    <a:pt x="582" y="92"/>
                  </a:cubicBezTo>
                  <a:cubicBezTo>
                    <a:pt x="581" y="91"/>
                    <a:pt x="581" y="90"/>
                    <a:pt x="580" y="90"/>
                  </a:cubicBezTo>
                  <a:cubicBezTo>
                    <a:pt x="583" y="92"/>
                    <a:pt x="585" y="94"/>
                    <a:pt x="587" y="96"/>
                  </a:cubicBezTo>
                  <a:cubicBezTo>
                    <a:pt x="589" y="97"/>
                    <a:pt x="591" y="99"/>
                    <a:pt x="592" y="100"/>
                  </a:cubicBezTo>
                  <a:cubicBezTo>
                    <a:pt x="592" y="101"/>
                    <a:pt x="601" y="108"/>
                    <a:pt x="602" y="109"/>
                  </a:cubicBezTo>
                  <a:cubicBezTo>
                    <a:pt x="596" y="104"/>
                    <a:pt x="593" y="101"/>
                    <a:pt x="588" y="97"/>
                  </a:cubicBezTo>
                  <a:cubicBezTo>
                    <a:pt x="589" y="98"/>
                    <a:pt x="587" y="96"/>
                    <a:pt x="585" y="95"/>
                  </a:cubicBezTo>
                  <a:cubicBezTo>
                    <a:pt x="588" y="98"/>
                    <a:pt x="593" y="102"/>
                    <a:pt x="596" y="104"/>
                  </a:cubicBezTo>
                  <a:cubicBezTo>
                    <a:pt x="596" y="104"/>
                    <a:pt x="597" y="105"/>
                    <a:pt x="597" y="105"/>
                  </a:cubicBezTo>
                  <a:cubicBezTo>
                    <a:pt x="595" y="103"/>
                    <a:pt x="594" y="103"/>
                    <a:pt x="592" y="101"/>
                  </a:cubicBezTo>
                  <a:cubicBezTo>
                    <a:pt x="593" y="102"/>
                    <a:pt x="592" y="102"/>
                    <a:pt x="594" y="103"/>
                  </a:cubicBezTo>
                  <a:cubicBezTo>
                    <a:pt x="594" y="103"/>
                    <a:pt x="593" y="102"/>
                    <a:pt x="593" y="102"/>
                  </a:cubicBezTo>
                  <a:cubicBezTo>
                    <a:pt x="595" y="104"/>
                    <a:pt x="596" y="105"/>
                    <a:pt x="598" y="106"/>
                  </a:cubicBezTo>
                  <a:cubicBezTo>
                    <a:pt x="599" y="108"/>
                    <a:pt x="598" y="107"/>
                    <a:pt x="597" y="107"/>
                  </a:cubicBezTo>
                  <a:cubicBezTo>
                    <a:pt x="596" y="107"/>
                    <a:pt x="596" y="106"/>
                    <a:pt x="595" y="106"/>
                  </a:cubicBezTo>
                  <a:cubicBezTo>
                    <a:pt x="596" y="107"/>
                    <a:pt x="592" y="103"/>
                    <a:pt x="590" y="102"/>
                  </a:cubicBezTo>
                  <a:cubicBezTo>
                    <a:pt x="592" y="104"/>
                    <a:pt x="592" y="103"/>
                    <a:pt x="595" y="106"/>
                  </a:cubicBezTo>
                  <a:cubicBezTo>
                    <a:pt x="595" y="107"/>
                    <a:pt x="594" y="106"/>
                    <a:pt x="595" y="107"/>
                  </a:cubicBezTo>
                  <a:cubicBezTo>
                    <a:pt x="595" y="106"/>
                    <a:pt x="598" y="109"/>
                    <a:pt x="598" y="109"/>
                  </a:cubicBezTo>
                  <a:cubicBezTo>
                    <a:pt x="596" y="107"/>
                    <a:pt x="595" y="106"/>
                    <a:pt x="595" y="106"/>
                  </a:cubicBezTo>
                  <a:cubicBezTo>
                    <a:pt x="595" y="106"/>
                    <a:pt x="595" y="106"/>
                    <a:pt x="596" y="107"/>
                  </a:cubicBezTo>
                  <a:cubicBezTo>
                    <a:pt x="598" y="108"/>
                    <a:pt x="598" y="108"/>
                    <a:pt x="599" y="109"/>
                  </a:cubicBezTo>
                  <a:cubicBezTo>
                    <a:pt x="599" y="109"/>
                    <a:pt x="599" y="109"/>
                    <a:pt x="599" y="110"/>
                  </a:cubicBezTo>
                  <a:cubicBezTo>
                    <a:pt x="600" y="110"/>
                    <a:pt x="597" y="108"/>
                    <a:pt x="598" y="108"/>
                  </a:cubicBezTo>
                  <a:cubicBezTo>
                    <a:pt x="600" y="109"/>
                    <a:pt x="599" y="107"/>
                    <a:pt x="604" y="112"/>
                  </a:cubicBezTo>
                  <a:cubicBezTo>
                    <a:pt x="605" y="114"/>
                    <a:pt x="607" y="116"/>
                    <a:pt x="611" y="119"/>
                  </a:cubicBezTo>
                  <a:cubicBezTo>
                    <a:pt x="611" y="119"/>
                    <a:pt x="610" y="119"/>
                    <a:pt x="610" y="119"/>
                  </a:cubicBezTo>
                  <a:cubicBezTo>
                    <a:pt x="611" y="120"/>
                    <a:pt x="616" y="126"/>
                    <a:pt x="616" y="125"/>
                  </a:cubicBezTo>
                  <a:cubicBezTo>
                    <a:pt x="616" y="125"/>
                    <a:pt x="615" y="124"/>
                    <a:pt x="613" y="122"/>
                  </a:cubicBezTo>
                  <a:cubicBezTo>
                    <a:pt x="614" y="123"/>
                    <a:pt x="612" y="120"/>
                    <a:pt x="612" y="120"/>
                  </a:cubicBezTo>
                  <a:cubicBezTo>
                    <a:pt x="616" y="125"/>
                    <a:pt x="617" y="126"/>
                    <a:pt x="618" y="127"/>
                  </a:cubicBezTo>
                  <a:cubicBezTo>
                    <a:pt x="623" y="133"/>
                    <a:pt x="625" y="136"/>
                    <a:pt x="631" y="144"/>
                  </a:cubicBezTo>
                  <a:cubicBezTo>
                    <a:pt x="632" y="145"/>
                    <a:pt x="630" y="142"/>
                    <a:pt x="632" y="144"/>
                  </a:cubicBezTo>
                  <a:cubicBezTo>
                    <a:pt x="633" y="146"/>
                    <a:pt x="634" y="147"/>
                    <a:pt x="636" y="150"/>
                  </a:cubicBezTo>
                  <a:cubicBezTo>
                    <a:pt x="635" y="149"/>
                    <a:pt x="635" y="149"/>
                    <a:pt x="636" y="151"/>
                  </a:cubicBezTo>
                  <a:cubicBezTo>
                    <a:pt x="638" y="153"/>
                    <a:pt x="639" y="154"/>
                    <a:pt x="639" y="155"/>
                  </a:cubicBezTo>
                  <a:cubicBezTo>
                    <a:pt x="641" y="156"/>
                    <a:pt x="641" y="157"/>
                    <a:pt x="641" y="158"/>
                  </a:cubicBezTo>
                  <a:cubicBezTo>
                    <a:pt x="642" y="158"/>
                    <a:pt x="642" y="158"/>
                    <a:pt x="642" y="158"/>
                  </a:cubicBezTo>
                  <a:cubicBezTo>
                    <a:pt x="640" y="156"/>
                    <a:pt x="638" y="152"/>
                    <a:pt x="639" y="153"/>
                  </a:cubicBezTo>
                  <a:cubicBezTo>
                    <a:pt x="638" y="151"/>
                    <a:pt x="634" y="147"/>
                    <a:pt x="634" y="146"/>
                  </a:cubicBezTo>
                  <a:cubicBezTo>
                    <a:pt x="635" y="147"/>
                    <a:pt x="638" y="151"/>
                    <a:pt x="640" y="155"/>
                  </a:cubicBezTo>
                  <a:cubicBezTo>
                    <a:pt x="643" y="158"/>
                    <a:pt x="644" y="161"/>
                    <a:pt x="642" y="158"/>
                  </a:cubicBezTo>
                  <a:cubicBezTo>
                    <a:pt x="643" y="160"/>
                    <a:pt x="644" y="161"/>
                    <a:pt x="644" y="162"/>
                  </a:cubicBezTo>
                  <a:cubicBezTo>
                    <a:pt x="645" y="162"/>
                    <a:pt x="645" y="162"/>
                    <a:pt x="645" y="163"/>
                  </a:cubicBezTo>
                  <a:cubicBezTo>
                    <a:pt x="644" y="160"/>
                    <a:pt x="644" y="160"/>
                    <a:pt x="643" y="159"/>
                  </a:cubicBezTo>
                  <a:cubicBezTo>
                    <a:pt x="642" y="157"/>
                    <a:pt x="642" y="157"/>
                    <a:pt x="641" y="155"/>
                  </a:cubicBezTo>
                  <a:cubicBezTo>
                    <a:pt x="641" y="155"/>
                    <a:pt x="641" y="155"/>
                    <a:pt x="641" y="155"/>
                  </a:cubicBezTo>
                  <a:cubicBezTo>
                    <a:pt x="642" y="157"/>
                    <a:pt x="643" y="158"/>
                    <a:pt x="643" y="158"/>
                  </a:cubicBezTo>
                  <a:cubicBezTo>
                    <a:pt x="641" y="155"/>
                    <a:pt x="639" y="154"/>
                    <a:pt x="636" y="149"/>
                  </a:cubicBezTo>
                  <a:cubicBezTo>
                    <a:pt x="639" y="152"/>
                    <a:pt x="637" y="149"/>
                    <a:pt x="638" y="151"/>
                  </a:cubicBezTo>
                  <a:cubicBezTo>
                    <a:pt x="636" y="149"/>
                    <a:pt x="634" y="145"/>
                    <a:pt x="633" y="143"/>
                  </a:cubicBezTo>
                  <a:cubicBezTo>
                    <a:pt x="632" y="141"/>
                    <a:pt x="632" y="141"/>
                    <a:pt x="635" y="145"/>
                  </a:cubicBezTo>
                  <a:cubicBezTo>
                    <a:pt x="635" y="145"/>
                    <a:pt x="634" y="143"/>
                    <a:pt x="633" y="142"/>
                  </a:cubicBezTo>
                  <a:cubicBezTo>
                    <a:pt x="633" y="143"/>
                    <a:pt x="633" y="142"/>
                    <a:pt x="631" y="140"/>
                  </a:cubicBezTo>
                  <a:cubicBezTo>
                    <a:pt x="631" y="140"/>
                    <a:pt x="632" y="142"/>
                    <a:pt x="631" y="140"/>
                  </a:cubicBezTo>
                  <a:cubicBezTo>
                    <a:pt x="629" y="139"/>
                    <a:pt x="628" y="136"/>
                    <a:pt x="627" y="135"/>
                  </a:cubicBezTo>
                  <a:cubicBezTo>
                    <a:pt x="625" y="134"/>
                    <a:pt x="624" y="133"/>
                    <a:pt x="623" y="131"/>
                  </a:cubicBezTo>
                  <a:cubicBezTo>
                    <a:pt x="622" y="130"/>
                    <a:pt x="621" y="129"/>
                    <a:pt x="620" y="127"/>
                  </a:cubicBezTo>
                  <a:cubicBezTo>
                    <a:pt x="617" y="125"/>
                    <a:pt x="615" y="122"/>
                    <a:pt x="612" y="119"/>
                  </a:cubicBezTo>
                  <a:cubicBezTo>
                    <a:pt x="610" y="116"/>
                    <a:pt x="607" y="114"/>
                    <a:pt x="604" y="111"/>
                  </a:cubicBezTo>
                  <a:cubicBezTo>
                    <a:pt x="603" y="110"/>
                    <a:pt x="602" y="108"/>
                    <a:pt x="601" y="107"/>
                  </a:cubicBezTo>
                  <a:cubicBezTo>
                    <a:pt x="599" y="106"/>
                    <a:pt x="598" y="105"/>
                    <a:pt x="596" y="103"/>
                  </a:cubicBezTo>
                  <a:cubicBezTo>
                    <a:pt x="599" y="105"/>
                    <a:pt x="599" y="105"/>
                    <a:pt x="601" y="108"/>
                  </a:cubicBezTo>
                  <a:cubicBezTo>
                    <a:pt x="601" y="107"/>
                    <a:pt x="604" y="110"/>
                    <a:pt x="605" y="111"/>
                  </a:cubicBezTo>
                  <a:cubicBezTo>
                    <a:pt x="603" y="109"/>
                    <a:pt x="607" y="113"/>
                    <a:pt x="605" y="110"/>
                  </a:cubicBezTo>
                  <a:cubicBezTo>
                    <a:pt x="609" y="115"/>
                    <a:pt x="613" y="119"/>
                    <a:pt x="616" y="121"/>
                  </a:cubicBezTo>
                  <a:cubicBezTo>
                    <a:pt x="611" y="117"/>
                    <a:pt x="618" y="123"/>
                    <a:pt x="615" y="119"/>
                  </a:cubicBezTo>
                  <a:cubicBezTo>
                    <a:pt x="613" y="118"/>
                    <a:pt x="609" y="114"/>
                    <a:pt x="606" y="110"/>
                  </a:cubicBezTo>
                  <a:cubicBezTo>
                    <a:pt x="605" y="110"/>
                    <a:pt x="606" y="111"/>
                    <a:pt x="605" y="110"/>
                  </a:cubicBezTo>
                  <a:cubicBezTo>
                    <a:pt x="603" y="108"/>
                    <a:pt x="607" y="112"/>
                    <a:pt x="609" y="113"/>
                  </a:cubicBezTo>
                  <a:cubicBezTo>
                    <a:pt x="606" y="111"/>
                    <a:pt x="604" y="109"/>
                    <a:pt x="602" y="106"/>
                  </a:cubicBezTo>
                  <a:cubicBezTo>
                    <a:pt x="603" y="106"/>
                    <a:pt x="603" y="107"/>
                    <a:pt x="605" y="108"/>
                  </a:cubicBezTo>
                  <a:cubicBezTo>
                    <a:pt x="607" y="110"/>
                    <a:pt x="606" y="110"/>
                    <a:pt x="609" y="112"/>
                  </a:cubicBezTo>
                  <a:cubicBezTo>
                    <a:pt x="609" y="112"/>
                    <a:pt x="608" y="112"/>
                    <a:pt x="608" y="112"/>
                  </a:cubicBezTo>
                  <a:cubicBezTo>
                    <a:pt x="610" y="114"/>
                    <a:pt x="610" y="114"/>
                    <a:pt x="612" y="115"/>
                  </a:cubicBezTo>
                  <a:cubicBezTo>
                    <a:pt x="611" y="116"/>
                    <a:pt x="611" y="116"/>
                    <a:pt x="611" y="116"/>
                  </a:cubicBezTo>
                  <a:cubicBezTo>
                    <a:pt x="613" y="117"/>
                    <a:pt x="615" y="119"/>
                    <a:pt x="618" y="122"/>
                  </a:cubicBezTo>
                  <a:cubicBezTo>
                    <a:pt x="616" y="120"/>
                    <a:pt x="615" y="118"/>
                    <a:pt x="613" y="116"/>
                  </a:cubicBezTo>
                  <a:cubicBezTo>
                    <a:pt x="611" y="114"/>
                    <a:pt x="609" y="112"/>
                    <a:pt x="608" y="110"/>
                  </a:cubicBezTo>
                  <a:cubicBezTo>
                    <a:pt x="608" y="110"/>
                    <a:pt x="606" y="108"/>
                    <a:pt x="607" y="109"/>
                  </a:cubicBezTo>
                  <a:cubicBezTo>
                    <a:pt x="610" y="112"/>
                    <a:pt x="610" y="112"/>
                    <a:pt x="612" y="114"/>
                  </a:cubicBezTo>
                  <a:cubicBezTo>
                    <a:pt x="612" y="114"/>
                    <a:pt x="612" y="114"/>
                    <a:pt x="612" y="114"/>
                  </a:cubicBezTo>
                  <a:cubicBezTo>
                    <a:pt x="614" y="116"/>
                    <a:pt x="615" y="117"/>
                    <a:pt x="615" y="118"/>
                  </a:cubicBezTo>
                  <a:cubicBezTo>
                    <a:pt x="615" y="119"/>
                    <a:pt x="616" y="119"/>
                    <a:pt x="618" y="122"/>
                  </a:cubicBezTo>
                  <a:cubicBezTo>
                    <a:pt x="619" y="123"/>
                    <a:pt x="620" y="123"/>
                    <a:pt x="621" y="124"/>
                  </a:cubicBezTo>
                  <a:cubicBezTo>
                    <a:pt x="620" y="123"/>
                    <a:pt x="621" y="124"/>
                    <a:pt x="622" y="125"/>
                  </a:cubicBezTo>
                  <a:cubicBezTo>
                    <a:pt x="623" y="126"/>
                    <a:pt x="624" y="127"/>
                    <a:pt x="623" y="126"/>
                  </a:cubicBezTo>
                  <a:cubicBezTo>
                    <a:pt x="625" y="128"/>
                    <a:pt x="629" y="133"/>
                    <a:pt x="630" y="135"/>
                  </a:cubicBezTo>
                  <a:cubicBezTo>
                    <a:pt x="630" y="135"/>
                    <a:pt x="629" y="134"/>
                    <a:pt x="630" y="135"/>
                  </a:cubicBezTo>
                  <a:cubicBezTo>
                    <a:pt x="628" y="133"/>
                    <a:pt x="626" y="131"/>
                    <a:pt x="624" y="129"/>
                  </a:cubicBezTo>
                  <a:cubicBezTo>
                    <a:pt x="622" y="126"/>
                    <a:pt x="620" y="124"/>
                    <a:pt x="618" y="122"/>
                  </a:cubicBezTo>
                  <a:cubicBezTo>
                    <a:pt x="618" y="122"/>
                    <a:pt x="619" y="123"/>
                    <a:pt x="619" y="124"/>
                  </a:cubicBezTo>
                  <a:cubicBezTo>
                    <a:pt x="619" y="123"/>
                    <a:pt x="620" y="124"/>
                    <a:pt x="621" y="125"/>
                  </a:cubicBezTo>
                  <a:cubicBezTo>
                    <a:pt x="621" y="126"/>
                    <a:pt x="621" y="126"/>
                    <a:pt x="621" y="126"/>
                  </a:cubicBezTo>
                  <a:cubicBezTo>
                    <a:pt x="622" y="127"/>
                    <a:pt x="624" y="129"/>
                    <a:pt x="624" y="129"/>
                  </a:cubicBezTo>
                  <a:cubicBezTo>
                    <a:pt x="621" y="126"/>
                    <a:pt x="621" y="126"/>
                    <a:pt x="621" y="126"/>
                  </a:cubicBezTo>
                  <a:cubicBezTo>
                    <a:pt x="621" y="127"/>
                    <a:pt x="622" y="128"/>
                    <a:pt x="623" y="129"/>
                  </a:cubicBezTo>
                  <a:cubicBezTo>
                    <a:pt x="625" y="131"/>
                    <a:pt x="626" y="132"/>
                    <a:pt x="627" y="133"/>
                  </a:cubicBezTo>
                  <a:cubicBezTo>
                    <a:pt x="626" y="132"/>
                    <a:pt x="625" y="132"/>
                    <a:pt x="625" y="131"/>
                  </a:cubicBezTo>
                  <a:cubicBezTo>
                    <a:pt x="626" y="132"/>
                    <a:pt x="626" y="132"/>
                    <a:pt x="627" y="133"/>
                  </a:cubicBezTo>
                  <a:cubicBezTo>
                    <a:pt x="629" y="135"/>
                    <a:pt x="627" y="134"/>
                    <a:pt x="628" y="135"/>
                  </a:cubicBezTo>
                  <a:cubicBezTo>
                    <a:pt x="629" y="136"/>
                    <a:pt x="628" y="136"/>
                    <a:pt x="629" y="137"/>
                  </a:cubicBezTo>
                  <a:cubicBezTo>
                    <a:pt x="630" y="137"/>
                    <a:pt x="630" y="137"/>
                    <a:pt x="631" y="139"/>
                  </a:cubicBezTo>
                  <a:cubicBezTo>
                    <a:pt x="631" y="139"/>
                    <a:pt x="631" y="139"/>
                    <a:pt x="632" y="140"/>
                  </a:cubicBezTo>
                  <a:cubicBezTo>
                    <a:pt x="634" y="142"/>
                    <a:pt x="636" y="145"/>
                    <a:pt x="638" y="148"/>
                  </a:cubicBezTo>
                  <a:cubicBezTo>
                    <a:pt x="640" y="151"/>
                    <a:pt x="642" y="154"/>
                    <a:pt x="645" y="157"/>
                  </a:cubicBezTo>
                  <a:cubicBezTo>
                    <a:pt x="645" y="158"/>
                    <a:pt x="646" y="160"/>
                    <a:pt x="647" y="161"/>
                  </a:cubicBezTo>
                  <a:cubicBezTo>
                    <a:pt x="647" y="160"/>
                    <a:pt x="646" y="159"/>
                    <a:pt x="646" y="158"/>
                  </a:cubicBezTo>
                  <a:cubicBezTo>
                    <a:pt x="644" y="155"/>
                    <a:pt x="639" y="149"/>
                    <a:pt x="638" y="147"/>
                  </a:cubicBezTo>
                  <a:cubicBezTo>
                    <a:pt x="639" y="149"/>
                    <a:pt x="642" y="151"/>
                    <a:pt x="642" y="153"/>
                  </a:cubicBezTo>
                  <a:cubicBezTo>
                    <a:pt x="642" y="152"/>
                    <a:pt x="642" y="152"/>
                    <a:pt x="643" y="153"/>
                  </a:cubicBezTo>
                  <a:cubicBezTo>
                    <a:pt x="646" y="156"/>
                    <a:pt x="648" y="161"/>
                    <a:pt x="651" y="165"/>
                  </a:cubicBezTo>
                  <a:cubicBezTo>
                    <a:pt x="654" y="169"/>
                    <a:pt x="657" y="173"/>
                    <a:pt x="659" y="177"/>
                  </a:cubicBezTo>
                  <a:cubicBezTo>
                    <a:pt x="658" y="175"/>
                    <a:pt x="659" y="176"/>
                    <a:pt x="658" y="175"/>
                  </a:cubicBezTo>
                  <a:cubicBezTo>
                    <a:pt x="656" y="173"/>
                    <a:pt x="654" y="169"/>
                    <a:pt x="653" y="167"/>
                  </a:cubicBezTo>
                  <a:cubicBezTo>
                    <a:pt x="650" y="162"/>
                    <a:pt x="645" y="155"/>
                    <a:pt x="642" y="151"/>
                  </a:cubicBezTo>
                  <a:cubicBezTo>
                    <a:pt x="642" y="150"/>
                    <a:pt x="637" y="144"/>
                    <a:pt x="638" y="144"/>
                  </a:cubicBezTo>
                  <a:cubicBezTo>
                    <a:pt x="637" y="142"/>
                    <a:pt x="634" y="139"/>
                    <a:pt x="634" y="138"/>
                  </a:cubicBezTo>
                  <a:cubicBezTo>
                    <a:pt x="635" y="140"/>
                    <a:pt x="635" y="140"/>
                    <a:pt x="636" y="141"/>
                  </a:cubicBezTo>
                  <a:cubicBezTo>
                    <a:pt x="635" y="139"/>
                    <a:pt x="634" y="138"/>
                    <a:pt x="632" y="136"/>
                  </a:cubicBezTo>
                  <a:cubicBezTo>
                    <a:pt x="632" y="136"/>
                    <a:pt x="633" y="137"/>
                    <a:pt x="632" y="135"/>
                  </a:cubicBezTo>
                  <a:cubicBezTo>
                    <a:pt x="630" y="132"/>
                    <a:pt x="627" y="129"/>
                    <a:pt x="625" y="127"/>
                  </a:cubicBezTo>
                  <a:cubicBezTo>
                    <a:pt x="622" y="124"/>
                    <a:pt x="620" y="121"/>
                    <a:pt x="618" y="118"/>
                  </a:cubicBezTo>
                  <a:cubicBezTo>
                    <a:pt x="619" y="118"/>
                    <a:pt x="623" y="123"/>
                    <a:pt x="625" y="125"/>
                  </a:cubicBezTo>
                  <a:cubicBezTo>
                    <a:pt x="623" y="123"/>
                    <a:pt x="627" y="128"/>
                    <a:pt x="627" y="127"/>
                  </a:cubicBezTo>
                  <a:cubicBezTo>
                    <a:pt x="625" y="126"/>
                    <a:pt x="626" y="125"/>
                    <a:pt x="627" y="127"/>
                  </a:cubicBezTo>
                  <a:cubicBezTo>
                    <a:pt x="628" y="128"/>
                    <a:pt x="629" y="129"/>
                    <a:pt x="629" y="129"/>
                  </a:cubicBezTo>
                  <a:cubicBezTo>
                    <a:pt x="630" y="131"/>
                    <a:pt x="631" y="132"/>
                    <a:pt x="631" y="132"/>
                  </a:cubicBezTo>
                  <a:cubicBezTo>
                    <a:pt x="628" y="129"/>
                    <a:pt x="631" y="131"/>
                    <a:pt x="630" y="130"/>
                  </a:cubicBezTo>
                  <a:cubicBezTo>
                    <a:pt x="629" y="129"/>
                    <a:pt x="629" y="129"/>
                    <a:pt x="628" y="128"/>
                  </a:cubicBezTo>
                  <a:cubicBezTo>
                    <a:pt x="628" y="127"/>
                    <a:pt x="625" y="125"/>
                    <a:pt x="624" y="124"/>
                  </a:cubicBezTo>
                  <a:cubicBezTo>
                    <a:pt x="623" y="123"/>
                    <a:pt x="621" y="121"/>
                    <a:pt x="619" y="118"/>
                  </a:cubicBezTo>
                  <a:cubicBezTo>
                    <a:pt x="618" y="117"/>
                    <a:pt x="617" y="116"/>
                    <a:pt x="616" y="115"/>
                  </a:cubicBezTo>
                  <a:cubicBezTo>
                    <a:pt x="615" y="114"/>
                    <a:pt x="614" y="113"/>
                    <a:pt x="614" y="112"/>
                  </a:cubicBezTo>
                  <a:cubicBezTo>
                    <a:pt x="615" y="114"/>
                    <a:pt x="617" y="115"/>
                    <a:pt x="618" y="117"/>
                  </a:cubicBezTo>
                  <a:cubicBezTo>
                    <a:pt x="619" y="117"/>
                    <a:pt x="621" y="118"/>
                    <a:pt x="623" y="121"/>
                  </a:cubicBezTo>
                  <a:cubicBezTo>
                    <a:pt x="624" y="122"/>
                    <a:pt x="623" y="121"/>
                    <a:pt x="622" y="121"/>
                  </a:cubicBezTo>
                  <a:cubicBezTo>
                    <a:pt x="624" y="122"/>
                    <a:pt x="626" y="124"/>
                    <a:pt x="627" y="126"/>
                  </a:cubicBezTo>
                  <a:cubicBezTo>
                    <a:pt x="626" y="125"/>
                    <a:pt x="624" y="123"/>
                    <a:pt x="625" y="124"/>
                  </a:cubicBezTo>
                  <a:cubicBezTo>
                    <a:pt x="628" y="127"/>
                    <a:pt x="631" y="130"/>
                    <a:pt x="634" y="133"/>
                  </a:cubicBezTo>
                  <a:cubicBezTo>
                    <a:pt x="634" y="133"/>
                    <a:pt x="634" y="133"/>
                    <a:pt x="633" y="132"/>
                  </a:cubicBezTo>
                  <a:cubicBezTo>
                    <a:pt x="636" y="135"/>
                    <a:pt x="638" y="138"/>
                    <a:pt x="641" y="140"/>
                  </a:cubicBezTo>
                  <a:cubicBezTo>
                    <a:pt x="643" y="143"/>
                    <a:pt x="644" y="145"/>
                    <a:pt x="645" y="147"/>
                  </a:cubicBezTo>
                  <a:cubicBezTo>
                    <a:pt x="647" y="149"/>
                    <a:pt x="650" y="153"/>
                    <a:pt x="651" y="154"/>
                  </a:cubicBezTo>
                  <a:cubicBezTo>
                    <a:pt x="649" y="152"/>
                    <a:pt x="649" y="151"/>
                    <a:pt x="648" y="150"/>
                  </a:cubicBezTo>
                  <a:cubicBezTo>
                    <a:pt x="650" y="152"/>
                    <a:pt x="651" y="153"/>
                    <a:pt x="652" y="154"/>
                  </a:cubicBezTo>
                  <a:cubicBezTo>
                    <a:pt x="652" y="155"/>
                    <a:pt x="655" y="159"/>
                    <a:pt x="656" y="161"/>
                  </a:cubicBezTo>
                  <a:cubicBezTo>
                    <a:pt x="656" y="162"/>
                    <a:pt x="654" y="158"/>
                    <a:pt x="654" y="158"/>
                  </a:cubicBezTo>
                  <a:cubicBezTo>
                    <a:pt x="656" y="162"/>
                    <a:pt x="660" y="167"/>
                    <a:pt x="663" y="172"/>
                  </a:cubicBezTo>
                  <a:cubicBezTo>
                    <a:pt x="664" y="175"/>
                    <a:pt x="666" y="178"/>
                    <a:pt x="667" y="180"/>
                  </a:cubicBezTo>
                  <a:cubicBezTo>
                    <a:pt x="668" y="182"/>
                    <a:pt x="670" y="185"/>
                    <a:pt x="671" y="187"/>
                  </a:cubicBezTo>
                  <a:cubicBezTo>
                    <a:pt x="669" y="186"/>
                    <a:pt x="667" y="180"/>
                    <a:pt x="666" y="180"/>
                  </a:cubicBezTo>
                  <a:cubicBezTo>
                    <a:pt x="668" y="183"/>
                    <a:pt x="670" y="186"/>
                    <a:pt x="672" y="190"/>
                  </a:cubicBezTo>
                  <a:cubicBezTo>
                    <a:pt x="672" y="191"/>
                    <a:pt x="671" y="190"/>
                    <a:pt x="670" y="187"/>
                  </a:cubicBezTo>
                  <a:cubicBezTo>
                    <a:pt x="670" y="187"/>
                    <a:pt x="668" y="184"/>
                    <a:pt x="667" y="182"/>
                  </a:cubicBezTo>
                  <a:cubicBezTo>
                    <a:pt x="666" y="180"/>
                    <a:pt x="665" y="178"/>
                    <a:pt x="667" y="180"/>
                  </a:cubicBezTo>
                  <a:cubicBezTo>
                    <a:pt x="664" y="176"/>
                    <a:pt x="662" y="172"/>
                    <a:pt x="661" y="170"/>
                  </a:cubicBezTo>
                  <a:cubicBezTo>
                    <a:pt x="660" y="168"/>
                    <a:pt x="660" y="169"/>
                    <a:pt x="659" y="167"/>
                  </a:cubicBezTo>
                  <a:cubicBezTo>
                    <a:pt x="659" y="167"/>
                    <a:pt x="659" y="168"/>
                    <a:pt x="660" y="168"/>
                  </a:cubicBezTo>
                  <a:cubicBezTo>
                    <a:pt x="658" y="166"/>
                    <a:pt x="656" y="162"/>
                    <a:pt x="653" y="158"/>
                  </a:cubicBezTo>
                  <a:cubicBezTo>
                    <a:pt x="651" y="156"/>
                    <a:pt x="650" y="154"/>
                    <a:pt x="649" y="152"/>
                  </a:cubicBezTo>
                  <a:cubicBezTo>
                    <a:pt x="647" y="150"/>
                    <a:pt x="646" y="148"/>
                    <a:pt x="645" y="147"/>
                  </a:cubicBezTo>
                  <a:cubicBezTo>
                    <a:pt x="645" y="147"/>
                    <a:pt x="645" y="147"/>
                    <a:pt x="644" y="146"/>
                  </a:cubicBezTo>
                  <a:cubicBezTo>
                    <a:pt x="644" y="145"/>
                    <a:pt x="642" y="144"/>
                    <a:pt x="642" y="144"/>
                  </a:cubicBezTo>
                  <a:cubicBezTo>
                    <a:pt x="644" y="146"/>
                    <a:pt x="644" y="146"/>
                    <a:pt x="644" y="147"/>
                  </a:cubicBezTo>
                  <a:cubicBezTo>
                    <a:pt x="645" y="147"/>
                    <a:pt x="647" y="150"/>
                    <a:pt x="647" y="151"/>
                  </a:cubicBezTo>
                  <a:cubicBezTo>
                    <a:pt x="647" y="151"/>
                    <a:pt x="646" y="149"/>
                    <a:pt x="646" y="149"/>
                  </a:cubicBezTo>
                  <a:cubicBezTo>
                    <a:pt x="646" y="150"/>
                    <a:pt x="647" y="151"/>
                    <a:pt x="647" y="151"/>
                  </a:cubicBezTo>
                  <a:cubicBezTo>
                    <a:pt x="646" y="150"/>
                    <a:pt x="646" y="149"/>
                    <a:pt x="646" y="150"/>
                  </a:cubicBezTo>
                  <a:cubicBezTo>
                    <a:pt x="648" y="152"/>
                    <a:pt x="651" y="156"/>
                    <a:pt x="652" y="158"/>
                  </a:cubicBezTo>
                  <a:cubicBezTo>
                    <a:pt x="650" y="156"/>
                    <a:pt x="651" y="157"/>
                    <a:pt x="650" y="156"/>
                  </a:cubicBezTo>
                  <a:cubicBezTo>
                    <a:pt x="648" y="152"/>
                    <a:pt x="644" y="148"/>
                    <a:pt x="643" y="147"/>
                  </a:cubicBezTo>
                  <a:cubicBezTo>
                    <a:pt x="646" y="151"/>
                    <a:pt x="645" y="151"/>
                    <a:pt x="647" y="153"/>
                  </a:cubicBezTo>
                  <a:cubicBezTo>
                    <a:pt x="645" y="151"/>
                    <a:pt x="646" y="152"/>
                    <a:pt x="645" y="150"/>
                  </a:cubicBezTo>
                  <a:cubicBezTo>
                    <a:pt x="644" y="150"/>
                    <a:pt x="646" y="152"/>
                    <a:pt x="647" y="154"/>
                  </a:cubicBezTo>
                  <a:cubicBezTo>
                    <a:pt x="646" y="152"/>
                    <a:pt x="646" y="153"/>
                    <a:pt x="645" y="152"/>
                  </a:cubicBezTo>
                  <a:cubicBezTo>
                    <a:pt x="647" y="154"/>
                    <a:pt x="649" y="158"/>
                    <a:pt x="647" y="156"/>
                  </a:cubicBezTo>
                  <a:cubicBezTo>
                    <a:pt x="649" y="158"/>
                    <a:pt x="651" y="162"/>
                    <a:pt x="651" y="162"/>
                  </a:cubicBezTo>
                  <a:cubicBezTo>
                    <a:pt x="650" y="161"/>
                    <a:pt x="647" y="156"/>
                    <a:pt x="647" y="157"/>
                  </a:cubicBezTo>
                  <a:cubicBezTo>
                    <a:pt x="651" y="162"/>
                    <a:pt x="654" y="167"/>
                    <a:pt x="657" y="171"/>
                  </a:cubicBezTo>
                  <a:cubicBezTo>
                    <a:pt x="659" y="176"/>
                    <a:pt x="661" y="180"/>
                    <a:pt x="665" y="186"/>
                  </a:cubicBezTo>
                  <a:cubicBezTo>
                    <a:pt x="664" y="186"/>
                    <a:pt x="665" y="188"/>
                    <a:pt x="666" y="190"/>
                  </a:cubicBezTo>
                  <a:cubicBezTo>
                    <a:pt x="665" y="189"/>
                    <a:pt x="664" y="187"/>
                    <a:pt x="663" y="185"/>
                  </a:cubicBezTo>
                  <a:cubicBezTo>
                    <a:pt x="662" y="184"/>
                    <a:pt x="662" y="184"/>
                    <a:pt x="661" y="182"/>
                  </a:cubicBezTo>
                  <a:cubicBezTo>
                    <a:pt x="660" y="180"/>
                    <a:pt x="661" y="182"/>
                    <a:pt x="660" y="179"/>
                  </a:cubicBezTo>
                  <a:cubicBezTo>
                    <a:pt x="660" y="179"/>
                    <a:pt x="660" y="180"/>
                    <a:pt x="660" y="180"/>
                  </a:cubicBezTo>
                  <a:cubicBezTo>
                    <a:pt x="658" y="177"/>
                    <a:pt x="657" y="176"/>
                    <a:pt x="655" y="171"/>
                  </a:cubicBezTo>
                  <a:cubicBezTo>
                    <a:pt x="654" y="170"/>
                    <a:pt x="652" y="168"/>
                    <a:pt x="653" y="170"/>
                  </a:cubicBezTo>
                  <a:cubicBezTo>
                    <a:pt x="656" y="174"/>
                    <a:pt x="657" y="177"/>
                    <a:pt x="660" y="181"/>
                  </a:cubicBezTo>
                  <a:cubicBezTo>
                    <a:pt x="659" y="179"/>
                    <a:pt x="660" y="184"/>
                    <a:pt x="662" y="185"/>
                  </a:cubicBezTo>
                  <a:cubicBezTo>
                    <a:pt x="661" y="184"/>
                    <a:pt x="660" y="182"/>
                    <a:pt x="660" y="182"/>
                  </a:cubicBezTo>
                  <a:cubicBezTo>
                    <a:pt x="660" y="182"/>
                    <a:pt x="660" y="181"/>
                    <a:pt x="661" y="182"/>
                  </a:cubicBezTo>
                  <a:cubicBezTo>
                    <a:pt x="662" y="185"/>
                    <a:pt x="663" y="187"/>
                    <a:pt x="663" y="187"/>
                  </a:cubicBezTo>
                  <a:cubicBezTo>
                    <a:pt x="663" y="186"/>
                    <a:pt x="662" y="184"/>
                    <a:pt x="662" y="184"/>
                  </a:cubicBezTo>
                  <a:cubicBezTo>
                    <a:pt x="663" y="187"/>
                    <a:pt x="662" y="185"/>
                    <a:pt x="663" y="187"/>
                  </a:cubicBezTo>
                  <a:cubicBezTo>
                    <a:pt x="664" y="188"/>
                    <a:pt x="667" y="194"/>
                    <a:pt x="668" y="196"/>
                  </a:cubicBezTo>
                  <a:cubicBezTo>
                    <a:pt x="668" y="196"/>
                    <a:pt x="668" y="196"/>
                    <a:pt x="668" y="196"/>
                  </a:cubicBezTo>
                  <a:cubicBezTo>
                    <a:pt x="666" y="193"/>
                    <a:pt x="664" y="192"/>
                    <a:pt x="666" y="193"/>
                  </a:cubicBezTo>
                  <a:cubicBezTo>
                    <a:pt x="668" y="199"/>
                    <a:pt x="670" y="200"/>
                    <a:pt x="671" y="201"/>
                  </a:cubicBezTo>
                  <a:cubicBezTo>
                    <a:pt x="671" y="203"/>
                    <a:pt x="671" y="202"/>
                    <a:pt x="671" y="203"/>
                  </a:cubicBezTo>
                  <a:cubicBezTo>
                    <a:pt x="672" y="203"/>
                    <a:pt x="673" y="207"/>
                    <a:pt x="675" y="209"/>
                  </a:cubicBezTo>
                  <a:cubicBezTo>
                    <a:pt x="674" y="208"/>
                    <a:pt x="674" y="206"/>
                    <a:pt x="674" y="208"/>
                  </a:cubicBezTo>
                  <a:cubicBezTo>
                    <a:pt x="677" y="212"/>
                    <a:pt x="680" y="221"/>
                    <a:pt x="682" y="225"/>
                  </a:cubicBezTo>
                  <a:cubicBezTo>
                    <a:pt x="681" y="225"/>
                    <a:pt x="680" y="223"/>
                    <a:pt x="681" y="226"/>
                  </a:cubicBezTo>
                  <a:cubicBezTo>
                    <a:pt x="682" y="225"/>
                    <a:pt x="682" y="227"/>
                    <a:pt x="683" y="229"/>
                  </a:cubicBezTo>
                  <a:cubicBezTo>
                    <a:pt x="684" y="231"/>
                    <a:pt x="684" y="233"/>
                    <a:pt x="685" y="234"/>
                  </a:cubicBezTo>
                  <a:cubicBezTo>
                    <a:pt x="685" y="234"/>
                    <a:pt x="684" y="231"/>
                    <a:pt x="684" y="231"/>
                  </a:cubicBezTo>
                  <a:cubicBezTo>
                    <a:pt x="686" y="235"/>
                    <a:pt x="686" y="233"/>
                    <a:pt x="687" y="236"/>
                  </a:cubicBezTo>
                  <a:cubicBezTo>
                    <a:pt x="687" y="238"/>
                    <a:pt x="688" y="241"/>
                    <a:pt x="689" y="244"/>
                  </a:cubicBezTo>
                  <a:cubicBezTo>
                    <a:pt x="690" y="248"/>
                    <a:pt x="691" y="251"/>
                    <a:pt x="692" y="252"/>
                  </a:cubicBezTo>
                  <a:cubicBezTo>
                    <a:pt x="692" y="251"/>
                    <a:pt x="691" y="248"/>
                    <a:pt x="691" y="247"/>
                  </a:cubicBezTo>
                  <a:cubicBezTo>
                    <a:pt x="691" y="248"/>
                    <a:pt x="691" y="247"/>
                    <a:pt x="692" y="248"/>
                  </a:cubicBezTo>
                  <a:cubicBezTo>
                    <a:pt x="692" y="250"/>
                    <a:pt x="694" y="254"/>
                    <a:pt x="694" y="255"/>
                  </a:cubicBezTo>
                  <a:cubicBezTo>
                    <a:pt x="693" y="252"/>
                    <a:pt x="693" y="251"/>
                    <a:pt x="694" y="254"/>
                  </a:cubicBezTo>
                  <a:cubicBezTo>
                    <a:pt x="693" y="251"/>
                    <a:pt x="692" y="248"/>
                    <a:pt x="692" y="246"/>
                  </a:cubicBezTo>
                  <a:cubicBezTo>
                    <a:pt x="691" y="243"/>
                    <a:pt x="690" y="240"/>
                    <a:pt x="688" y="237"/>
                  </a:cubicBezTo>
                  <a:cubicBezTo>
                    <a:pt x="688" y="237"/>
                    <a:pt x="688" y="237"/>
                    <a:pt x="688" y="236"/>
                  </a:cubicBezTo>
                  <a:cubicBezTo>
                    <a:pt x="688" y="235"/>
                    <a:pt x="686" y="232"/>
                    <a:pt x="686" y="232"/>
                  </a:cubicBezTo>
                  <a:cubicBezTo>
                    <a:pt x="687" y="232"/>
                    <a:pt x="688" y="236"/>
                    <a:pt x="688" y="236"/>
                  </a:cubicBezTo>
                  <a:cubicBezTo>
                    <a:pt x="688" y="234"/>
                    <a:pt x="685" y="227"/>
                    <a:pt x="685" y="227"/>
                  </a:cubicBezTo>
                  <a:cubicBezTo>
                    <a:pt x="684" y="223"/>
                    <a:pt x="684" y="223"/>
                    <a:pt x="684" y="223"/>
                  </a:cubicBezTo>
                  <a:cubicBezTo>
                    <a:pt x="683" y="224"/>
                    <a:pt x="680" y="214"/>
                    <a:pt x="681" y="216"/>
                  </a:cubicBezTo>
                  <a:cubicBezTo>
                    <a:pt x="680" y="213"/>
                    <a:pt x="677" y="208"/>
                    <a:pt x="677" y="207"/>
                  </a:cubicBezTo>
                  <a:cubicBezTo>
                    <a:pt x="678" y="209"/>
                    <a:pt x="679" y="211"/>
                    <a:pt x="680" y="213"/>
                  </a:cubicBezTo>
                  <a:cubicBezTo>
                    <a:pt x="681" y="215"/>
                    <a:pt x="682" y="217"/>
                    <a:pt x="683" y="219"/>
                  </a:cubicBezTo>
                  <a:cubicBezTo>
                    <a:pt x="682" y="217"/>
                    <a:pt x="682" y="217"/>
                    <a:pt x="681" y="215"/>
                  </a:cubicBezTo>
                  <a:cubicBezTo>
                    <a:pt x="681" y="216"/>
                    <a:pt x="680" y="214"/>
                    <a:pt x="680" y="213"/>
                  </a:cubicBezTo>
                  <a:cubicBezTo>
                    <a:pt x="680" y="213"/>
                    <a:pt x="679" y="210"/>
                    <a:pt x="678" y="209"/>
                  </a:cubicBezTo>
                  <a:cubicBezTo>
                    <a:pt x="679" y="209"/>
                    <a:pt x="678" y="208"/>
                    <a:pt x="678" y="207"/>
                  </a:cubicBezTo>
                  <a:cubicBezTo>
                    <a:pt x="679" y="209"/>
                    <a:pt x="680" y="211"/>
                    <a:pt x="681" y="212"/>
                  </a:cubicBezTo>
                  <a:cubicBezTo>
                    <a:pt x="681" y="214"/>
                    <a:pt x="682" y="216"/>
                    <a:pt x="683" y="218"/>
                  </a:cubicBezTo>
                  <a:cubicBezTo>
                    <a:pt x="683" y="218"/>
                    <a:pt x="681" y="213"/>
                    <a:pt x="681" y="213"/>
                  </a:cubicBezTo>
                  <a:cubicBezTo>
                    <a:pt x="681" y="213"/>
                    <a:pt x="682" y="215"/>
                    <a:pt x="682" y="215"/>
                  </a:cubicBezTo>
                  <a:cubicBezTo>
                    <a:pt x="682" y="214"/>
                    <a:pt x="680" y="210"/>
                    <a:pt x="679" y="209"/>
                  </a:cubicBezTo>
                  <a:cubicBezTo>
                    <a:pt x="680" y="210"/>
                    <a:pt x="682" y="214"/>
                    <a:pt x="682" y="214"/>
                  </a:cubicBezTo>
                  <a:cubicBezTo>
                    <a:pt x="683" y="216"/>
                    <a:pt x="684" y="219"/>
                    <a:pt x="685" y="221"/>
                  </a:cubicBezTo>
                  <a:cubicBezTo>
                    <a:pt x="684" y="219"/>
                    <a:pt x="686" y="224"/>
                    <a:pt x="687" y="225"/>
                  </a:cubicBezTo>
                  <a:cubicBezTo>
                    <a:pt x="685" y="221"/>
                    <a:pt x="683" y="216"/>
                    <a:pt x="682" y="213"/>
                  </a:cubicBezTo>
                  <a:cubicBezTo>
                    <a:pt x="680" y="209"/>
                    <a:pt x="677" y="203"/>
                    <a:pt x="676" y="200"/>
                  </a:cubicBezTo>
                  <a:cubicBezTo>
                    <a:pt x="677" y="202"/>
                    <a:pt x="678" y="204"/>
                    <a:pt x="679" y="204"/>
                  </a:cubicBezTo>
                  <a:cubicBezTo>
                    <a:pt x="678" y="202"/>
                    <a:pt x="676" y="199"/>
                    <a:pt x="675" y="196"/>
                  </a:cubicBezTo>
                  <a:cubicBezTo>
                    <a:pt x="675" y="197"/>
                    <a:pt x="676" y="198"/>
                    <a:pt x="676" y="197"/>
                  </a:cubicBezTo>
                  <a:cubicBezTo>
                    <a:pt x="675" y="195"/>
                    <a:pt x="674" y="195"/>
                    <a:pt x="674" y="194"/>
                  </a:cubicBezTo>
                  <a:cubicBezTo>
                    <a:pt x="673" y="193"/>
                    <a:pt x="672" y="190"/>
                    <a:pt x="673" y="192"/>
                  </a:cubicBezTo>
                  <a:cubicBezTo>
                    <a:pt x="676" y="197"/>
                    <a:pt x="678" y="201"/>
                    <a:pt x="680" y="206"/>
                  </a:cubicBezTo>
                  <a:cubicBezTo>
                    <a:pt x="681" y="208"/>
                    <a:pt x="682" y="210"/>
                    <a:pt x="683" y="212"/>
                  </a:cubicBezTo>
                  <a:cubicBezTo>
                    <a:pt x="684" y="215"/>
                    <a:pt x="685" y="217"/>
                    <a:pt x="686" y="220"/>
                  </a:cubicBezTo>
                  <a:cubicBezTo>
                    <a:pt x="684" y="217"/>
                    <a:pt x="683" y="213"/>
                    <a:pt x="682" y="211"/>
                  </a:cubicBezTo>
                  <a:cubicBezTo>
                    <a:pt x="681" y="208"/>
                    <a:pt x="680" y="206"/>
                    <a:pt x="679" y="205"/>
                  </a:cubicBezTo>
                  <a:cubicBezTo>
                    <a:pt x="681" y="208"/>
                    <a:pt x="681" y="210"/>
                    <a:pt x="682" y="211"/>
                  </a:cubicBezTo>
                  <a:cubicBezTo>
                    <a:pt x="683" y="215"/>
                    <a:pt x="683" y="215"/>
                    <a:pt x="685" y="218"/>
                  </a:cubicBezTo>
                  <a:cubicBezTo>
                    <a:pt x="683" y="216"/>
                    <a:pt x="684" y="217"/>
                    <a:pt x="685" y="218"/>
                  </a:cubicBezTo>
                  <a:cubicBezTo>
                    <a:pt x="686" y="221"/>
                    <a:pt x="686" y="220"/>
                    <a:pt x="687" y="224"/>
                  </a:cubicBezTo>
                  <a:cubicBezTo>
                    <a:pt x="687" y="224"/>
                    <a:pt x="688" y="226"/>
                    <a:pt x="689" y="227"/>
                  </a:cubicBezTo>
                  <a:cubicBezTo>
                    <a:pt x="690" y="229"/>
                    <a:pt x="690" y="231"/>
                    <a:pt x="690" y="231"/>
                  </a:cubicBezTo>
                  <a:cubicBezTo>
                    <a:pt x="689" y="227"/>
                    <a:pt x="687" y="223"/>
                    <a:pt x="686" y="220"/>
                  </a:cubicBezTo>
                  <a:cubicBezTo>
                    <a:pt x="684" y="216"/>
                    <a:pt x="683" y="212"/>
                    <a:pt x="682" y="209"/>
                  </a:cubicBezTo>
                  <a:cubicBezTo>
                    <a:pt x="681" y="207"/>
                    <a:pt x="682" y="210"/>
                    <a:pt x="681" y="208"/>
                  </a:cubicBezTo>
                  <a:cubicBezTo>
                    <a:pt x="681" y="207"/>
                    <a:pt x="680" y="206"/>
                    <a:pt x="680" y="206"/>
                  </a:cubicBezTo>
                  <a:cubicBezTo>
                    <a:pt x="682" y="208"/>
                    <a:pt x="680" y="205"/>
                    <a:pt x="680" y="203"/>
                  </a:cubicBezTo>
                  <a:cubicBezTo>
                    <a:pt x="682" y="207"/>
                    <a:pt x="681" y="206"/>
                    <a:pt x="682" y="209"/>
                  </a:cubicBezTo>
                  <a:cubicBezTo>
                    <a:pt x="683" y="210"/>
                    <a:pt x="685" y="213"/>
                    <a:pt x="685" y="214"/>
                  </a:cubicBezTo>
                  <a:cubicBezTo>
                    <a:pt x="685" y="214"/>
                    <a:pt x="684" y="213"/>
                    <a:pt x="684" y="213"/>
                  </a:cubicBezTo>
                  <a:cubicBezTo>
                    <a:pt x="685" y="214"/>
                    <a:pt x="685" y="215"/>
                    <a:pt x="685" y="216"/>
                  </a:cubicBezTo>
                  <a:cubicBezTo>
                    <a:pt x="685" y="216"/>
                    <a:pt x="686" y="216"/>
                    <a:pt x="686" y="217"/>
                  </a:cubicBezTo>
                  <a:cubicBezTo>
                    <a:pt x="686" y="218"/>
                    <a:pt x="687" y="220"/>
                    <a:pt x="688" y="224"/>
                  </a:cubicBezTo>
                  <a:cubicBezTo>
                    <a:pt x="688" y="225"/>
                    <a:pt x="688" y="223"/>
                    <a:pt x="688" y="224"/>
                  </a:cubicBezTo>
                  <a:cubicBezTo>
                    <a:pt x="689" y="227"/>
                    <a:pt x="691" y="231"/>
                    <a:pt x="692" y="234"/>
                  </a:cubicBezTo>
                  <a:cubicBezTo>
                    <a:pt x="692" y="235"/>
                    <a:pt x="693" y="237"/>
                    <a:pt x="694" y="240"/>
                  </a:cubicBezTo>
                  <a:cubicBezTo>
                    <a:pt x="694" y="240"/>
                    <a:pt x="694" y="242"/>
                    <a:pt x="695" y="244"/>
                  </a:cubicBezTo>
                  <a:cubicBezTo>
                    <a:pt x="696" y="245"/>
                    <a:pt x="696" y="247"/>
                    <a:pt x="696" y="247"/>
                  </a:cubicBezTo>
                  <a:cubicBezTo>
                    <a:pt x="696" y="247"/>
                    <a:pt x="696" y="248"/>
                    <a:pt x="697" y="249"/>
                  </a:cubicBezTo>
                  <a:cubicBezTo>
                    <a:pt x="697" y="249"/>
                    <a:pt x="696" y="246"/>
                    <a:pt x="695" y="243"/>
                  </a:cubicBezTo>
                  <a:cubicBezTo>
                    <a:pt x="694" y="240"/>
                    <a:pt x="693" y="237"/>
                    <a:pt x="693" y="236"/>
                  </a:cubicBezTo>
                  <a:cubicBezTo>
                    <a:pt x="695" y="240"/>
                    <a:pt x="694" y="238"/>
                    <a:pt x="693" y="236"/>
                  </a:cubicBezTo>
                  <a:cubicBezTo>
                    <a:pt x="695" y="239"/>
                    <a:pt x="696" y="242"/>
                    <a:pt x="696" y="245"/>
                  </a:cubicBezTo>
                  <a:cubicBezTo>
                    <a:pt x="697" y="248"/>
                    <a:pt x="698" y="250"/>
                    <a:pt x="698" y="250"/>
                  </a:cubicBezTo>
                  <a:cubicBezTo>
                    <a:pt x="698" y="252"/>
                    <a:pt x="700" y="257"/>
                    <a:pt x="700" y="256"/>
                  </a:cubicBezTo>
                  <a:cubicBezTo>
                    <a:pt x="699" y="252"/>
                    <a:pt x="699" y="255"/>
                    <a:pt x="700" y="255"/>
                  </a:cubicBezTo>
                  <a:cubicBezTo>
                    <a:pt x="700" y="254"/>
                    <a:pt x="698" y="250"/>
                    <a:pt x="698" y="249"/>
                  </a:cubicBezTo>
                  <a:cubicBezTo>
                    <a:pt x="698" y="249"/>
                    <a:pt x="700" y="254"/>
                    <a:pt x="699" y="252"/>
                  </a:cubicBezTo>
                  <a:cubicBezTo>
                    <a:pt x="698" y="248"/>
                    <a:pt x="698" y="248"/>
                    <a:pt x="697" y="246"/>
                  </a:cubicBezTo>
                  <a:cubicBezTo>
                    <a:pt x="697" y="245"/>
                    <a:pt x="697" y="245"/>
                    <a:pt x="697" y="243"/>
                  </a:cubicBezTo>
                  <a:cubicBezTo>
                    <a:pt x="696" y="242"/>
                    <a:pt x="696" y="244"/>
                    <a:pt x="696" y="241"/>
                  </a:cubicBezTo>
                  <a:cubicBezTo>
                    <a:pt x="696" y="239"/>
                    <a:pt x="692" y="230"/>
                    <a:pt x="690" y="225"/>
                  </a:cubicBezTo>
                  <a:cubicBezTo>
                    <a:pt x="693" y="230"/>
                    <a:pt x="695" y="236"/>
                    <a:pt x="696" y="240"/>
                  </a:cubicBezTo>
                  <a:cubicBezTo>
                    <a:pt x="698" y="245"/>
                    <a:pt x="699" y="250"/>
                    <a:pt x="701" y="254"/>
                  </a:cubicBezTo>
                  <a:cubicBezTo>
                    <a:pt x="700" y="253"/>
                    <a:pt x="700" y="253"/>
                    <a:pt x="701" y="254"/>
                  </a:cubicBezTo>
                  <a:cubicBezTo>
                    <a:pt x="701" y="256"/>
                    <a:pt x="701" y="256"/>
                    <a:pt x="701" y="256"/>
                  </a:cubicBezTo>
                  <a:cubicBezTo>
                    <a:pt x="701" y="256"/>
                    <a:pt x="701" y="257"/>
                    <a:pt x="701" y="257"/>
                  </a:cubicBezTo>
                  <a:cubicBezTo>
                    <a:pt x="702" y="260"/>
                    <a:pt x="702" y="261"/>
                    <a:pt x="703" y="264"/>
                  </a:cubicBezTo>
                  <a:cubicBezTo>
                    <a:pt x="704" y="267"/>
                    <a:pt x="705" y="273"/>
                    <a:pt x="706" y="278"/>
                  </a:cubicBezTo>
                  <a:cubicBezTo>
                    <a:pt x="707" y="283"/>
                    <a:pt x="708" y="289"/>
                    <a:pt x="709" y="291"/>
                  </a:cubicBezTo>
                  <a:cubicBezTo>
                    <a:pt x="709" y="293"/>
                    <a:pt x="710" y="298"/>
                    <a:pt x="711" y="302"/>
                  </a:cubicBezTo>
                  <a:cubicBezTo>
                    <a:pt x="711" y="307"/>
                    <a:pt x="712" y="312"/>
                    <a:pt x="712" y="314"/>
                  </a:cubicBezTo>
                  <a:cubicBezTo>
                    <a:pt x="712" y="314"/>
                    <a:pt x="712" y="313"/>
                    <a:pt x="712" y="314"/>
                  </a:cubicBezTo>
                  <a:cubicBezTo>
                    <a:pt x="712" y="317"/>
                    <a:pt x="713" y="321"/>
                    <a:pt x="713" y="324"/>
                  </a:cubicBezTo>
                  <a:cubicBezTo>
                    <a:pt x="713" y="326"/>
                    <a:pt x="713" y="328"/>
                    <a:pt x="713" y="329"/>
                  </a:cubicBezTo>
                  <a:cubicBezTo>
                    <a:pt x="713" y="330"/>
                    <a:pt x="713" y="331"/>
                    <a:pt x="713" y="331"/>
                  </a:cubicBezTo>
                  <a:cubicBezTo>
                    <a:pt x="714" y="332"/>
                    <a:pt x="714" y="330"/>
                    <a:pt x="714" y="332"/>
                  </a:cubicBezTo>
                  <a:cubicBezTo>
                    <a:pt x="714" y="334"/>
                    <a:pt x="714" y="334"/>
                    <a:pt x="714" y="336"/>
                  </a:cubicBezTo>
                  <a:cubicBezTo>
                    <a:pt x="714" y="339"/>
                    <a:pt x="714" y="345"/>
                    <a:pt x="714" y="350"/>
                  </a:cubicBezTo>
                  <a:cubicBezTo>
                    <a:pt x="715" y="349"/>
                    <a:pt x="714" y="347"/>
                    <a:pt x="714" y="347"/>
                  </a:cubicBezTo>
                  <a:close/>
                  <a:moveTo>
                    <a:pt x="658" y="164"/>
                  </a:moveTo>
                  <a:cubicBezTo>
                    <a:pt x="657" y="163"/>
                    <a:pt x="658" y="165"/>
                    <a:pt x="659" y="166"/>
                  </a:cubicBezTo>
                  <a:cubicBezTo>
                    <a:pt x="660" y="167"/>
                    <a:pt x="661" y="168"/>
                    <a:pt x="660" y="167"/>
                  </a:cubicBezTo>
                  <a:cubicBezTo>
                    <a:pt x="661" y="168"/>
                    <a:pt x="661" y="169"/>
                    <a:pt x="661" y="169"/>
                  </a:cubicBezTo>
                  <a:cubicBezTo>
                    <a:pt x="661" y="169"/>
                    <a:pt x="659" y="166"/>
                    <a:pt x="658" y="164"/>
                  </a:cubicBezTo>
                  <a:close/>
                  <a:moveTo>
                    <a:pt x="597" y="102"/>
                  </a:moveTo>
                  <a:cubicBezTo>
                    <a:pt x="595" y="100"/>
                    <a:pt x="593" y="98"/>
                    <a:pt x="593" y="98"/>
                  </a:cubicBezTo>
                  <a:cubicBezTo>
                    <a:pt x="592" y="97"/>
                    <a:pt x="595" y="100"/>
                    <a:pt x="597" y="102"/>
                  </a:cubicBezTo>
                  <a:cubicBezTo>
                    <a:pt x="595" y="99"/>
                    <a:pt x="590" y="95"/>
                    <a:pt x="587" y="93"/>
                  </a:cubicBezTo>
                  <a:cubicBezTo>
                    <a:pt x="587" y="92"/>
                    <a:pt x="587" y="92"/>
                    <a:pt x="586" y="92"/>
                  </a:cubicBezTo>
                  <a:cubicBezTo>
                    <a:pt x="587" y="92"/>
                    <a:pt x="589" y="94"/>
                    <a:pt x="588" y="93"/>
                  </a:cubicBezTo>
                  <a:cubicBezTo>
                    <a:pt x="590" y="94"/>
                    <a:pt x="595" y="99"/>
                    <a:pt x="595" y="99"/>
                  </a:cubicBezTo>
                  <a:cubicBezTo>
                    <a:pt x="597" y="100"/>
                    <a:pt x="599" y="102"/>
                    <a:pt x="601" y="104"/>
                  </a:cubicBezTo>
                  <a:cubicBezTo>
                    <a:pt x="601" y="104"/>
                    <a:pt x="604" y="107"/>
                    <a:pt x="606" y="109"/>
                  </a:cubicBezTo>
                  <a:cubicBezTo>
                    <a:pt x="605" y="108"/>
                    <a:pt x="603" y="107"/>
                    <a:pt x="602" y="105"/>
                  </a:cubicBezTo>
                  <a:cubicBezTo>
                    <a:pt x="600" y="104"/>
                    <a:pt x="598" y="103"/>
                    <a:pt x="597" y="102"/>
                  </a:cubicBezTo>
                  <a:close/>
                  <a:moveTo>
                    <a:pt x="634" y="147"/>
                  </a:moveTo>
                  <a:cubicBezTo>
                    <a:pt x="633" y="144"/>
                    <a:pt x="632" y="144"/>
                    <a:pt x="629" y="140"/>
                  </a:cubicBezTo>
                  <a:cubicBezTo>
                    <a:pt x="631" y="142"/>
                    <a:pt x="631" y="142"/>
                    <a:pt x="629" y="140"/>
                  </a:cubicBezTo>
                  <a:cubicBezTo>
                    <a:pt x="630" y="140"/>
                    <a:pt x="631" y="141"/>
                    <a:pt x="632" y="143"/>
                  </a:cubicBezTo>
                  <a:cubicBezTo>
                    <a:pt x="632" y="144"/>
                    <a:pt x="633" y="144"/>
                    <a:pt x="635" y="147"/>
                  </a:cubicBezTo>
                  <a:cubicBezTo>
                    <a:pt x="635" y="147"/>
                    <a:pt x="635" y="147"/>
                    <a:pt x="634" y="147"/>
                  </a:cubicBezTo>
                  <a:close/>
                  <a:moveTo>
                    <a:pt x="573" y="84"/>
                  </a:moveTo>
                  <a:cubicBezTo>
                    <a:pt x="576" y="87"/>
                    <a:pt x="577" y="87"/>
                    <a:pt x="580" y="90"/>
                  </a:cubicBezTo>
                  <a:cubicBezTo>
                    <a:pt x="579" y="89"/>
                    <a:pt x="574" y="85"/>
                    <a:pt x="573" y="84"/>
                  </a:cubicBezTo>
                  <a:close/>
                  <a:moveTo>
                    <a:pt x="393" y="19"/>
                  </a:moveTo>
                  <a:cubicBezTo>
                    <a:pt x="394" y="18"/>
                    <a:pt x="395" y="18"/>
                    <a:pt x="398" y="19"/>
                  </a:cubicBezTo>
                  <a:cubicBezTo>
                    <a:pt x="398" y="19"/>
                    <a:pt x="398" y="19"/>
                    <a:pt x="398" y="19"/>
                  </a:cubicBezTo>
                  <a:cubicBezTo>
                    <a:pt x="396" y="19"/>
                    <a:pt x="395" y="19"/>
                    <a:pt x="393" y="19"/>
                  </a:cubicBezTo>
                  <a:close/>
                  <a:moveTo>
                    <a:pt x="374" y="20"/>
                  </a:moveTo>
                  <a:cubicBezTo>
                    <a:pt x="373" y="20"/>
                    <a:pt x="373" y="20"/>
                    <a:pt x="371" y="20"/>
                  </a:cubicBezTo>
                  <a:cubicBezTo>
                    <a:pt x="370" y="20"/>
                    <a:pt x="369" y="20"/>
                    <a:pt x="367" y="20"/>
                  </a:cubicBezTo>
                  <a:cubicBezTo>
                    <a:pt x="366" y="20"/>
                    <a:pt x="365" y="20"/>
                    <a:pt x="363" y="20"/>
                  </a:cubicBezTo>
                  <a:cubicBezTo>
                    <a:pt x="364" y="20"/>
                    <a:pt x="365" y="20"/>
                    <a:pt x="367" y="19"/>
                  </a:cubicBezTo>
                  <a:cubicBezTo>
                    <a:pt x="369" y="19"/>
                    <a:pt x="370" y="20"/>
                    <a:pt x="372" y="19"/>
                  </a:cubicBezTo>
                  <a:cubicBezTo>
                    <a:pt x="374" y="19"/>
                    <a:pt x="374" y="20"/>
                    <a:pt x="374" y="20"/>
                  </a:cubicBezTo>
                  <a:close/>
                  <a:moveTo>
                    <a:pt x="406" y="23"/>
                  </a:moveTo>
                  <a:cubicBezTo>
                    <a:pt x="402" y="22"/>
                    <a:pt x="404" y="22"/>
                    <a:pt x="400" y="22"/>
                  </a:cubicBezTo>
                  <a:cubicBezTo>
                    <a:pt x="402" y="22"/>
                    <a:pt x="406" y="22"/>
                    <a:pt x="406" y="23"/>
                  </a:cubicBezTo>
                  <a:close/>
                  <a:moveTo>
                    <a:pt x="503" y="52"/>
                  </a:moveTo>
                  <a:cubicBezTo>
                    <a:pt x="503" y="53"/>
                    <a:pt x="500" y="51"/>
                    <a:pt x="499" y="51"/>
                  </a:cubicBezTo>
                  <a:cubicBezTo>
                    <a:pt x="498" y="50"/>
                    <a:pt x="500" y="51"/>
                    <a:pt x="499" y="50"/>
                  </a:cubicBezTo>
                  <a:cubicBezTo>
                    <a:pt x="500" y="51"/>
                    <a:pt x="501" y="51"/>
                    <a:pt x="503" y="52"/>
                  </a:cubicBezTo>
                  <a:close/>
                  <a:moveTo>
                    <a:pt x="520" y="66"/>
                  </a:moveTo>
                  <a:cubicBezTo>
                    <a:pt x="519" y="66"/>
                    <a:pt x="517" y="65"/>
                    <a:pt x="518" y="65"/>
                  </a:cubicBezTo>
                  <a:cubicBezTo>
                    <a:pt x="516" y="64"/>
                    <a:pt x="515" y="64"/>
                    <a:pt x="514" y="63"/>
                  </a:cubicBezTo>
                  <a:cubicBezTo>
                    <a:pt x="513" y="63"/>
                    <a:pt x="514" y="63"/>
                    <a:pt x="514" y="63"/>
                  </a:cubicBezTo>
                  <a:cubicBezTo>
                    <a:pt x="512" y="62"/>
                    <a:pt x="511" y="62"/>
                    <a:pt x="509" y="61"/>
                  </a:cubicBezTo>
                  <a:cubicBezTo>
                    <a:pt x="509" y="61"/>
                    <a:pt x="511" y="61"/>
                    <a:pt x="512" y="62"/>
                  </a:cubicBezTo>
                  <a:cubicBezTo>
                    <a:pt x="510" y="60"/>
                    <a:pt x="508" y="59"/>
                    <a:pt x="505" y="58"/>
                  </a:cubicBezTo>
                  <a:cubicBezTo>
                    <a:pt x="503" y="57"/>
                    <a:pt x="506" y="59"/>
                    <a:pt x="504" y="58"/>
                  </a:cubicBezTo>
                  <a:cubicBezTo>
                    <a:pt x="502" y="57"/>
                    <a:pt x="502" y="57"/>
                    <a:pt x="500" y="56"/>
                  </a:cubicBezTo>
                  <a:cubicBezTo>
                    <a:pt x="502" y="57"/>
                    <a:pt x="506" y="58"/>
                    <a:pt x="507" y="59"/>
                  </a:cubicBezTo>
                  <a:cubicBezTo>
                    <a:pt x="509" y="60"/>
                    <a:pt x="510" y="60"/>
                    <a:pt x="511" y="61"/>
                  </a:cubicBezTo>
                  <a:cubicBezTo>
                    <a:pt x="511" y="60"/>
                    <a:pt x="517" y="64"/>
                    <a:pt x="516" y="62"/>
                  </a:cubicBezTo>
                  <a:cubicBezTo>
                    <a:pt x="514" y="61"/>
                    <a:pt x="517" y="63"/>
                    <a:pt x="514" y="62"/>
                  </a:cubicBezTo>
                  <a:cubicBezTo>
                    <a:pt x="515" y="62"/>
                    <a:pt x="513" y="61"/>
                    <a:pt x="513" y="61"/>
                  </a:cubicBezTo>
                  <a:cubicBezTo>
                    <a:pt x="509" y="59"/>
                    <a:pt x="504" y="56"/>
                    <a:pt x="501" y="55"/>
                  </a:cubicBezTo>
                  <a:cubicBezTo>
                    <a:pt x="500" y="54"/>
                    <a:pt x="500" y="55"/>
                    <a:pt x="500" y="55"/>
                  </a:cubicBezTo>
                  <a:cubicBezTo>
                    <a:pt x="496" y="53"/>
                    <a:pt x="493" y="52"/>
                    <a:pt x="490" y="51"/>
                  </a:cubicBezTo>
                  <a:cubicBezTo>
                    <a:pt x="487" y="49"/>
                    <a:pt x="485" y="48"/>
                    <a:pt x="482" y="47"/>
                  </a:cubicBezTo>
                  <a:cubicBezTo>
                    <a:pt x="481" y="46"/>
                    <a:pt x="485" y="48"/>
                    <a:pt x="486" y="48"/>
                  </a:cubicBezTo>
                  <a:cubicBezTo>
                    <a:pt x="488" y="49"/>
                    <a:pt x="484" y="48"/>
                    <a:pt x="483" y="47"/>
                  </a:cubicBezTo>
                  <a:cubicBezTo>
                    <a:pt x="485" y="48"/>
                    <a:pt x="490" y="50"/>
                    <a:pt x="489" y="50"/>
                  </a:cubicBezTo>
                  <a:cubicBezTo>
                    <a:pt x="491" y="51"/>
                    <a:pt x="491" y="50"/>
                    <a:pt x="493" y="51"/>
                  </a:cubicBezTo>
                  <a:cubicBezTo>
                    <a:pt x="494" y="52"/>
                    <a:pt x="492" y="51"/>
                    <a:pt x="493" y="51"/>
                  </a:cubicBezTo>
                  <a:cubicBezTo>
                    <a:pt x="495" y="52"/>
                    <a:pt x="496" y="52"/>
                    <a:pt x="501" y="54"/>
                  </a:cubicBezTo>
                  <a:cubicBezTo>
                    <a:pt x="500" y="54"/>
                    <a:pt x="498" y="53"/>
                    <a:pt x="497" y="52"/>
                  </a:cubicBezTo>
                  <a:cubicBezTo>
                    <a:pt x="498" y="53"/>
                    <a:pt x="502" y="54"/>
                    <a:pt x="503" y="55"/>
                  </a:cubicBezTo>
                  <a:cubicBezTo>
                    <a:pt x="504" y="56"/>
                    <a:pt x="502" y="54"/>
                    <a:pt x="503" y="55"/>
                  </a:cubicBezTo>
                  <a:cubicBezTo>
                    <a:pt x="506" y="56"/>
                    <a:pt x="508" y="57"/>
                    <a:pt x="511" y="59"/>
                  </a:cubicBezTo>
                  <a:cubicBezTo>
                    <a:pt x="513" y="60"/>
                    <a:pt x="509" y="58"/>
                    <a:pt x="510" y="58"/>
                  </a:cubicBezTo>
                  <a:cubicBezTo>
                    <a:pt x="510" y="58"/>
                    <a:pt x="511" y="59"/>
                    <a:pt x="514" y="60"/>
                  </a:cubicBezTo>
                  <a:cubicBezTo>
                    <a:pt x="514" y="60"/>
                    <a:pt x="513" y="60"/>
                    <a:pt x="513" y="60"/>
                  </a:cubicBezTo>
                  <a:cubicBezTo>
                    <a:pt x="513" y="60"/>
                    <a:pt x="515" y="60"/>
                    <a:pt x="517" y="62"/>
                  </a:cubicBezTo>
                  <a:cubicBezTo>
                    <a:pt x="515" y="61"/>
                    <a:pt x="513" y="60"/>
                    <a:pt x="511" y="59"/>
                  </a:cubicBezTo>
                  <a:cubicBezTo>
                    <a:pt x="513" y="60"/>
                    <a:pt x="514" y="61"/>
                    <a:pt x="518" y="63"/>
                  </a:cubicBezTo>
                  <a:cubicBezTo>
                    <a:pt x="517" y="62"/>
                    <a:pt x="515" y="61"/>
                    <a:pt x="518" y="63"/>
                  </a:cubicBezTo>
                  <a:cubicBezTo>
                    <a:pt x="518" y="63"/>
                    <a:pt x="518" y="62"/>
                    <a:pt x="517" y="62"/>
                  </a:cubicBezTo>
                  <a:cubicBezTo>
                    <a:pt x="520" y="63"/>
                    <a:pt x="523" y="65"/>
                    <a:pt x="527" y="67"/>
                  </a:cubicBezTo>
                  <a:cubicBezTo>
                    <a:pt x="525" y="66"/>
                    <a:pt x="521" y="64"/>
                    <a:pt x="520" y="63"/>
                  </a:cubicBezTo>
                  <a:cubicBezTo>
                    <a:pt x="520" y="64"/>
                    <a:pt x="523" y="65"/>
                    <a:pt x="523" y="65"/>
                  </a:cubicBezTo>
                  <a:cubicBezTo>
                    <a:pt x="524" y="65"/>
                    <a:pt x="524" y="65"/>
                    <a:pt x="524" y="65"/>
                  </a:cubicBezTo>
                  <a:cubicBezTo>
                    <a:pt x="524" y="65"/>
                    <a:pt x="524" y="66"/>
                    <a:pt x="524" y="66"/>
                  </a:cubicBezTo>
                  <a:cubicBezTo>
                    <a:pt x="523" y="65"/>
                    <a:pt x="521" y="64"/>
                    <a:pt x="520" y="64"/>
                  </a:cubicBezTo>
                  <a:cubicBezTo>
                    <a:pt x="520" y="64"/>
                    <a:pt x="521" y="64"/>
                    <a:pt x="521" y="65"/>
                  </a:cubicBezTo>
                  <a:cubicBezTo>
                    <a:pt x="522" y="65"/>
                    <a:pt x="525" y="66"/>
                    <a:pt x="529" y="68"/>
                  </a:cubicBezTo>
                  <a:cubicBezTo>
                    <a:pt x="529" y="68"/>
                    <a:pt x="528" y="68"/>
                    <a:pt x="527" y="67"/>
                  </a:cubicBezTo>
                  <a:cubicBezTo>
                    <a:pt x="526" y="67"/>
                    <a:pt x="525" y="66"/>
                    <a:pt x="526" y="66"/>
                  </a:cubicBezTo>
                  <a:cubicBezTo>
                    <a:pt x="528" y="67"/>
                    <a:pt x="528" y="67"/>
                    <a:pt x="529" y="68"/>
                  </a:cubicBezTo>
                  <a:cubicBezTo>
                    <a:pt x="529" y="68"/>
                    <a:pt x="527" y="67"/>
                    <a:pt x="527" y="67"/>
                  </a:cubicBezTo>
                  <a:cubicBezTo>
                    <a:pt x="529" y="68"/>
                    <a:pt x="529" y="68"/>
                    <a:pt x="531" y="69"/>
                  </a:cubicBezTo>
                  <a:cubicBezTo>
                    <a:pt x="530" y="69"/>
                    <a:pt x="529" y="68"/>
                    <a:pt x="530" y="69"/>
                  </a:cubicBezTo>
                  <a:cubicBezTo>
                    <a:pt x="532" y="70"/>
                    <a:pt x="531" y="70"/>
                    <a:pt x="531" y="69"/>
                  </a:cubicBezTo>
                  <a:cubicBezTo>
                    <a:pt x="533" y="71"/>
                    <a:pt x="533" y="70"/>
                    <a:pt x="535" y="71"/>
                  </a:cubicBezTo>
                  <a:cubicBezTo>
                    <a:pt x="535" y="72"/>
                    <a:pt x="534" y="71"/>
                    <a:pt x="535" y="72"/>
                  </a:cubicBezTo>
                  <a:cubicBezTo>
                    <a:pt x="535" y="72"/>
                    <a:pt x="533" y="70"/>
                    <a:pt x="533" y="70"/>
                  </a:cubicBezTo>
                  <a:cubicBezTo>
                    <a:pt x="533" y="71"/>
                    <a:pt x="533" y="71"/>
                    <a:pt x="533" y="71"/>
                  </a:cubicBezTo>
                  <a:cubicBezTo>
                    <a:pt x="530" y="69"/>
                    <a:pt x="529" y="69"/>
                    <a:pt x="528" y="69"/>
                  </a:cubicBezTo>
                  <a:cubicBezTo>
                    <a:pt x="527" y="68"/>
                    <a:pt x="526" y="68"/>
                    <a:pt x="526" y="67"/>
                  </a:cubicBezTo>
                  <a:cubicBezTo>
                    <a:pt x="522" y="65"/>
                    <a:pt x="523" y="66"/>
                    <a:pt x="519" y="64"/>
                  </a:cubicBezTo>
                  <a:cubicBezTo>
                    <a:pt x="520" y="64"/>
                    <a:pt x="520" y="65"/>
                    <a:pt x="522" y="66"/>
                  </a:cubicBezTo>
                  <a:cubicBezTo>
                    <a:pt x="519" y="65"/>
                    <a:pt x="518" y="63"/>
                    <a:pt x="515" y="62"/>
                  </a:cubicBezTo>
                  <a:cubicBezTo>
                    <a:pt x="516" y="63"/>
                    <a:pt x="522" y="66"/>
                    <a:pt x="526" y="68"/>
                  </a:cubicBezTo>
                  <a:cubicBezTo>
                    <a:pt x="528" y="69"/>
                    <a:pt x="529" y="70"/>
                    <a:pt x="530" y="71"/>
                  </a:cubicBezTo>
                  <a:cubicBezTo>
                    <a:pt x="526" y="68"/>
                    <a:pt x="519" y="65"/>
                    <a:pt x="519" y="66"/>
                  </a:cubicBezTo>
                  <a:cubicBezTo>
                    <a:pt x="517" y="65"/>
                    <a:pt x="516" y="63"/>
                    <a:pt x="513" y="62"/>
                  </a:cubicBezTo>
                  <a:cubicBezTo>
                    <a:pt x="514" y="63"/>
                    <a:pt x="517" y="65"/>
                    <a:pt x="520" y="66"/>
                  </a:cubicBezTo>
                  <a:close/>
                  <a:moveTo>
                    <a:pt x="487" y="49"/>
                  </a:moveTo>
                  <a:cubicBezTo>
                    <a:pt x="488" y="49"/>
                    <a:pt x="489" y="49"/>
                    <a:pt x="490" y="50"/>
                  </a:cubicBezTo>
                  <a:cubicBezTo>
                    <a:pt x="489" y="49"/>
                    <a:pt x="490" y="50"/>
                    <a:pt x="490" y="50"/>
                  </a:cubicBezTo>
                  <a:cubicBezTo>
                    <a:pt x="488" y="49"/>
                    <a:pt x="488" y="49"/>
                    <a:pt x="487" y="49"/>
                  </a:cubicBezTo>
                  <a:close/>
                  <a:moveTo>
                    <a:pt x="592" y="118"/>
                  </a:moveTo>
                  <a:cubicBezTo>
                    <a:pt x="591" y="118"/>
                    <a:pt x="592" y="118"/>
                    <a:pt x="592" y="119"/>
                  </a:cubicBezTo>
                  <a:cubicBezTo>
                    <a:pt x="592" y="119"/>
                    <a:pt x="591" y="118"/>
                    <a:pt x="591" y="118"/>
                  </a:cubicBezTo>
                  <a:cubicBezTo>
                    <a:pt x="589" y="116"/>
                    <a:pt x="590" y="116"/>
                    <a:pt x="592" y="118"/>
                  </a:cubicBezTo>
                  <a:close/>
                  <a:moveTo>
                    <a:pt x="53" y="392"/>
                  </a:moveTo>
                  <a:cubicBezTo>
                    <a:pt x="53" y="391"/>
                    <a:pt x="53" y="390"/>
                    <a:pt x="53" y="388"/>
                  </a:cubicBezTo>
                  <a:cubicBezTo>
                    <a:pt x="53" y="387"/>
                    <a:pt x="53" y="390"/>
                    <a:pt x="53" y="389"/>
                  </a:cubicBezTo>
                  <a:cubicBezTo>
                    <a:pt x="53" y="390"/>
                    <a:pt x="53" y="390"/>
                    <a:pt x="53" y="392"/>
                  </a:cubicBezTo>
                  <a:close/>
                  <a:moveTo>
                    <a:pt x="54" y="463"/>
                  </a:moveTo>
                  <a:cubicBezTo>
                    <a:pt x="54" y="464"/>
                    <a:pt x="52" y="456"/>
                    <a:pt x="53" y="458"/>
                  </a:cubicBezTo>
                  <a:cubicBezTo>
                    <a:pt x="52" y="458"/>
                    <a:pt x="52" y="455"/>
                    <a:pt x="52" y="455"/>
                  </a:cubicBezTo>
                  <a:cubicBezTo>
                    <a:pt x="52" y="456"/>
                    <a:pt x="53" y="459"/>
                    <a:pt x="53" y="459"/>
                  </a:cubicBezTo>
                  <a:cubicBezTo>
                    <a:pt x="53" y="460"/>
                    <a:pt x="53" y="460"/>
                    <a:pt x="53" y="460"/>
                  </a:cubicBezTo>
                  <a:cubicBezTo>
                    <a:pt x="54" y="461"/>
                    <a:pt x="54" y="462"/>
                    <a:pt x="54" y="463"/>
                  </a:cubicBezTo>
                  <a:close/>
                  <a:moveTo>
                    <a:pt x="51" y="462"/>
                  </a:moveTo>
                  <a:cubicBezTo>
                    <a:pt x="51" y="461"/>
                    <a:pt x="50" y="457"/>
                    <a:pt x="50" y="458"/>
                  </a:cubicBezTo>
                  <a:cubicBezTo>
                    <a:pt x="51" y="460"/>
                    <a:pt x="51" y="460"/>
                    <a:pt x="51" y="462"/>
                  </a:cubicBezTo>
                  <a:close/>
                  <a:moveTo>
                    <a:pt x="62" y="512"/>
                  </a:moveTo>
                  <a:cubicBezTo>
                    <a:pt x="61" y="511"/>
                    <a:pt x="61" y="510"/>
                    <a:pt x="60" y="508"/>
                  </a:cubicBezTo>
                  <a:cubicBezTo>
                    <a:pt x="61" y="508"/>
                    <a:pt x="61" y="509"/>
                    <a:pt x="61" y="510"/>
                  </a:cubicBezTo>
                  <a:cubicBezTo>
                    <a:pt x="62" y="510"/>
                    <a:pt x="61" y="510"/>
                    <a:pt x="61" y="509"/>
                  </a:cubicBezTo>
                  <a:cubicBezTo>
                    <a:pt x="61" y="509"/>
                    <a:pt x="61" y="510"/>
                    <a:pt x="62" y="510"/>
                  </a:cubicBezTo>
                  <a:cubicBezTo>
                    <a:pt x="62" y="511"/>
                    <a:pt x="62" y="511"/>
                    <a:pt x="62" y="511"/>
                  </a:cubicBezTo>
                  <a:cubicBezTo>
                    <a:pt x="62" y="510"/>
                    <a:pt x="62" y="512"/>
                    <a:pt x="62" y="512"/>
                  </a:cubicBezTo>
                  <a:close/>
                  <a:moveTo>
                    <a:pt x="23" y="484"/>
                  </a:moveTo>
                  <a:cubicBezTo>
                    <a:pt x="22" y="481"/>
                    <a:pt x="22" y="479"/>
                    <a:pt x="21" y="475"/>
                  </a:cubicBezTo>
                  <a:cubicBezTo>
                    <a:pt x="21" y="475"/>
                    <a:pt x="20" y="472"/>
                    <a:pt x="21" y="475"/>
                  </a:cubicBezTo>
                  <a:cubicBezTo>
                    <a:pt x="22" y="477"/>
                    <a:pt x="22" y="477"/>
                    <a:pt x="22" y="478"/>
                  </a:cubicBezTo>
                  <a:cubicBezTo>
                    <a:pt x="22" y="480"/>
                    <a:pt x="23" y="481"/>
                    <a:pt x="23" y="483"/>
                  </a:cubicBezTo>
                  <a:cubicBezTo>
                    <a:pt x="23" y="483"/>
                    <a:pt x="23" y="484"/>
                    <a:pt x="23" y="484"/>
                  </a:cubicBezTo>
                  <a:close/>
                  <a:moveTo>
                    <a:pt x="10" y="266"/>
                  </a:moveTo>
                  <a:cubicBezTo>
                    <a:pt x="11" y="263"/>
                    <a:pt x="11" y="263"/>
                    <a:pt x="11" y="263"/>
                  </a:cubicBezTo>
                  <a:cubicBezTo>
                    <a:pt x="11" y="263"/>
                    <a:pt x="12" y="260"/>
                    <a:pt x="12" y="259"/>
                  </a:cubicBezTo>
                  <a:cubicBezTo>
                    <a:pt x="11" y="262"/>
                    <a:pt x="12" y="260"/>
                    <a:pt x="11" y="265"/>
                  </a:cubicBezTo>
                  <a:cubicBezTo>
                    <a:pt x="11" y="264"/>
                    <a:pt x="10" y="266"/>
                    <a:pt x="10" y="266"/>
                  </a:cubicBezTo>
                  <a:close/>
                  <a:moveTo>
                    <a:pt x="602" y="92"/>
                  </a:moveTo>
                  <a:cubicBezTo>
                    <a:pt x="603" y="93"/>
                    <a:pt x="605" y="95"/>
                    <a:pt x="605" y="95"/>
                  </a:cubicBezTo>
                  <a:cubicBezTo>
                    <a:pt x="602" y="93"/>
                    <a:pt x="603" y="93"/>
                    <a:pt x="602" y="92"/>
                  </a:cubicBezTo>
                  <a:close/>
                  <a:moveTo>
                    <a:pt x="711" y="298"/>
                  </a:moveTo>
                  <a:cubicBezTo>
                    <a:pt x="710" y="298"/>
                    <a:pt x="710" y="295"/>
                    <a:pt x="710" y="293"/>
                  </a:cubicBezTo>
                  <a:cubicBezTo>
                    <a:pt x="710" y="293"/>
                    <a:pt x="710" y="296"/>
                    <a:pt x="711" y="298"/>
                  </a:cubicBezTo>
                  <a:close/>
                  <a:moveTo>
                    <a:pt x="704" y="267"/>
                  </a:moveTo>
                  <a:cubicBezTo>
                    <a:pt x="704" y="264"/>
                    <a:pt x="703" y="263"/>
                    <a:pt x="703" y="260"/>
                  </a:cubicBezTo>
                  <a:cubicBezTo>
                    <a:pt x="703" y="260"/>
                    <a:pt x="703" y="260"/>
                    <a:pt x="703" y="260"/>
                  </a:cubicBezTo>
                  <a:cubicBezTo>
                    <a:pt x="704" y="263"/>
                    <a:pt x="704" y="265"/>
                    <a:pt x="704" y="267"/>
                  </a:cubicBezTo>
                  <a:close/>
                  <a:moveTo>
                    <a:pt x="692" y="234"/>
                  </a:moveTo>
                  <a:cubicBezTo>
                    <a:pt x="691" y="231"/>
                    <a:pt x="691" y="232"/>
                    <a:pt x="690" y="228"/>
                  </a:cubicBezTo>
                  <a:cubicBezTo>
                    <a:pt x="690" y="227"/>
                    <a:pt x="691" y="231"/>
                    <a:pt x="691" y="230"/>
                  </a:cubicBezTo>
                  <a:cubicBezTo>
                    <a:pt x="691" y="230"/>
                    <a:pt x="689" y="225"/>
                    <a:pt x="690" y="226"/>
                  </a:cubicBezTo>
                  <a:cubicBezTo>
                    <a:pt x="691" y="229"/>
                    <a:pt x="691" y="231"/>
                    <a:pt x="693" y="234"/>
                  </a:cubicBezTo>
                  <a:cubicBezTo>
                    <a:pt x="693" y="236"/>
                    <a:pt x="692" y="234"/>
                    <a:pt x="692" y="234"/>
                  </a:cubicBezTo>
                  <a:close/>
                  <a:moveTo>
                    <a:pt x="688" y="224"/>
                  </a:moveTo>
                  <a:cubicBezTo>
                    <a:pt x="688" y="223"/>
                    <a:pt x="687" y="221"/>
                    <a:pt x="687" y="219"/>
                  </a:cubicBezTo>
                  <a:cubicBezTo>
                    <a:pt x="687" y="219"/>
                    <a:pt x="689" y="224"/>
                    <a:pt x="688" y="224"/>
                  </a:cubicBezTo>
                  <a:close/>
                  <a:moveTo>
                    <a:pt x="687" y="217"/>
                  </a:moveTo>
                  <a:cubicBezTo>
                    <a:pt x="688" y="218"/>
                    <a:pt x="685" y="212"/>
                    <a:pt x="685" y="212"/>
                  </a:cubicBezTo>
                  <a:cubicBezTo>
                    <a:pt x="685" y="211"/>
                    <a:pt x="687" y="215"/>
                    <a:pt x="687" y="217"/>
                  </a:cubicBezTo>
                  <a:close/>
                  <a:moveTo>
                    <a:pt x="683" y="204"/>
                  </a:moveTo>
                  <a:cubicBezTo>
                    <a:pt x="682" y="203"/>
                    <a:pt x="680" y="199"/>
                    <a:pt x="679" y="197"/>
                  </a:cubicBezTo>
                  <a:cubicBezTo>
                    <a:pt x="680" y="196"/>
                    <a:pt x="682" y="203"/>
                    <a:pt x="683" y="204"/>
                  </a:cubicBezTo>
                  <a:close/>
                  <a:moveTo>
                    <a:pt x="678" y="206"/>
                  </a:moveTo>
                  <a:cubicBezTo>
                    <a:pt x="678" y="205"/>
                    <a:pt x="676" y="201"/>
                    <a:pt x="676" y="200"/>
                  </a:cubicBezTo>
                  <a:cubicBezTo>
                    <a:pt x="677" y="202"/>
                    <a:pt x="678" y="205"/>
                    <a:pt x="678" y="206"/>
                  </a:cubicBezTo>
                  <a:close/>
                  <a:moveTo>
                    <a:pt x="672" y="201"/>
                  </a:moveTo>
                  <a:cubicBezTo>
                    <a:pt x="671" y="200"/>
                    <a:pt x="671" y="201"/>
                    <a:pt x="671" y="201"/>
                  </a:cubicBezTo>
                  <a:cubicBezTo>
                    <a:pt x="669" y="197"/>
                    <a:pt x="669" y="197"/>
                    <a:pt x="668" y="195"/>
                  </a:cubicBezTo>
                  <a:cubicBezTo>
                    <a:pt x="666" y="192"/>
                    <a:pt x="665" y="188"/>
                    <a:pt x="668" y="193"/>
                  </a:cubicBezTo>
                  <a:cubicBezTo>
                    <a:pt x="667" y="192"/>
                    <a:pt x="671" y="199"/>
                    <a:pt x="672" y="201"/>
                  </a:cubicBezTo>
                  <a:close/>
                  <a:moveTo>
                    <a:pt x="672" y="193"/>
                  </a:moveTo>
                  <a:cubicBezTo>
                    <a:pt x="672" y="193"/>
                    <a:pt x="670" y="190"/>
                    <a:pt x="670" y="188"/>
                  </a:cubicBezTo>
                  <a:cubicBezTo>
                    <a:pt x="670" y="188"/>
                    <a:pt x="672" y="192"/>
                    <a:pt x="672" y="193"/>
                  </a:cubicBezTo>
                  <a:close/>
                  <a:moveTo>
                    <a:pt x="671" y="197"/>
                  </a:moveTo>
                  <a:cubicBezTo>
                    <a:pt x="671" y="197"/>
                    <a:pt x="669" y="193"/>
                    <a:pt x="669" y="195"/>
                  </a:cubicBezTo>
                  <a:cubicBezTo>
                    <a:pt x="669" y="194"/>
                    <a:pt x="668" y="193"/>
                    <a:pt x="667" y="191"/>
                  </a:cubicBezTo>
                  <a:cubicBezTo>
                    <a:pt x="667" y="190"/>
                    <a:pt x="670" y="195"/>
                    <a:pt x="671" y="197"/>
                  </a:cubicBezTo>
                  <a:close/>
                  <a:moveTo>
                    <a:pt x="671" y="186"/>
                  </a:moveTo>
                  <a:cubicBezTo>
                    <a:pt x="672" y="188"/>
                    <a:pt x="669" y="182"/>
                    <a:pt x="670" y="185"/>
                  </a:cubicBezTo>
                  <a:cubicBezTo>
                    <a:pt x="669" y="182"/>
                    <a:pt x="668" y="181"/>
                    <a:pt x="667" y="179"/>
                  </a:cubicBezTo>
                  <a:cubicBezTo>
                    <a:pt x="667" y="179"/>
                    <a:pt x="667" y="179"/>
                    <a:pt x="667" y="179"/>
                  </a:cubicBezTo>
                  <a:cubicBezTo>
                    <a:pt x="666" y="176"/>
                    <a:pt x="665" y="175"/>
                    <a:pt x="663" y="172"/>
                  </a:cubicBezTo>
                  <a:cubicBezTo>
                    <a:pt x="663" y="172"/>
                    <a:pt x="663" y="172"/>
                    <a:pt x="663" y="172"/>
                  </a:cubicBezTo>
                  <a:cubicBezTo>
                    <a:pt x="661" y="170"/>
                    <a:pt x="663" y="172"/>
                    <a:pt x="663" y="171"/>
                  </a:cubicBezTo>
                  <a:cubicBezTo>
                    <a:pt x="669" y="181"/>
                    <a:pt x="669" y="181"/>
                    <a:pt x="669" y="181"/>
                  </a:cubicBezTo>
                  <a:cubicBezTo>
                    <a:pt x="668" y="181"/>
                    <a:pt x="670" y="184"/>
                    <a:pt x="671" y="186"/>
                  </a:cubicBezTo>
                  <a:close/>
                  <a:moveTo>
                    <a:pt x="668" y="186"/>
                  </a:moveTo>
                  <a:cubicBezTo>
                    <a:pt x="668" y="185"/>
                    <a:pt x="667" y="183"/>
                    <a:pt x="667" y="183"/>
                  </a:cubicBezTo>
                  <a:cubicBezTo>
                    <a:pt x="667" y="182"/>
                    <a:pt x="667" y="183"/>
                    <a:pt x="668" y="185"/>
                  </a:cubicBezTo>
                  <a:cubicBezTo>
                    <a:pt x="669" y="186"/>
                    <a:pt x="669" y="186"/>
                    <a:pt x="668" y="186"/>
                  </a:cubicBezTo>
                  <a:close/>
                  <a:moveTo>
                    <a:pt x="665" y="180"/>
                  </a:moveTo>
                  <a:cubicBezTo>
                    <a:pt x="663" y="178"/>
                    <a:pt x="659" y="170"/>
                    <a:pt x="657" y="166"/>
                  </a:cubicBezTo>
                  <a:cubicBezTo>
                    <a:pt x="655" y="163"/>
                    <a:pt x="655" y="163"/>
                    <a:pt x="653" y="160"/>
                  </a:cubicBezTo>
                  <a:cubicBezTo>
                    <a:pt x="654" y="160"/>
                    <a:pt x="655" y="163"/>
                    <a:pt x="655" y="164"/>
                  </a:cubicBezTo>
                  <a:cubicBezTo>
                    <a:pt x="658" y="167"/>
                    <a:pt x="660" y="172"/>
                    <a:pt x="663" y="176"/>
                  </a:cubicBezTo>
                  <a:cubicBezTo>
                    <a:pt x="663" y="177"/>
                    <a:pt x="664" y="178"/>
                    <a:pt x="665" y="180"/>
                  </a:cubicBezTo>
                  <a:close/>
                  <a:moveTo>
                    <a:pt x="659" y="170"/>
                  </a:moveTo>
                  <a:cubicBezTo>
                    <a:pt x="659" y="171"/>
                    <a:pt x="658" y="169"/>
                    <a:pt x="657" y="168"/>
                  </a:cubicBezTo>
                  <a:cubicBezTo>
                    <a:pt x="656" y="167"/>
                    <a:pt x="655" y="165"/>
                    <a:pt x="655" y="165"/>
                  </a:cubicBezTo>
                  <a:cubicBezTo>
                    <a:pt x="656" y="165"/>
                    <a:pt x="657" y="167"/>
                    <a:pt x="659" y="170"/>
                  </a:cubicBezTo>
                  <a:close/>
                  <a:moveTo>
                    <a:pt x="652" y="163"/>
                  </a:moveTo>
                  <a:cubicBezTo>
                    <a:pt x="650" y="160"/>
                    <a:pt x="652" y="162"/>
                    <a:pt x="651" y="160"/>
                  </a:cubicBezTo>
                  <a:cubicBezTo>
                    <a:pt x="651" y="161"/>
                    <a:pt x="653" y="163"/>
                    <a:pt x="653" y="164"/>
                  </a:cubicBezTo>
                  <a:cubicBezTo>
                    <a:pt x="653" y="164"/>
                    <a:pt x="652" y="163"/>
                    <a:pt x="652" y="163"/>
                  </a:cubicBezTo>
                  <a:cubicBezTo>
                    <a:pt x="652" y="162"/>
                    <a:pt x="652" y="162"/>
                    <a:pt x="652" y="163"/>
                  </a:cubicBezTo>
                  <a:close/>
                  <a:moveTo>
                    <a:pt x="651" y="159"/>
                  </a:moveTo>
                  <a:cubicBezTo>
                    <a:pt x="651" y="160"/>
                    <a:pt x="649" y="157"/>
                    <a:pt x="648" y="156"/>
                  </a:cubicBezTo>
                  <a:cubicBezTo>
                    <a:pt x="648" y="156"/>
                    <a:pt x="648" y="156"/>
                    <a:pt x="649" y="157"/>
                  </a:cubicBezTo>
                  <a:cubicBezTo>
                    <a:pt x="646" y="153"/>
                    <a:pt x="649" y="156"/>
                    <a:pt x="651" y="159"/>
                  </a:cubicBezTo>
                  <a:close/>
                  <a:moveTo>
                    <a:pt x="647" y="152"/>
                  </a:moveTo>
                  <a:cubicBezTo>
                    <a:pt x="645" y="149"/>
                    <a:pt x="649" y="155"/>
                    <a:pt x="647" y="153"/>
                  </a:cubicBezTo>
                  <a:cubicBezTo>
                    <a:pt x="648" y="154"/>
                    <a:pt x="650" y="156"/>
                    <a:pt x="651" y="158"/>
                  </a:cubicBezTo>
                  <a:cubicBezTo>
                    <a:pt x="651" y="158"/>
                    <a:pt x="650" y="156"/>
                    <a:pt x="649" y="156"/>
                  </a:cubicBezTo>
                  <a:cubicBezTo>
                    <a:pt x="649" y="155"/>
                    <a:pt x="649" y="155"/>
                    <a:pt x="648" y="155"/>
                  </a:cubicBezTo>
                  <a:cubicBezTo>
                    <a:pt x="648" y="154"/>
                    <a:pt x="649" y="155"/>
                    <a:pt x="647" y="152"/>
                  </a:cubicBezTo>
                  <a:close/>
                  <a:moveTo>
                    <a:pt x="649" y="150"/>
                  </a:moveTo>
                  <a:cubicBezTo>
                    <a:pt x="649" y="151"/>
                    <a:pt x="648" y="150"/>
                    <a:pt x="648" y="149"/>
                  </a:cubicBezTo>
                  <a:cubicBezTo>
                    <a:pt x="646" y="147"/>
                    <a:pt x="646" y="146"/>
                    <a:pt x="646" y="145"/>
                  </a:cubicBezTo>
                  <a:cubicBezTo>
                    <a:pt x="647" y="147"/>
                    <a:pt x="648" y="149"/>
                    <a:pt x="649" y="150"/>
                  </a:cubicBezTo>
                  <a:close/>
                  <a:moveTo>
                    <a:pt x="645" y="146"/>
                  </a:moveTo>
                  <a:cubicBezTo>
                    <a:pt x="644" y="144"/>
                    <a:pt x="642" y="142"/>
                    <a:pt x="641" y="139"/>
                  </a:cubicBezTo>
                  <a:cubicBezTo>
                    <a:pt x="639" y="136"/>
                    <a:pt x="637" y="134"/>
                    <a:pt x="635" y="132"/>
                  </a:cubicBezTo>
                  <a:cubicBezTo>
                    <a:pt x="637" y="133"/>
                    <a:pt x="638" y="136"/>
                    <a:pt x="640" y="138"/>
                  </a:cubicBezTo>
                  <a:cubicBezTo>
                    <a:pt x="642" y="140"/>
                    <a:pt x="643" y="143"/>
                    <a:pt x="645" y="144"/>
                  </a:cubicBezTo>
                  <a:cubicBezTo>
                    <a:pt x="643" y="143"/>
                    <a:pt x="646" y="147"/>
                    <a:pt x="645" y="146"/>
                  </a:cubicBezTo>
                  <a:close/>
                  <a:moveTo>
                    <a:pt x="633" y="145"/>
                  </a:moveTo>
                  <a:cubicBezTo>
                    <a:pt x="633" y="145"/>
                    <a:pt x="633" y="145"/>
                    <a:pt x="633" y="145"/>
                  </a:cubicBezTo>
                  <a:cubicBezTo>
                    <a:pt x="631" y="143"/>
                    <a:pt x="630" y="141"/>
                    <a:pt x="630" y="141"/>
                  </a:cubicBezTo>
                  <a:cubicBezTo>
                    <a:pt x="631" y="142"/>
                    <a:pt x="632" y="144"/>
                    <a:pt x="633" y="145"/>
                  </a:cubicBezTo>
                  <a:close/>
                  <a:moveTo>
                    <a:pt x="634" y="131"/>
                  </a:moveTo>
                  <a:cubicBezTo>
                    <a:pt x="632" y="128"/>
                    <a:pt x="633" y="130"/>
                    <a:pt x="631" y="127"/>
                  </a:cubicBezTo>
                  <a:cubicBezTo>
                    <a:pt x="631" y="126"/>
                    <a:pt x="634" y="131"/>
                    <a:pt x="634" y="131"/>
                  </a:cubicBezTo>
                  <a:close/>
                  <a:moveTo>
                    <a:pt x="633" y="131"/>
                  </a:moveTo>
                  <a:cubicBezTo>
                    <a:pt x="633" y="132"/>
                    <a:pt x="630" y="128"/>
                    <a:pt x="630" y="128"/>
                  </a:cubicBezTo>
                  <a:cubicBezTo>
                    <a:pt x="630" y="128"/>
                    <a:pt x="631" y="129"/>
                    <a:pt x="633" y="131"/>
                  </a:cubicBezTo>
                  <a:close/>
                  <a:moveTo>
                    <a:pt x="630" y="141"/>
                  </a:moveTo>
                  <a:cubicBezTo>
                    <a:pt x="628" y="139"/>
                    <a:pt x="627" y="138"/>
                    <a:pt x="626" y="136"/>
                  </a:cubicBezTo>
                  <a:cubicBezTo>
                    <a:pt x="626" y="136"/>
                    <a:pt x="627" y="137"/>
                    <a:pt x="627" y="137"/>
                  </a:cubicBezTo>
                  <a:cubicBezTo>
                    <a:pt x="625" y="135"/>
                    <a:pt x="622" y="131"/>
                    <a:pt x="623" y="132"/>
                  </a:cubicBezTo>
                  <a:cubicBezTo>
                    <a:pt x="624" y="133"/>
                    <a:pt x="624" y="134"/>
                    <a:pt x="625" y="134"/>
                  </a:cubicBezTo>
                  <a:cubicBezTo>
                    <a:pt x="626" y="136"/>
                    <a:pt x="627" y="137"/>
                    <a:pt x="629" y="139"/>
                  </a:cubicBezTo>
                  <a:cubicBezTo>
                    <a:pt x="629" y="140"/>
                    <a:pt x="628" y="139"/>
                    <a:pt x="627" y="138"/>
                  </a:cubicBezTo>
                  <a:cubicBezTo>
                    <a:pt x="627" y="137"/>
                    <a:pt x="631" y="142"/>
                    <a:pt x="630" y="141"/>
                  </a:cubicBezTo>
                  <a:close/>
                  <a:moveTo>
                    <a:pt x="628" y="139"/>
                  </a:moveTo>
                  <a:cubicBezTo>
                    <a:pt x="627" y="139"/>
                    <a:pt x="627" y="138"/>
                    <a:pt x="626" y="138"/>
                  </a:cubicBezTo>
                  <a:cubicBezTo>
                    <a:pt x="624" y="135"/>
                    <a:pt x="625" y="135"/>
                    <a:pt x="622" y="132"/>
                  </a:cubicBezTo>
                  <a:cubicBezTo>
                    <a:pt x="622" y="132"/>
                    <a:pt x="624" y="133"/>
                    <a:pt x="624" y="133"/>
                  </a:cubicBezTo>
                  <a:cubicBezTo>
                    <a:pt x="626" y="136"/>
                    <a:pt x="624" y="134"/>
                    <a:pt x="628" y="139"/>
                  </a:cubicBezTo>
                  <a:close/>
                  <a:moveTo>
                    <a:pt x="621" y="146"/>
                  </a:moveTo>
                  <a:cubicBezTo>
                    <a:pt x="621" y="146"/>
                    <a:pt x="620" y="145"/>
                    <a:pt x="621" y="146"/>
                  </a:cubicBezTo>
                  <a:cubicBezTo>
                    <a:pt x="620" y="145"/>
                    <a:pt x="620" y="145"/>
                    <a:pt x="620" y="145"/>
                  </a:cubicBezTo>
                  <a:cubicBezTo>
                    <a:pt x="620" y="145"/>
                    <a:pt x="620" y="145"/>
                    <a:pt x="619" y="144"/>
                  </a:cubicBezTo>
                  <a:cubicBezTo>
                    <a:pt x="620" y="145"/>
                    <a:pt x="620" y="145"/>
                    <a:pt x="621" y="146"/>
                  </a:cubicBezTo>
                  <a:close/>
                  <a:moveTo>
                    <a:pt x="621" y="130"/>
                  </a:moveTo>
                  <a:cubicBezTo>
                    <a:pt x="620" y="129"/>
                    <a:pt x="614" y="123"/>
                    <a:pt x="612" y="120"/>
                  </a:cubicBezTo>
                  <a:cubicBezTo>
                    <a:pt x="615" y="122"/>
                    <a:pt x="617" y="126"/>
                    <a:pt x="621" y="130"/>
                  </a:cubicBezTo>
                  <a:close/>
                  <a:moveTo>
                    <a:pt x="621" y="118"/>
                  </a:moveTo>
                  <a:cubicBezTo>
                    <a:pt x="620" y="118"/>
                    <a:pt x="618" y="116"/>
                    <a:pt x="616" y="114"/>
                  </a:cubicBezTo>
                  <a:cubicBezTo>
                    <a:pt x="614" y="112"/>
                    <a:pt x="612" y="110"/>
                    <a:pt x="610" y="108"/>
                  </a:cubicBezTo>
                  <a:cubicBezTo>
                    <a:pt x="610" y="107"/>
                    <a:pt x="612" y="109"/>
                    <a:pt x="613" y="110"/>
                  </a:cubicBezTo>
                  <a:cubicBezTo>
                    <a:pt x="617" y="114"/>
                    <a:pt x="619" y="116"/>
                    <a:pt x="621" y="118"/>
                  </a:cubicBezTo>
                  <a:close/>
                  <a:moveTo>
                    <a:pt x="614" y="137"/>
                  </a:moveTo>
                  <a:cubicBezTo>
                    <a:pt x="613" y="136"/>
                    <a:pt x="608" y="130"/>
                    <a:pt x="607" y="129"/>
                  </a:cubicBezTo>
                  <a:cubicBezTo>
                    <a:pt x="608" y="130"/>
                    <a:pt x="613" y="136"/>
                    <a:pt x="614" y="137"/>
                  </a:cubicBezTo>
                  <a:close/>
                  <a:moveTo>
                    <a:pt x="610" y="118"/>
                  </a:moveTo>
                  <a:cubicBezTo>
                    <a:pt x="610" y="118"/>
                    <a:pt x="611" y="118"/>
                    <a:pt x="612" y="120"/>
                  </a:cubicBezTo>
                  <a:cubicBezTo>
                    <a:pt x="611" y="119"/>
                    <a:pt x="609" y="117"/>
                    <a:pt x="608" y="116"/>
                  </a:cubicBezTo>
                  <a:cubicBezTo>
                    <a:pt x="607" y="115"/>
                    <a:pt x="609" y="116"/>
                    <a:pt x="610" y="118"/>
                  </a:cubicBezTo>
                  <a:close/>
                  <a:moveTo>
                    <a:pt x="610" y="107"/>
                  </a:moveTo>
                  <a:cubicBezTo>
                    <a:pt x="610" y="107"/>
                    <a:pt x="610" y="107"/>
                    <a:pt x="610" y="107"/>
                  </a:cubicBezTo>
                  <a:cubicBezTo>
                    <a:pt x="607" y="105"/>
                    <a:pt x="608" y="105"/>
                    <a:pt x="607" y="105"/>
                  </a:cubicBezTo>
                  <a:cubicBezTo>
                    <a:pt x="608" y="105"/>
                    <a:pt x="609" y="106"/>
                    <a:pt x="610" y="107"/>
                  </a:cubicBezTo>
                  <a:close/>
                  <a:moveTo>
                    <a:pt x="607" y="115"/>
                  </a:moveTo>
                  <a:cubicBezTo>
                    <a:pt x="606" y="114"/>
                    <a:pt x="603" y="111"/>
                    <a:pt x="602" y="110"/>
                  </a:cubicBezTo>
                  <a:cubicBezTo>
                    <a:pt x="604" y="111"/>
                    <a:pt x="605" y="113"/>
                    <a:pt x="607" y="115"/>
                  </a:cubicBezTo>
                  <a:close/>
                  <a:moveTo>
                    <a:pt x="604" y="125"/>
                  </a:moveTo>
                  <a:cubicBezTo>
                    <a:pt x="604" y="126"/>
                    <a:pt x="602" y="124"/>
                    <a:pt x="601" y="122"/>
                  </a:cubicBezTo>
                  <a:cubicBezTo>
                    <a:pt x="600" y="121"/>
                    <a:pt x="603" y="124"/>
                    <a:pt x="604" y="125"/>
                  </a:cubicBezTo>
                  <a:close/>
                  <a:moveTo>
                    <a:pt x="605" y="107"/>
                  </a:moveTo>
                  <a:cubicBezTo>
                    <a:pt x="606" y="108"/>
                    <a:pt x="605" y="107"/>
                    <a:pt x="604" y="107"/>
                  </a:cubicBezTo>
                  <a:cubicBezTo>
                    <a:pt x="601" y="104"/>
                    <a:pt x="602" y="104"/>
                    <a:pt x="605" y="107"/>
                  </a:cubicBezTo>
                  <a:close/>
                  <a:moveTo>
                    <a:pt x="595" y="101"/>
                  </a:moveTo>
                  <a:cubicBezTo>
                    <a:pt x="597" y="102"/>
                    <a:pt x="600" y="104"/>
                    <a:pt x="601" y="105"/>
                  </a:cubicBezTo>
                  <a:cubicBezTo>
                    <a:pt x="603" y="107"/>
                    <a:pt x="602" y="107"/>
                    <a:pt x="604" y="109"/>
                  </a:cubicBezTo>
                  <a:cubicBezTo>
                    <a:pt x="603" y="108"/>
                    <a:pt x="602" y="107"/>
                    <a:pt x="601" y="106"/>
                  </a:cubicBezTo>
                  <a:cubicBezTo>
                    <a:pt x="600" y="105"/>
                    <a:pt x="599" y="105"/>
                    <a:pt x="598" y="104"/>
                  </a:cubicBezTo>
                  <a:cubicBezTo>
                    <a:pt x="601" y="106"/>
                    <a:pt x="602" y="107"/>
                    <a:pt x="605" y="110"/>
                  </a:cubicBezTo>
                  <a:cubicBezTo>
                    <a:pt x="605" y="110"/>
                    <a:pt x="604" y="110"/>
                    <a:pt x="604" y="109"/>
                  </a:cubicBezTo>
                  <a:cubicBezTo>
                    <a:pt x="602" y="108"/>
                    <a:pt x="602" y="108"/>
                    <a:pt x="601" y="106"/>
                  </a:cubicBezTo>
                  <a:cubicBezTo>
                    <a:pt x="603" y="109"/>
                    <a:pt x="595" y="102"/>
                    <a:pt x="593" y="100"/>
                  </a:cubicBezTo>
                  <a:cubicBezTo>
                    <a:pt x="594" y="100"/>
                    <a:pt x="595" y="101"/>
                    <a:pt x="597" y="103"/>
                  </a:cubicBezTo>
                  <a:cubicBezTo>
                    <a:pt x="597" y="103"/>
                    <a:pt x="597" y="103"/>
                    <a:pt x="598" y="103"/>
                  </a:cubicBezTo>
                  <a:cubicBezTo>
                    <a:pt x="598" y="103"/>
                    <a:pt x="595" y="101"/>
                    <a:pt x="594" y="100"/>
                  </a:cubicBezTo>
                  <a:cubicBezTo>
                    <a:pt x="593" y="98"/>
                    <a:pt x="595" y="100"/>
                    <a:pt x="592" y="98"/>
                  </a:cubicBezTo>
                  <a:cubicBezTo>
                    <a:pt x="593" y="98"/>
                    <a:pt x="595" y="100"/>
                    <a:pt x="595" y="101"/>
                  </a:cubicBezTo>
                  <a:close/>
                  <a:moveTo>
                    <a:pt x="591" y="128"/>
                  </a:moveTo>
                  <a:cubicBezTo>
                    <a:pt x="591" y="128"/>
                    <a:pt x="590" y="127"/>
                    <a:pt x="591" y="128"/>
                  </a:cubicBezTo>
                  <a:cubicBezTo>
                    <a:pt x="590" y="127"/>
                    <a:pt x="588" y="126"/>
                    <a:pt x="587" y="125"/>
                  </a:cubicBezTo>
                  <a:cubicBezTo>
                    <a:pt x="586" y="123"/>
                    <a:pt x="591" y="128"/>
                    <a:pt x="589" y="126"/>
                  </a:cubicBezTo>
                  <a:cubicBezTo>
                    <a:pt x="589" y="126"/>
                    <a:pt x="591" y="128"/>
                    <a:pt x="591" y="128"/>
                  </a:cubicBezTo>
                  <a:close/>
                  <a:moveTo>
                    <a:pt x="590" y="97"/>
                  </a:moveTo>
                  <a:cubicBezTo>
                    <a:pt x="590" y="98"/>
                    <a:pt x="590" y="98"/>
                    <a:pt x="591" y="98"/>
                  </a:cubicBezTo>
                  <a:cubicBezTo>
                    <a:pt x="591" y="98"/>
                    <a:pt x="589" y="96"/>
                    <a:pt x="590" y="97"/>
                  </a:cubicBezTo>
                  <a:cubicBezTo>
                    <a:pt x="593" y="100"/>
                    <a:pt x="592" y="99"/>
                    <a:pt x="595" y="102"/>
                  </a:cubicBezTo>
                  <a:cubicBezTo>
                    <a:pt x="592" y="100"/>
                    <a:pt x="589" y="97"/>
                    <a:pt x="586" y="94"/>
                  </a:cubicBezTo>
                  <a:cubicBezTo>
                    <a:pt x="583" y="91"/>
                    <a:pt x="579" y="88"/>
                    <a:pt x="575" y="85"/>
                  </a:cubicBezTo>
                  <a:cubicBezTo>
                    <a:pt x="575" y="85"/>
                    <a:pt x="575" y="85"/>
                    <a:pt x="574" y="84"/>
                  </a:cubicBezTo>
                  <a:cubicBezTo>
                    <a:pt x="575" y="85"/>
                    <a:pt x="577" y="86"/>
                    <a:pt x="577" y="86"/>
                  </a:cubicBezTo>
                  <a:cubicBezTo>
                    <a:pt x="578" y="87"/>
                    <a:pt x="578" y="87"/>
                    <a:pt x="578" y="87"/>
                  </a:cubicBezTo>
                  <a:cubicBezTo>
                    <a:pt x="579" y="88"/>
                    <a:pt x="580" y="88"/>
                    <a:pt x="582" y="90"/>
                  </a:cubicBezTo>
                  <a:cubicBezTo>
                    <a:pt x="584" y="92"/>
                    <a:pt x="589" y="95"/>
                    <a:pt x="590" y="97"/>
                  </a:cubicBezTo>
                  <a:close/>
                  <a:moveTo>
                    <a:pt x="591" y="96"/>
                  </a:moveTo>
                  <a:cubicBezTo>
                    <a:pt x="590" y="95"/>
                    <a:pt x="591" y="96"/>
                    <a:pt x="591" y="97"/>
                  </a:cubicBezTo>
                  <a:cubicBezTo>
                    <a:pt x="589" y="94"/>
                    <a:pt x="581" y="89"/>
                    <a:pt x="579" y="87"/>
                  </a:cubicBezTo>
                  <a:cubicBezTo>
                    <a:pt x="583" y="89"/>
                    <a:pt x="588" y="94"/>
                    <a:pt x="591" y="96"/>
                  </a:cubicBezTo>
                  <a:close/>
                  <a:moveTo>
                    <a:pt x="585" y="89"/>
                  </a:moveTo>
                  <a:cubicBezTo>
                    <a:pt x="586" y="90"/>
                    <a:pt x="583" y="87"/>
                    <a:pt x="581" y="85"/>
                  </a:cubicBezTo>
                  <a:cubicBezTo>
                    <a:pt x="581" y="85"/>
                    <a:pt x="584" y="88"/>
                    <a:pt x="585" y="89"/>
                  </a:cubicBezTo>
                  <a:close/>
                  <a:moveTo>
                    <a:pt x="586" y="91"/>
                  </a:moveTo>
                  <a:cubicBezTo>
                    <a:pt x="586" y="92"/>
                    <a:pt x="586" y="92"/>
                    <a:pt x="586" y="92"/>
                  </a:cubicBezTo>
                  <a:cubicBezTo>
                    <a:pt x="582" y="89"/>
                    <a:pt x="582" y="88"/>
                    <a:pt x="586" y="91"/>
                  </a:cubicBezTo>
                  <a:close/>
                  <a:moveTo>
                    <a:pt x="579" y="116"/>
                  </a:moveTo>
                  <a:cubicBezTo>
                    <a:pt x="578" y="115"/>
                    <a:pt x="577" y="115"/>
                    <a:pt x="576" y="113"/>
                  </a:cubicBezTo>
                  <a:cubicBezTo>
                    <a:pt x="574" y="112"/>
                    <a:pt x="575" y="113"/>
                    <a:pt x="576" y="113"/>
                  </a:cubicBezTo>
                  <a:cubicBezTo>
                    <a:pt x="577" y="114"/>
                    <a:pt x="578" y="115"/>
                    <a:pt x="579" y="116"/>
                  </a:cubicBezTo>
                  <a:close/>
                  <a:moveTo>
                    <a:pt x="579" y="87"/>
                  </a:moveTo>
                  <a:cubicBezTo>
                    <a:pt x="581" y="88"/>
                    <a:pt x="579" y="86"/>
                    <a:pt x="580" y="87"/>
                  </a:cubicBezTo>
                  <a:cubicBezTo>
                    <a:pt x="582" y="88"/>
                    <a:pt x="582" y="89"/>
                    <a:pt x="579" y="87"/>
                  </a:cubicBezTo>
                  <a:close/>
                  <a:moveTo>
                    <a:pt x="580" y="84"/>
                  </a:moveTo>
                  <a:cubicBezTo>
                    <a:pt x="580" y="84"/>
                    <a:pt x="576" y="81"/>
                    <a:pt x="576" y="81"/>
                  </a:cubicBezTo>
                  <a:cubicBezTo>
                    <a:pt x="578" y="82"/>
                    <a:pt x="580" y="83"/>
                    <a:pt x="580" y="84"/>
                  </a:cubicBezTo>
                  <a:close/>
                  <a:moveTo>
                    <a:pt x="573" y="110"/>
                  </a:moveTo>
                  <a:cubicBezTo>
                    <a:pt x="574" y="111"/>
                    <a:pt x="572" y="110"/>
                    <a:pt x="573" y="111"/>
                  </a:cubicBezTo>
                  <a:cubicBezTo>
                    <a:pt x="574" y="112"/>
                    <a:pt x="570" y="108"/>
                    <a:pt x="570" y="109"/>
                  </a:cubicBezTo>
                  <a:cubicBezTo>
                    <a:pt x="569" y="108"/>
                    <a:pt x="569" y="108"/>
                    <a:pt x="568" y="107"/>
                  </a:cubicBezTo>
                  <a:cubicBezTo>
                    <a:pt x="567" y="106"/>
                    <a:pt x="569" y="107"/>
                    <a:pt x="568" y="107"/>
                  </a:cubicBezTo>
                  <a:cubicBezTo>
                    <a:pt x="567" y="106"/>
                    <a:pt x="567" y="106"/>
                    <a:pt x="566" y="105"/>
                  </a:cubicBezTo>
                  <a:cubicBezTo>
                    <a:pt x="566" y="105"/>
                    <a:pt x="566" y="105"/>
                    <a:pt x="566" y="105"/>
                  </a:cubicBezTo>
                  <a:cubicBezTo>
                    <a:pt x="564" y="103"/>
                    <a:pt x="565" y="105"/>
                    <a:pt x="562" y="102"/>
                  </a:cubicBezTo>
                  <a:cubicBezTo>
                    <a:pt x="562" y="102"/>
                    <a:pt x="564" y="103"/>
                    <a:pt x="566" y="105"/>
                  </a:cubicBezTo>
                  <a:cubicBezTo>
                    <a:pt x="565" y="104"/>
                    <a:pt x="565" y="103"/>
                    <a:pt x="564" y="103"/>
                  </a:cubicBezTo>
                  <a:cubicBezTo>
                    <a:pt x="566" y="104"/>
                    <a:pt x="567" y="105"/>
                    <a:pt x="569" y="107"/>
                  </a:cubicBezTo>
                  <a:cubicBezTo>
                    <a:pt x="568" y="107"/>
                    <a:pt x="571" y="109"/>
                    <a:pt x="573" y="110"/>
                  </a:cubicBezTo>
                  <a:close/>
                  <a:moveTo>
                    <a:pt x="574" y="96"/>
                  </a:moveTo>
                  <a:cubicBezTo>
                    <a:pt x="573" y="97"/>
                    <a:pt x="572" y="95"/>
                    <a:pt x="570" y="94"/>
                  </a:cubicBezTo>
                  <a:cubicBezTo>
                    <a:pt x="569" y="93"/>
                    <a:pt x="572" y="95"/>
                    <a:pt x="574" y="96"/>
                  </a:cubicBezTo>
                  <a:close/>
                  <a:moveTo>
                    <a:pt x="574" y="83"/>
                  </a:moveTo>
                  <a:cubicBezTo>
                    <a:pt x="575" y="84"/>
                    <a:pt x="572" y="82"/>
                    <a:pt x="571" y="81"/>
                  </a:cubicBezTo>
                  <a:cubicBezTo>
                    <a:pt x="571" y="81"/>
                    <a:pt x="573" y="82"/>
                    <a:pt x="574" y="83"/>
                  </a:cubicBezTo>
                  <a:close/>
                  <a:moveTo>
                    <a:pt x="572" y="84"/>
                  </a:moveTo>
                  <a:cubicBezTo>
                    <a:pt x="571" y="82"/>
                    <a:pt x="570" y="82"/>
                    <a:pt x="568" y="80"/>
                  </a:cubicBezTo>
                  <a:cubicBezTo>
                    <a:pt x="568" y="80"/>
                    <a:pt x="573" y="84"/>
                    <a:pt x="572" y="84"/>
                  </a:cubicBezTo>
                  <a:close/>
                  <a:moveTo>
                    <a:pt x="571" y="99"/>
                  </a:moveTo>
                  <a:cubicBezTo>
                    <a:pt x="571" y="99"/>
                    <a:pt x="570" y="98"/>
                    <a:pt x="569" y="98"/>
                  </a:cubicBezTo>
                  <a:cubicBezTo>
                    <a:pt x="569" y="98"/>
                    <a:pt x="569" y="98"/>
                    <a:pt x="570" y="99"/>
                  </a:cubicBezTo>
                  <a:cubicBezTo>
                    <a:pt x="569" y="99"/>
                    <a:pt x="568" y="97"/>
                    <a:pt x="567" y="97"/>
                  </a:cubicBezTo>
                  <a:cubicBezTo>
                    <a:pt x="568" y="97"/>
                    <a:pt x="569" y="98"/>
                    <a:pt x="571" y="99"/>
                  </a:cubicBezTo>
                  <a:close/>
                  <a:moveTo>
                    <a:pt x="548" y="61"/>
                  </a:moveTo>
                  <a:cubicBezTo>
                    <a:pt x="550" y="62"/>
                    <a:pt x="541" y="57"/>
                    <a:pt x="546" y="59"/>
                  </a:cubicBezTo>
                  <a:cubicBezTo>
                    <a:pt x="545" y="58"/>
                    <a:pt x="544" y="58"/>
                    <a:pt x="543" y="58"/>
                  </a:cubicBezTo>
                  <a:cubicBezTo>
                    <a:pt x="543" y="58"/>
                    <a:pt x="544" y="58"/>
                    <a:pt x="544" y="58"/>
                  </a:cubicBezTo>
                  <a:cubicBezTo>
                    <a:pt x="541" y="57"/>
                    <a:pt x="538" y="55"/>
                    <a:pt x="538" y="55"/>
                  </a:cubicBezTo>
                  <a:cubicBezTo>
                    <a:pt x="536" y="54"/>
                    <a:pt x="536" y="54"/>
                    <a:pt x="533" y="52"/>
                  </a:cubicBezTo>
                  <a:cubicBezTo>
                    <a:pt x="533" y="52"/>
                    <a:pt x="534" y="52"/>
                    <a:pt x="535" y="53"/>
                  </a:cubicBezTo>
                  <a:cubicBezTo>
                    <a:pt x="536" y="54"/>
                    <a:pt x="537" y="54"/>
                    <a:pt x="537" y="54"/>
                  </a:cubicBezTo>
                  <a:cubicBezTo>
                    <a:pt x="535" y="53"/>
                    <a:pt x="533" y="52"/>
                    <a:pt x="532" y="51"/>
                  </a:cubicBezTo>
                  <a:cubicBezTo>
                    <a:pt x="531" y="51"/>
                    <a:pt x="534" y="52"/>
                    <a:pt x="533" y="52"/>
                  </a:cubicBezTo>
                  <a:cubicBezTo>
                    <a:pt x="530" y="51"/>
                    <a:pt x="530" y="50"/>
                    <a:pt x="527" y="49"/>
                  </a:cubicBezTo>
                  <a:cubicBezTo>
                    <a:pt x="526" y="48"/>
                    <a:pt x="530" y="50"/>
                    <a:pt x="529" y="50"/>
                  </a:cubicBezTo>
                  <a:cubicBezTo>
                    <a:pt x="529" y="49"/>
                    <a:pt x="527" y="48"/>
                    <a:pt x="526" y="48"/>
                  </a:cubicBezTo>
                  <a:cubicBezTo>
                    <a:pt x="524" y="47"/>
                    <a:pt x="528" y="49"/>
                    <a:pt x="526" y="48"/>
                  </a:cubicBezTo>
                  <a:cubicBezTo>
                    <a:pt x="523" y="47"/>
                    <a:pt x="524" y="47"/>
                    <a:pt x="520" y="45"/>
                  </a:cubicBezTo>
                  <a:cubicBezTo>
                    <a:pt x="520" y="45"/>
                    <a:pt x="521" y="45"/>
                    <a:pt x="521" y="45"/>
                  </a:cubicBezTo>
                  <a:cubicBezTo>
                    <a:pt x="518" y="43"/>
                    <a:pt x="519" y="45"/>
                    <a:pt x="518" y="44"/>
                  </a:cubicBezTo>
                  <a:cubicBezTo>
                    <a:pt x="511" y="40"/>
                    <a:pt x="503" y="37"/>
                    <a:pt x="496" y="34"/>
                  </a:cubicBezTo>
                  <a:cubicBezTo>
                    <a:pt x="495" y="34"/>
                    <a:pt x="489" y="31"/>
                    <a:pt x="489" y="31"/>
                  </a:cubicBezTo>
                  <a:cubicBezTo>
                    <a:pt x="487" y="31"/>
                    <a:pt x="488" y="31"/>
                    <a:pt x="484" y="30"/>
                  </a:cubicBezTo>
                  <a:cubicBezTo>
                    <a:pt x="483" y="29"/>
                    <a:pt x="478" y="27"/>
                    <a:pt x="474" y="26"/>
                  </a:cubicBezTo>
                  <a:cubicBezTo>
                    <a:pt x="473" y="26"/>
                    <a:pt x="471" y="25"/>
                    <a:pt x="470" y="25"/>
                  </a:cubicBezTo>
                  <a:cubicBezTo>
                    <a:pt x="469" y="24"/>
                    <a:pt x="468" y="24"/>
                    <a:pt x="467" y="24"/>
                  </a:cubicBezTo>
                  <a:cubicBezTo>
                    <a:pt x="464" y="23"/>
                    <a:pt x="462" y="23"/>
                    <a:pt x="461" y="22"/>
                  </a:cubicBezTo>
                  <a:cubicBezTo>
                    <a:pt x="461" y="22"/>
                    <a:pt x="462" y="22"/>
                    <a:pt x="463" y="23"/>
                  </a:cubicBezTo>
                  <a:cubicBezTo>
                    <a:pt x="463" y="22"/>
                    <a:pt x="463" y="22"/>
                    <a:pt x="462" y="22"/>
                  </a:cubicBezTo>
                  <a:cubicBezTo>
                    <a:pt x="460" y="22"/>
                    <a:pt x="452" y="20"/>
                    <a:pt x="449" y="19"/>
                  </a:cubicBezTo>
                  <a:cubicBezTo>
                    <a:pt x="445" y="18"/>
                    <a:pt x="441" y="17"/>
                    <a:pt x="436" y="16"/>
                  </a:cubicBezTo>
                  <a:cubicBezTo>
                    <a:pt x="436" y="16"/>
                    <a:pt x="438" y="16"/>
                    <a:pt x="438" y="16"/>
                  </a:cubicBezTo>
                  <a:cubicBezTo>
                    <a:pt x="439" y="16"/>
                    <a:pt x="442" y="17"/>
                    <a:pt x="443" y="17"/>
                  </a:cubicBezTo>
                  <a:cubicBezTo>
                    <a:pt x="443" y="17"/>
                    <a:pt x="442" y="17"/>
                    <a:pt x="440" y="16"/>
                  </a:cubicBezTo>
                  <a:cubicBezTo>
                    <a:pt x="443" y="17"/>
                    <a:pt x="448" y="18"/>
                    <a:pt x="453" y="19"/>
                  </a:cubicBezTo>
                  <a:cubicBezTo>
                    <a:pt x="452" y="19"/>
                    <a:pt x="452" y="19"/>
                    <a:pt x="453" y="19"/>
                  </a:cubicBezTo>
                  <a:cubicBezTo>
                    <a:pt x="454" y="20"/>
                    <a:pt x="456" y="20"/>
                    <a:pt x="457" y="21"/>
                  </a:cubicBezTo>
                  <a:cubicBezTo>
                    <a:pt x="459" y="21"/>
                    <a:pt x="464" y="22"/>
                    <a:pt x="468" y="23"/>
                  </a:cubicBezTo>
                  <a:cubicBezTo>
                    <a:pt x="472" y="24"/>
                    <a:pt x="475" y="25"/>
                    <a:pt x="474" y="25"/>
                  </a:cubicBezTo>
                  <a:cubicBezTo>
                    <a:pt x="480" y="27"/>
                    <a:pt x="482" y="27"/>
                    <a:pt x="488" y="29"/>
                  </a:cubicBezTo>
                  <a:cubicBezTo>
                    <a:pt x="489" y="29"/>
                    <a:pt x="491" y="30"/>
                    <a:pt x="492" y="31"/>
                  </a:cubicBezTo>
                  <a:cubicBezTo>
                    <a:pt x="493" y="31"/>
                    <a:pt x="502" y="34"/>
                    <a:pt x="506" y="36"/>
                  </a:cubicBezTo>
                  <a:cubicBezTo>
                    <a:pt x="508" y="37"/>
                    <a:pt x="508" y="37"/>
                    <a:pt x="509" y="37"/>
                  </a:cubicBezTo>
                  <a:cubicBezTo>
                    <a:pt x="512" y="39"/>
                    <a:pt x="516" y="41"/>
                    <a:pt x="520" y="43"/>
                  </a:cubicBezTo>
                  <a:cubicBezTo>
                    <a:pt x="524" y="45"/>
                    <a:pt x="527" y="46"/>
                    <a:pt x="531" y="48"/>
                  </a:cubicBezTo>
                  <a:cubicBezTo>
                    <a:pt x="531" y="49"/>
                    <a:pt x="535" y="51"/>
                    <a:pt x="539" y="53"/>
                  </a:cubicBezTo>
                  <a:cubicBezTo>
                    <a:pt x="540" y="54"/>
                    <a:pt x="543" y="56"/>
                    <a:pt x="546" y="58"/>
                  </a:cubicBezTo>
                  <a:cubicBezTo>
                    <a:pt x="548" y="59"/>
                    <a:pt x="549" y="59"/>
                    <a:pt x="551" y="60"/>
                  </a:cubicBezTo>
                  <a:cubicBezTo>
                    <a:pt x="552" y="61"/>
                    <a:pt x="553" y="62"/>
                    <a:pt x="554" y="62"/>
                  </a:cubicBezTo>
                  <a:cubicBezTo>
                    <a:pt x="557" y="64"/>
                    <a:pt x="554" y="62"/>
                    <a:pt x="555" y="63"/>
                  </a:cubicBezTo>
                  <a:cubicBezTo>
                    <a:pt x="557" y="65"/>
                    <a:pt x="563" y="68"/>
                    <a:pt x="565" y="70"/>
                  </a:cubicBezTo>
                  <a:cubicBezTo>
                    <a:pt x="562" y="68"/>
                    <a:pt x="569" y="73"/>
                    <a:pt x="571" y="75"/>
                  </a:cubicBezTo>
                  <a:cubicBezTo>
                    <a:pt x="569" y="74"/>
                    <a:pt x="565" y="71"/>
                    <a:pt x="563" y="69"/>
                  </a:cubicBezTo>
                  <a:cubicBezTo>
                    <a:pt x="562" y="69"/>
                    <a:pt x="562" y="69"/>
                    <a:pt x="560" y="67"/>
                  </a:cubicBezTo>
                  <a:cubicBezTo>
                    <a:pt x="560" y="67"/>
                    <a:pt x="560" y="68"/>
                    <a:pt x="560" y="67"/>
                  </a:cubicBezTo>
                  <a:cubicBezTo>
                    <a:pt x="550" y="61"/>
                    <a:pt x="541" y="55"/>
                    <a:pt x="533" y="51"/>
                  </a:cubicBezTo>
                  <a:cubicBezTo>
                    <a:pt x="531" y="50"/>
                    <a:pt x="526" y="47"/>
                    <a:pt x="526" y="47"/>
                  </a:cubicBezTo>
                  <a:cubicBezTo>
                    <a:pt x="529" y="49"/>
                    <a:pt x="533" y="51"/>
                    <a:pt x="536" y="53"/>
                  </a:cubicBezTo>
                  <a:cubicBezTo>
                    <a:pt x="540" y="55"/>
                    <a:pt x="544" y="57"/>
                    <a:pt x="547" y="59"/>
                  </a:cubicBezTo>
                  <a:cubicBezTo>
                    <a:pt x="546" y="59"/>
                    <a:pt x="546" y="59"/>
                    <a:pt x="546" y="59"/>
                  </a:cubicBezTo>
                  <a:cubicBezTo>
                    <a:pt x="546" y="59"/>
                    <a:pt x="548" y="60"/>
                    <a:pt x="549" y="61"/>
                  </a:cubicBezTo>
                  <a:cubicBezTo>
                    <a:pt x="551" y="62"/>
                    <a:pt x="552" y="63"/>
                    <a:pt x="552" y="63"/>
                  </a:cubicBezTo>
                  <a:cubicBezTo>
                    <a:pt x="554" y="64"/>
                    <a:pt x="556" y="66"/>
                    <a:pt x="558" y="66"/>
                  </a:cubicBezTo>
                  <a:cubicBezTo>
                    <a:pt x="561" y="68"/>
                    <a:pt x="564" y="70"/>
                    <a:pt x="564" y="71"/>
                  </a:cubicBezTo>
                  <a:cubicBezTo>
                    <a:pt x="562" y="69"/>
                    <a:pt x="561" y="69"/>
                    <a:pt x="560" y="68"/>
                  </a:cubicBezTo>
                  <a:cubicBezTo>
                    <a:pt x="562" y="69"/>
                    <a:pt x="563" y="70"/>
                    <a:pt x="565" y="72"/>
                  </a:cubicBezTo>
                  <a:cubicBezTo>
                    <a:pt x="565" y="72"/>
                    <a:pt x="564" y="71"/>
                    <a:pt x="566" y="72"/>
                  </a:cubicBezTo>
                  <a:cubicBezTo>
                    <a:pt x="569" y="74"/>
                    <a:pt x="570" y="75"/>
                    <a:pt x="572" y="77"/>
                  </a:cubicBezTo>
                  <a:cubicBezTo>
                    <a:pt x="570" y="76"/>
                    <a:pt x="568" y="74"/>
                    <a:pt x="567" y="74"/>
                  </a:cubicBezTo>
                  <a:cubicBezTo>
                    <a:pt x="565" y="73"/>
                    <a:pt x="565" y="72"/>
                    <a:pt x="565" y="72"/>
                  </a:cubicBezTo>
                  <a:cubicBezTo>
                    <a:pt x="561" y="70"/>
                    <a:pt x="561" y="70"/>
                    <a:pt x="556" y="66"/>
                  </a:cubicBezTo>
                  <a:cubicBezTo>
                    <a:pt x="556" y="67"/>
                    <a:pt x="557" y="68"/>
                    <a:pt x="556" y="67"/>
                  </a:cubicBezTo>
                  <a:cubicBezTo>
                    <a:pt x="552" y="64"/>
                    <a:pt x="553" y="65"/>
                    <a:pt x="551" y="63"/>
                  </a:cubicBezTo>
                  <a:cubicBezTo>
                    <a:pt x="553" y="64"/>
                    <a:pt x="552" y="64"/>
                    <a:pt x="554" y="65"/>
                  </a:cubicBezTo>
                  <a:cubicBezTo>
                    <a:pt x="555" y="66"/>
                    <a:pt x="554" y="65"/>
                    <a:pt x="555" y="66"/>
                  </a:cubicBezTo>
                  <a:cubicBezTo>
                    <a:pt x="552" y="63"/>
                    <a:pt x="549" y="62"/>
                    <a:pt x="545" y="59"/>
                  </a:cubicBezTo>
                  <a:cubicBezTo>
                    <a:pt x="545" y="59"/>
                    <a:pt x="549" y="61"/>
                    <a:pt x="548" y="61"/>
                  </a:cubicBezTo>
                  <a:close/>
                  <a:moveTo>
                    <a:pt x="568" y="76"/>
                  </a:moveTo>
                  <a:cubicBezTo>
                    <a:pt x="568" y="75"/>
                    <a:pt x="566" y="74"/>
                    <a:pt x="564" y="73"/>
                  </a:cubicBezTo>
                  <a:cubicBezTo>
                    <a:pt x="565" y="73"/>
                    <a:pt x="567" y="74"/>
                    <a:pt x="568" y="76"/>
                  </a:cubicBezTo>
                  <a:close/>
                  <a:moveTo>
                    <a:pt x="567" y="80"/>
                  </a:moveTo>
                  <a:cubicBezTo>
                    <a:pt x="566" y="79"/>
                    <a:pt x="565" y="79"/>
                    <a:pt x="566" y="79"/>
                  </a:cubicBezTo>
                  <a:cubicBezTo>
                    <a:pt x="564" y="78"/>
                    <a:pt x="564" y="78"/>
                    <a:pt x="564" y="78"/>
                  </a:cubicBezTo>
                  <a:cubicBezTo>
                    <a:pt x="563" y="77"/>
                    <a:pt x="565" y="78"/>
                    <a:pt x="564" y="78"/>
                  </a:cubicBezTo>
                  <a:cubicBezTo>
                    <a:pt x="563" y="77"/>
                    <a:pt x="563" y="77"/>
                    <a:pt x="561" y="75"/>
                  </a:cubicBezTo>
                  <a:cubicBezTo>
                    <a:pt x="561" y="75"/>
                    <a:pt x="562" y="76"/>
                    <a:pt x="562" y="76"/>
                  </a:cubicBezTo>
                  <a:cubicBezTo>
                    <a:pt x="562" y="75"/>
                    <a:pt x="560" y="75"/>
                    <a:pt x="558" y="73"/>
                  </a:cubicBezTo>
                  <a:cubicBezTo>
                    <a:pt x="561" y="74"/>
                    <a:pt x="565" y="77"/>
                    <a:pt x="567" y="79"/>
                  </a:cubicBezTo>
                  <a:cubicBezTo>
                    <a:pt x="565" y="78"/>
                    <a:pt x="568" y="81"/>
                    <a:pt x="567" y="80"/>
                  </a:cubicBezTo>
                  <a:close/>
                  <a:moveTo>
                    <a:pt x="566" y="78"/>
                  </a:moveTo>
                  <a:cubicBezTo>
                    <a:pt x="566" y="78"/>
                    <a:pt x="560" y="73"/>
                    <a:pt x="559" y="73"/>
                  </a:cubicBezTo>
                  <a:cubicBezTo>
                    <a:pt x="562" y="75"/>
                    <a:pt x="564" y="76"/>
                    <a:pt x="566" y="78"/>
                  </a:cubicBezTo>
                  <a:close/>
                  <a:moveTo>
                    <a:pt x="565" y="73"/>
                  </a:moveTo>
                  <a:cubicBezTo>
                    <a:pt x="565" y="73"/>
                    <a:pt x="564" y="73"/>
                    <a:pt x="563" y="72"/>
                  </a:cubicBezTo>
                  <a:cubicBezTo>
                    <a:pt x="562" y="71"/>
                    <a:pt x="561" y="70"/>
                    <a:pt x="562" y="70"/>
                  </a:cubicBezTo>
                  <a:cubicBezTo>
                    <a:pt x="564" y="72"/>
                    <a:pt x="563" y="72"/>
                    <a:pt x="565" y="73"/>
                  </a:cubicBezTo>
                  <a:close/>
                  <a:moveTo>
                    <a:pt x="560" y="100"/>
                  </a:moveTo>
                  <a:cubicBezTo>
                    <a:pt x="562" y="101"/>
                    <a:pt x="562" y="101"/>
                    <a:pt x="563" y="102"/>
                  </a:cubicBezTo>
                  <a:cubicBezTo>
                    <a:pt x="563" y="102"/>
                    <a:pt x="562" y="101"/>
                    <a:pt x="561" y="101"/>
                  </a:cubicBezTo>
                  <a:cubicBezTo>
                    <a:pt x="560" y="100"/>
                    <a:pt x="561" y="101"/>
                    <a:pt x="559" y="99"/>
                  </a:cubicBezTo>
                  <a:cubicBezTo>
                    <a:pt x="559" y="99"/>
                    <a:pt x="559" y="99"/>
                    <a:pt x="559" y="99"/>
                  </a:cubicBezTo>
                  <a:cubicBezTo>
                    <a:pt x="560" y="100"/>
                    <a:pt x="561" y="100"/>
                    <a:pt x="560" y="100"/>
                  </a:cubicBezTo>
                  <a:close/>
                  <a:moveTo>
                    <a:pt x="563" y="72"/>
                  </a:moveTo>
                  <a:cubicBezTo>
                    <a:pt x="563" y="72"/>
                    <a:pt x="560" y="70"/>
                    <a:pt x="559" y="69"/>
                  </a:cubicBezTo>
                  <a:cubicBezTo>
                    <a:pt x="559" y="69"/>
                    <a:pt x="560" y="69"/>
                    <a:pt x="560" y="69"/>
                  </a:cubicBezTo>
                  <a:cubicBezTo>
                    <a:pt x="561" y="70"/>
                    <a:pt x="560" y="70"/>
                    <a:pt x="563" y="72"/>
                  </a:cubicBezTo>
                  <a:close/>
                  <a:moveTo>
                    <a:pt x="553" y="81"/>
                  </a:moveTo>
                  <a:cubicBezTo>
                    <a:pt x="554" y="81"/>
                    <a:pt x="555" y="82"/>
                    <a:pt x="556" y="83"/>
                  </a:cubicBezTo>
                  <a:cubicBezTo>
                    <a:pt x="557" y="84"/>
                    <a:pt x="557" y="84"/>
                    <a:pt x="558" y="85"/>
                  </a:cubicBezTo>
                  <a:cubicBezTo>
                    <a:pt x="558" y="85"/>
                    <a:pt x="555" y="83"/>
                    <a:pt x="554" y="82"/>
                  </a:cubicBezTo>
                  <a:cubicBezTo>
                    <a:pt x="554" y="82"/>
                    <a:pt x="552" y="81"/>
                    <a:pt x="553" y="81"/>
                  </a:cubicBezTo>
                  <a:cubicBezTo>
                    <a:pt x="551" y="80"/>
                    <a:pt x="550" y="80"/>
                    <a:pt x="548" y="78"/>
                  </a:cubicBezTo>
                  <a:cubicBezTo>
                    <a:pt x="548" y="78"/>
                    <a:pt x="552" y="80"/>
                    <a:pt x="549" y="78"/>
                  </a:cubicBezTo>
                  <a:cubicBezTo>
                    <a:pt x="549" y="78"/>
                    <a:pt x="550" y="79"/>
                    <a:pt x="552" y="80"/>
                  </a:cubicBezTo>
                  <a:cubicBezTo>
                    <a:pt x="552" y="80"/>
                    <a:pt x="551" y="79"/>
                    <a:pt x="551" y="80"/>
                  </a:cubicBezTo>
                  <a:cubicBezTo>
                    <a:pt x="553" y="81"/>
                    <a:pt x="554" y="81"/>
                    <a:pt x="557" y="83"/>
                  </a:cubicBezTo>
                  <a:cubicBezTo>
                    <a:pt x="553" y="81"/>
                    <a:pt x="557" y="83"/>
                    <a:pt x="553" y="81"/>
                  </a:cubicBezTo>
                  <a:close/>
                  <a:moveTo>
                    <a:pt x="552" y="64"/>
                  </a:moveTo>
                  <a:cubicBezTo>
                    <a:pt x="553" y="65"/>
                    <a:pt x="549" y="62"/>
                    <a:pt x="547" y="61"/>
                  </a:cubicBezTo>
                  <a:cubicBezTo>
                    <a:pt x="547" y="61"/>
                    <a:pt x="548" y="62"/>
                    <a:pt x="549" y="62"/>
                  </a:cubicBezTo>
                  <a:cubicBezTo>
                    <a:pt x="550" y="63"/>
                    <a:pt x="551" y="64"/>
                    <a:pt x="552" y="64"/>
                  </a:cubicBezTo>
                  <a:close/>
                  <a:moveTo>
                    <a:pt x="548" y="78"/>
                  </a:moveTo>
                  <a:cubicBezTo>
                    <a:pt x="547" y="77"/>
                    <a:pt x="547" y="77"/>
                    <a:pt x="547" y="77"/>
                  </a:cubicBezTo>
                  <a:cubicBezTo>
                    <a:pt x="544" y="76"/>
                    <a:pt x="545" y="76"/>
                    <a:pt x="543" y="75"/>
                  </a:cubicBezTo>
                  <a:cubicBezTo>
                    <a:pt x="543" y="75"/>
                    <a:pt x="548" y="77"/>
                    <a:pt x="545" y="76"/>
                  </a:cubicBezTo>
                  <a:cubicBezTo>
                    <a:pt x="546" y="76"/>
                    <a:pt x="547" y="77"/>
                    <a:pt x="548" y="78"/>
                  </a:cubicBezTo>
                  <a:close/>
                  <a:moveTo>
                    <a:pt x="542" y="74"/>
                  </a:moveTo>
                  <a:cubicBezTo>
                    <a:pt x="542" y="74"/>
                    <a:pt x="539" y="72"/>
                    <a:pt x="540" y="73"/>
                  </a:cubicBezTo>
                  <a:cubicBezTo>
                    <a:pt x="539" y="72"/>
                    <a:pt x="540" y="73"/>
                    <a:pt x="537" y="71"/>
                  </a:cubicBezTo>
                  <a:cubicBezTo>
                    <a:pt x="540" y="73"/>
                    <a:pt x="537" y="71"/>
                    <a:pt x="536" y="70"/>
                  </a:cubicBezTo>
                  <a:cubicBezTo>
                    <a:pt x="537" y="71"/>
                    <a:pt x="540" y="72"/>
                    <a:pt x="542" y="74"/>
                  </a:cubicBezTo>
                  <a:close/>
                  <a:moveTo>
                    <a:pt x="537" y="70"/>
                  </a:moveTo>
                  <a:cubicBezTo>
                    <a:pt x="537" y="70"/>
                    <a:pt x="538" y="71"/>
                    <a:pt x="540" y="72"/>
                  </a:cubicBezTo>
                  <a:cubicBezTo>
                    <a:pt x="540" y="72"/>
                    <a:pt x="540" y="72"/>
                    <a:pt x="540" y="72"/>
                  </a:cubicBezTo>
                  <a:cubicBezTo>
                    <a:pt x="539" y="72"/>
                    <a:pt x="539" y="72"/>
                    <a:pt x="538" y="71"/>
                  </a:cubicBezTo>
                  <a:cubicBezTo>
                    <a:pt x="539" y="71"/>
                    <a:pt x="539" y="71"/>
                    <a:pt x="537" y="70"/>
                  </a:cubicBezTo>
                  <a:close/>
                  <a:moveTo>
                    <a:pt x="538" y="56"/>
                  </a:moveTo>
                  <a:cubicBezTo>
                    <a:pt x="539" y="56"/>
                    <a:pt x="535" y="54"/>
                    <a:pt x="534" y="53"/>
                  </a:cubicBezTo>
                  <a:cubicBezTo>
                    <a:pt x="534" y="53"/>
                    <a:pt x="536" y="54"/>
                    <a:pt x="538" y="56"/>
                  </a:cubicBezTo>
                  <a:close/>
                  <a:moveTo>
                    <a:pt x="537" y="85"/>
                  </a:moveTo>
                  <a:cubicBezTo>
                    <a:pt x="538" y="85"/>
                    <a:pt x="536" y="84"/>
                    <a:pt x="537" y="85"/>
                  </a:cubicBezTo>
                  <a:cubicBezTo>
                    <a:pt x="535" y="84"/>
                    <a:pt x="531" y="82"/>
                    <a:pt x="531" y="81"/>
                  </a:cubicBezTo>
                  <a:cubicBezTo>
                    <a:pt x="536" y="85"/>
                    <a:pt x="535" y="83"/>
                    <a:pt x="537" y="85"/>
                  </a:cubicBezTo>
                  <a:close/>
                  <a:moveTo>
                    <a:pt x="535" y="74"/>
                  </a:moveTo>
                  <a:cubicBezTo>
                    <a:pt x="535" y="73"/>
                    <a:pt x="534" y="73"/>
                    <a:pt x="535" y="74"/>
                  </a:cubicBezTo>
                  <a:cubicBezTo>
                    <a:pt x="533" y="73"/>
                    <a:pt x="533" y="73"/>
                    <a:pt x="532" y="72"/>
                  </a:cubicBezTo>
                  <a:cubicBezTo>
                    <a:pt x="532" y="72"/>
                    <a:pt x="533" y="72"/>
                    <a:pt x="535" y="74"/>
                  </a:cubicBezTo>
                  <a:close/>
                  <a:moveTo>
                    <a:pt x="531" y="67"/>
                  </a:moveTo>
                  <a:cubicBezTo>
                    <a:pt x="532" y="68"/>
                    <a:pt x="528" y="66"/>
                    <a:pt x="528" y="66"/>
                  </a:cubicBezTo>
                  <a:cubicBezTo>
                    <a:pt x="525" y="64"/>
                    <a:pt x="528" y="65"/>
                    <a:pt x="526" y="65"/>
                  </a:cubicBezTo>
                  <a:cubicBezTo>
                    <a:pt x="525" y="64"/>
                    <a:pt x="522" y="63"/>
                    <a:pt x="520" y="61"/>
                  </a:cubicBezTo>
                  <a:cubicBezTo>
                    <a:pt x="524" y="63"/>
                    <a:pt x="528" y="65"/>
                    <a:pt x="531" y="67"/>
                  </a:cubicBezTo>
                  <a:close/>
                  <a:moveTo>
                    <a:pt x="529" y="66"/>
                  </a:moveTo>
                  <a:cubicBezTo>
                    <a:pt x="526" y="65"/>
                    <a:pt x="522" y="62"/>
                    <a:pt x="519" y="61"/>
                  </a:cubicBezTo>
                  <a:cubicBezTo>
                    <a:pt x="521" y="62"/>
                    <a:pt x="526" y="65"/>
                    <a:pt x="529" y="66"/>
                  </a:cubicBezTo>
                  <a:close/>
                  <a:moveTo>
                    <a:pt x="528" y="80"/>
                  </a:moveTo>
                  <a:cubicBezTo>
                    <a:pt x="526" y="79"/>
                    <a:pt x="527" y="79"/>
                    <a:pt x="525" y="78"/>
                  </a:cubicBezTo>
                  <a:cubicBezTo>
                    <a:pt x="526" y="78"/>
                    <a:pt x="530" y="81"/>
                    <a:pt x="528" y="80"/>
                  </a:cubicBezTo>
                  <a:close/>
                  <a:moveTo>
                    <a:pt x="520" y="68"/>
                  </a:moveTo>
                  <a:cubicBezTo>
                    <a:pt x="516" y="66"/>
                    <a:pt x="518" y="67"/>
                    <a:pt x="514" y="64"/>
                  </a:cubicBezTo>
                  <a:cubicBezTo>
                    <a:pt x="518" y="66"/>
                    <a:pt x="521" y="68"/>
                    <a:pt x="520" y="68"/>
                  </a:cubicBezTo>
                  <a:close/>
                  <a:moveTo>
                    <a:pt x="517" y="59"/>
                  </a:moveTo>
                  <a:cubicBezTo>
                    <a:pt x="516" y="59"/>
                    <a:pt x="515" y="59"/>
                    <a:pt x="514" y="58"/>
                  </a:cubicBezTo>
                  <a:cubicBezTo>
                    <a:pt x="512" y="57"/>
                    <a:pt x="511" y="57"/>
                    <a:pt x="510" y="56"/>
                  </a:cubicBezTo>
                  <a:cubicBezTo>
                    <a:pt x="510" y="56"/>
                    <a:pt x="506" y="54"/>
                    <a:pt x="502" y="52"/>
                  </a:cubicBezTo>
                  <a:cubicBezTo>
                    <a:pt x="502" y="52"/>
                    <a:pt x="502" y="53"/>
                    <a:pt x="502" y="52"/>
                  </a:cubicBezTo>
                  <a:cubicBezTo>
                    <a:pt x="505" y="53"/>
                    <a:pt x="504" y="54"/>
                    <a:pt x="506" y="54"/>
                  </a:cubicBezTo>
                  <a:cubicBezTo>
                    <a:pt x="506" y="54"/>
                    <a:pt x="509" y="56"/>
                    <a:pt x="510" y="56"/>
                  </a:cubicBezTo>
                  <a:cubicBezTo>
                    <a:pt x="511" y="56"/>
                    <a:pt x="513" y="58"/>
                    <a:pt x="514" y="58"/>
                  </a:cubicBezTo>
                  <a:cubicBezTo>
                    <a:pt x="515" y="58"/>
                    <a:pt x="516" y="59"/>
                    <a:pt x="517" y="59"/>
                  </a:cubicBezTo>
                  <a:close/>
                  <a:moveTo>
                    <a:pt x="513" y="61"/>
                  </a:moveTo>
                  <a:cubicBezTo>
                    <a:pt x="513" y="61"/>
                    <a:pt x="512" y="60"/>
                    <a:pt x="511" y="60"/>
                  </a:cubicBezTo>
                  <a:cubicBezTo>
                    <a:pt x="510" y="59"/>
                    <a:pt x="514" y="61"/>
                    <a:pt x="513" y="61"/>
                  </a:cubicBezTo>
                  <a:close/>
                  <a:moveTo>
                    <a:pt x="509" y="60"/>
                  </a:moveTo>
                  <a:cubicBezTo>
                    <a:pt x="508" y="60"/>
                    <a:pt x="504" y="58"/>
                    <a:pt x="501" y="57"/>
                  </a:cubicBezTo>
                  <a:cubicBezTo>
                    <a:pt x="503" y="58"/>
                    <a:pt x="505" y="59"/>
                    <a:pt x="509" y="60"/>
                  </a:cubicBezTo>
                  <a:close/>
                  <a:moveTo>
                    <a:pt x="508" y="59"/>
                  </a:moveTo>
                  <a:cubicBezTo>
                    <a:pt x="509" y="59"/>
                    <a:pt x="505" y="58"/>
                    <a:pt x="504" y="57"/>
                  </a:cubicBezTo>
                  <a:cubicBezTo>
                    <a:pt x="504" y="57"/>
                    <a:pt x="506" y="58"/>
                    <a:pt x="508" y="59"/>
                  </a:cubicBezTo>
                  <a:close/>
                  <a:moveTo>
                    <a:pt x="498" y="51"/>
                  </a:moveTo>
                  <a:cubicBezTo>
                    <a:pt x="497" y="50"/>
                    <a:pt x="496" y="50"/>
                    <a:pt x="496" y="50"/>
                  </a:cubicBezTo>
                  <a:cubicBezTo>
                    <a:pt x="493" y="49"/>
                    <a:pt x="498" y="50"/>
                    <a:pt x="498" y="51"/>
                  </a:cubicBezTo>
                  <a:close/>
                  <a:moveTo>
                    <a:pt x="497" y="53"/>
                  </a:moveTo>
                  <a:cubicBezTo>
                    <a:pt x="496" y="52"/>
                    <a:pt x="494" y="51"/>
                    <a:pt x="493" y="51"/>
                  </a:cubicBezTo>
                  <a:cubicBezTo>
                    <a:pt x="495" y="52"/>
                    <a:pt x="495" y="52"/>
                    <a:pt x="497" y="53"/>
                  </a:cubicBezTo>
                  <a:close/>
                  <a:moveTo>
                    <a:pt x="497" y="56"/>
                  </a:moveTo>
                  <a:cubicBezTo>
                    <a:pt x="495" y="55"/>
                    <a:pt x="491" y="54"/>
                    <a:pt x="487" y="53"/>
                  </a:cubicBezTo>
                  <a:cubicBezTo>
                    <a:pt x="487" y="52"/>
                    <a:pt x="492" y="54"/>
                    <a:pt x="491" y="54"/>
                  </a:cubicBezTo>
                  <a:cubicBezTo>
                    <a:pt x="493" y="54"/>
                    <a:pt x="495" y="55"/>
                    <a:pt x="497" y="56"/>
                  </a:cubicBezTo>
                  <a:close/>
                  <a:moveTo>
                    <a:pt x="490" y="53"/>
                  </a:moveTo>
                  <a:cubicBezTo>
                    <a:pt x="488" y="53"/>
                    <a:pt x="483" y="51"/>
                    <a:pt x="483" y="51"/>
                  </a:cubicBezTo>
                  <a:cubicBezTo>
                    <a:pt x="486" y="52"/>
                    <a:pt x="487" y="52"/>
                    <a:pt x="490" y="53"/>
                  </a:cubicBezTo>
                  <a:close/>
                  <a:moveTo>
                    <a:pt x="480" y="47"/>
                  </a:moveTo>
                  <a:cubicBezTo>
                    <a:pt x="478" y="46"/>
                    <a:pt x="478" y="46"/>
                    <a:pt x="475" y="45"/>
                  </a:cubicBezTo>
                  <a:cubicBezTo>
                    <a:pt x="475" y="44"/>
                    <a:pt x="476" y="45"/>
                    <a:pt x="476" y="45"/>
                  </a:cubicBezTo>
                  <a:cubicBezTo>
                    <a:pt x="480" y="46"/>
                    <a:pt x="480" y="46"/>
                    <a:pt x="480" y="46"/>
                  </a:cubicBezTo>
                  <a:cubicBezTo>
                    <a:pt x="481" y="46"/>
                    <a:pt x="481" y="47"/>
                    <a:pt x="480" y="47"/>
                  </a:cubicBezTo>
                  <a:close/>
                  <a:moveTo>
                    <a:pt x="477" y="33"/>
                  </a:moveTo>
                  <a:cubicBezTo>
                    <a:pt x="478" y="34"/>
                    <a:pt x="475" y="32"/>
                    <a:pt x="476" y="33"/>
                  </a:cubicBezTo>
                  <a:cubicBezTo>
                    <a:pt x="474" y="32"/>
                    <a:pt x="475" y="32"/>
                    <a:pt x="477" y="33"/>
                  </a:cubicBezTo>
                  <a:close/>
                  <a:moveTo>
                    <a:pt x="473" y="32"/>
                  </a:moveTo>
                  <a:cubicBezTo>
                    <a:pt x="468" y="30"/>
                    <a:pt x="470" y="31"/>
                    <a:pt x="464" y="29"/>
                  </a:cubicBezTo>
                  <a:cubicBezTo>
                    <a:pt x="464" y="29"/>
                    <a:pt x="463" y="29"/>
                    <a:pt x="463" y="29"/>
                  </a:cubicBezTo>
                  <a:cubicBezTo>
                    <a:pt x="465" y="29"/>
                    <a:pt x="467" y="30"/>
                    <a:pt x="469" y="30"/>
                  </a:cubicBezTo>
                  <a:cubicBezTo>
                    <a:pt x="470" y="31"/>
                    <a:pt x="472" y="31"/>
                    <a:pt x="474" y="32"/>
                  </a:cubicBezTo>
                  <a:cubicBezTo>
                    <a:pt x="474" y="32"/>
                    <a:pt x="474" y="32"/>
                    <a:pt x="471" y="32"/>
                  </a:cubicBezTo>
                  <a:cubicBezTo>
                    <a:pt x="471" y="31"/>
                    <a:pt x="472" y="31"/>
                    <a:pt x="473" y="32"/>
                  </a:cubicBezTo>
                  <a:close/>
                  <a:moveTo>
                    <a:pt x="471" y="43"/>
                  </a:moveTo>
                  <a:cubicBezTo>
                    <a:pt x="472" y="44"/>
                    <a:pt x="472" y="44"/>
                    <a:pt x="472" y="44"/>
                  </a:cubicBezTo>
                  <a:cubicBezTo>
                    <a:pt x="470" y="43"/>
                    <a:pt x="469" y="43"/>
                    <a:pt x="468" y="43"/>
                  </a:cubicBezTo>
                  <a:cubicBezTo>
                    <a:pt x="468" y="42"/>
                    <a:pt x="471" y="44"/>
                    <a:pt x="471" y="43"/>
                  </a:cubicBezTo>
                  <a:close/>
                  <a:moveTo>
                    <a:pt x="470" y="40"/>
                  </a:moveTo>
                  <a:cubicBezTo>
                    <a:pt x="472" y="41"/>
                    <a:pt x="468" y="40"/>
                    <a:pt x="468" y="40"/>
                  </a:cubicBezTo>
                  <a:cubicBezTo>
                    <a:pt x="466" y="39"/>
                    <a:pt x="469" y="40"/>
                    <a:pt x="468" y="40"/>
                  </a:cubicBezTo>
                  <a:cubicBezTo>
                    <a:pt x="466" y="39"/>
                    <a:pt x="466" y="39"/>
                    <a:pt x="465" y="39"/>
                  </a:cubicBezTo>
                  <a:cubicBezTo>
                    <a:pt x="467" y="39"/>
                    <a:pt x="469" y="40"/>
                    <a:pt x="470" y="40"/>
                  </a:cubicBezTo>
                  <a:close/>
                  <a:moveTo>
                    <a:pt x="464" y="38"/>
                  </a:moveTo>
                  <a:cubicBezTo>
                    <a:pt x="466" y="39"/>
                    <a:pt x="462" y="38"/>
                    <a:pt x="462" y="38"/>
                  </a:cubicBezTo>
                  <a:cubicBezTo>
                    <a:pt x="461" y="38"/>
                    <a:pt x="462" y="38"/>
                    <a:pt x="463" y="38"/>
                  </a:cubicBezTo>
                  <a:cubicBezTo>
                    <a:pt x="462" y="38"/>
                    <a:pt x="461" y="37"/>
                    <a:pt x="460" y="37"/>
                  </a:cubicBezTo>
                  <a:cubicBezTo>
                    <a:pt x="460" y="37"/>
                    <a:pt x="460" y="37"/>
                    <a:pt x="461" y="38"/>
                  </a:cubicBezTo>
                  <a:cubicBezTo>
                    <a:pt x="461" y="38"/>
                    <a:pt x="454" y="35"/>
                    <a:pt x="458" y="37"/>
                  </a:cubicBezTo>
                  <a:cubicBezTo>
                    <a:pt x="457" y="36"/>
                    <a:pt x="454" y="35"/>
                    <a:pt x="455" y="36"/>
                  </a:cubicBezTo>
                  <a:cubicBezTo>
                    <a:pt x="454" y="36"/>
                    <a:pt x="453" y="36"/>
                    <a:pt x="452" y="35"/>
                  </a:cubicBezTo>
                  <a:cubicBezTo>
                    <a:pt x="452" y="35"/>
                    <a:pt x="454" y="35"/>
                    <a:pt x="454" y="35"/>
                  </a:cubicBezTo>
                  <a:cubicBezTo>
                    <a:pt x="457" y="36"/>
                    <a:pt x="460" y="37"/>
                    <a:pt x="464" y="38"/>
                  </a:cubicBezTo>
                  <a:cubicBezTo>
                    <a:pt x="465" y="38"/>
                    <a:pt x="462" y="38"/>
                    <a:pt x="464" y="38"/>
                  </a:cubicBezTo>
                  <a:close/>
                  <a:moveTo>
                    <a:pt x="456" y="20"/>
                  </a:moveTo>
                  <a:cubicBezTo>
                    <a:pt x="456" y="19"/>
                    <a:pt x="456" y="19"/>
                    <a:pt x="456" y="19"/>
                  </a:cubicBezTo>
                  <a:cubicBezTo>
                    <a:pt x="459" y="20"/>
                    <a:pt x="459" y="21"/>
                    <a:pt x="456" y="20"/>
                  </a:cubicBezTo>
                  <a:close/>
                  <a:moveTo>
                    <a:pt x="455" y="19"/>
                  </a:moveTo>
                  <a:cubicBezTo>
                    <a:pt x="453" y="18"/>
                    <a:pt x="452" y="19"/>
                    <a:pt x="449" y="18"/>
                  </a:cubicBezTo>
                  <a:cubicBezTo>
                    <a:pt x="451" y="18"/>
                    <a:pt x="449" y="18"/>
                    <a:pt x="449" y="17"/>
                  </a:cubicBezTo>
                  <a:cubicBezTo>
                    <a:pt x="452" y="18"/>
                    <a:pt x="455" y="19"/>
                    <a:pt x="455" y="19"/>
                  </a:cubicBezTo>
                  <a:close/>
                  <a:moveTo>
                    <a:pt x="456" y="35"/>
                  </a:moveTo>
                  <a:cubicBezTo>
                    <a:pt x="456" y="35"/>
                    <a:pt x="455" y="35"/>
                    <a:pt x="455" y="35"/>
                  </a:cubicBezTo>
                  <a:cubicBezTo>
                    <a:pt x="453" y="35"/>
                    <a:pt x="454" y="35"/>
                    <a:pt x="452" y="34"/>
                  </a:cubicBezTo>
                  <a:cubicBezTo>
                    <a:pt x="452" y="34"/>
                    <a:pt x="455" y="35"/>
                    <a:pt x="456" y="35"/>
                  </a:cubicBezTo>
                  <a:close/>
                  <a:moveTo>
                    <a:pt x="438" y="31"/>
                  </a:moveTo>
                  <a:cubicBezTo>
                    <a:pt x="437" y="31"/>
                    <a:pt x="433" y="30"/>
                    <a:pt x="434" y="30"/>
                  </a:cubicBezTo>
                  <a:cubicBezTo>
                    <a:pt x="436" y="31"/>
                    <a:pt x="436" y="31"/>
                    <a:pt x="438" y="31"/>
                  </a:cubicBezTo>
                  <a:close/>
                  <a:moveTo>
                    <a:pt x="431" y="29"/>
                  </a:moveTo>
                  <a:cubicBezTo>
                    <a:pt x="429" y="28"/>
                    <a:pt x="426" y="28"/>
                    <a:pt x="425" y="27"/>
                  </a:cubicBezTo>
                  <a:cubicBezTo>
                    <a:pt x="429" y="28"/>
                    <a:pt x="430" y="28"/>
                    <a:pt x="431" y="29"/>
                  </a:cubicBezTo>
                  <a:close/>
                  <a:moveTo>
                    <a:pt x="424" y="28"/>
                  </a:moveTo>
                  <a:cubicBezTo>
                    <a:pt x="422" y="27"/>
                    <a:pt x="422" y="27"/>
                    <a:pt x="420" y="27"/>
                  </a:cubicBezTo>
                  <a:cubicBezTo>
                    <a:pt x="421" y="27"/>
                    <a:pt x="422" y="27"/>
                    <a:pt x="424" y="27"/>
                  </a:cubicBezTo>
                  <a:cubicBezTo>
                    <a:pt x="425" y="28"/>
                    <a:pt x="423" y="27"/>
                    <a:pt x="424" y="28"/>
                  </a:cubicBezTo>
                  <a:close/>
                  <a:moveTo>
                    <a:pt x="408" y="4"/>
                  </a:moveTo>
                  <a:cubicBezTo>
                    <a:pt x="407" y="4"/>
                    <a:pt x="407" y="4"/>
                    <a:pt x="406" y="4"/>
                  </a:cubicBezTo>
                  <a:cubicBezTo>
                    <a:pt x="404" y="4"/>
                    <a:pt x="405" y="4"/>
                    <a:pt x="402" y="4"/>
                  </a:cubicBezTo>
                  <a:cubicBezTo>
                    <a:pt x="403" y="3"/>
                    <a:pt x="408" y="4"/>
                    <a:pt x="408" y="4"/>
                  </a:cubicBezTo>
                  <a:close/>
                  <a:moveTo>
                    <a:pt x="410" y="27"/>
                  </a:moveTo>
                  <a:cubicBezTo>
                    <a:pt x="410" y="27"/>
                    <a:pt x="406" y="26"/>
                    <a:pt x="407" y="26"/>
                  </a:cubicBezTo>
                  <a:cubicBezTo>
                    <a:pt x="409" y="27"/>
                    <a:pt x="407" y="27"/>
                    <a:pt x="410" y="27"/>
                  </a:cubicBezTo>
                  <a:close/>
                  <a:moveTo>
                    <a:pt x="409" y="25"/>
                  </a:moveTo>
                  <a:cubicBezTo>
                    <a:pt x="406" y="25"/>
                    <a:pt x="405" y="25"/>
                    <a:pt x="402" y="25"/>
                  </a:cubicBezTo>
                  <a:cubicBezTo>
                    <a:pt x="402" y="24"/>
                    <a:pt x="406" y="25"/>
                    <a:pt x="405" y="25"/>
                  </a:cubicBezTo>
                  <a:cubicBezTo>
                    <a:pt x="406" y="25"/>
                    <a:pt x="408" y="25"/>
                    <a:pt x="409" y="25"/>
                  </a:cubicBezTo>
                  <a:close/>
                  <a:moveTo>
                    <a:pt x="390" y="2"/>
                  </a:moveTo>
                  <a:cubicBezTo>
                    <a:pt x="391" y="2"/>
                    <a:pt x="385" y="2"/>
                    <a:pt x="386" y="2"/>
                  </a:cubicBezTo>
                  <a:cubicBezTo>
                    <a:pt x="388" y="2"/>
                    <a:pt x="388" y="2"/>
                    <a:pt x="390" y="2"/>
                  </a:cubicBezTo>
                  <a:close/>
                  <a:moveTo>
                    <a:pt x="402" y="24"/>
                  </a:moveTo>
                  <a:cubicBezTo>
                    <a:pt x="401" y="24"/>
                    <a:pt x="401" y="24"/>
                    <a:pt x="401" y="24"/>
                  </a:cubicBezTo>
                  <a:cubicBezTo>
                    <a:pt x="397" y="24"/>
                    <a:pt x="398" y="23"/>
                    <a:pt x="402" y="24"/>
                  </a:cubicBezTo>
                  <a:close/>
                  <a:moveTo>
                    <a:pt x="400" y="22"/>
                  </a:moveTo>
                  <a:cubicBezTo>
                    <a:pt x="399" y="23"/>
                    <a:pt x="397" y="22"/>
                    <a:pt x="396" y="22"/>
                  </a:cubicBezTo>
                  <a:cubicBezTo>
                    <a:pt x="396" y="22"/>
                    <a:pt x="399" y="22"/>
                    <a:pt x="400" y="22"/>
                  </a:cubicBezTo>
                  <a:close/>
                  <a:moveTo>
                    <a:pt x="392" y="19"/>
                  </a:moveTo>
                  <a:cubicBezTo>
                    <a:pt x="390" y="18"/>
                    <a:pt x="386" y="18"/>
                    <a:pt x="386" y="18"/>
                  </a:cubicBezTo>
                  <a:cubicBezTo>
                    <a:pt x="388" y="18"/>
                    <a:pt x="392" y="18"/>
                    <a:pt x="392" y="19"/>
                  </a:cubicBezTo>
                  <a:close/>
                  <a:moveTo>
                    <a:pt x="382" y="3"/>
                  </a:moveTo>
                  <a:cubicBezTo>
                    <a:pt x="380" y="2"/>
                    <a:pt x="376" y="3"/>
                    <a:pt x="377" y="2"/>
                  </a:cubicBezTo>
                  <a:cubicBezTo>
                    <a:pt x="380" y="2"/>
                    <a:pt x="382" y="2"/>
                    <a:pt x="382" y="3"/>
                  </a:cubicBezTo>
                  <a:close/>
                  <a:moveTo>
                    <a:pt x="392" y="23"/>
                  </a:moveTo>
                  <a:cubicBezTo>
                    <a:pt x="389" y="23"/>
                    <a:pt x="390" y="22"/>
                    <a:pt x="388" y="22"/>
                  </a:cubicBezTo>
                  <a:cubicBezTo>
                    <a:pt x="388" y="22"/>
                    <a:pt x="390" y="22"/>
                    <a:pt x="391" y="22"/>
                  </a:cubicBezTo>
                  <a:cubicBezTo>
                    <a:pt x="393" y="23"/>
                    <a:pt x="391" y="23"/>
                    <a:pt x="392" y="23"/>
                  </a:cubicBezTo>
                  <a:close/>
                  <a:moveTo>
                    <a:pt x="385" y="22"/>
                  </a:moveTo>
                  <a:cubicBezTo>
                    <a:pt x="385" y="22"/>
                    <a:pt x="381" y="22"/>
                    <a:pt x="379" y="22"/>
                  </a:cubicBezTo>
                  <a:cubicBezTo>
                    <a:pt x="380" y="22"/>
                    <a:pt x="384" y="22"/>
                    <a:pt x="385" y="22"/>
                  </a:cubicBezTo>
                  <a:close/>
                  <a:moveTo>
                    <a:pt x="380" y="18"/>
                  </a:moveTo>
                  <a:cubicBezTo>
                    <a:pt x="380" y="18"/>
                    <a:pt x="381" y="18"/>
                    <a:pt x="378" y="18"/>
                  </a:cubicBezTo>
                  <a:cubicBezTo>
                    <a:pt x="378" y="18"/>
                    <a:pt x="378" y="18"/>
                    <a:pt x="380" y="18"/>
                  </a:cubicBezTo>
                  <a:close/>
                  <a:moveTo>
                    <a:pt x="381" y="20"/>
                  </a:moveTo>
                  <a:cubicBezTo>
                    <a:pt x="381" y="20"/>
                    <a:pt x="377" y="20"/>
                    <a:pt x="377" y="20"/>
                  </a:cubicBezTo>
                  <a:cubicBezTo>
                    <a:pt x="377" y="20"/>
                    <a:pt x="377" y="19"/>
                    <a:pt x="380" y="20"/>
                  </a:cubicBezTo>
                  <a:cubicBezTo>
                    <a:pt x="379" y="20"/>
                    <a:pt x="379" y="20"/>
                    <a:pt x="381" y="20"/>
                  </a:cubicBezTo>
                  <a:close/>
                  <a:moveTo>
                    <a:pt x="362" y="19"/>
                  </a:moveTo>
                  <a:cubicBezTo>
                    <a:pt x="363" y="19"/>
                    <a:pt x="364" y="19"/>
                    <a:pt x="366" y="19"/>
                  </a:cubicBezTo>
                  <a:cubicBezTo>
                    <a:pt x="366" y="19"/>
                    <a:pt x="363" y="19"/>
                    <a:pt x="363" y="19"/>
                  </a:cubicBezTo>
                  <a:cubicBezTo>
                    <a:pt x="361" y="19"/>
                    <a:pt x="364" y="19"/>
                    <a:pt x="362" y="19"/>
                  </a:cubicBezTo>
                  <a:close/>
                  <a:moveTo>
                    <a:pt x="338" y="4"/>
                  </a:moveTo>
                  <a:cubicBezTo>
                    <a:pt x="337" y="4"/>
                    <a:pt x="336" y="4"/>
                    <a:pt x="334" y="4"/>
                  </a:cubicBezTo>
                  <a:cubicBezTo>
                    <a:pt x="332" y="4"/>
                    <a:pt x="337" y="4"/>
                    <a:pt x="338" y="4"/>
                  </a:cubicBezTo>
                  <a:close/>
                  <a:moveTo>
                    <a:pt x="333" y="21"/>
                  </a:moveTo>
                  <a:cubicBezTo>
                    <a:pt x="333" y="22"/>
                    <a:pt x="327" y="22"/>
                    <a:pt x="328" y="22"/>
                  </a:cubicBezTo>
                  <a:cubicBezTo>
                    <a:pt x="331" y="21"/>
                    <a:pt x="330" y="22"/>
                    <a:pt x="333" y="21"/>
                  </a:cubicBezTo>
                  <a:close/>
                  <a:moveTo>
                    <a:pt x="323" y="13"/>
                  </a:moveTo>
                  <a:cubicBezTo>
                    <a:pt x="323" y="13"/>
                    <a:pt x="322" y="13"/>
                    <a:pt x="322" y="13"/>
                  </a:cubicBezTo>
                  <a:cubicBezTo>
                    <a:pt x="321" y="13"/>
                    <a:pt x="319" y="13"/>
                    <a:pt x="317" y="13"/>
                  </a:cubicBezTo>
                  <a:cubicBezTo>
                    <a:pt x="318" y="13"/>
                    <a:pt x="321" y="13"/>
                    <a:pt x="323" y="13"/>
                  </a:cubicBezTo>
                  <a:close/>
                  <a:moveTo>
                    <a:pt x="286" y="20"/>
                  </a:moveTo>
                  <a:cubicBezTo>
                    <a:pt x="286" y="20"/>
                    <a:pt x="285" y="20"/>
                    <a:pt x="283" y="21"/>
                  </a:cubicBezTo>
                  <a:cubicBezTo>
                    <a:pt x="283" y="21"/>
                    <a:pt x="283" y="21"/>
                    <a:pt x="283" y="21"/>
                  </a:cubicBezTo>
                  <a:cubicBezTo>
                    <a:pt x="284" y="20"/>
                    <a:pt x="285" y="20"/>
                    <a:pt x="286" y="20"/>
                  </a:cubicBezTo>
                  <a:close/>
                  <a:moveTo>
                    <a:pt x="265" y="15"/>
                  </a:moveTo>
                  <a:cubicBezTo>
                    <a:pt x="261" y="17"/>
                    <a:pt x="258" y="17"/>
                    <a:pt x="253" y="19"/>
                  </a:cubicBezTo>
                  <a:cubicBezTo>
                    <a:pt x="253" y="19"/>
                    <a:pt x="257" y="18"/>
                    <a:pt x="258" y="17"/>
                  </a:cubicBezTo>
                  <a:cubicBezTo>
                    <a:pt x="258" y="17"/>
                    <a:pt x="256" y="18"/>
                    <a:pt x="255" y="18"/>
                  </a:cubicBezTo>
                  <a:cubicBezTo>
                    <a:pt x="259" y="17"/>
                    <a:pt x="263" y="15"/>
                    <a:pt x="265" y="15"/>
                  </a:cubicBezTo>
                  <a:close/>
                  <a:moveTo>
                    <a:pt x="206" y="36"/>
                  </a:moveTo>
                  <a:cubicBezTo>
                    <a:pt x="207" y="36"/>
                    <a:pt x="205" y="37"/>
                    <a:pt x="204" y="38"/>
                  </a:cubicBezTo>
                  <a:cubicBezTo>
                    <a:pt x="203" y="38"/>
                    <a:pt x="205" y="37"/>
                    <a:pt x="206" y="36"/>
                  </a:cubicBezTo>
                  <a:close/>
                  <a:moveTo>
                    <a:pt x="135" y="111"/>
                  </a:moveTo>
                  <a:cubicBezTo>
                    <a:pt x="134" y="111"/>
                    <a:pt x="136" y="110"/>
                    <a:pt x="135" y="110"/>
                  </a:cubicBezTo>
                  <a:cubicBezTo>
                    <a:pt x="137" y="109"/>
                    <a:pt x="137" y="109"/>
                    <a:pt x="135" y="111"/>
                  </a:cubicBezTo>
                  <a:close/>
                  <a:moveTo>
                    <a:pt x="101" y="112"/>
                  </a:moveTo>
                  <a:cubicBezTo>
                    <a:pt x="103" y="111"/>
                    <a:pt x="98" y="116"/>
                    <a:pt x="98" y="116"/>
                  </a:cubicBezTo>
                  <a:cubicBezTo>
                    <a:pt x="100" y="113"/>
                    <a:pt x="99" y="114"/>
                    <a:pt x="101" y="112"/>
                  </a:cubicBezTo>
                  <a:close/>
                  <a:moveTo>
                    <a:pt x="88" y="120"/>
                  </a:moveTo>
                  <a:cubicBezTo>
                    <a:pt x="87" y="121"/>
                    <a:pt x="88" y="120"/>
                    <a:pt x="86" y="123"/>
                  </a:cubicBezTo>
                  <a:cubicBezTo>
                    <a:pt x="85" y="123"/>
                    <a:pt x="86" y="122"/>
                    <a:pt x="88" y="120"/>
                  </a:cubicBezTo>
                  <a:close/>
                  <a:moveTo>
                    <a:pt x="41" y="192"/>
                  </a:moveTo>
                  <a:cubicBezTo>
                    <a:pt x="41" y="192"/>
                    <a:pt x="39" y="195"/>
                    <a:pt x="39" y="197"/>
                  </a:cubicBezTo>
                  <a:cubicBezTo>
                    <a:pt x="38" y="197"/>
                    <a:pt x="40" y="194"/>
                    <a:pt x="41" y="192"/>
                  </a:cubicBezTo>
                  <a:close/>
                  <a:moveTo>
                    <a:pt x="85" y="233"/>
                  </a:moveTo>
                  <a:cubicBezTo>
                    <a:pt x="86" y="230"/>
                    <a:pt x="88" y="228"/>
                    <a:pt x="88" y="226"/>
                  </a:cubicBezTo>
                  <a:cubicBezTo>
                    <a:pt x="91" y="222"/>
                    <a:pt x="87" y="230"/>
                    <a:pt x="86" y="232"/>
                  </a:cubicBezTo>
                  <a:cubicBezTo>
                    <a:pt x="87" y="231"/>
                    <a:pt x="86" y="231"/>
                    <a:pt x="86" y="232"/>
                  </a:cubicBezTo>
                  <a:cubicBezTo>
                    <a:pt x="85" y="233"/>
                    <a:pt x="86" y="232"/>
                    <a:pt x="85" y="233"/>
                  </a:cubicBezTo>
                  <a:close/>
                  <a:moveTo>
                    <a:pt x="27" y="236"/>
                  </a:moveTo>
                  <a:cubicBezTo>
                    <a:pt x="28" y="234"/>
                    <a:pt x="26" y="239"/>
                    <a:pt x="26" y="240"/>
                  </a:cubicBezTo>
                  <a:cubicBezTo>
                    <a:pt x="24" y="243"/>
                    <a:pt x="27" y="237"/>
                    <a:pt x="27" y="236"/>
                  </a:cubicBezTo>
                  <a:close/>
                  <a:moveTo>
                    <a:pt x="24" y="243"/>
                  </a:moveTo>
                  <a:cubicBezTo>
                    <a:pt x="24" y="243"/>
                    <a:pt x="25" y="241"/>
                    <a:pt x="25" y="242"/>
                  </a:cubicBezTo>
                  <a:cubicBezTo>
                    <a:pt x="24" y="246"/>
                    <a:pt x="22" y="250"/>
                    <a:pt x="21" y="253"/>
                  </a:cubicBezTo>
                  <a:cubicBezTo>
                    <a:pt x="20" y="256"/>
                    <a:pt x="19" y="259"/>
                    <a:pt x="18" y="263"/>
                  </a:cubicBezTo>
                  <a:cubicBezTo>
                    <a:pt x="19" y="260"/>
                    <a:pt x="18" y="266"/>
                    <a:pt x="19" y="263"/>
                  </a:cubicBezTo>
                  <a:cubicBezTo>
                    <a:pt x="19" y="261"/>
                    <a:pt x="20" y="259"/>
                    <a:pt x="20" y="258"/>
                  </a:cubicBezTo>
                  <a:cubicBezTo>
                    <a:pt x="21" y="256"/>
                    <a:pt x="21" y="258"/>
                    <a:pt x="22" y="254"/>
                  </a:cubicBezTo>
                  <a:cubicBezTo>
                    <a:pt x="22" y="255"/>
                    <a:pt x="22" y="256"/>
                    <a:pt x="22" y="256"/>
                  </a:cubicBezTo>
                  <a:cubicBezTo>
                    <a:pt x="21" y="260"/>
                    <a:pt x="22" y="256"/>
                    <a:pt x="21" y="259"/>
                  </a:cubicBezTo>
                  <a:cubicBezTo>
                    <a:pt x="20" y="259"/>
                    <a:pt x="21" y="258"/>
                    <a:pt x="20" y="258"/>
                  </a:cubicBezTo>
                  <a:cubicBezTo>
                    <a:pt x="21" y="259"/>
                    <a:pt x="20" y="260"/>
                    <a:pt x="20" y="261"/>
                  </a:cubicBezTo>
                  <a:cubicBezTo>
                    <a:pt x="19" y="263"/>
                    <a:pt x="19" y="264"/>
                    <a:pt x="19" y="265"/>
                  </a:cubicBezTo>
                  <a:cubicBezTo>
                    <a:pt x="19" y="264"/>
                    <a:pt x="17" y="269"/>
                    <a:pt x="18" y="266"/>
                  </a:cubicBezTo>
                  <a:cubicBezTo>
                    <a:pt x="17" y="266"/>
                    <a:pt x="17" y="269"/>
                    <a:pt x="16" y="271"/>
                  </a:cubicBezTo>
                  <a:cubicBezTo>
                    <a:pt x="16" y="271"/>
                    <a:pt x="16" y="270"/>
                    <a:pt x="16" y="270"/>
                  </a:cubicBezTo>
                  <a:cubicBezTo>
                    <a:pt x="17" y="268"/>
                    <a:pt x="17" y="266"/>
                    <a:pt x="18" y="265"/>
                  </a:cubicBezTo>
                  <a:cubicBezTo>
                    <a:pt x="17" y="266"/>
                    <a:pt x="16" y="269"/>
                    <a:pt x="16" y="269"/>
                  </a:cubicBezTo>
                  <a:cubicBezTo>
                    <a:pt x="17" y="267"/>
                    <a:pt x="17" y="265"/>
                    <a:pt x="18" y="262"/>
                  </a:cubicBezTo>
                  <a:cubicBezTo>
                    <a:pt x="17" y="264"/>
                    <a:pt x="17" y="264"/>
                    <a:pt x="16" y="269"/>
                  </a:cubicBezTo>
                  <a:cubicBezTo>
                    <a:pt x="15" y="270"/>
                    <a:pt x="16" y="267"/>
                    <a:pt x="17" y="265"/>
                  </a:cubicBezTo>
                  <a:cubicBezTo>
                    <a:pt x="16" y="265"/>
                    <a:pt x="16" y="267"/>
                    <a:pt x="16" y="266"/>
                  </a:cubicBezTo>
                  <a:cubicBezTo>
                    <a:pt x="15" y="268"/>
                    <a:pt x="15" y="270"/>
                    <a:pt x="14" y="272"/>
                  </a:cubicBezTo>
                  <a:cubicBezTo>
                    <a:pt x="14" y="272"/>
                    <a:pt x="15" y="267"/>
                    <a:pt x="14" y="270"/>
                  </a:cubicBezTo>
                  <a:cubicBezTo>
                    <a:pt x="15" y="267"/>
                    <a:pt x="15" y="267"/>
                    <a:pt x="16" y="266"/>
                  </a:cubicBezTo>
                  <a:cubicBezTo>
                    <a:pt x="16" y="265"/>
                    <a:pt x="16" y="266"/>
                    <a:pt x="15" y="266"/>
                  </a:cubicBezTo>
                  <a:cubicBezTo>
                    <a:pt x="16" y="264"/>
                    <a:pt x="16" y="264"/>
                    <a:pt x="16" y="265"/>
                  </a:cubicBezTo>
                  <a:cubicBezTo>
                    <a:pt x="16" y="263"/>
                    <a:pt x="16" y="262"/>
                    <a:pt x="17" y="261"/>
                  </a:cubicBezTo>
                  <a:cubicBezTo>
                    <a:pt x="17" y="260"/>
                    <a:pt x="17" y="261"/>
                    <a:pt x="17" y="261"/>
                  </a:cubicBezTo>
                  <a:cubicBezTo>
                    <a:pt x="19" y="257"/>
                    <a:pt x="20" y="252"/>
                    <a:pt x="22" y="246"/>
                  </a:cubicBezTo>
                  <a:cubicBezTo>
                    <a:pt x="22" y="247"/>
                    <a:pt x="21" y="248"/>
                    <a:pt x="21" y="248"/>
                  </a:cubicBezTo>
                  <a:cubicBezTo>
                    <a:pt x="22" y="246"/>
                    <a:pt x="22" y="246"/>
                    <a:pt x="23" y="243"/>
                  </a:cubicBezTo>
                  <a:cubicBezTo>
                    <a:pt x="23" y="244"/>
                    <a:pt x="25" y="240"/>
                    <a:pt x="26" y="238"/>
                  </a:cubicBezTo>
                  <a:cubicBezTo>
                    <a:pt x="26" y="238"/>
                    <a:pt x="26" y="240"/>
                    <a:pt x="24" y="243"/>
                  </a:cubicBezTo>
                  <a:close/>
                  <a:moveTo>
                    <a:pt x="24" y="249"/>
                  </a:moveTo>
                  <a:cubicBezTo>
                    <a:pt x="23" y="250"/>
                    <a:pt x="24" y="250"/>
                    <a:pt x="24" y="251"/>
                  </a:cubicBezTo>
                  <a:cubicBezTo>
                    <a:pt x="22" y="255"/>
                    <a:pt x="22" y="255"/>
                    <a:pt x="22" y="255"/>
                  </a:cubicBezTo>
                  <a:cubicBezTo>
                    <a:pt x="22" y="254"/>
                    <a:pt x="23" y="251"/>
                    <a:pt x="24" y="249"/>
                  </a:cubicBezTo>
                  <a:close/>
                  <a:moveTo>
                    <a:pt x="25" y="245"/>
                  </a:moveTo>
                  <a:cubicBezTo>
                    <a:pt x="25" y="245"/>
                    <a:pt x="25" y="247"/>
                    <a:pt x="24" y="249"/>
                  </a:cubicBezTo>
                  <a:cubicBezTo>
                    <a:pt x="24" y="249"/>
                    <a:pt x="24" y="249"/>
                    <a:pt x="24" y="249"/>
                  </a:cubicBezTo>
                  <a:cubicBezTo>
                    <a:pt x="25" y="247"/>
                    <a:pt x="25" y="247"/>
                    <a:pt x="25" y="245"/>
                  </a:cubicBezTo>
                  <a:close/>
                  <a:moveTo>
                    <a:pt x="15" y="251"/>
                  </a:moveTo>
                  <a:cubicBezTo>
                    <a:pt x="15" y="251"/>
                    <a:pt x="14" y="253"/>
                    <a:pt x="14" y="255"/>
                  </a:cubicBezTo>
                  <a:cubicBezTo>
                    <a:pt x="13" y="255"/>
                    <a:pt x="14" y="253"/>
                    <a:pt x="15" y="251"/>
                  </a:cubicBezTo>
                  <a:close/>
                  <a:moveTo>
                    <a:pt x="82" y="240"/>
                  </a:moveTo>
                  <a:cubicBezTo>
                    <a:pt x="81" y="242"/>
                    <a:pt x="80" y="245"/>
                    <a:pt x="79" y="247"/>
                  </a:cubicBezTo>
                  <a:cubicBezTo>
                    <a:pt x="78" y="249"/>
                    <a:pt x="77" y="251"/>
                    <a:pt x="77" y="253"/>
                  </a:cubicBezTo>
                  <a:cubicBezTo>
                    <a:pt x="77" y="252"/>
                    <a:pt x="78" y="249"/>
                    <a:pt x="79" y="247"/>
                  </a:cubicBezTo>
                  <a:cubicBezTo>
                    <a:pt x="80" y="244"/>
                    <a:pt x="81" y="242"/>
                    <a:pt x="82" y="240"/>
                  </a:cubicBezTo>
                  <a:close/>
                  <a:moveTo>
                    <a:pt x="19" y="254"/>
                  </a:moveTo>
                  <a:cubicBezTo>
                    <a:pt x="19" y="255"/>
                    <a:pt x="18" y="257"/>
                    <a:pt x="17" y="259"/>
                  </a:cubicBezTo>
                  <a:cubicBezTo>
                    <a:pt x="17" y="260"/>
                    <a:pt x="17" y="258"/>
                    <a:pt x="17" y="259"/>
                  </a:cubicBezTo>
                  <a:cubicBezTo>
                    <a:pt x="18" y="256"/>
                    <a:pt x="18" y="257"/>
                    <a:pt x="19" y="254"/>
                  </a:cubicBezTo>
                  <a:close/>
                  <a:moveTo>
                    <a:pt x="16" y="261"/>
                  </a:moveTo>
                  <a:cubicBezTo>
                    <a:pt x="16" y="261"/>
                    <a:pt x="16" y="262"/>
                    <a:pt x="16" y="262"/>
                  </a:cubicBezTo>
                  <a:cubicBezTo>
                    <a:pt x="15" y="264"/>
                    <a:pt x="15" y="266"/>
                    <a:pt x="14" y="268"/>
                  </a:cubicBezTo>
                  <a:cubicBezTo>
                    <a:pt x="15" y="265"/>
                    <a:pt x="15" y="263"/>
                    <a:pt x="16" y="261"/>
                  </a:cubicBezTo>
                  <a:close/>
                  <a:moveTo>
                    <a:pt x="17" y="269"/>
                  </a:moveTo>
                  <a:cubicBezTo>
                    <a:pt x="18" y="268"/>
                    <a:pt x="17" y="270"/>
                    <a:pt x="17" y="270"/>
                  </a:cubicBezTo>
                  <a:cubicBezTo>
                    <a:pt x="17" y="272"/>
                    <a:pt x="17" y="271"/>
                    <a:pt x="16" y="271"/>
                  </a:cubicBezTo>
                  <a:cubicBezTo>
                    <a:pt x="17" y="271"/>
                    <a:pt x="17" y="270"/>
                    <a:pt x="17" y="269"/>
                  </a:cubicBezTo>
                  <a:close/>
                  <a:moveTo>
                    <a:pt x="74" y="259"/>
                  </a:moveTo>
                  <a:cubicBezTo>
                    <a:pt x="75" y="259"/>
                    <a:pt x="74" y="262"/>
                    <a:pt x="73" y="263"/>
                  </a:cubicBezTo>
                  <a:cubicBezTo>
                    <a:pt x="73" y="262"/>
                    <a:pt x="74" y="260"/>
                    <a:pt x="74" y="259"/>
                  </a:cubicBezTo>
                  <a:close/>
                  <a:moveTo>
                    <a:pt x="60" y="299"/>
                  </a:moveTo>
                  <a:cubicBezTo>
                    <a:pt x="60" y="300"/>
                    <a:pt x="60" y="302"/>
                    <a:pt x="59" y="304"/>
                  </a:cubicBezTo>
                  <a:cubicBezTo>
                    <a:pt x="59" y="306"/>
                    <a:pt x="58" y="307"/>
                    <a:pt x="58" y="308"/>
                  </a:cubicBezTo>
                  <a:cubicBezTo>
                    <a:pt x="58" y="310"/>
                    <a:pt x="58" y="311"/>
                    <a:pt x="57" y="312"/>
                  </a:cubicBezTo>
                  <a:cubicBezTo>
                    <a:pt x="57" y="311"/>
                    <a:pt x="58" y="309"/>
                    <a:pt x="58" y="306"/>
                  </a:cubicBezTo>
                  <a:cubicBezTo>
                    <a:pt x="59" y="303"/>
                    <a:pt x="60" y="300"/>
                    <a:pt x="60" y="299"/>
                  </a:cubicBezTo>
                  <a:close/>
                  <a:moveTo>
                    <a:pt x="3" y="340"/>
                  </a:moveTo>
                  <a:cubicBezTo>
                    <a:pt x="3" y="343"/>
                    <a:pt x="3" y="349"/>
                    <a:pt x="2" y="350"/>
                  </a:cubicBezTo>
                  <a:cubicBezTo>
                    <a:pt x="2" y="348"/>
                    <a:pt x="2" y="345"/>
                    <a:pt x="2" y="346"/>
                  </a:cubicBezTo>
                  <a:cubicBezTo>
                    <a:pt x="2" y="344"/>
                    <a:pt x="2" y="343"/>
                    <a:pt x="2" y="341"/>
                  </a:cubicBezTo>
                  <a:cubicBezTo>
                    <a:pt x="3" y="341"/>
                    <a:pt x="3" y="340"/>
                    <a:pt x="3" y="340"/>
                  </a:cubicBezTo>
                  <a:close/>
                  <a:moveTo>
                    <a:pt x="57" y="317"/>
                  </a:moveTo>
                  <a:cubicBezTo>
                    <a:pt x="58" y="316"/>
                    <a:pt x="57" y="320"/>
                    <a:pt x="57" y="322"/>
                  </a:cubicBezTo>
                  <a:cubicBezTo>
                    <a:pt x="56" y="322"/>
                    <a:pt x="57" y="319"/>
                    <a:pt x="57" y="317"/>
                  </a:cubicBezTo>
                  <a:close/>
                  <a:moveTo>
                    <a:pt x="4" y="343"/>
                  </a:moveTo>
                  <a:cubicBezTo>
                    <a:pt x="4" y="343"/>
                    <a:pt x="3" y="346"/>
                    <a:pt x="3" y="348"/>
                  </a:cubicBezTo>
                  <a:cubicBezTo>
                    <a:pt x="3" y="347"/>
                    <a:pt x="3" y="344"/>
                    <a:pt x="4" y="343"/>
                  </a:cubicBezTo>
                  <a:close/>
                  <a:moveTo>
                    <a:pt x="56" y="323"/>
                  </a:moveTo>
                  <a:cubicBezTo>
                    <a:pt x="56" y="324"/>
                    <a:pt x="56" y="325"/>
                    <a:pt x="56" y="326"/>
                  </a:cubicBezTo>
                  <a:cubicBezTo>
                    <a:pt x="55" y="327"/>
                    <a:pt x="56" y="323"/>
                    <a:pt x="56" y="323"/>
                  </a:cubicBezTo>
                  <a:close/>
                  <a:moveTo>
                    <a:pt x="54" y="350"/>
                  </a:moveTo>
                  <a:cubicBezTo>
                    <a:pt x="54" y="349"/>
                    <a:pt x="53" y="354"/>
                    <a:pt x="53" y="353"/>
                  </a:cubicBezTo>
                  <a:cubicBezTo>
                    <a:pt x="53" y="352"/>
                    <a:pt x="53" y="352"/>
                    <a:pt x="54" y="350"/>
                  </a:cubicBezTo>
                  <a:close/>
                  <a:moveTo>
                    <a:pt x="51" y="356"/>
                  </a:moveTo>
                  <a:cubicBezTo>
                    <a:pt x="51" y="362"/>
                    <a:pt x="50" y="371"/>
                    <a:pt x="51" y="375"/>
                  </a:cubicBezTo>
                  <a:cubicBezTo>
                    <a:pt x="51" y="378"/>
                    <a:pt x="51" y="376"/>
                    <a:pt x="51" y="378"/>
                  </a:cubicBezTo>
                  <a:cubicBezTo>
                    <a:pt x="51" y="377"/>
                    <a:pt x="50" y="376"/>
                    <a:pt x="50" y="375"/>
                  </a:cubicBezTo>
                  <a:cubicBezTo>
                    <a:pt x="50" y="371"/>
                    <a:pt x="50" y="368"/>
                    <a:pt x="50" y="365"/>
                  </a:cubicBezTo>
                  <a:cubicBezTo>
                    <a:pt x="50" y="363"/>
                    <a:pt x="50" y="362"/>
                    <a:pt x="50" y="359"/>
                  </a:cubicBezTo>
                  <a:cubicBezTo>
                    <a:pt x="51" y="359"/>
                    <a:pt x="50" y="361"/>
                    <a:pt x="50" y="363"/>
                  </a:cubicBezTo>
                  <a:cubicBezTo>
                    <a:pt x="51" y="362"/>
                    <a:pt x="51" y="358"/>
                    <a:pt x="51" y="356"/>
                  </a:cubicBezTo>
                  <a:close/>
                  <a:moveTo>
                    <a:pt x="53" y="361"/>
                  </a:moveTo>
                  <a:cubicBezTo>
                    <a:pt x="53" y="361"/>
                    <a:pt x="53" y="362"/>
                    <a:pt x="53" y="361"/>
                  </a:cubicBezTo>
                  <a:cubicBezTo>
                    <a:pt x="53" y="363"/>
                    <a:pt x="53" y="363"/>
                    <a:pt x="53" y="363"/>
                  </a:cubicBezTo>
                  <a:cubicBezTo>
                    <a:pt x="52" y="364"/>
                    <a:pt x="53" y="355"/>
                    <a:pt x="53" y="361"/>
                  </a:cubicBezTo>
                  <a:close/>
                  <a:moveTo>
                    <a:pt x="52" y="362"/>
                  </a:moveTo>
                  <a:cubicBezTo>
                    <a:pt x="52" y="363"/>
                    <a:pt x="52" y="365"/>
                    <a:pt x="52" y="367"/>
                  </a:cubicBezTo>
                  <a:cubicBezTo>
                    <a:pt x="52" y="367"/>
                    <a:pt x="52" y="364"/>
                    <a:pt x="52" y="362"/>
                  </a:cubicBezTo>
                  <a:close/>
                  <a:moveTo>
                    <a:pt x="43" y="370"/>
                  </a:moveTo>
                  <a:cubicBezTo>
                    <a:pt x="43" y="368"/>
                    <a:pt x="43" y="372"/>
                    <a:pt x="43" y="371"/>
                  </a:cubicBezTo>
                  <a:cubicBezTo>
                    <a:pt x="43" y="372"/>
                    <a:pt x="43" y="374"/>
                    <a:pt x="43" y="374"/>
                  </a:cubicBezTo>
                  <a:cubicBezTo>
                    <a:pt x="43" y="372"/>
                    <a:pt x="43" y="371"/>
                    <a:pt x="43" y="370"/>
                  </a:cubicBezTo>
                  <a:close/>
                  <a:moveTo>
                    <a:pt x="42" y="376"/>
                  </a:moveTo>
                  <a:cubicBezTo>
                    <a:pt x="42" y="375"/>
                    <a:pt x="42" y="379"/>
                    <a:pt x="42" y="375"/>
                  </a:cubicBezTo>
                  <a:cubicBezTo>
                    <a:pt x="43" y="382"/>
                    <a:pt x="42" y="381"/>
                    <a:pt x="42" y="381"/>
                  </a:cubicBezTo>
                  <a:cubicBezTo>
                    <a:pt x="42" y="381"/>
                    <a:pt x="42" y="381"/>
                    <a:pt x="42" y="380"/>
                  </a:cubicBezTo>
                  <a:cubicBezTo>
                    <a:pt x="41" y="380"/>
                    <a:pt x="41" y="380"/>
                    <a:pt x="41" y="380"/>
                  </a:cubicBezTo>
                  <a:cubicBezTo>
                    <a:pt x="41" y="378"/>
                    <a:pt x="42" y="378"/>
                    <a:pt x="42" y="376"/>
                  </a:cubicBezTo>
                  <a:close/>
                  <a:moveTo>
                    <a:pt x="51" y="371"/>
                  </a:moveTo>
                  <a:cubicBezTo>
                    <a:pt x="52" y="371"/>
                    <a:pt x="52" y="376"/>
                    <a:pt x="52" y="376"/>
                  </a:cubicBezTo>
                  <a:cubicBezTo>
                    <a:pt x="52" y="378"/>
                    <a:pt x="51" y="374"/>
                    <a:pt x="51" y="371"/>
                  </a:cubicBezTo>
                  <a:close/>
                  <a:moveTo>
                    <a:pt x="44" y="377"/>
                  </a:moveTo>
                  <a:cubicBezTo>
                    <a:pt x="45" y="377"/>
                    <a:pt x="45" y="382"/>
                    <a:pt x="44" y="382"/>
                  </a:cubicBezTo>
                  <a:cubicBezTo>
                    <a:pt x="44" y="379"/>
                    <a:pt x="44" y="379"/>
                    <a:pt x="44" y="377"/>
                  </a:cubicBezTo>
                  <a:close/>
                  <a:moveTo>
                    <a:pt x="51" y="384"/>
                  </a:moveTo>
                  <a:cubicBezTo>
                    <a:pt x="51" y="384"/>
                    <a:pt x="50" y="384"/>
                    <a:pt x="50" y="381"/>
                  </a:cubicBezTo>
                  <a:cubicBezTo>
                    <a:pt x="51" y="384"/>
                    <a:pt x="51" y="379"/>
                    <a:pt x="51" y="384"/>
                  </a:cubicBezTo>
                  <a:close/>
                  <a:moveTo>
                    <a:pt x="53" y="380"/>
                  </a:moveTo>
                  <a:cubicBezTo>
                    <a:pt x="53" y="381"/>
                    <a:pt x="53" y="386"/>
                    <a:pt x="53" y="386"/>
                  </a:cubicBezTo>
                  <a:cubicBezTo>
                    <a:pt x="53" y="387"/>
                    <a:pt x="53" y="381"/>
                    <a:pt x="53" y="379"/>
                  </a:cubicBezTo>
                  <a:cubicBezTo>
                    <a:pt x="53" y="379"/>
                    <a:pt x="53" y="382"/>
                    <a:pt x="53" y="380"/>
                  </a:cubicBezTo>
                  <a:close/>
                  <a:moveTo>
                    <a:pt x="49" y="385"/>
                  </a:moveTo>
                  <a:cubicBezTo>
                    <a:pt x="49" y="385"/>
                    <a:pt x="49" y="386"/>
                    <a:pt x="50" y="387"/>
                  </a:cubicBezTo>
                  <a:cubicBezTo>
                    <a:pt x="49" y="388"/>
                    <a:pt x="49" y="388"/>
                    <a:pt x="49" y="388"/>
                  </a:cubicBezTo>
                  <a:cubicBezTo>
                    <a:pt x="49" y="385"/>
                    <a:pt x="49" y="387"/>
                    <a:pt x="49" y="385"/>
                  </a:cubicBezTo>
                  <a:close/>
                  <a:moveTo>
                    <a:pt x="51" y="394"/>
                  </a:moveTo>
                  <a:cubicBezTo>
                    <a:pt x="51" y="392"/>
                    <a:pt x="51" y="396"/>
                    <a:pt x="51" y="397"/>
                  </a:cubicBezTo>
                  <a:cubicBezTo>
                    <a:pt x="51" y="396"/>
                    <a:pt x="50" y="396"/>
                    <a:pt x="50" y="394"/>
                  </a:cubicBezTo>
                  <a:cubicBezTo>
                    <a:pt x="50" y="391"/>
                    <a:pt x="50" y="390"/>
                    <a:pt x="51" y="387"/>
                  </a:cubicBezTo>
                  <a:cubicBezTo>
                    <a:pt x="51" y="389"/>
                    <a:pt x="51" y="390"/>
                    <a:pt x="51" y="393"/>
                  </a:cubicBezTo>
                  <a:cubicBezTo>
                    <a:pt x="51" y="394"/>
                    <a:pt x="51" y="395"/>
                    <a:pt x="51" y="394"/>
                  </a:cubicBezTo>
                  <a:close/>
                  <a:moveTo>
                    <a:pt x="51" y="391"/>
                  </a:moveTo>
                  <a:cubicBezTo>
                    <a:pt x="51" y="390"/>
                    <a:pt x="52" y="392"/>
                    <a:pt x="52" y="392"/>
                  </a:cubicBezTo>
                  <a:cubicBezTo>
                    <a:pt x="52" y="394"/>
                    <a:pt x="52" y="394"/>
                    <a:pt x="52" y="396"/>
                  </a:cubicBezTo>
                  <a:cubicBezTo>
                    <a:pt x="52" y="395"/>
                    <a:pt x="52" y="392"/>
                    <a:pt x="51" y="391"/>
                  </a:cubicBezTo>
                  <a:close/>
                  <a:moveTo>
                    <a:pt x="47" y="395"/>
                  </a:moveTo>
                  <a:cubicBezTo>
                    <a:pt x="46" y="394"/>
                    <a:pt x="47" y="396"/>
                    <a:pt x="47" y="395"/>
                  </a:cubicBezTo>
                  <a:cubicBezTo>
                    <a:pt x="47" y="397"/>
                    <a:pt x="47" y="397"/>
                    <a:pt x="47" y="399"/>
                  </a:cubicBezTo>
                  <a:cubicBezTo>
                    <a:pt x="47" y="400"/>
                    <a:pt x="47" y="396"/>
                    <a:pt x="47" y="395"/>
                  </a:cubicBezTo>
                  <a:close/>
                  <a:moveTo>
                    <a:pt x="52" y="396"/>
                  </a:moveTo>
                  <a:cubicBezTo>
                    <a:pt x="53" y="397"/>
                    <a:pt x="53" y="396"/>
                    <a:pt x="53" y="396"/>
                  </a:cubicBezTo>
                  <a:cubicBezTo>
                    <a:pt x="53" y="398"/>
                    <a:pt x="53" y="398"/>
                    <a:pt x="53" y="398"/>
                  </a:cubicBezTo>
                  <a:cubicBezTo>
                    <a:pt x="53" y="398"/>
                    <a:pt x="53" y="396"/>
                    <a:pt x="53" y="399"/>
                  </a:cubicBezTo>
                  <a:cubicBezTo>
                    <a:pt x="53" y="399"/>
                    <a:pt x="53" y="397"/>
                    <a:pt x="52" y="396"/>
                  </a:cubicBezTo>
                  <a:close/>
                  <a:moveTo>
                    <a:pt x="9" y="431"/>
                  </a:moveTo>
                  <a:cubicBezTo>
                    <a:pt x="10" y="431"/>
                    <a:pt x="10" y="436"/>
                    <a:pt x="11" y="438"/>
                  </a:cubicBezTo>
                  <a:cubicBezTo>
                    <a:pt x="10" y="437"/>
                    <a:pt x="10" y="432"/>
                    <a:pt x="9" y="431"/>
                  </a:cubicBezTo>
                  <a:close/>
                  <a:moveTo>
                    <a:pt x="9" y="453"/>
                  </a:moveTo>
                  <a:cubicBezTo>
                    <a:pt x="10" y="453"/>
                    <a:pt x="10" y="453"/>
                    <a:pt x="10" y="453"/>
                  </a:cubicBezTo>
                  <a:cubicBezTo>
                    <a:pt x="11" y="457"/>
                    <a:pt x="11" y="457"/>
                    <a:pt x="11" y="460"/>
                  </a:cubicBezTo>
                  <a:cubicBezTo>
                    <a:pt x="11" y="460"/>
                    <a:pt x="11" y="459"/>
                    <a:pt x="10" y="458"/>
                  </a:cubicBezTo>
                  <a:cubicBezTo>
                    <a:pt x="10" y="456"/>
                    <a:pt x="10" y="455"/>
                    <a:pt x="9" y="453"/>
                  </a:cubicBezTo>
                  <a:close/>
                  <a:moveTo>
                    <a:pt x="9" y="462"/>
                  </a:moveTo>
                  <a:cubicBezTo>
                    <a:pt x="10" y="461"/>
                    <a:pt x="10" y="464"/>
                    <a:pt x="11" y="467"/>
                  </a:cubicBezTo>
                  <a:cubicBezTo>
                    <a:pt x="10" y="467"/>
                    <a:pt x="10" y="465"/>
                    <a:pt x="9" y="462"/>
                  </a:cubicBezTo>
                  <a:close/>
                  <a:moveTo>
                    <a:pt x="15" y="457"/>
                  </a:moveTo>
                  <a:cubicBezTo>
                    <a:pt x="16" y="461"/>
                    <a:pt x="16" y="461"/>
                    <a:pt x="16" y="461"/>
                  </a:cubicBezTo>
                  <a:cubicBezTo>
                    <a:pt x="16" y="461"/>
                    <a:pt x="16" y="462"/>
                    <a:pt x="16" y="463"/>
                  </a:cubicBezTo>
                  <a:cubicBezTo>
                    <a:pt x="15" y="460"/>
                    <a:pt x="15" y="460"/>
                    <a:pt x="15" y="460"/>
                  </a:cubicBezTo>
                  <a:cubicBezTo>
                    <a:pt x="16" y="462"/>
                    <a:pt x="15" y="459"/>
                    <a:pt x="15" y="457"/>
                  </a:cubicBezTo>
                  <a:close/>
                  <a:moveTo>
                    <a:pt x="40" y="438"/>
                  </a:moveTo>
                  <a:cubicBezTo>
                    <a:pt x="41" y="440"/>
                    <a:pt x="41" y="441"/>
                    <a:pt x="41" y="443"/>
                  </a:cubicBezTo>
                  <a:cubicBezTo>
                    <a:pt x="41" y="445"/>
                    <a:pt x="41" y="445"/>
                    <a:pt x="42" y="446"/>
                  </a:cubicBezTo>
                  <a:cubicBezTo>
                    <a:pt x="42" y="446"/>
                    <a:pt x="42" y="445"/>
                    <a:pt x="42" y="444"/>
                  </a:cubicBezTo>
                  <a:cubicBezTo>
                    <a:pt x="42" y="443"/>
                    <a:pt x="42" y="445"/>
                    <a:pt x="42" y="445"/>
                  </a:cubicBezTo>
                  <a:cubicBezTo>
                    <a:pt x="41" y="443"/>
                    <a:pt x="41" y="443"/>
                    <a:pt x="41" y="441"/>
                  </a:cubicBezTo>
                  <a:cubicBezTo>
                    <a:pt x="41" y="441"/>
                    <a:pt x="42" y="444"/>
                    <a:pt x="42" y="443"/>
                  </a:cubicBezTo>
                  <a:cubicBezTo>
                    <a:pt x="42" y="441"/>
                    <a:pt x="41" y="440"/>
                    <a:pt x="41" y="439"/>
                  </a:cubicBezTo>
                  <a:cubicBezTo>
                    <a:pt x="41" y="439"/>
                    <a:pt x="42" y="444"/>
                    <a:pt x="42" y="443"/>
                  </a:cubicBezTo>
                  <a:cubicBezTo>
                    <a:pt x="43" y="445"/>
                    <a:pt x="43" y="446"/>
                    <a:pt x="43" y="447"/>
                  </a:cubicBezTo>
                  <a:cubicBezTo>
                    <a:pt x="44" y="448"/>
                    <a:pt x="43" y="446"/>
                    <a:pt x="43" y="444"/>
                  </a:cubicBezTo>
                  <a:cubicBezTo>
                    <a:pt x="43" y="444"/>
                    <a:pt x="43" y="444"/>
                    <a:pt x="43" y="444"/>
                  </a:cubicBezTo>
                  <a:cubicBezTo>
                    <a:pt x="44" y="447"/>
                    <a:pt x="44" y="448"/>
                    <a:pt x="44" y="450"/>
                  </a:cubicBezTo>
                  <a:cubicBezTo>
                    <a:pt x="44" y="451"/>
                    <a:pt x="45" y="452"/>
                    <a:pt x="44" y="450"/>
                  </a:cubicBezTo>
                  <a:cubicBezTo>
                    <a:pt x="46" y="454"/>
                    <a:pt x="47" y="458"/>
                    <a:pt x="47" y="461"/>
                  </a:cubicBezTo>
                  <a:cubicBezTo>
                    <a:pt x="48" y="464"/>
                    <a:pt x="47" y="460"/>
                    <a:pt x="48" y="462"/>
                  </a:cubicBezTo>
                  <a:cubicBezTo>
                    <a:pt x="48" y="463"/>
                    <a:pt x="48" y="465"/>
                    <a:pt x="47" y="465"/>
                  </a:cubicBezTo>
                  <a:cubicBezTo>
                    <a:pt x="46" y="460"/>
                    <a:pt x="46" y="457"/>
                    <a:pt x="45" y="452"/>
                  </a:cubicBezTo>
                  <a:cubicBezTo>
                    <a:pt x="45" y="453"/>
                    <a:pt x="45" y="456"/>
                    <a:pt x="46" y="459"/>
                  </a:cubicBezTo>
                  <a:cubicBezTo>
                    <a:pt x="45" y="457"/>
                    <a:pt x="46" y="459"/>
                    <a:pt x="46" y="461"/>
                  </a:cubicBezTo>
                  <a:cubicBezTo>
                    <a:pt x="46" y="460"/>
                    <a:pt x="45" y="456"/>
                    <a:pt x="44" y="452"/>
                  </a:cubicBezTo>
                  <a:cubicBezTo>
                    <a:pt x="44" y="454"/>
                    <a:pt x="45" y="460"/>
                    <a:pt x="47" y="464"/>
                  </a:cubicBezTo>
                  <a:cubicBezTo>
                    <a:pt x="46" y="464"/>
                    <a:pt x="46" y="462"/>
                    <a:pt x="46" y="463"/>
                  </a:cubicBezTo>
                  <a:cubicBezTo>
                    <a:pt x="46" y="464"/>
                    <a:pt x="46" y="465"/>
                    <a:pt x="47" y="467"/>
                  </a:cubicBezTo>
                  <a:cubicBezTo>
                    <a:pt x="47" y="467"/>
                    <a:pt x="46" y="463"/>
                    <a:pt x="45" y="461"/>
                  </a:cubicBezTo>
                  <a:cubicBezTo>
                    <a:pt x="45" y="462"/>
                    <a:pt x="46" y="463"/>
                    <a:pt x="45" y="460"/>
                  </a:cubicBezTo>
                  <a:cubicBezTo>
                    <a:pt x="44" y="458"/>
                    <a:pt x="44" y="454"/>
                    <a:pt x="42" y="451"/>
                  </a:cubicBezTo>
                  <a:cubicBezTo>
                    <a:pt x="43" y="454"/>
                    <a:pt x="44" y="456"/>
                    <a:pt x="45" y="460"/>
                  </a:cubicBezTo>
                  <a:cubicBezTo>
                    <a:pt x="44" y="459"/>
                    <a:pt x="45" y="461"/>
                    <a:pt x="45" y="462"/>
                  </a:cubicBezTo>
                  <a:cubicBezTo>
                    <a:pt x="45" y="463"/>
                    <a:pt x="45" y="462"/>
                    <a:pt x="44" y="460"/>
                  </a:cubicBezTo>
                  <a:cubicBezTo>
                    <a:pt x="44" y="460"/>
                    <a:pt x="44" y="460"/>
                    <a:pt x="44" y="461"/>
                  </a:cubicBezTo>
                  <a:cubicBezTo>
                    <a:pt x="44" y="457"/>
                    <a:pt x="43" y="454"/>
                    <a:pt x="42" y="452"/>
                  </a:cubicBezTo>
                  <a:cubicBezTo>
                    <a:pt x="42" y="449"/>
                    <a:pt x="41" y="448"/>
                    <a:pt x="41" y="446"/>
                  </a:cubicBezTo>
                  <a:cubicBezTo>
                    <a:pt x="41" y="446"/>
                    <a:pt x="41" y="446"/>
                    <a:pt x="41" y="446"/>
                  </a:cubicBezTo>
                  <a:cubicBezTo>
                    <a:pt x="41" y="443"/>
                    <a:pt x="41" y="442"/>
                    <a:pt x="40" y="439"/>
                  </a:cubicBezTo>
                  <a:cubicBezTo>
                    <a:pt x="41" y="441"/>
                    <a:pt x="40" y="438"/>
                    <a:pt x="40" y="438"/>
                  </a:cubicBezTo>
                  <a:close/>
                  <a:moveTo>
                    <a:pt x="43" y="441"/>
                  </a:moveTo>
                  <a:cubicBezTo>
                    <a:pt x="44" y="445"/>
                    <a:pt x="44" y="446"/>
                    <a:pt x="44" y="444"/>
                  </a:cubicBezTo>
                  <a:cubicBezTo>
                    <a:pt x="44" y="446"/>
                    <a:pt x="44" y="447"/>
                    <a:pt x="45" y="449"/>
                  </a:cubicBezTo>
                  <a:cubicBezTo>
                    <a:pt x="45" y="451"/>
                    <a:pt x="45" y="451"/>
                    <a:pt x="45" y="453"/>
                  </a:cubicBezTo>
                  <a:cubicBezTo>
                    <a:pt x="45" y="451"/>
                    <a:pt x="44" y="449"/>
                    <a:pt x="44" y="447"/>
                  </a:cubicBezTo>
                  <a:cubicBezTo>
                    <a:pt x="45" y="448"/>
                    <a:pt x="43" y="442"/>
                    <a:pt x="43" y="441"/>
                  </a:cubicBezTo>
                  <a:close/>
                  <a:moveTo>
                    <a:pt x="39" y="440"/>
                  </a:moveTo>
                  <a:cubicBezTo>
                    <a:pt x="39" y="440"/>
                    <a:pt x="40" y="443"/>
                    <a:pt x="40" y="444"/>
                  </a:cubicBezTo>
                  <a:cubicBezTo>
                    <a:pt x="40" y="445"/>
                    <a:pt x="39" y="442"/>
                    <a:pt x="39" y="440"/>
                  </a:cubicBezTo>
                  <a:close/>
                  <a:moveTo>
                    <a:pt x="45" y="450"/>
                  </a:moveTo>
                  <a:cubicBezTo>
                    <a:pt x="46" y="452"/>
                    <a:pt x="47" y="455"/>
                    <a:pt x="47" y="456"/>
                  </a:cubicBezTo>
                  <a:cubicBezTo>
                    <a:pt x="48" y="459"/>
                    <a:pt x="47" y="456"/>
                    <a:pt x="47" y="457"/>
                  </a:cubicBezTo>
                  <a:cubicBezTo>
                    <a:pt x="48" y="460"/>
                    <a:pt x="49" y="464"/>
                    <a:pt x="49" y="465"/>
                  </a:cubicBezTo>
                  <a:cubicBezTo>
                    <a:pt x="49" y="466"/>
                    <a:pt x="49" y="464"/>
                    <a:pt x="49" y="463"/>
                  </a:cubicBezTo>
                  <a:cubicBezTo>
                    <a:pt x="48" y="463"/>
                    <a:pt x="49" y="464"/>
                    <a:pt x="49" y="465"/>
                  </a:cubicBezTo>
                  <a:cubicBezTo>
                    <a:pt x="49" y="467"/>
                    <a:pt x="50" y="468"/>
                    <a:pt x="50" y="470"/>
                  </a:cubicBezTo>
                  <a:cubicBezTo>
                    <a:pt x="50" y="470"/>
                    <a:pt x="49" y="468"/>
                    <a:pt x="49" y="469"/>
                  </a:cubicBezTo>
                  <a:cubicBezTo>
                    <a:pt x="49" y="466"/>
                    <a:pt x="49" y="468"/>
                    <a:pt x="48" y="464"/>
                  </a:cubicBezTo>
                  <a:cubicBezTo>
                    <a:pt x="48" y="464"/>
                    <a:pt x="49" y="466"/>
                    <a:pt x="49" y="466"/>
                  </a:cubicBezTo>
                  <a:cubicBezTo>
                    <a:pt x="48" y="463"/>
                    <a:pt x="47" y="459"/>
                    <a:pt x="46" y="454"/>
                  </a:cubicBezTo>
                  <a:cubicBezTo>
                    <a:pt x="47" y="458"/>
                    <a:pt x="48" y="460"/>
                    <a:pt x="48" y="463"/>
                  </a:cubicBezTo>
                  <a:cubicBezTo>
                    <a:pt x="48" y="460"/>
                    <a:pt x="45" y="452"/>
                    <a:pt x="45" y="450"/>
                  </a:cubicBezTo>
                  <a:close/>
                  <a:moveTo>
                    <a:pt x="52" y="449"/>
                  </a:moveTo>
                  <a:cubicBezTo>
                    <a:pt x="52" y="450"/>
                    <a:pt x="53" y="454"/>
                    <a:pt x="53" y="454"/>
                  </a:cubicBezTo>
                  <a:cubicBezTo>
                    <a:pt x="52" y="451"/>
                    <a:pt x="52" y="450"/>
                    <a:pt x="52" y="449"/>
                  </a:cubicBezTo>
                  <a:close/>
                  <a:moveTo>
                    <a:pt x="24" y="482"/>
                  </a:moveTo>
                  <a:cubicBezTo>
                    <a:pt x="25" y="484"/>
                    <a:pt x="25" y="484"/>
                    <a:pt x="25" y="484"/>
                  </a:cubicBezTo>
                  <a:cubicBezTo>
                    <a:pt x="25" y="485"/>
                    <a:pt x="25" y="485"/>
                    <a:pt x="25" y="485"/>
                  </a:cubicBezTo>
                  <a:cubicBezTo>
                    <a:pt x="24" y="483"/>
                    <a:pt x="24" y="482"/>
                    <a:pt x="24" y="482"/>
                  </a:cubicBezTo>
                  <a:close/>
                  <a:moveTo>
                    <a:pt x="53" y="456"/>
                  </a:moveTo>
                  <a:cubicBezTo>
                    <a:pt x="53" y="456"/>
                    <a:pt x="53" y="457"/>
                    <a:pt x="53" y="458"/>
                  </a:cubicBezTo>
                  <a:cubicBezTo>
                    <a:pt x="53" y="458"/>
                    <a:pt x="52" y="455"/>
                    <a:pt x="52" y="454"/>
                  </a:cubicBezTo>
                  <a:cubicBezTo>
                    <a:pt x="52" y="455"/>
                    <a:pt x="53" y="455"/>
                    <a:pt x="53" y="457"/>
                  </a:cubicBezTo>
                  <a:cubicBezTo>
                    <a:pt x="53" y="457"/>
                    <a:pt x="53" y="456"/>
                    <a:pt x="53" y="456"/>
                  </a:cubicBezTo>
                  <a:close/>
                  <a:moveTo>
                    <a:pt x="48" y="465"/>
                  </a:moveTo>
                  <a:cubicBezTo>
                    <a:pt x="48" y="466"/>
                    <a:pt x="49" y="467"/>
                    <a:pt x="49" y="468"/>
                  </a:cubicBezTo>
                  <a:cubicBezTo>
                    <a:pt x="49" y="468"/>
                    <a:pt x="49" y="468"/>
                    <a:pt x="49" y="468"/>
                  </a:cubicBezTo>
                  <a:cubicBezTo>
                    <a:pt x="48" y="466"/>
                    <a:pt x="48" y="465"/>
                    <a:pt x="48" y="465"/>
                  </a:cubicBezTo>
                  <a:close/>
                  <a:moveTo>
                    <a:pt x="54" y="459"/>
                  </a:moveTo>
                  <a:cubicBezTo>
                    <a:pt x="54" y="460"/>
                    <a:pt x="55" y="465"/>
                    <a:pt x="55" y="464"/>
                  </a:cubicBezTo>
                  <a:cubicBezTo>
                    <a:pt x="54" y="461"/>
                    <a:pt x="54" y="461"/>
                    <a:pt x="54" y="459"/>
                  </a:cubicBezTo>
                  <a:close/>
                  <a:moveTo>
                    <a:pt x="48" y="474"/>
                  </a:moveTo>
                  <a:cubicBezTo>
                    <a:pt x="48" y="474"/>
                    <a:pt x="48" y="474"/>
                    <a:pt x="48" y="474"/>
                  </a:cubicBezTo>
                  <a:cubicBezTo>
                    <a:pt x="48" y="475"/>
                    <a:pt x="48" y="475"/>
                    <a:pt x="49" y="475"/>
                  </a:cubicBezTo>
                  <a:cubicBezTo>
                    <a:pt x="49" y="477"/>
                    <a:pt x="48" y="476"/>
                    <a:pt x="48" y="474"/>
                  </a:cubicBezTo>
                  <a:close/>
                  <a:moveTo>
                    <a:pt x="53" y="474"/>
                  </a:moveTo>
                  <a:cubicBezTo>
                    <a:pt x="54" y="474"/>
                    <a:pt x="55" y="478"/>
                    <a:pt x="54" y="478"/>
                  </a:cubicBezTo>
                  <a:cubicBezTo>
                    <a:pt x="54" y="476"/>
                    <a:pt x="54" y="475"/>
                    <a:pt x="53" y="474"/>
                  </a:cubicBezTo>
                  <a:close/>
                  <a:moveTo>
                    <a:pt x="56" y="480"/>
                  </a:moveTo>
                  <a:cubicBezTo>
                    <a:pt x="56" y="482"/>
                    <a:pt x="57" y="483"/>
                    <a:pt x="57" y="484"/>
                  </a:cubicBezTo>
                  <a:cubicBezTo>
                    <a:pt x="57" y="484"/>
                    <a:pt x="56" y="482"/>
                    <a:pt x="56" y="482"/>
                  </a:cubicBezTo>
                  <a:cubicBezTo>
                    <a:pt x="56" y="480"/>
                    <a:pt x="56" y="480"/>
                    <a:pt x="56" y="480"/>
                  </a:cubicBezTo>
                  <a:close/>
                  <a:moveTo>
                    <a:pt x="58" y="537"/>
                  </a:moveTo>
                  <a:cubicBezTo>
                    <a:pt x="59" y="539"/>
                    <a:pt x="56" y="534"/>
                    <a:pt x="57" y="535"/>
                  </a:cubicBezTo>
                  <a:cubicBezTo>
                    <a:pt x="60" y="540"/>
                    <a:pt x="63" y="546"/>
                    <a:pt x="66" y="551"/>
                  </a:cubicBezTo>
                  <a:cubicBezTo>
                    <a:pt x="66" y="551"/>
                    <a:pt x="66" y="552"/>
                    <a:pt x="67" y="555"/>
                  </a:cubicBezTo>
                  <a:cubicBezTo>
                    <a:pt x="66" y="554"/>
                    <a:pt x="67" y="555"/>
                    <a:pt x="67" y="555"/>
                  </a:cubicBezTo>
                  <a:cubicBezTo>
                    <a:pt x="66" y="553"/>
                    <a:pt x="65" y="552"/>
                    <a:pt x="65" y="551"/>
                  </a:cubicBezTo>
                  <a:cubicBezTo>
                    <a:pt x="63" y="548"/>
                    <a:pt x="61" y="544"/>
                    <a:pt x="60" y="543"/>
                  </a:cubicBezTo>
                  <a:cubicBezTo>
                    <a:pt x="59" y="541"/>
                    <a:pt x="59" y="541"/>
                    <a:pt x="59" y="540"/>
                  </a:cubicBezTo>
                  <a:cubicBezTo>
                    <a:pt x="57" y="537"/>
                    <a:pt x="56" y="536"/>
                    <a:pt x="56" y="535"/>
                  </a:cubicBezTo>
                  <a:cubicBezTo>
                    <a:pt x="57" y="535"/>
                    <a:pt x="58" y="537"/>
                    <a:pt x="58" y="537"/>
                  </a:cubicBezTo>
                  <a:close/>
                  <a:moveTo>
                    <a:pt x="57" y="535"/>
                  </a:moveTo>
                  <a:cubicBezTo>
                    <a:pt x="55" y="534"/>
                    <a:pt x="57" y="538"/>
                    <a:pt x="57" y="539"/>
                  </a:cubicBezTo>
                  <a:cubicBezTo>
                    <a:pt x="56" y="536"/>
                    <a:pt x="55" y="534"/>
                    <a:pt x="54" y="531"/>
                  </a:cubicBezTo>
                  <a:cubicBezTo>
                    <a:pt x="52" y="529"/>
                    <a:pt x="51" y="526"/>
                    <a:pt x="50" y="524"/>
                  </a:cubicBezTo>
                  <a:cubicBezTo>
                    <a:pt x="49" y="521"/>
                    <a:pt x="48" y="519"/>
                    <a:pt x="47" y="517"/>
                  </a:cubicBezTo>
                  <a:cubicBezTo>
                    <a:pt x="46" y="515"/>
                    <a:pt x="46" y="513"/>
                    <a:pt x="45" y="512"/>
                  </a:cubicBezTo>
                  <a:cubicBezTo>
                    <a:pt x="44" y="510"/>
                    <a:pt x="44" y="509"/>
                    <a:pt x="43" y="507"/>
                  </a:cubicBezTo>
                  <a:cubicBezTo>
                    <a:pt x="42" y="505"/>
                    <a:pt x="43" y="508"/>
                    <a:pt x="43" y="507"/>
                  </a:cubicBezTo>
                  <a:cubicBezTo>
                    <a:pt x="42" y="505"/>
                    <a:pt x="41" y="502"/>
                    <a:pt x="41" y="501"/>
                  </a:cubicBezTo>
                  <a:cubicBezTo>
                    <a:pt x="44" y="509"/>
                    <a:pt x="45" y="511"/>
                    <a:pt x="47" y="516"/>
                  </a:cubicBezTo>
                  <a:cubicBezTo>
                    <a:pt x="47" y="516"/>
                    <a:pt x="47" y="515"/>
                    <a:pt x="47" y="514"/>
                  </a:cubicBezTo>
                  <a:cubicBezTo>
                    <a:pt x="48" y="516"/>
                    <a:pt x="49" y="519"/>
                    <a:pt x="50" y="521"/>
                  </a:cubicBezTo>
                  <a:cubicBezTo>
                    <a:pt x="51" y="524"/>
                    <a:pt x="53" y="527"/>
                    <a:pt x="55" y="531"/>
                  </a:cubicBezTo>
                  <a:cubicBezTo>
                    <a:pt x="55" y="532"/>
                    <a:pt x="55" y="533"/>
                    <a:pt x="55" y="534"/>
                  </a:cubicBezTo>
                  <a:cubicBezTo>
                    <a:pt x="56" y="534"/>
                    <a:pt x="56" y="534"/>
                    <a:pt x="57" y="535"/>
                  </a:cubicBezTo>
                  <a:close/>
                  <a:moveTo>
                    <a:pt x="45" y="527"/>
                  </a:moveTo>
                  <a:cubicBezTo>
                    <a:pt x="45" y="526"/>
                    <a:pt x="47" y="530"/>
                    <a:pt x="46" y="530"/>
                  </a:cubicBezTo>
                  <a:lnTo>
                    <a:pt x="45" y="527"/>
                  </a:lnTo>
                  <a:close/>
                  <a:moveTo>
                    <a:pt x="59" y="505"/>
                  </a:moveTo>
                  <a:cubicBezTo>
                    <a:pt x="60" y="505"/>
                    <a:pt x="62" y="511"/>
                    <a:pt x="59" y="505"/>
                  </a:cubicBezTo>
                  <a:close/>
                  <a:moveTo>
                    <a:pt x="59" y="506"/>
                  </a:moveTo>
                  <a:cubicBezTo>
                    <a:pt x="59" y="506"/>
                    <a:pt x="61" y="510"/>
                    <a:pt x="61" y="510"/>
                  </a:cubicBezTo>
                  <a:cubicBezTo>
                    <a:pt x="60" y="508"/>
                    <a:pt x="60" y="508"/>
                    <a:pt x="59" y="506"/>
                  </a:cubicBezTo>
                  <a:close/>
                  <a:moveTo>
                    <a:pt x="46" y="530"/>
                  </a:moveTo>
                  <a:cubicBezTo>
                    <a:pt x="47" y="533"/>
                    <a:pt x="47" y="534"/>
                    <a:pt x="48" y="536"/>
                  </a:cubicBezTo>
                  <a:cubicBezTo>
                    <a:pt x="48" y="535"/>
                    <a:pt x="47" y="533"/>
                    <a:pt x="46" y="532"/>
                  </a:cubicBezTo>
                  <a:cubicBezTo>
                    <a:pt x="46" y="531"/>
                    <a:pt x="46" y="530"/>
                    <a:pt x="46" y="530"/>
                  </a:cubicBezTo>
                  <a:close/>
                  <a:moveTo>
                    <a:pt x="55" y="547"/>
                  </a:moveTo>
                  <a:cubicBezTo>
                    <a:pt x="56" y="548"/>
                    <a:pt x="56" y="549"/>
                    <a:pt x="58" y="551"/>
                  </a:cubicBezTo>
                  <a:cubicBezTo>
                    <a:pt x="57" y="550"/>
                    <a:pt x="56" y="548"/>
                    <a:pt x="56" y="548"/>
                  </a:cubicBezTo>
                  <a:cubicBezTo>
                    <a:pt x="56" y="547"/>
                    <a:pt x="58" y="551"/>
                    <a:pt x="59" y="553"/>
                  </a:cubicBezTo>
                  <a:cubicBezTo>
                    <a:pt x="59" y="553"/>
                    <a:pt x="61" y="556"/>
                    <a:pt x="61" y="557"/>
                  </a:cubicBezTo>
                  <a:cubicBezTo>
                    <a:pt x="59" y="554"/>
                    <a:pt x="57" y="551"/>
                    <a:pt x="57" y="551"/>
                  </a:cubicBezTo>
                  <a:cubicBezTo>
                    <a:pt x="56" y="549"/>
                    <a:pt x="56" y="549"/>
                    <a:pt x="55" y="547"/>
                  </a:cubicBezTo>
                  <a:close/>
                  <a:moveTo>
                    <a:pt x="72" y="534"/>
                  </a:moveTo>
                  <a:cubicBezTo>
                    <a:pt x="72" y="533"/>
                    <a:pt x="74" y="537"/>
                    <a:pt x="73" y="537"/>
                  </a:cubicBezTo>
                  <a:cubicBezTo>
                    <a:pt x="73" y="536"/>
                    <a:pt x="72" y="535"/>
                    <a:pt x="72" y="534"/>
                  </a:cubicBezTo>
                  <a:close/>
                  <a:moveTo>
                    <a:pt x="75" y="544"/>
                  </a:moveTo>
                  <a:cubicBezTo>
                    <a:pt x="75" y="542"/>
                    <a:pt x="73" y="540"/>
                    <a:pt x="73" y="540"/>
                  </a:cubicBezTo>
                  <a:cubicBezTo>
                    <a:pt x="74" y="542"/>
                    <a:pt x="76" y="544"/>
                    <a:pt x="75" y="544"/>
                  </a:cubicBezTo>
                  <a:close/>
                  <a:moveTo>
                    <a:pt x="78" y="548"/>
                  </a:moveTo>
                  <a:cubicBezTo>
                    <a:pt x="79" y="548"/>
                    <a:pt x="80" y="551"/>
                    <a:pt x="78" y="549"/>
                  </a:cubicBezTo>
                  <a:cubicBezTo>
                    <a:pt x="80" y="552"/>
                    <a:pt x="83" y="556"/>
                    <a:pt x="83" y="557"/>
                  </a:cubicBezTo>
                  <a:cubicBezTo>
                    <a:pt x="80" y="552"/>
                    <a:pt x="77" y="547"/>
                    <a:pt x="75" y="544"/>
                  </a:cubicBezTo>
                  <a:cubicBezTo>
                    <a:pt x="76" y="544"/>
                    <a:pt x="77" y="546"/>
                    <a:pt x="78" y="547"/>
                  </a:cubicBezTo>
                  <a:cubicBezTo>
                    <a:pt x="76" y="544"/>
                    <a:pt x="74" y="540"/>
                    <a:pt x="72" y="538"/>
                  </a:cubicBezTo>
                  <a:cubicBezTo>
                    <a:pt x="72" y="537"/>
                    <a:pt x="73" y="538"/>
                    <a:pt x="74" y="540"/>
                  </a:cubicBezTo>
                  <a:cubicBezTo>
                    <a:pt x="75" y="542"/>
                    <a:pt x="77" y="545"/>
                    <a:pt x="77" y="546"/>
                  </a:cubicBezTo>
                  <a:cubicBezTo>
                    <a:pt x="78" y="547"/>
                    <a:pt x="79" y="548"/>
                    <a:pt x="78" y="547"/>
                  </a:cubicBezTo>
                  <a:cubicBezTo>
                    <a:pt x="79" y="548"/>
                    <a:pt x="81" y="551"/>
                    <a:pt x="82" y="553"/>
                  </a:cubicBezTo>
                  <a:cubicBezTo>
                    <a:pt x="81" y="553"/>
                    <a:pt x="79" y="548"/>
                    <a:pt x="78" y="548"/>
                  </a:cubicBezTo>
                  <a:close/>
                  <a:moveTo>
                    <a:pt x="66" y="556"/>
                  </a:moveTo>
                  <a:cubicBezTo>
                    <a:pt x="67" y="556"/>
                    <a:pt x="68" y="559"/>
                    <a:pt x="70" y="561"/>
                  </a:cubicBezTo>
                  <a:cubicBezTo>
                    <a:pt x="70" y="560"/>
                    <a:pt x="68" y="558"/>
                    <a:pt x="68" y="557"/>
                  </a:cubicBezTo>
                  <a:cubicBezTo>
                    <a:pt x="68" y="557"/>
                    <a:pt x="69" y="558"/>
                    <a:pt x="70" y="560"/>
                  </a:cubicBezTo>
                  <a:cubicBezTo>
                    <a:pt x="72" y="564"/>
                    <a:pt x="70" y="562"/>
                    <a:pt x="72" y="566"/>
                  </a:cubicBezTo>
                  <a:cubicBezTo>
                    <a:pt x="70" y="563"/>
                    <a:pt x="71" y="565"/>
                    <a:pt x="69" y="562"/>
                  </a:cubicBezTo>
                  <a:cubicBezTo>
                    <a:pt x="70" y="563"/>
                    <a:pt x="70" y="563"/>
                    <a:pt x="69" y="561"/>
                  </a:cubicBezTo>
                  <a:cubicBezTo>
                    <a:pt x="68" y="559"/>
                    <a:pt x="67" y="558"/>
                    <a:pt x="66" y="556"/>
                  </a:cubicBezTo>
                  <a:close/>
                  <a:moveTo>
                    <a:pt x="84" y="556"/>
                  </a:moveTo>
                  <a:cubicBezTo>
                    <a:pt x="85" y="557"/>
                    <a:pt x="85" y="559"/>
                    <a:pt x="87" y="561"/>
                  </a:cubicBezTo>
                  <a:cubicBezTo>
                    <a:pt x="86" y="560"/>
                    <a:pt x="85" y="558"/>
                    <a:pt x="84" y="556"/>
                  </a:cubicBezTo>
                  <a:close/>
                  <a:moveTo>
                    <a:pt x="579" y="111"/>
                  </a:moveTo>
                  <a:cubicBezTo>
                    <a:pt x="576" y="108"/>
                    <a:pt x="574" y="107"/>
                    <a:pt x="572" y="106"/>
                  </a:cubicBezTo>
                  <a:cubicBezTo>
                    <a:pt x="573" y="106"/>
                    <a:pt x="574" y="107"/>
                    <a:pt x="574" y="106"/>
                  </a:cubicBezTo>
                  <a:cubicBezTo>
                    <a:pt x="574" y="107"/>
                    <a:pt x="575" y="108"/>
                    <a:pt x="576" y="108"/>
                  </a:cubicBezTo>
                  <a:cubicBezTo>
                    <a:pt x="577" y="109"/>
                    <a:pt x="578" y="110"/>
                    <a:pt x="579" y="111"/>
                  </a:cubicBezTo>
                  <a:close/>
                  <a:moveTo>
                    <a:pt x="562" y="96"/>
                  </a:moveTo>
                  <a:cubicBezTo>
                    <a:pt x="563" y="96"/>
                    <a:pt x="564" y="98"/>
                    <a:pt x="564" y="97"/>
                  </a:cubicBezTo>
                  <a:cubicBezTo>
                    <a:pt x="567" y="99"/>
                    <a:pt x="567" y="100"/>
                    <a:pt x="569" y="101"/>
                  </a:cubicBezTo>
                  <a:cubicBezTo>
                    <a:pt x="568" y="101"/>
                    <a:pt x="565" y="98"/>
                    <a:pt x="562" y="96"/>
                  </a:cubicBezTo>
                  <a:close/>
                  <a:moveTo>
                    <a:pt x="566" y="99"/>
                  </a:moveTo>
                  <a:cubicBezTo>
                    <a:pt x="569" y="102"/>
                    <a:pt x="565" y="99"/>
                    <a:pt x="563" y="97"/>
                  </a:cubicBezTo>
                  <a:cubicBezTo>
                    <a:pt x="564" y="98"/>
                    <a:pt x="565" y="98"/>
                    <a:pt x="566" y="99"/>
                  </a:cubicBezTo>
                  <a:cubicBezTo>
                    <a:pt x="567" y="100"/>
                    <a:pt x="569" y="101"/>
                    <a:pt x="570" y="103"/>
                  </a:cubicBezTo>
                  <a:cubicBezTo>
                    <a:pt x="569" y="102"/>
                    <a:pt x="568" y="101"/>
                    <a:pt x="56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mn-ea"/>
                <a:sym typeface="+mn-lt"/>
              </a:endParaRPr>
            </a:p>
          </p:txBody>
        </p:sp>
        <p:sp>
          <p:nvSpPr>
            <p:cNvPr id="24" name="Freeform 17"/>
            <p:cNvSpPr>
              <a:spLocks noEditPoints="1"/>
            </p:cNvSpPr>
            <p:nvPr/>
          </p:nvSpPr>
          <p:spPr bwMode="auto">
            <a:xfrm>
              <a:off x="3171826" y="2763838"/>
              <a:ext cx="2784475" cy="2035175"/>
            </a:xfrm>
            <a:custGeom>
              <a:avLst/>
              <a:gdLst>
                <a:gd name="T0" fmla="*/ 3 w 740"/>
                <a:gd name="T1" fmla="*/ 208 h 540"/>
                <a:gd name="T2" fmla="*/ 37 w 740"/>
                <a:gd name="T3" fmla="*/ 320 h 540"/>
                <a:gd name="T4" fmla="*/ 119 w 740"/>
                <a:gd name="T5" fmla="*/ 427 h 540"/>
                <a:gd name="T6" fmla="*/ 299 w 740"/>
                <a:gd name="T7" fmla="*/ 523 h 540"/>
                <a:gd name="T8" fmla="*/ 325 w 740"/>
                <a:gd name="T9" fmla="*/ 534 h 540"/>
                <a:gd name="T10" fmla="*/ 560 w 740"/>
                <a:gd name="T11" fmla="*/ 488 h 540"/>
                <a:gd name="T12" fmla="*/ 577 w 740"/>
                <a:gd name="T13" fmla="*/ 477 h 540"/>
                <a:gd name="T14" fmla="*/ 649 w 740"/>
                <a:gd name="T15" fmla="*/ 414 h 540"/>
                <a:gd name="T16" fmla="*/ 695 w 740"/>
                <a:gd name="T17" fmla="*/ 347 h 540"/>
                <a:gd name="T18" fmla="*/ 722 w 740"/>
                <a:gd name="T19" fmla="*/ 279 h 540"/>
                <a:gd name="T20" fmla="*/ 732 w 740"/>
                <a:gd name="T21" fmla="*/ 252 h 540"/>
                <a:gd name="T22" fmla="*/ 739 w 740"/>
                <a:gd name="T23" fmla="*/ 209 h 540"/>
                <a:gd name="T24" fmla="*/ 733 w 740"/>
                <a:gd name="T25" fmla="*/ 142 h 540"/>
                <a:gd name="T26" fmla="*/ 720 w 740"/>
                <a:gd name="T27" fmla="*/ 118 h 540"/>
                <a:gd name="T28" fmla="*/ 709 w 740"/>
                <a:gd name="T29" fmla="*/ 118 h 540"/>
                <a:gd name="T30" fmla="*/ 706 w 740"/>
                <a:gd name="T31" fmla="*/ 217 h 540"/>
                <a:gd name="T32" fmla="*/ 688 w 740"/>
                <a:gd name="T33" fmla="*/ 253 h 540"/>
                <a:gd name="T34" fmla="*/ 666 w 740"/>
                <a:gd name="T35" fmla="*/ 301 h 540"/>
                <a:gd name="T36" fmla="*/ 528 w 740"/>
                <a:gd name="T37" fmla="*/ 440 h 540"/>
                <a:gd name="T38" fmla="*/ 499 w 740"/>
                <a:gd name="T39" fmla="*/ 457 h 540"/>
                <a:gd name="T40" fmla="*/ 178 w 740"/>
                <a:gd name="T41" fmla="*/ 419 h 540"/>
                <a:gd name="T42" fmla="*/ 143 w 740"/>
                <a:gd name="T43" fmla="*/ 400 h 540"/>
                <a:gd name="T44" fmla="*/ 48 w 740"/>
                <a:gd name="T45" fmla="*/ 255 h 540"/>
                <a:gd name="T46" fmla="*/ 54 w 740"/>
                <a:gd name="T47" fmla="*/ 281 h 540"/>
                <a:gd name="T48" fmla="*/ 64 w 740"/>
                <a:gd name="T49" fmla="*/ 307 h 540"/>
                <a:gd name="T50" fmla="*/ 70 w 740"/>
                <a:gd name="T51" fmla="*/ 319 h 540"/>
                <a:gd name="T52" fmla="*/ 46 w 740"/>
                <a:gd name="T53" fmla="*/ 273 h 540"/>
                <a:gd name="T54" fmla="*/ 40 w 740"/>
                <a:gd name="T55" fmla="*/ 263 h 540"/>
                <a:gd name="T56" fmla="*/ 45 w 740"/>
                <a:gd name="T57" fmla="*/ 284 h 540"/>
                <a:gd name="T58" fmla="*/ 79 w 740"/>
                <a:gd name="T59" fmla="*/ 349 h 540"/>
                <a:gd name="T60" fmla="*/ 138 w 740"/>
                <a:gd name="T61" fmla="*/ 415 h 540"/>
                <a:gd name="T62" fmla="*/ 152 w 740"/>
                <a:gd name="T63" fmla="*/ 430 h 540"/>
                <a:gd name="T64" fmla="*/ 176 w 740"/>
                <a:gd name="T65" fmla="*/ 450 h 540"/>
                <a:gd name="T66" fmla="*/ 97 w 740"/>
                <a:gd name="T67" fmla="*/ 383 h 540"/>
                <a:gd name="T68" fmla="*/ 43 w 740"/>
                <a:gd name="T69" fmla="*/ 300 h 540"/>
                <a:gd name="T70" fmla="*/ 17 w 740"/>
                <a:gd name="T71" fmla="*/ 210 h 540"/>
                <a:gd name="T72" fmla="*/ 20 w 740"/>
                <a:gd name="T73" fmla="*/ 239 h 540"/>
                <a:gd name="T74" fmla="*/ 6 w 740"/>
                <a:gd name="T75" fmla="*/ 206 h 540"/>
                <a:gd name="T76" fmla="*/ 11 w 740"/>
                <a:gd name="T77" fmla="*/ 174 h 540"/>
                <a:gd name="T78" fmla="*/ 5 w 740"/>
                <a:gd name="T79" fmla="*/ 153 h 540"/>
                <a:gd name="T80" fmla="*/ 4 w 740"/>
                <a:gd name="T81" fmla="*/ 124 h 540"/>
                <a:gd name="T82" fmla="*/ 195 w 740"/>
                <a:gd name="T83" fmla="*/ 460 h 540"/>
                <a:gd name="T84" fmla="*/ 79 w 740"/>
                <a:gd name="T85" fmla="*/ 343 h 540"/>
                <a:gd name="T86" fmla="*/ 696 w 740"/>
                <a:gd name="T87" fmla="*/ 240 h 540"/>
                <a:gd name="T88" fmla="*/ 6 w 740"/>
                <a:gd name="T89" fmla="*/ 153 h 540"/>
                <a:gd name="T90" fmla="*/ 10 w 740"/>
                <a:gd name="T91" fmla="*/ 209 h 540"/>
                <a:gd name="T92" fmla="*/ 21 w 740"/>
                <a:gd name="T93" fmla="*/ 263 h 540"/>
                <a:gd name="T94" fmla="*/ 42 w 740"/>
                <a:gd name="T95" fmla="*/ 300 h 540"/>
                <a:gd name="T96" fmla="*/ 56 w 740"/>
                <a:gd name="T97" fmla="*/ 297 h 540"/>
                <a:gd name="T98" fmla="*/ 47 w 740"/>
                <a:gd name="T99" fmla="*/ 323 h 540"/>
                <a:gd name="T100" fmla="*/ 64 w 740"/>
                <a:gd name="T101" fmla="*/ 297 h 540"/>
                <a:gd name="T102" fmla="*/ 74 w 740"/>
                <a:gd name="T103" fmla="*/ 332 h 540"/>
                <a:gd name="T104" fmla="*/ 105 w 740"/>
                <a:gd name="T105" fmla="*/ 373 h 540"/>
                <a:gd name="T106" fmla="*/ 141 w 740"/>
                <a:gd name="T107" fmla="*/ 417 h 540"/>
                <a:gd name="T108" fmla="*/ 190 w 740"/>
                <a:gd name="T109" fmla="*/ 458 h 540"/>
                <a:gd name="T110" fmla="*/ 555 w 740"/>
                <a:gd name="T111" fmla="*/ 425 h 540"/>
                <a:gd name="T112" fmla="*/ 561 w 740"/>
                <a:gd name="T113" fmla="*/ 420 h 540"/>
                <a:gd name="T114" fmla="*/ 646 w 740"/>
                <a:gd name="T115" fmla="*/ 335 h 540"/>
                <a:gd name="T116" fmla="*/ 670 w 740"/>
                <a:gd name="T117" fmla="*/ 298 h 540"/>
                <a:gd name="T118" fmla="*/ 701 w 740"/>
                <a:gd name="T119" fmla="*/ 244 h 540"/>
                <a:gd name="T120" fmla="*/ 700 w 740"/>
                <a:gd name="T121" fmla="*/ 239 h 540"/>
                <a:gd name="T122" fmla="*/ 709 w 740"/>
                <a:gd name="T123" fmla="*/ 196 h 540"/>
                <a:gd name="T124" fmla="*/ 61 w 740"/>
                <a:gd name="T125" fmla="*/ 30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40">
                  <a:moveTo>
                    <a:pt x="40" y="3"/>
                  </a:moveTo>
                  <a:cubicBezTo>
                    <a:pt x="40" y="5"/>
                    <a:pt x="39" y="6"/>
                    <a:pt x="38" y="7"/>
                  </a:cubicBezTo>
                  <a:cubicBezTo>
                    <a:pt x="40" y="4"/>
                    <a:pt x="38" y="7"/>
                    <a:pt x="38" y="7"/>
                  </a:cubicBezTo>
                  <a:cubicBezTo>
                    <a:pt x="38" y="6"/>
                    <a:pt x="39" y="5"/>
                    <a:pt x="39" y="4"/>
                  </a:cubicBezTo>
                  <a:cubicBezTo>
                    <a:pt x="39" y="4"/>
                    <a:pt x="36" y="12"/>
                    <a:pt x="34" y="16"/>
                  </a:cubicBezTo>
                  <a:cubicBezTo>
                    <a:pt x="32" y="19"/>
                    <a:pt x="32" y="18"/>
                    <a:pt x="30" y="22"/>
                  </a:cubicBezTo>
                  <a:cubicBezTo>
                    <a:pt x="31" y="22"/>
                    <a:pt x="31" y="21"/>
                    <a:pt x="31" y="20"/>
                  </a:cubicBezTo>
                  <a:cubicBezTo>
                    <a:pt x="30" y="24"/>
                    <a:pt x="29" y="28"/>
                    <a:pt x="27" y="31"/>
                  </a:cubicBezTo>
                  <a:cubicBezTo>
                    <a:pt x="28" y="28"/>
                    <a:pt x="27" y="30"/>
                    <a:pt x="26" y="32"/>
                  </a:cubicBezTo>
                  <a:cubicBezTo>
                    <a:pt x="26" y="34"/>
                    <a:pt x="25" y="35"/>
                    <a:pt x="24" y="38"/>
                  </a:cubicBezTo>
                  <a:cubicBezTo>
                    <a:pt x="25" y="36"/>
                    <a:pt x="23" y="42"/>
                    <a:pt x="23" y="39"/>
                  </a:cubicBezTo>
                  <a:cubicBezTo>
                    <a:pt x="22" y="44"/>
                    <a:pt x="23" y="41"/>
                    <a:pt x="22" y="43"/>
                  </a:cubicBezTo>
                  <a:cubicBezTo>
                    <a:pt x="21" y="45"/>
                    <a:pt x="22" y="43"/>
                    <a:pt x="21" y="46"/>
                  </a:cubicBezTo>
                  <a:cubicBezTo>
                    <a:pt x="21" y="47"/>
                    <a:pt x="20" y="49"/>
                    <a:pt x="20" y="47"/>
                  </a:cubicBezTo>
                  <a:cubicBezTo>
                    <a:pt x="20" y="50"/>
                    <a:pt x="19" y="51"/>
                    <a:pt x="19" y="53"/>
                  </a:cubicBezTo>
                  <a:cubicBezTo>
                    <a:pt x="18" y="55"/>
                    <a:pt x="18" y="56"/>
                    <a:pt x="17" y="58"/>
                  </a:cubicBezTo>
                  <a:cubicBezTo>
                    <a:pt x="17" y="59"/>
                    <a:pt x="17" y="59"/>
                    <a:pt x="17" y="60"/>
                  </a:cubicBezTo>
                  <a:cubicBezTo>
                    <a:pt x="16" y="64"/>
                    <a:pt x="15" y="67"/>
                    <a:pt x="13" y="72"/>
                  </a:cubicBezTo>
                  <a:cubicBezTo>
                    <a:pt x="13" y="72"/>
                    <a:pt x="10" y="84"/>
                    <a:pt x="8" y="88"/>
                  </a:cubicBezTo>
                  <a:cubicBezTo>
                    <a:pt x="9" y="88"/>
                    <a:pt x="9" y="88"/>
                    <a:pt x="9" y="89"/>
                  </a:cubicBezTo>
                  <a:cubicBezTo>
                    <a:pt x="8" y="91"/>
                    <a:pt x="8" y="91"/>
                    <a:pt x="8" y="93"/>
                  </a:cubicBezTo>
                  <a:cubicBezTo>
                    <a:pt x="8" y="93"/>
                    <a:pt x="8" y="89"/>
                    <a:pt x="9" y="90"/>
                  </a:cubicBezTo>
                  <a:cubicBezTo>
                    <a:pt x="8" y="92"/>
                    <a:pt x="8" y="95"/>
                    <a:pt x="7" y="98"/>
                  </a:cubicBezTo>
                  <a:cubicBezTo>
                    <a:pt x="7" y="100"/>
                    <a:pt x="7" y="101"/>
                    <a:pt x="6" y="103"/>
                  </a:cubicBezTo>
                  <a:cubicBezTo>
                    <a:pt x="6" y="104"/>
                    <a:pt x="6" y="106"/>
                    <a:pt x="6" y="107"/>
                  </a:cubicBezTo>
                  <a:cubicBezTo>
                    <a:pt x="6" y="104"/>
                    <a:pt x="6" y="102"/>
                    <a:pt x="6" y="104"/>
                  </a:cubicBezTo>
                  <a:cubicBezTo>
                    <a:pt x="6" y="106"/>
                    <a:pt x="6" y="107"/>
                    <a:pt x="5" y="110"/>
                  </a:cubicBezTo>
                  <a:cubicBezTo>
                    <a:pt x="5" y="109"/>
                    <a:pt x="5" y="110"/>
                    <a:pt x="5" y="109"/>
                  </a:cubicBezTo>
                  <a:cubicBezTo>
                    <a:pt x="4" y="113"/>
                    <a:pt x="4" y="118"/>
                    <a:pt x="3" y="121"/>
                  </a:cubicBezTo>
                  <a:cubicBezTo>
                    <a:pt x="3" y="121"/>
                    <a:pt x="3" y="121"/>
                    <a:pt x="3" y="120"/>
                  </a:cubicBezTo>
                  <a:cubicBezTo>
                    <a:pt x="4" y="114"/>
                    <a:pt x="6" y="104"/>
                    <a:pt x="6" y="101"/>
                  </a:cubicBezTo>
                  <a:cubicBezTo>
                    <a:pt x="5" y="104"/>
                    <a:pt x="5" y="108"/>
                    <a:pt x="4" y="111"/>
                  </a:cubicBezTo>
                  <a:cubicBezTo>
                    <a:pt x="4" y="115"/>
                    <a:pt x="3" y="119"/>
                    <a:pt x="3" y="122"/>
                  </a:cubicBezTo>
                  <a:cubicBezTo>
                    <a:pt x="2" y="122"/>
                    <a:pt x="2" y="134"/>
                    <a:pt x="1" y="136"/>
                  </a:cubicBezTo>
                  <a:cubicBezTo>
                    <a:pt x="1" y="141"/>
                    <a:pt x="1" y="147"/>
                    <a:pt x="1" y="152"/>
                  </a:cubicBezTo>
                  <a:cubicBezTo>
                    <a:pt x="1" y="158"/>
                    <a:pt x="1" y="164"/>
                    <a:pt x="0" y="167"/>
                  </a:cubicBezTo>
                  <a:cubicBezTo>
                    <a:pt x="0" y="166"/>
                    <a:pt x="0" y="166"/>
                    <a:pt x="0" y="166"/>
                  </a:cubicBezTo>
                  <a:cubicBezTo>
                    <a:pt x="0" y="169"/>
                    <a:pt x="0" y="170"/>
                    <a:pt x="1" y="171"/>
                  </a:cubicBezTo>
                  <a:cubicBezTo>
                    <a:pt x="1" y="170"/>
                    <a:pt x="1" y="169"/>
                    <a:pt x="1" y="170"/>
                  </a:cubicBezTo>
                  <a:cubicBezTo>
                    <a:pt x="1" y="175"/>
                    <a:pt x="1" y="177"/>
                    <a:pt x="1" y="181"/>
                  </a:cubicBezTo>
                  <a:cubicBezTo>
                    <a:pt x="1" y="180"/>
                    <a:pt x="1" y="180"/>
                    <a:pt x="1" y="179"/>
                  </a:cubicBezTo>
                  <a:cubicBezTo>
                    <a:pt x="1" y="184"/>
                    <a:pt x="1" y="184"/>
                    <a:pt x="1" y="190"/>
                  </a:cubicBezTo>
                  <a:cubicBezTo>
                    <a:pt x="1" y="189"/>
                    <a:pt x="1" y="187"/>
                    <a:pt x="2" y="189"/>
                  </a:cubicBezTo>
                  <a:cubicBezTo>
                    <a:pt x="1" y="189"/>
                    <a:pt x="2" y="192"/>
                    <a:pt x="2" y="193"/>
                  </a:cubicBezTo>
                  <a:cubicBezTo>
                    <a:pt x="2" y="194"/>
                    <a:pt x="2" y="191"/>
                    <a:pt x="2" y="194"/>
                  </a:cubicBezTo>
                  <a:cubicBezTo>
                    <a:pt x="3" y="200"/>
                    <a:pt x="3" y="200"/>
                    <a:pt x="4" y="205"/>
                  </a:cubicBezTo>
                  <a:cubicBezTo>
                    <a:pt x="3" y="205"/>
                    <a:pt x="4" y="210"/>
                    <a:pt x="3" y="208"/>
                  </a:cubicBezTo>
                  <a:cubicBezTo>
                    <a:pt x="4" y="213"/>
                    <a:pt x="4" y="215"/>
                    <a:pt x="5" y="217"/>
                  </a:cubicBezTo>
                  <a:cubicBezTo>
                    <a:pt x="5" y="216"/>
                    <a:pt x="5" y="219"/>
                    <a:pt x="4" y="217"/>
                  </a:cubicBezTo>
                  <a:cubicBezTo>
                    <a:pt x="5" y="219"/>
                    <a:pt x="5" y="219"/>
                    <a:pt x="5" y="220"/>
                  </a:cubicBezTo>
                  <a:cubicBezTo>
                    <a:pt x="5" y="220"/>
                    <a:pt x="5" y="218"/>
                    <a:pt x="6" y="221"/>
                  </a:cubicBezTo>
                  <a:cubicBezTo>
                    <a:pt x="7" y="230"/>
                    <a:pt x="9" y="241"/>
                    <a:pt x="11" y="247"/>
                  </a:cubicBezTo>
                  <a:cubicBezTo>
                    <a:pt x="11" y="247"/>
                    <a:pt x="11" y="247"/>
                    <a:pt x="11" y="247"/>
                  </a:cubicBezTo>
                  <a:cubicBezTo>
                    <a:pt x="12" y="251"/>
                    <a:pt x="12" y="251"/>
                    <a:pt x="12" y="251"/>
                  </a:cubicBezTo>
                  <a:cubicBezTo>
                    <a:pt x="12" y="250"/>
                    <a:pt x="12" y="251"/>
                    <a:pt x="13" y="253"/>
                  </a:cubicBezTo>
                  <a:cubicBezTo>
                    <a:pt x="12" y="251"/>
                    <a:pt x="13" y="255"/>
                    <a:pt x="13" y="255"/>
                  </a:cubicBezTo>
                  <a:cubicBezTo>
                    <a:pt x="12" y="252"/>
                    <a:pt x="11" y="248"/>
                    <a:pt x="10" y="243"/>
                  </a:cubicBezTo>
                  <a:cubicBezTo>
                    <a:pt x="9" y="242"/>
                    <a:pt x="7" y="231"/>
                    <a:pt x="7" y="229"/>
                  </a:cubicBezTo>
                  <a:cubicBezTo>
                    <a:pt x="7" y="231"/>
                    <a:pt x="8" y="235"/>
                    <a:pt x="8" y="239"/>
                  </a:cubicBezTo>
                  <a:cubicBezTo>
                    <a:pt x="9" y="243"/>
                    <a:pt x="11" y="247"/>
                    <a:pt x="11" y="249"/>
                  </a:cubicBezTo>
                  <a:cubicBezTo>
                    <a:pt x="12" y="251"/>
                    <a:pt x="12" y="254"/>
                    <a:pt x="13" y="256"/>
                  </a:cubicBezTo>
                  <a:cubicBezTo>
                    <a:pt x="13" y="259"/>
                    <a:pt x="14" y="262"/>
                    <a:pt x="15" y="265"/>
                  </a:cubicBezTo>
                  <a:cubicBezTo>
                    <a:pt x="15" y="264"/>
                    <a:pt x="16" y="266"/>
                    <a:pt x="16" y="267"/>
                  </a:cubicBezTo>
                  <a:cubicBezTo>
                    <a:pt x="16" y="267"/>
                    <a:pt x="16" y="265"/>
                    <a:pt x="16" y="266"/>
                  </a:cubicBezTo>
                  <a:cubicBezTo>
                    <a:pt x="15" y="263"/>
                    <a:pt x="16" y="264"/>
                    <a:pt x="15" y="262"/>
                  </a:cubicBezTo>
                  <a:cubicBezTo>
                    <a:pt x="15" y="263"/>
                    <a:pt x="14" y="258"/>
                    <a:pt x="14" y="259"/>
                  </a:cubicBezTo>
                  <a:cubicBezTo>
                    <a:pt x="16" y="263"/>
                    <a:pt x="17" y="268"/>
                    <a:pt x="18" y="269"/>
                  </a:cubicBezTo>
                  <a:cubicBezTo>
                    <a:pt x="18" y="271"/>
                    <a:pt x="19" y="272"/>
                    <a:pt x="19" y="273"/>
                  </a:cubicBezTo>
                  <a:cubicBezTo>
                    <a:pt x="19" y="273"/>
                    <a:pt x="19" y="273"/>
                    <a:pt x="18" y="272"/>
                  </a:cubicBezTo>
                  <a:cubicBezTo>
                    <a:pt x="20" y="277"/>
                    <a:pt x="18" y="271"/>
                    <a:pt x="20" y="276"/>
                  </a:cubicBezTo>
                  <a:cubicBezTo>
                    <a:pt x="20" y="277"/>
                    <a:pt x="20" y="278"/>
                    <a:pt x="21" y="279"/>
                  </a:cubicBezTo>
                  <a:cubicBezTo>
                    <a:pt x="22" y="282"/>
                    <a:pt x="20" y="278"/>
                    <a:pt x="21" y="280"/>
                  </a:cubicBezTo>
                  <a:cubicBezTo>
                    <a:pt x="21" y="280"/>
                    <a:pt x="23" y="285"/>
                    <a:pt x="23" y="285"/>
                  </a:cubicBezTo>
                  <a:cubicBezTo>
                    <a:pt x="23" y="286"/>
                    <a:pt x="22" y="285"/>
                    <a:pt x="22" y="284"/>
                  </a:cubicBezTo>
                  <a:cubicBezTo>
                    <a:pt x="23" y="285"/>
                    <a:pt x="20" y="279"/>
                    <a:pt x="19" y="277"/>
                  </a:cubicBezTo>
                  <a:cubicBezTo>
                    <a:pt x="19" y="276"/>
                    <a:pt x="19" y="276"/>
                    <a:pt x="19" y="274"/>
                  </a:cubicBezTo>
                  <a:cubicBezTo>
                    <a:pt x="18" y="274"/>
                    <a:pt x="17" y="270"/>
                    <a:pt x="17" y="268"/>
                  </a:cubicBezTo>
                  <a:cubicBezTo>
                    <a:pt x="17" y="270"/>
                    <a:pt x="18" y="274"/>
                    <a:pt x="19" y="276"/>
                  </a:cubicBezTo>
                  <a:cubicBezTo>
                    <a:pt x="19" y="276"/>
                    <a:pt x="18" y="273"/>
                    <a:pt x="17" y="272"/>
                  </a:cubicBezTo>
                  <a:cubicBezTo>
                    <a:pt x="18" y="276"/>
                    <a:pt x="20" y="279"/>
                    <a:pt x="20" y="281"/>
                  </a:cubicBezTo>
                  <a:cubicBezTo>
                    <a:pt x="20" y="281"/>
                    <a:pt x="22" y="286"/>
                    <a:pt x="22" y="284"/>
                  </a:cubicBezTo>
                  <a:cubicBezTo>
                    <a:pt x="21" y="282"/>
                    <a:pt x="20" y="280"/>
                    <a:pt x="20" y="279"/>
                  </a:cubicBezTo>
                  <a:cubicBezTo>
                    <a:pt x="21" y="282"/>
                    <a:pt x="22" y="285"/>
                    <a:pt x="23" y="288"/>
                  </a:cubicBezTo>
                  <a:cubicBezTo>
                    <a:pt x="23" y="288"/>
                    <a:pt x="22" y="285"/>
                    <a:pt x="23" y="286"/>
                  </a:cubicBezTo>
                  <a:cubicBezTo>
                    <a:pt x="23" y="286"/>
                    <a:pt x="23" y="287"/>
                    <a:pt x="23" y="287"/>
                  </a:cubicBezTo>
                  <a:cubicBezTo>
                    <a:pt x="25" y="291"/>
                    <a:pt x="25" y="292"/>
                    <a:pt x="26" y="295"/>
                  </a:cubicBezTo>
                  <a:cubicBezTo>
                    <a:pt x="27" y="298"/>
                    <a:pt x="26" y="294"/>
                    <a:pt x="26" y="294"/>
                  </a:cubicBezTo>
                  <a:cubicBezTo>
                    <a:pt x="26" y="295"/>
                    <a:pt x="27" y="296"/>
                    <a:pt x="27" y="297"/>
                  </a:cubicBezTo>
                  <a:cubicBezTo>
                    <a:pt x="27" y="298"/>
                    <a:pt x="28" y="299"/>
                    <a:pt x="28" y="299"/>
                  </a:cubicBezTo>
                  <a:cubicBezTo>
                    <a:pt x="28" y="300"/>
                    <a:pt x="26" y="296"/>
                    <a:pt x="27" y="297"/>
                  </a:cubicBezTo>
                  <a:cubicBezTo>
                    <a:pt x="28" y="300"/>
                    <a:pt x="28" y="301"/>
                    <a:pt x="29" y="304"/>
                  </a:cubicBezTo>
                  <a:cubicBezTo>
                    <a:pt x="30" y="305"/>
                    <a:pt x="30" y="305"/>
                    <a:pt x="31" y="307"/>
                  </a:cubicBezTo>
                  <a:cubicBezTo>
                    <a:pt x="32" y="309"/>
                    <a:pt x="32" y="309"/>
                    <a:pt x="32" y="311"/>
                  </a:cubicBezTo>
                  <a:cubicBezTo>
                    <a:pt x="33" y="312"/>
                    <a:pt x="35" y="316"/>
                    <a:pt x="37" y="320"/>
                  </a:cubicBezTo>
                  <a:cubicBezTo>
                    <a:pt x="38" y="320"/>
                    <a:pt x="38" y="322"/>
                    <a:pt x="39" y="323"/>
                  </a:cubicBezTo>
                  <a:cubicBezTo>
                    <a:pt x="37" y="319"/>
                    <a:pt x="36" y="318"/>
                    <a:pt x="36" y="316"/>
                  </a:cubicBezTo>
                  <a:cubicBezTo>
                    <a:pt x="36" y="317"/>
                    <a:pt x="37" y="318"/>
                    <a:pt x="37" y="318"/>
                  </a:cubicBezTo>
                  <a:cubicBezTo>
                    <a:pt x="36" y="316"/>
                    <a:pt x="36" y="316"/>
                    <a:pt x="35" y="315"/>
                  </a:cubicBezTo>
                  <a:cubicBezTo>
                    <a:pt x="36" y="315"/>
                    <a:pt x="33" y="310"/>
                    <a:pt x="33" y="309"/>
                  </a:cubicBezTo>
                  <a:cubicBezTo>
                    <a:pt x="33" y="309"/>
                    <a:pt x="33" y="310"/>
                    <a:pt x="33" y="309"/>
                  </a:cubicBezTo>
                  <a:cubicBezTo>
                    <a:pt x="31" y="305"/>
                    <a:pt x="28" y="298"/>
                    <a:pt x="27" y="295"/>
                  </a:cubicBezTo>
                  <a:cubicBezTo>
                    <a:pt x="27" y="297"/>
                    <a:pt x="23" y="287"/>
                    <a:pt x="25" y="290"/>
                  </a:cubicBezTo>
                  <a:cubicBezTo>
                    <a:pt x="24" y="286"/>
                    <a:pt x="25" y="289"/>
                    <a:pt x="24" y="287"/>
                  </a:cubicBezTo>
                  <a:cubicBezTo>
                    <a:pt x="23" y="286"/>
                    <a:pt x="23" y="285"/>
                    <a:pt x="23" y="285"/>
                  </a:cubicBezTo>
                  <a:cubicBezTo>
                    <a:pt x="26" y="292"/>
                    <a:pt x="28" y="296"/>
                    <a:pt x="30" y="303"/>
                  </a:cubicBezTo>
                  <a:cubicBezTo>
                    <a:pt x="33" y="308"/>
                    <a:pt x="34" y="310"/>
                    <a:pt x="35" y="313"/>
                  </a:cubicBezTo>
                  <a:cubicBezTo>
                    <a:pt x="35" y="313"/>
                    <a:pt x="35" y="313"/>
                    <a:pt x="35" y="313"/>
                  </a:cubicBezTo>
                  <a:cubicBezTo>
                    <a:pt x="36" y="313"/>
                    <a:pt x="39" y="322"/>
                    <a:pt x="38" y="319"/>
                  </a:cubicBezTo>
                  <a:cubicBezTo>
                    <a:pt x="37" y="317"/>
                    <a:pt x="35" y="312"/>
                    <a:pt x="35" y="312"/>
                  </a:cubicBezTo>
                  <a:cubicBezTo>
                    <a:pt x="38" y="317"/>
                    <a:pt x="39" y="319"/>
                    <a:pt x="41" y="324"/>
                  </a:cubicBezTo>
                  <a:cubicBezTo>
                    <a:pt x="40" y="323"/>
                    <a:pt x="41" y="324"/>
                    <a:pt x="42" y="326"/>
                  </a:cubicBezTo>
                  <a:cubicBezTo>
                    <a:pt x="42" y="325"/>
                    <a:pt x="45" y="330"/>
                    <a:pt x="44" y="330"/>
                  </a:cubicBezTo>
                  <a:cubicBezTo>
                    <a:pt x="46" y="333"/>
                    <a:pt x="47" y="336"/>
                    <a:pt x="50" y="340"/>
                  </a:cubicBezTo>
                  <a:cubicBezTo>
                    <a:pt x="52" y="344"/>
                    <a:pt x="54" y="347"/>
                    <a:pt x="56" y="351"/>
                  </a:cubicBezTo>
                  <a:cubicBezTo>
                    <a:pt x="57" y="352"/>
                    <a:pt x="58" y="353"/>
                    <a:pt x="58" y="355"/>
                  </a:cubicBezTo>
                  <a:cubicBezTo>
                    <a:pt x="59" y="356"/>
                    <a:pt x="61" y="358"/>
                    <a:pt x="61" y="359"/>
                  </a:cubicBezTo>
                  <a:cubicBezTo>
                    <a:pt x="61" y="359"/>
                    <a:pt x="61" y="359"/>
                    <a:pt x="61" y="358"/>
                  </a:cubicBezTo>
                  <a:cubicBezTo>
                    <a:pt x="63" y="361"/>
                    <a:pt x="63" y="362"/>
                    <a:pt x="64" y="363"/>
                  </a:cubicBezTo>
                  <a:cubicBezTo>
                    <a:pt x="66" y="365"/>
                    <a:pt x="62" y="360"/>
                    <a:pt x="63" y="362"/>
                  </a:cubicBezTo>
                  <a:cubicBezTo>
                    <a:pt x="65" y="364"/>
                    <a:pt x="66" y="366"/>
                    <a:pt x="67" y="367"/>
                  </a:cubicBezTo>
                  <a:cubicBezTo>
                    <a:pt x="68" y="369"/>
                    <a:pt x="71" y="373"/>
                    <a:pt x="74" y="377"/>
                  </a:cubicBezTo>
                  <a:cubicBezTo>
                    <a:pt x="77" y="380"/>
                    <a:pt x="79" y="384"/>
                    <a:pt x="81" y="386"/>
                  </a:cubicBezTo>
                  <a:cubicBezTo>
                    <a:pt x="83" y="388"/>
                    <a:pt x="88" y="394"/>
                    <a:pt x="93" y="399"/>
                  </a:cubicBezTo>
                  <a:cubicBezTo>
                    <a:pt x="97" y="404"/>
                    <a:pt x="100" y="407"/>
                    <a:pt x="96" y="403"/>
                  </a:cubicBezTo>
                  <a:cubicBezTo>
                    <a:pt x="100" y="408"/>
                    <a:pt x="105" y="413"/>
                    <a:pt x="108" y="416"/>
                  </a:cubicBezTo>
                  <a:cubicBezTo>
                    <a:pt x="105" y="413"/>
                    <a:pt x="109" y="417"/>
                    <a:pt x="108" y="416"/>
                  </a:cubicBezTo>
                  <a:cubicBezTo>
                    <a:pt x="110" y="418"/>
                    <a:pt x="110" y="418"/>
                    <a:pt x="111" y="419"/>
                  </a:cubicBezTo>
                  <a:cubicBezTo>
                    <a:pt x="111" y="419"/>
                    <a:pt x="115" y="423"/>
                    <a:pt x="117" y="424"/>
                  </a:cubicBezTo>
                  <a:cubicBezTo>
                    <a:pt x="116" y="424"/>
                    <a:pt x="116" y="423"/>
                    <a:pt x="117" y="424"/>
                  </a:cubicBezTo>
                  <a:cubicBezTo>
                    <a:pt x="117" y="425"/>
                    <a:pt x="117" y="425"/>
                    <a:pt x="118" y="426"/>
                  </a:cubicBezTo>
                  <a:cubicBezTo>
                    <a:pt x="116" y="425"/>
                    <a:pt x="116" y="424"/>
                    <a:pt x="113" y="422"/>
                  </a:cubicBezTo>
                  <a:cubicBezTo>
                    <a:pt x="114" y="423"/>
                    <a:pt x="113" y="422"/>
                    <a:pt x="112" y="421"/>
                  </a:cubicBezTo>
                  <a:cubicBezTo>
                    <a:pt x="116" y="425"/>
                    <a:pt x="118" y="427"/>
                    <a:pt x="119" y="428"/>
                  </a:cubicBezTo>
                  <a:cubicBezTo>
                    <a:pt x="121" y="430"/>
                    <a:pt x="122" y="431"/>
                    <a:pt x="126" y="434"/>
                  </a:cubicBezTo>
                  <a:cubicBezTo>
                    <a:pt x="126" y="434"/>
                    <a:pt x="123" y="431"/>
                    <a:pt x="123" y="431"/>
                  </a:cubicBezTo>
                  <a:cubicBezTo>
                    <a:pt x="126" y="434"/>
                    <a:pt x="126" y="434"/>
                    <a:pt x="126" y="434"/>
                  </a:cubicBezTo>
                  <a:cubicBezTo>
                    <a:pt x="126" y="433"/>
                    <a:pt x="126" y="433"/>
                    <a:pt x="125" y="432"/>
                  </a:cubicBezTo>
                  <a:cubicBezTo>
                    <a:pt x="125" y="433"/>
                    <a:pt x="123" y="430"/>
                    <a:pt x="122" y="430"/>
                  </a:cubicBezTo>
                  <a:cubicBezTo>
                    <a:pt x="121" y="429"/>
                    <a:pt x="120" y="428"/>
                    <a:pt x="120" y="428"/>
                  </a:cubicBezTo>
                  <a:cubicBezTo>
                    <a:pt x="121" y="429"/>
                    <a:pt x="123" y="431"/>
                    <a:pt x="123" y="430"/>
                  </a:cubicBezTo>
                  <a:cubicBezTo>
                    <a:pt x="121" y="429"/>
                    <a:pt x="120" y="428"/>
                    <a:pt x="119" y="427"/>
                  </a:cubicBezTo>
                  <a:cubicBezTo>
                    <a:pt x="121" y="428"/>
                    <a:pt x="124" y="431"/>
                    <a:pt x="127" y="433"/>
                  </a:cubicBezTo>
                  <a:cubicBezTo>
                    <a:pt x="128" y="435"/>
                    <a:pt x="130" y="436"/>
                    <a:pt x="132" y="437"/>
                  </a:cubicBezTo>
                  <a:cubicBezTo>
                    <a:pt x="133" y="439"/>
                    <a:pt x="135" y="440"/>
                    <a:pt x="136" y="441"/>
                  </a:cubicBezTo>
                  <a:cubicBezTo>
                    <a:pt x="137" y="442"/>
                    <a:pt x="140" y="445"/>
                    <a:pt x="144" y="447"/>
                  </a:cubicBezTo>
                  <a:cubicBezTo>
                    <a:pt x="147" y="450"/>
                    <a:pt x="150" y="452"/>
                    <a:pt x="150" y="452"/>
                  </a:cubicBezTo>
                  <a:cubicBezTo>
                    <a:pt x="151" y="453"/>
                    <a:pt x="151" y="452"/>
                    <a:pt x="152" y="454"/>
                  </a:cubicBezTo>
                  <a:cubicBezTo>
                    <a:pt x="150" y="452"/>
                    <a:pt x="145" y="448"/>
                    <a:pt x="145" y="448"/>
                  </a:cubicBezTo>
                  <a:cubicBezTo>
                    <a:pt x="148" y="451"/>
                    <a:pt x="152" y="454"/>
                    <a:pt x="149" y="452"/>
                  </a:cubicBezTo>
                  <a:cubicBezTo>
                    <a:pt x="151" y="454"/>
                    <a:pt x="151" y="453"/>
                    <a:pt x="153" y="454"/>
                  </a:cubicBezTo>
                  <a:cubicBezTo>
                    <a:pt x="153" y="455"/>
                    <a:pt x="153" y="455"/>
                    <a:pt x="153" y="455"/>
                  </a:cubicBezTo>
                  <a:cubicBezTo>
                    <a:pt x="151" y="454"/>
                    <a:pt x="146" y="450"/>
                    <a:pt x="149" y="452"/>
                  </a:cubicBezTo>
                  <a:cubicBezTo>
                    <a:pt x="150" y="453"/>
                    <a:pt x="153" y="455"/>
                    <a:pt x="154" y="456"/>
                  </a:cubicBezTo>
                  <a:cubicBezTo>
                    <a:pt x="155" y="456"/>
                    <a:pt x="157" y="458"/>
                    <a:pt x="159" y="459"/>
                  </a:cubicBezTo>
                  <a:cubicBezTo>
                    <a:pt x="161" y="461"/>
                    <a:pt x="164" y="462"/>
                    <a:pt x="164" y="463"/>
                  </a:cubicBezTo>
                  <a:cubicBezTo>
                    <a:pt x="164" y="463"/>
                    <a:pt x="163" y="463"/>
                    <a:pt x="163" y="462"/>
                  </a:cubicBezTo>
                  <a:cubicBezTo>
                    <a:pt x="160" y="461"/>
                    <a:pt x="157" y="458"/>
                    <a:pt x="156" y="458"/>
                  </a:cubicBezTo>
                  <a:cubicBezTo>
                    <a:pt x="155" y="457"/>
                    <a:pt x="155" y="457"/>
                    <a:pt x="156" y="457"/>
                  </a:cubicBezTo>
                  <a:cubicBezTo>
                    <a:pt x="153" y="455"/>
                    <a:pt x="156" y="457"/>
                    <a:pt x="154" y="456"/>
                  </a:cubicBezTo>
                  <a:cubicBezTo>
                    <a:pt x="153" y="455"/>
                    <a:pt x="152" y="454"/>
                    <a:pt x="151" y="454"/>
                  </a:cubicBezTo>
                  <a:cubicBezTo>
                    <a:pt x="152" y="455"/>
                    <a:pt x="155" y="457"/>
                    <a:pt x="159" y="460"/>
                  </a:cubicBezTo>
                  <a:cubicBezTo>
                    <a:pt x="163" y="463"/>
                    <a:pt x="167" y="465"/>
                    <a:pt x="169" y="467"/>
                  </a:cubicBezTo>
                  <a:cubicBezTo>
                    <a:pt x="171" y="468"/>
                    <a:pt x="174" y="470"/>
                    <a:pt x="176" y="471"/>
                  </a:cubicBezTo>
                  <a:cubicBezTo>
                    <a:pt x="179" y="473"/>
                    <a:pt x="182" y="474"/>
                    <a:pt x="182" y="475"/>
                  </a:cubicBezTo>
                  <a:cubicBezTo>
                    <a:pt x="184" y="476"/>
                    <a:pt x="188" y="479"/>
                    <a:pt x="189" y="479"/>
                  </a:cubicBezTo>
                  <a:cubicBezTo>
                    <a:pt x="191" y="481"/>
                    <a:pt x="190" y="480"/>
                    <a:pt x="193" y="481"/>
                  </a:cubicBezTo>
                  <a:cubicBezTo>
                    <a:pt x="197" y="484"/>
                    <a:pt x="196" y="484"/>
                    <a:pt x="198" y="485"/>
                  </a:cubicBezTo>
                  <a:cubicBezTo>
                    <a:pt x="198" y="485"/>
                    <a:pt x="204" y="488"/>
                    <a:pt x="207" y="489"/>
                  </a:cubicBezTo>
                  <a:cubicBezTo>
                    <a:pt x="207" y="489"/>
                    <a:pt x="205" y="489"/>
                    <a:pt x="205" y="489"/>
                  </a:cubicBezTo>
                  <a:cubicBezTo>
                    <a:pt x="208" y="490"/>
                    <a:pt x="209" y="490"/>
                    <a:pt x="211" y="492"/>
                  </a:cubicBezTo>
                  <a:cubicBezTo>
                    <a:pt x="213" y="493"/>
                    <a:pt x="207" y="490"/>
                    <a:pt x="210" y="491"/>
                  </a:cubicBezTo>
                  <a:cubicBezTo>
                    <a:pt x="212" y="492"/>
                    <a:pt x="213" y="493"/>
                    <a:pt x="215" y="494"/>
                  </a:cubicBezTo>
                  <a:cubicBezTo>
                    <a:pt x="217" y="494"/>
                    <a:pt x="217" y="494"/>
                    <a:pt x="218" y="495"/>
                  </a:cubicBezTo>
                  <a:cubicBezTo>
                    <a:pt x="219" y="495"/>
                    <a:pt x="222" y="497"/>
                    <a:pt x="226" y="498"/>
                  </a:cubicBezTo>
                  <a:cubicBezTo>
                    <a:pt x="230" y="500"/>
                    <a:pt x="233" y="501"/>
                    <a:pt x="232" y="501"/>
                  </a:cubicBezTo>
                  <a:cubicBezTo>
                    <a:pt x="239" y="504"/>
                    <a:pt x="249" y="507"/>
                    <a:pt x="258" y="511"/>
                  </a:cubicBezTo>
                  <a:cubicBezTo>
                    <a:pt x="262" y="512"/>
                    <a:pt x="267" y="513"/>
                    <a:pt x="271" y="515"/>
                  </a:cubicBezTo>
                  <a:cubicBezTo>
                    <a:pt x="275" y="516"/>
                    <a:pt x="279" y="517"/>
                    <a:pt x="283" y="518"/>
                  </a:cubicBezTo>
                  <a:cubicBezTo>
                    <a:pt x="283" y="518"/>
                    <a:pt x="283" y="518"/>
                    <a:pt x="280" y="518"/>
                  </a:cubicBezTo>
                  <a:cubicBezTo>
                    <a:pt x="280" y="518"/>
                    <a:pt x="279" y="517"/>
                    <a:pt x="277" y="517"/>
                  </a:cubicBezTo>
                  <a:cubicBezTo>
                    <a:pt x="279" y="517"/>
                    <a:pt x="279" y="517"/>
                    <a:pt x="279" y="518"/>
                  </a:cubicBezTo>
                  <a:cubicBezTo>
                    <a:pt x="276" y="517"/>
                    <a:pt x="274" y="516"/>
                    <a:pt x="272" y="516"/>
                  </a:cubicBezTo>
                  <a:cubicBezTo>
                    <a:pt x="275" y="517"/>
                    <a:pt x="280" y="518"/>
                    <a:pt x="282" y="519"/>
                  </a:cubicBezTo>
                  <a:cubicBezTo>
                    <a:pt x="283" y="519"/>
                    <a:pt x="282" y="518"/>
                    <a:pt x="285" y="519"/>
                  </a:cubicBezTo>
                  <a:cubicBezTo>
                    <a:pt x="283" y="519"/>
                    <a:pt x="288" y="519"/>
                    <a:pt x="290" y="520"/>
                  </a:cubicBezTo>
                  <a:cubicBezTo>
                    <a:pt x="287" y="520"/>
                    <a:pt x="289" y="521"/>
                    <a:pt x="291" y="521"/>
                  </a:cubicBezTo>
                  <a:cubicBezTo>
                    <a:pt x="289" y="520"/>
                    <a:pt x="290" y="520"/>
                    <a:pt x="291" y="521"/>
                  </a:cubicBezTo>
                  <a:cubicBezTo>
                    <a:pt x="295" y="521"/>
                    <a:pt x="296" y="522"/>
                    <a:pt x="299" y="523"/>
                  </a:cubicBezTo>
                  <a:cubicBezTo>
                    <a:pt x="299" y="522"/>
                    <a:pt x="295" y="522"/>
                    <a:pt x="296" y="522"/>
                  </a:cubicBezTo>
                  <a:cubicBezTo>
                    <a:pt x="297" y="522"/>
                    <a:pt x="301" y="523"/>
                    <a:pt x="303" y="523"/>
                  </a:cubicBezTo>
                  <a:cubicBezTo>
                    <a:pt x="305" y="523"/>
                    <a:pt x="309" y="524"/>
                    <a:pt x="313" y="524"/>
                  </a:cubicBezTo>
                  <a:cubicBezTo>
                    <a:pt x="310" y="524"/>
                    <a:pt x="312" y="524"/>
                    <a:pt x="312" y="525"/>
                  </a:cubicBezTo>
                  <a:cubicBezTo>
                    <a:pt x="317" y="526"/>
                    <a:pt x="321" y="526"/>
                    <a:pt x="326" y="527"/>
                  </a:cubicBezTo>
                  <a:cubicBezTo>
                    <a:pt x="324" y="527"/>
                    <a:pt x="317" y="526"/>
                    <a:pt x="320" y="526"/>
                  </a:cubicBezTo>
                  <a:cubicBezTo>
                    <a:pt x="324" y="527"/>
                    <a:pt x="325" y="527"/>
                    <a:pt x="323" y="527"/>
                  </a:cubicBezTo>
                  <a:cubicBezTo>
                    <a:pt x="327" y="527"/>
                    <a:pt x="327" y="528"/>
                    <a:pt x="330" y="528"/>
                  </a:cubicBezTo>
                  <a:cubicBezTo>
                    <a:pt x="330" y="528"/>
                    <a:pt x="331" y="528"/>
                    <a:pt x="331" y="528"/>
                  </a:cubicBezTo>
                  <a:cubicBezTo>
                    <a:pt x="331" y="528"/>
                    <a:pt x="330" y="528"/>
                    <a:pt x="328" y="528"/>
                  </a:cubicBezTo>
                  <a:cubicBezTo>
                    <a:pt x="331" y="529"/>
                    <a:pt x="332" y="529"/>
                    <a:pt x="335" y="530"/>
                  </a:cubicBezTo>
                  <a:cubicBezTo>
                    <a:pt x="336" y="529"/>
                    <a:pt x="332" y="529"/>
                    <a:pt x="334" y="529"/>
                  </a:cubicBezTo>
                  <a:cubicBezTo>
                    <a:pt x="338" y="530"/>
                    <a:pt x="337" y="529"/>
                    <a:pt x="340" y="529"/>
                  </a:cubicBezTo>
                  <a:cubicBezTo>
                    <a:pt x="340" y="530"/>
                    <a:pt x="344" y="530"/>
                    <a:pt x="346" y="530"/>
                  </a:cubicBezTo>
                  <a:cubicBezTo>
                    <a:pt x="343" y="531"/>
                    <a:pt x="339" y="529"/>
                    <a:pt x="337" y="530"/>
                  </a:cubicBezTo>
                  <a:cubicBezTo>
                    <a:pt x="339" y="530"/>
                    <a:pt x="342" y="530"/>
                    <a:pt x="341" y="531"/>
                  </a:cubicBezTo>
                  <a:cubicBezTo>
                    <a:pt x="339" y="530"/>
                    <a:pt x="335" y="530"/>
                    <a:pt x="335" y="530"/>
                  </a:cubicBezTo>
                  <a:cubicBezTo>
                    <a:pt x="339" y="531"/>
                    <a:pt x="342" y="531"/>
                    <a:pt x="344" y="531"/>
                  </a:cubicBezTo>
                  <a:cubicBezTo>
                    <a:pt x="345" y="531"/>
                    <a:pt x="351" y="532"/>
                    <a:pt x="354" y="532"/>
                  </a:cubicBezTo>
                  <a:cubicBezTo>
                    <a:pt x="355" y="532"/>
                    <a:pt x="353" y="532"/>
                    <a:pt x="355" y="532"/>
                  </a:cubicBezTo>
                  <a:cubicBezTo>
                    <a:pt x="357" y="532"/>
                    <a:pt x="359" y="533"/>
                    <a:pt x="359" y="532"/>
                  </a:cubicBezTo>
                  <a:cubicBezTo>
                    <a:pt x="357" y="532"/>
                    <a:pt x="359" y="532"/>
                    <a:pt x="360" y="532"/>
                  </a:cubicBezTo>
                  <a:cubicBezTo>
                    <a:pt x="360" y="532"/>
                    <a:pt x="363" y="533"/>
                    <a:pt x="365" y="533"/>
                  </a:cubicBezTo>
                  <a:cubicBezTo>
                    <a:pt x="365" y="533"/>
                    <a:pt x="367" y="533"/>
                    <a:pt x="366" y="533"/>
                  </a:cubicBezTo>
                  <a:cubicBezTo>
                    <a:pt x="371" y="533"/>
                    <a:pt x="374" y="533"/>
                    <a:pt x="378" y="533"/>
                  </a:cubicBezTo>
                  <a:cubicBezTo>
                    <a:pt x="382" y="533"/>
                    <a:pt x="385" y="533"/>
                    <a:pt x="389" y="533"/>
                  </a:cubicBezTo>
                  <a:cubicBezTo>
                    <a:pt x="390" y="533"/>
                    <a:pt x="389" y="534"/>
                    <a:pt x="390" y="533"/>
                  </a:cubicBezTo>
                  <a:cubicBezTo>
                    <a:pt x="392" y="533"/>
                    <a:pt x="395" y="533"/>
                    <a:pt x="397" y="533"/>
                  </a:cubicBezTo>
                  <a:cubicBezTo>
                    <a:pt x="397" y="533"/>
                    <a:pt x="396" y="533"/>
                    <a:pt x="396" y="533"/>
                  </a:cubicBezTo>
                  <a:cubicBezTo>
                    <a:pt x="399" y="533"/>
                    <a:pt x="412" y="532"/>
                    <a:pt x="408" y="533"/>
                  </a:cubicBezTo>
                  <a:cubicBezTo>
                    <a:pt x="411" y="532"/>
                    <a:pt x="419" y="531"/>
                    <a:pt x="419" y="532"/>
                  </a:cubicBezTo>
                  <a:cubicBezTo>
                    <a:pt x="421" y="531"/>
                    <a:pt x="419" y="531"/>
                    <a:pt x="420" y="531"/>
                  </a:cubicBezTo>
                  <a:cubicBezTo>
                    <a:pt x="425" y="531"/>
                    <a:pt x="430" y="530"/>
                    <a:pt x="434" y="530"/>
                  </a:cubicBezTo>
                  <a:cubicBezTo>
                    <a:pt x="439" y="529"/>
                    <a:pt x="444" y="528"/>
                    <a:pt x="448" y="527"/>
                  </a:cubicBezTo>
                  <a:cubicBezTo>
                    <a:pt x="448" y="527"/>
                    <a:pt x="450" y="527"/>
                    <a:pt x="453" y="527"/>
                  </a:cubicBezTo>
                  <a:cubicBezTo>
                    <a:pt x="455" y="526"/>
                    <a:pt x="457" y="526"/>
                    <a:pt x="458" y="525"/>
                  </a:cubicBezTo>
                  <a:cubicBezTo>
                    <a:pt x="459" y="525"/>
                    <a:pt x="460" y="525"/>
                    <a:pt x="461" y="525"/>
                  </a:cubicBezTo>
                  <a:cubicBezTo>
                    <a:pt x="458" y="526"/>
                    <a:pt x="456" y="526"/>
                    <a:pt x="453" y="527"/>
                  </a:cubicBezTo>
                  <a:cubicBezTo>
                    <a:pt x="451" y="527"/>
                    <a:pt x="449" y="528"/>
                    <a:pt x="447" y="528"/>
                  </a:cubicBezTo>
                  <a:cubicBezTo>
                    <a:pt x="443" y="529"/>
                    <a:pt x="439" y="530"/>
                    <a:pt x="433" y="531"/>
                  </a:cubicBezTo>
                  <a:cubicBezTo>
                    <a:pt x="433" y="531"/>
                    <a:pt x="438" y="530"/>
                    <a:pt x="438" y="530"/>
                  </a:cubicBezTo>
                  <a:cubicBezTo>
                    <a:pt x="433" y="532"/>
                    <a:pt x="428" y="532"/>
                    <a:pt x="424" y="533"/>
                  </a:cubicBezTo>
                  <a:cubicBezTo>
                    <a:pt x="422" y="533"/>
                    <a:pt x="419" y="534"/>
                    <a:pt x="417" y="534"/>
                  </a:cubicBezTo>
                  <a:cubicBezTo>
                    <a:pt x="415" y="534"/>
                    <a:pt x="413" y="534"/>
                    <a:pt x="411" y="535"/>
                  </a:cubicBezTo>
                  <a:cubicBezTo>
                    <a:pt x="406" y="535"/>
                    <a:pt x="402" y="536"/>
                    <a:pt x="397" y="536"/>
                  </a:cubicBezTo>
                  <a:cubicBezTo>
                    <a:pt x="393" y="536"/>
                    <a:pt x="389" y="536"/>
                    <a:pt x="384" y="536"/>
                  </a:cubicBezTo>
                  <a:cubicBezTo>
                    <a:pt x="364" y="537"/>
                    <a:pt x="343" y="535"/>
                    <a:pt x="325" y="534"/>
                  </a:cubicBezTo>
                  <a:cubicBezTo>
                    <a:pt x="319" y="533"/>
                    <a:pt x="313" y="532"/>
                    <a:pt x="305" y="531"/>
                  </a:cubicBezTo>
                  <a:cubicBezTo>
                    <a:pt x="302" y="530"/>
                    <a:pt x="298" y="530"/>
                    <a:pt x="295" y="529"/>
                  </a:cubicBezTo>
                  <a:cubicBezTo>
                    <a:pt x="293" y="528"/>
                    <a:pt x="291" y="528"/>
                    <a:pt x="290" y="528"/>
                  </a:cubicBezTo>
                  <a:cubicBezTo>
                    <a:pt x="288" y="527"/>
                    <a:pt x="286" y="527"/>
                    <a:pt x="285" y="526"/>
                  </a:cubicBezTo>
                  <a:cubicBezTo>
                    <a:pt x="286" y="527"/>
                    <a:pt x="288" y="528"/>
                    <a:pt x="290" y="528"/>
                  </a:cubicBezTo>
                  <a:cubicBezTo>
                    <a:pt x="292" y="529"/>
                    <a:pt x="295" y="529"/>
                    <a:pt x="297" y="529"/>
                  </a:cubicBezTo>
                  <a:cubicBezTo>
                    <a:pt x="302" y="530"/>
                    <a:pt x="307" y="531"/>
                    <a:pt x="311" y="532"/>
                  </a:cubicBezTo>
                  <a:cubicBezTo>
                    <a:pt x="310" y="532"/>
                    <a:pt x="310" y="533"/>
                    <a:pt x="309" y="533"/>
                  </a:cubicBezTo>
                  <a:cubicBezTo>
                    <a:pt x="315" y="534"/>
                    <a:pt x="319" y="535"/>
                    <a:pt x="322" y="535"/>
                  </a:cubicBezTo>
                  <a:cubicBezTo>
                    <a:pt x="327" y="536"/>
                    <a:pt x="332" y="537"/>
                    <a:pt x="337" y="537"/>
                  </a:cubicBezTo>
                  <a:cubicBezTo>
                    <a:pt x="339" y="538"/>
                    <a:pt x="341" y="538"/>
                    <a:pt x="343" y="538"/>
                  </a:cubicBezTo>
                  <a:cubicBezTo>
                    <a:pt x="345" y="538"/>
                    <a:pt x="347" y="539"/>
                    <a:pt x="349" y="539"/>
                  </a:cubicBezTo>
                  <a:cubicBezTo>
                    <a:pt x="352" y="539"/>
                    <a:pt x="350" y="539"/>
                    <a:pt x="353" y="539"/>
                  </a:cubicBezTo>
                  <a:cubicBezTo>
                    <a:pt x="353" y="539"/>
                    <a:pt x="355" y="539"/>
                    <a:pt x="354" y="539"/>
                  </a:cubicBezTo>
                  <a:cubicBezTo>
                    <a:pt x="357" y="539"/>
                    <a:pt x="360" y="540"/>
                    <a:pt x="361" y="540"/>
                  </a:cubicBezTo>
                  <a:cubicBezTo>
                    <a:pt x="367" y="540"/>
                    <a:pt x="367" y="540"/>
                    <a:pt x="372" y="540"/>
                  </a:cubicBezTo>
                  <a:cubicBezTo>
                    <a:pt x="372" y="540"/>
                    <a:pt x="372" y="540"/>
                    <a:pt x="372" y="540"/>
                  </a:cubicBezTo>
                  <a:cubicBezTo>
                    <a:pt x="382" y="540"/>
                    <a:pt x="389" y="540"/>
                    <a:pt x="398" y="540"/>
                  </a:cubicBezTo>
                  <a:cubicBezTo>
                    <a:pt x="398" y="540"/>
                    <a:pt x="399" y="540"/>
                    <a:pt x="399" y="540"/>
                  </a:cubicBezTo>
                  <a:cubicBezTo>
                    <a:pt x="404" y="540"/>
                    <a:pt x="407" y="539"/>
                    <a:pt x="409" y="540"/>
                  </a:cubicBezTo>
                  <a:cubicBezTo>
                    <a:pt x="424" y="538"/>
                    <a:pt x="437" y="537"/>
                    <a:pt x="452" y="533"/>
                  </a:cubicBezTo>
                  <a:cubicBezTo>
                    <a:pt x="453" y="533"/>
                    <a:pt x="454" y="533"/>
                    <a:pt x="455" y="533"/>
                  </a:cubicBezTo>
                  <a:cubicBezTo>
                    <a:pt x="461" y="531"/>
                    <a:pt x="473" y="529"/>
                    <a:pt x="479" y="527"/>
                  </a:cubicBezTo>
                  <a:cubicBezTo>
                    <a:pt x="480" y="526"/>
                    <a:pt x="481" y="526"/>
                    <a:pt x="482" y="525"/>
                  </a:cubicBezTo>
                  <a:cubicBezTo>
                    <a:pt x="484" y="525"/>
                    <a:pt x="480" y="526"/>
                    <a:pt x="483" y="525"/>
                  </a:cubicBezTo>
                  <a:cubicBezTo>
                    <a:pt x="487" y="524"/>
                    <a:pt x="480" y="526"/>
                    <a:pt x="483" y="525"/>
                  </a:cubicBezTo>
                  <a:cubicBezTo>
                    <a:pt x="484" y="525"/>
                    <a:pt x="485" y="524"/>
                    <a:pt x="487" y="524"/>
                  </a:cubicBezTo>
                  <a:cubicBezTo>
                    <a:pt x="486" y="524"/>
                    <a:pt x="490" y="523"/>
                    <a:pt x="493" y="522"/>
                  </a:cubicBezTo>
                  <a:cubicBezTo>
                    <a:pt x="497" y="520"/>
                    <a:pt x="506" y="517"/>
                    <a:pt x="509" y="514"/>
                  </a:cubicBezTo>
                  <a:cubicBezTo>
                    <a:pt x="515" y="512"/>
                    <a:pt x="519" y="510"/>
                    <a:pt x="522" y="509"/>
                  </a:cubicBezTo>
                  <a:cubicBezTo>
                    <a:pt x="526" y="507"/>
                    <a:pt x="528" y="506"/>
                    <a:pt x="531" y="504"/>
                  </a:cubicBezTo>
                  <a:cubicBezTo>
                    <a:pt x="532" y="504"/>
                    <a:pt x="533" y="503"/>
                    <a:pt x="535" y="502"/>
                  </a:cubicBezTo>
                  <a:cubicBezTo>
                    <a:pt x="533" y="503"/>
                    <a:pt x="532" y="503"/>
                    <a:pt x="531" y="503"/>
                  </a:cubicBezTo>
                  <a:cubicBezTo>
                    <a:pt x="532" y="502"/>
                    <a:pt x="532" y="502"/>
                    <a:pt x="534" y="502"/>
                  </a:cubicBezTo>
                  <a:cubicBezTo>
                    <a:pt x="534" y="502"/>
                    <a:pt x="533" y="502"/>
                    <a:pt x="533" y="502"/>
                  </a:cubicBezTo>
                  <a:cubicBezTo>
                    <a:pt x="536" y="501"/>
                    <a:pt x="537" y="500"/>
                    <a:pt x="539" y="499"/>
                  </a:cubicBezTo>
                  <a:cubicBezTo>
                    <a:pt x="537" y="500"/>
                    <a:pt x="538" y="500"/>
                    <a:pt x="539" y="499"/>
                  </a:cubicBezTo>
                  <a:cubicBezTo>
                    <a:pt x="541" y="498"/>
                    <a:pt x="543" y="497"/>
                    <a:pt x="543" y="497"/>
                  </a:cubicBezTo>
                  <a:cubicBezTo>
                    <a:pt x="542" y="497"/>
                    <a:pt x="541" y="498"/>
                    <a:pt x="540" y="498"/>
                  </a:cubicBezTo>
                  <a:cubicBezTo>
                    <a:pt x="538" y="499"/>
                    <a:pt x="537" y="500"/>
                    <a:pt x="536" y="500"/>
                  </a:cubicBezTo>
                  <a:cubicBezTo>
                    <a:pt x="536" y="500"/>
                    <a:pt x="535" y="500"/>
                    <a:pt x="536" y="500"/>
                  </a:cubicBezTo>
                  <a:cubicBezTo>
                    <a:pt x="538" y="499"/>
                    <a:pt x="541" y="498"/>
                    <a:pt x="543" y="496"/>
                  </a:cubicBezTo>
                  <a:cubicBezTo>
                    <a:pt x="546" y="495"/>
                    <a:pt x="548" y="494"/>
                    <a:pt x="551" y="492"/>
                  </a:cubicBezTo>
                  <a:cubicBezTo>
                    <a:pt x="552" y="491"/>
                    <a:pt x="549" y="493"/>
                    <a:pt x="554" y="491"/>
                  </a:cubicBezTo>
                  <a:cubicBezTo>
                    <a:pt x="554" y="491"/>
                    <a:pt x="557" y="489"/>
                    <a:pt x="554" y="491"/>
                  </a:cubicBezTo>
                  <a:cubicBezTo>
                    <a:pt x="558" y="489"/>
                    <a:pt x="557" y="489"/>
                    <a:pt x="560" y="487"/>
                  </a:cubicBezTo>
                  <a:cubicBezTo>
                    <a:pt x="560" y="488"/>
                    <a:pt x="560" y="488"/>
                    <a:pt x="560" y="488"/>
                  </a:cubicBezTo>
                  <a:cubicBezTo>
                    <a:pt x="563" y="486"/>
                    <a:pt x="562" y="487"/>
                    <a:pt x="564" y="485"/>
                  </a:cubicBezTo>
                  <a:cubicBezTo>
                    <a:pt x="568" y="483"/>
                    <a:pt x="571" y="482"/>
                    <a:pt x="574" y="480"/>
                  </a:cubicBezTo>
                  <a:cubicBezTo>
                    <a:pt x="570" y="483"/>
                    <a:pt x="566" y="485"/>
                    <a:pt x="563" y="486"/>
                  </a:cubicBezTo>
                  <a:cubicBezTo>
                    <a:pt x="565" y="485"/>
                    <a:pt x="567" y="484"/>
                    <a:pt x="568" y="484"/>
                  </a:cubicBezTo>
                  <a:cubicBezTo>
                    <a:pt x="564" y="486"/>
                    <a:pt x="563" y="487"/>
                    <a:pt x="559" y="489"/>
                  </a:cubicBezTo>
                  <a:cubicBezTo>
                    <a:pt x="556" y="491"/>
                    <a:pt x="553" y="492"/>
                    <a:pt x="550" y="494"/>
                  </a:cubicBezTo>
                  <a:cubicBezTo>
                    <a:pt x="547" y="495"/>
                    <a:pt x="544" y="497"/>
                    <a:pt x="543" y="498"/>
                  </a:cubicBezTo>
                  <a:cubicBezTo>
                    <a:pt x="549" y="494"/>
                    <a:pt x="555" y="492"/>
                    <a:pt x="557" y="491"/>
                  </a:cubicBezTo>
                  <a:cubicBezTo>
                    <a:pt x="557" y="491"/>
                    <a:pt x="553" y="493"/>
                    <a:pt x="553" y="493"/>
                  </a:cubicBezTo>
                  <a:cubicBezTo>
                    <a:pt x="554" y="492"/>
                    <a:pt x="554" y="492"/>
                    <a:pt x="556" y="491"/>
                  </a:cubicBezTo>
                  <a:cubicBezTo>
                    <a:pt x="559" y="490"/>
                    <a:pt x="559" y="489"/>
                    <a:pt x="564" y="487"/>
                  </a:cubicBezTo>
                  <a:cubicBezTo>
                    <a:pt x="562" y="488"/>
                    <a:pt x="568" y="485"/>
                    <a:pt x="564" y="487"/>
                  </a:cubicBezTo>
                  <a:cubicBezTo>
                    <a:pt x="566" y="486"/>
                    <a:pt x="571" y="483"/>
                    <a:pt x="571" y="483"/>
                  </a:cubicBezTo>
                  <a:cubicBezTo>
                    <a:pt x="570" y="484"/>
                    <a:pt x="566" y="486"/>
                    <a:pt x="566" y="486"/>
                  </a:cubicBezTo>
                  <a:cubicBezTo>
                    <a:pt x="569" y="485"/>
                    <a:pt x="563" y="488"/>
                    <a:pt x="567" y="486"/>
                  </a:cubicBezTo>
                  <a:cubicBezTo>
                    <a:pt x="570" y="484"/>
                    <a:pt x="572" y="484"/>
                    <a:pt x="575" y="481"/>
                  </a:cubicBezTo>
                  <a:cubicBezTo>
                    <a:pt x="575" y="482"/>
                    <a:pt x="574" y="482"/>
                    <a:pt x="574" y="482"/>
                  </a:cubicBezTo>
                  <a:cubicBezTo>
                    <a:pt x="577" y="481"/>
                    <a:pt x="576" y="481"/>
                    <a:pt x="578" y="480"/>
                  </a:cubicBezTo>
                  <a:cubicBezTo>
                    <a:pt x="579" y="479"/>
                    <a:pt x="575" y="481"/>
                    <a:pt x="576" y="481"/>
                  </a:cubicBezTo>
                  <a:cubicBezTo>
                    <a:pt x="584" y="476"/>
                    <a:pt x="586" y="474"/>
                    <a:pt x="590" y="472"/>
                  </a:cubicBezTo>
                  <a:cubicBezTo>
                    <a:pt x="589" y="473"/>
                    <a:pt x="588" y="473"/>
                    <a:pt x="588" y="474"/>
                  </a:cubicBezTo>
                  <a:cubicBezTo>
                    <a:pt x="589" y="473"/>
                    <a:pt x="590" y="473"/>
                    <a:pt x="590" y="473"/>
                  </a:cubicBezTo>
                  <a:cubicBezTo>
                    <a:pt x="593" y="470"/>
                    <a:pt x="594" y="469"/>
                    <a:pt x="596" y="468"/>
                  </a:cubicBezTo>
                  <a:cubicBezTo>
                    <a:pt x="600" y="465"/>
                    <a:pt x="606" y="461"/>
                    <a:pt x="611" y="457"/>
                  </a:cubicBezTo>
                  <a:cubicBezTo>
                    <a:pt x="614" y="455"/>
                    <a:pt x="617" y="453"/>
                    <a:pt x="620" y="450"/>
                  </a:cubicBezTo>
                  <a:cubicBezTo>
                    <a:pt x="623" y="448"/>
                    <a:pt x="626" y="445"/>
                    <a:pt x="629" y="442"/>
                  </a:cubicBezTo>
                  <a:cubicBezTo>
                    <a:pt x="629" y="442"/>
                    <a:pt x="627" y="444"/>
                    <a:pt x="628" y="444"/>
                  </a:cubicBezTo>
                  <a:cubicBezTo>
                    <a:pt x="631" y="441"/>
                    <a:pt x="633" y="438"/>
                    <a:pt x="630" y="440"/>
                  </a:cubicBezTo>
                  <a:cubicBezTo>
                    <a:pt x="632" y="439"/>
                    <a:pt x="632" y="439"/>
                    <a:pt x="634" y="437"/>
                  </a:cubicBezTo>
                  <a:cubicBezTo>
                    <a:pt x="633" y="437"/>
                    <a:pt x="633" y="437"/>
                    <a:pt x="633" y="437"/>
                  </a:cubicBezTo>
                  <a:cubicBezTo>
                    <a:pt x="636" y="435"/>
                    <a:pt x="637" y="433"/>
                    <a:pt x="637" y="433"/>
                  </a:cubicBezTo>
                  <a:cubicBezTo>
                    <a:pt x="636" y="434"/>
                    <a:pt x="636" y="433"/>
                    <a:pt x="634" y="435"/>
                  </a:cubicBezTo>
                  <a:cubicBezTo>
                    <a:pt x="633" y="436"/>
                    <a:pt x="631" y="437"/>
                    <a:pt x="629" y="439"/>
                  </a:cubicBezTo>
                  <a:cubicBezTo>
                    <a:pt x="629" y="440"/>
                    <a:pt x="631" y="439"/>
                    <a:pt x="628" y="441"/>
                  </a:cubicBezTo>
                  <a:cubicBezTo>
                    <a:pt x="629" y="439"/>
                    <a:pt x="628" y="441"/>
                    <a:pt x="625" y="443"/>
                  </a:cubicBezTo>
                  <a:cubicBezTo>
                    <a:pt x="625" y="442"/>
                    <a:pt x="629" y="439"/>
                    <a:pt x="631" y="437"/>
                  </a:cubicBezTo>
                  <a:cubicBezTo>
                    <a:pt x="631" y="437"/>
                    <a:pt x="631" y="437"/>
                    <a:pt x="631" y="437"/>
                  </a:cubicBezTo>
                  <a:cubicBezTo>
                    <a:pt x="627" y="440"/>
                    <a:pt x="625" y="442"/>
                    <a:pt x="623" y="445"/>
                  </a:cubicBezTo>
                  <a:cubicBezTo>
                    <a:pt x="623" y="444"/>
                    <a:pt x="625" y="442"/>
                    <a:pt x="626" y="442"/>
                  </a:cubicBezTo>
                  <a:cubicBezTo>
                    <a:pt x="624" y="443"/>
                    <a:pt x="622" y="445"/>
                    <a:pt x="619" y="447"/>
                  </a:cubicBezTo>
                  <a:cubicBezTo>
                    <a:pt x="617" y="449"/>
                    <a:pt x="614" y="451"/>
                    <a:pt x="612" y="453"/>
                  </a:cubicBezTo>
                  <a:cubicBezTo>
                    <a:pt x="606" y="457"/>
                    <a:pt x="602" y="460"/>
                    <a:pt x="602" y="460"/>
                  </a:cubicBezTo>
                  <a:cubicBezTo>
                    <a:pt x="599" y="462"/>
                    <a:pt x="596" y="464"/>
                    <a:pt x="592" y="467"/>
                  </a:cubicBezTo>
                  <a:cubicBezTo>
                    <a:pt x="592" y="467"/>
                    <a:pt x="594" y="465"/>
                    <a:pt x="595" y="465"/>
                  </a:cubicBezTo>
                  <a:cubicBezTo>
                    <a:pt x="592" y="468"/>
                    <a:pt x="589" y="470"/>
                    <a:pt x="587" y="470"/>
                  </a:cubicBezTo>
                  <a:cubicBezTo>
                    <a:pt x="588" y="470"/>
                    <a:pt x="583" y="473"/>
                    <a:pt x="582" y="474"/>
                  </a:cubicBezTo>
                  <a:cubicBezTo>
                    <a:pt x="582" y="474"/>
                    <a:pt x="579" y="476"/>
                    <a:pt x="577" y="477"/>
                  </a:cubicBezTo>
                  <a:cubicBezTo>
                    <a:pt x="578" y="477"/>
                    <a:pt x="578" y="476"/>
                    <a:pt x="578" y="476"/>
                  </a:cubicBezTo>
                  <a:cubicBezTo>
                    <a:pt x="579" y="476"/>
                    <a:pt x="580" y="475"/>
                    <a:pt x="581" y="474"/>
                  </a:cubicBezTo>
                  <a:cubicBezTo>
                    <a:pt x="578" y="476"/>
                    <a:pt x="578" y="476"/>
                    <a:pt x="577" y="476"/>
                  </a:cubicBezTo>
                  <a:cubicBezTo>
                    <a:pt x="576" y="477"/>
                    <a:pt x="575" y="478"/>
                    <a:pt x="574" y="479"/>
                  </a:cubicBezTo>
                  <a:cubicBezTo>
                    <a:pt x="575" y="478"/>
                    <a:pt x="577" y="477"/>
                    <a:pt x="578" y="476"/>
                  </a:cubicBezTo>
                  <a:cubicBezTo>
                    <a:pt x="577" y="477"/>
                    <a:pt x="576" y="478"/>
                    <a:pt x="574" y="479"/>
                  </a:cubicBezTo>
                  <a:cubicBezTo>
                    <a:pt x="569" y="482"/>
                    <a:pt x="571" y="480"/>
                    <a:pt x="580" y="474"/>
                  </a:cubicBezTo>
                  <a:cubicBezTo>
                    <a:pt x="582" y="473"/>
                    <a:pt x="583" y="473"/>
                    <a:pt x="586" y="470"/>
                  </a:cubicBezTo>
                  <a:cubicBezTo>
                    <a:pt x="587" y="470"/>
                    <a:pt x="583" y="472"/>
                    <a:pt x="585" y="470"/>
                  </a:cubicBezTo>
                  <a:cubicBezTo>
                    <a:pt x="588" y="469"/>
                    <a:pt x="588" y="469"/>
                    <a:pt x="590" y="467"/>
                  </a:cubicBezTo>
                  <a:cubicBezTo>
                    <a:pt x="590" y="466"/>
                    <a:pt x="587" y="470"/>
                    <a:pt x="587" y="469"/>
                  </a:cubicBezTo>
                  <a:cubicBezTo>
                    <a:pt x="589" y="467"/>
                    <a:pt x="592" y="465"/>
                    <a:pt x="595" y="462"/>
                  </a:cubicBezTo>
                  <a:cubicBezTo>
                    <a:pt x="596" y="462"/>
                    <a:pt x="596" y="463"/>
                    <a:pt x="596" y="462"/>
                  </a:cubicBezTo>
                  <a:cubicBezTo>
                    <a:pt x="598" y="461"/>
                    <a:pt x="600" y="459"/>
                    <a:pt x="602" y="457"/>
                  </a:cubicBezTo>
                  <a:cubicBezTo>
                    <a:pt x="605" y="456"/>
                    <a:pt x="607" y="453"/>
                    <a:pt x="611" y="451"/>
                  </a:cubicBezTo>
                  <a:cubicBezTo>
                    <a:pt x="610" y="451"/>
                    <a:pt x="613" y="449"/>
                    <a:pt x="613" y="449"/>
                  </a:cubicBezTo>
                  <a:cubicBezTo>
                    <a:pt x="617" y="446"/>
                    <a:pt x="621" y="443"/>
                    <a:pt x="622" y="441"/>
                  </a:cubicBezTo>
                  <a:cubicBezTo>
                    <a:pt x="617" y="447"/>
                    <a:pt x="609" y="453"/>
                    <a:pt x="604" y="457"/>
                  </a:cubicBezTo>
                  <a:cubicBezTo>
                    <a:pt x="605" y="456"/>
                    <a:pt x="609" y="453"/>
                    <a:pt x="611" y="452"/>
                  </a:cubicBezTo>
                  <a:cubicBezTo>
                    <a:pt x="613" y="450"/>
                    <a:pt x="612" y="451"/>
                    <a:pt x="614" y="449"/>
                  </a:cubicBezTo>
                  <a:cubicBezTo>
                    <a:pt x="616" y="448"/>
                    <a:pt x="618" y="447"/>
                    <a:pt x="615" y="449"/>
                  </a:cubicBezTo>
                  <a:cubicBezTo>
                    <a:pt x="618" y="447"/>
                    <a:pt x="618" y="446"/>
                    <a:pt x="620" y="445"/>
                  </a:cubicBezTo>
                  <a:cubicBezTo>
                    <a:pt x="619" y="446"/>
                    <a:pt x="618" y="447"/>
                    <a:pt x="617" y="447"/>
                  </a:cubicBezTo>
                  <a:cubicBezTo>
                    <a:pt x="618" y="446"/>
                    <a:pt x="622" y="443"/>
                    <a:pt x="624" y="441"/>
                  </a:cubicBezTo>
                  <a:cubicBezTo>
                    <a:pt x="623" y="441"/>
                    <a:pt x="621" y="443"/>
                    <a:pt x="620" y="444"/>
                  </a:cubicBezTo>
                  <a:cubicBezTo>
                    <a:pt x="623" y="441"/>
                    <a:pt x="623" y="441"/>
                    <a:pt x="626" y="439"/>
                  </a:cubicBezTo>
                  <a:cubicBezTo>
                    <a:pt x="626" y="439"/>
                    <a:pt x="625" y="439"/>
                    <a:pt x="625" y="439"/>
                  </a:cubicBezTo>
                  <a:cubicBezTo>
                    <a:pt x="627" y="437"/>
                    <a:pt x="629" y="435"/>
                    <a:pt x="631" y="433"/>
                  </a:cubicBezTo>
                  <a:cubicBezTo>
                    <a:pt x="633" y="431"/>
                    <a:pt x="635" y="429"/>
                    <a:pt x="636" y="428"/>
                  </a:cubicBezTo>
                  <a:cubicBezTo>
                    <a:pt x="635" y="429"/>
                    <a:pt x="633" y="431"/>
                    <a:pt x="632" y="431"/>
                  </a:cubicBezTo>
                  <a:cubicBezTo>
                    <a:pt x="635" y="428"/>
                    <a:pt x="639" y="425"/>
                    <a:pt x="643" y="422"/>
                  </a:cubicBezTo>
                  <a:cubicBezTo>
                    <a:pt x="642" y="423"/>
                    <a:pt x="640" y="425"/>
                    <a:pt x="638" y="426"/>
                  </a:cubicBezTo>
                  <a:cubicBezTo>
                    <a:pt x="640" y="425"/>
                    <a:pt x="642" y="423"/>
                    <a:pt x="643" y="421"/>
                  </a:cubicBezTo>
                  <a:cubicBezTo>
                    <a:pt x="645" y="420"/>
                    <a:pt x="645" y="420"/>
                    <a:pt x="645" y="420"/>
                  </a:cubicBezTo>
                  <a:cubicBezTo>
                    <a:pt x="647" y="418"/>
                    <a:pt x="643" y="421"/>
                    <a:pt x="645" y="419"/>
                  </a:cubicBezTo>
                  <a:cubicBezTo>
                    <a:pt x="646" y="418"/>
                    <a:pt x="646" y="418"/>
                    <a:pt x="646" y="418"/>
                  </a:cubicBezTo>
                  <a:cubicBezTo>
                    <a:pt x="646" y="419"/>
                    <a:pt x="647" y="418"/>
                    <a:pt x="648" y="417"/>
                  </a:cubicBezTo>
                  <a:cubicBezTo>
                    <a:pt x="648" y="417"/>
                    <a:pt x="649" y="416"/>
                    <a:pt x="649" y="415"/>
                  </a:cubicBezTo>
                  <a:cubicBezTo>
                    <a:pt x="648" y="417"/>
                    <a:pt x="647" y="417"/>
                    <a:pt x="647" y="418"/>
                  </a:cubicBezTo>
                  <a:cubicBezTo>
                    <a:pt x="649" y="415"/>
                    <a:pt x="650" y="414"/>
                    <a:pt x="653" y="411"/>
                  </a:cubicBezTo>
                  <a:cubicBezTo>
                    <a:pt x="653" y="411"/>
                    <a:pt x="656" y="408"/>
                    <a:pt x="657" y="406"/>
                  </a:cubicBezTo>
                  <a:cubicBezTo>
                    <a:pt x="656" y="408"/>
                    <a:pt x="654" y="409"/>
                    <a:pt x="654" y="410"/>
                  </a:cubicBezTo>
                  <a:cubicBezTo>
                    <a:pt x="657" y="407"/>
                    <a:pt x="659" y="403"/>
                    <a:pt x="661" y="401"/>
                  </a:cubicBezTo>
                  <a:cubicBezTo>
                    <a:pt x="661" y="401"/>
                    <a:pt x="659" y="402"/>
                    <a:pt x="658" y="404"/>
                  </a:cubicBezTo>
                  <a:cubicBezTo>
                    <a:pt x="658" y="404"/>
                    <a:pt x="660" y="401"/>
                    <a:pt x="659" y="403"/>
                  </a:cubicBezTo>
                  <a:cubicBezTo>
                    <a:pt x="656" y="406"/>
                    <a:pt x="654" y="408"/>
                    <a:pt x="652" y="411"/>
                  </a:cubicBezTo>
                  <a:cubicBezTo>
                    <a:pt x="650" y="413"/>
                    <a:pt x="650" y="412"/>
                    <a:pt x="649" y="414"/>
                  </a:cubicBezTo>
                  <a:cubicBezTo>
                    <a:pt x="650" y="412"/>
                    <a:pt x="648" y="414"/>
                    <a:pt x="649" y="412"/>
                  </a:cubicBezTo>
                  <a:cubicBezTo>
                    <a:pt x="647" y="414"/>
                    <a:pt x="647" y="415"/>
                    <a:pt x="648" y="414"/>
                  </a:cubicBezTo>
                  <a:cubicBezTo>
                    <a:pt x="646" y="416"/>
                    <a:pt x="646" y="415"/>
                    <a:pt x="645" y="417"/>
                  </a:cubicBezTo>
                  <a:cubicBezTo>
                    <a:pt x="643" y="418"/>
                    <a:pt x="642" y="419"/>
                    <a:pt x="639" y="422"/>
                  </a:cubicBezTo>
                  <a:cubicBezTo>
                    <a:pt x="639" y="422"/>
                    <a:pt x="642" y="419"/>
                    <a:pt x="641" y="421"/>
                  </a:cubicBezTo>
                  <a:cubicBezTo>
                    <a:pt x="639" y="422"/>
                    <a:pt x="639" y="422"/>
                    <a:pt x="637" y="424"/>
                  </a:cubicBezTo>
                  <a:cubicBezTo>
                    <a:pt x="637" y="424"/>
                    <a:pt x="645" y="417"/>
                    <a:pt x="644" y="418"/>
                  </a:cubicBezTo>
                  <a:cubicBezTo>
                    <a:pt x="642" y="420"/>
                    <a:pt x="641" y="421"/>
                    <a:pt x="639" y="423"/>
                  </a:cubicBezTo>
                  <a:cubicBezTo>
                    <a:pt x="639" y="423"/>
                    <a:pt x="635" y="426"/>
                    <a:pt x="633" y="428"/>
                  </a:cubicBezTo>
                  <a:cubicBezTo>
                    <a:pt x="634" y="427"/>
                    <a:pt x="636" y="425"/>
                    <a:pt x="636" y="425"/>
                  </a:cubicBezTo>
                  <a:cubicBezTo>
                    <a:pt x="634" y="427"/>
                    <a:pt x="637" y="423"/>
                    <a:pt x="637" y="423"/>
                  </a:cubicBezTo>
                  <a:cubicBezTo>
                    <a:pt x="637" y="423"/>
                    <a:pt x="635" y="425"/>
                    <a:pt x="636" y="424"/>
                  </a:cubicBezTo>
                  <a:cubicBezTo>
                    <a:pt x="638" y="422"/>
                    <a:pt x="641" y="419"/>
                    <a:pt x="643" y="417"/>
                  </a:cubicBezTo>
                  <a:cubicBezTo>
                    <a:pt x="645" y="415"/>
                    <a:pt x="647" y="412"/>
                    <a:pt x="648" y="411"/>
                  </a:cubicBezTo>
                  <a:cubicBezTo>
                    <a:pt x="647" y="412"/>
                    <a:pt x="645" y="414"/>
                    <a:pt x="643" y="417"/>
                  </a:cubicBezTo>
                  <a:cubicBezTo>
                    <a:pt x="641" y="419"/>
                    <a:pt x="639" y="421"/>
                    <a:pt x="637" y="422"/>
                  </a:cubicBezTo>
                  <a:cubicBezTo>
                    <a:pt x="637" y="423"/>
                    <a:pt x="636" y="422"/>
                    <a:pt x="637" y="422"/>
                  </a:cubicBezTo>
                  <a:cubicBezTo>
                    <a:pt x="635" y="424"/>
                    <a:pt x="634" y="424"/>
                    <a:pt x="633" y="426"/>
                  </a:cubicBezTo>
                  <a:cubicBezTo>
                    <a:pt x="633" y="426"/>
                    <a:pt x="633" y="426"/>
                    <a:pt x="632" y="427"/>
                  </a:cubicBezTo>
                  <a:cubicBezTo>
                    <a:pt x="631" y="427"/>
                    <a:pt x="631" y="427"/>
                    <a:pt x="631" y="427"/>
                  </a:cubicBezTo>
                  <a:cubicBezTo>
                    <a:pt x="635" y="423"/>
                    <a:pt x="638" y="420"/>
                    <a:pt x="639" y="419"/>
                  </a:cubicBezTo>
                  <a:cubicBezTo>
                    <a:pt x="639" y="419"/>
                    <a:pt x="638" y="420"/>
                    <a:pt x="638" y="420"/>
                  </a:cubicBezTo>
                  <a:cubicBezTo>
                    <a:pt x="640" y="418"/>
                    <a:pt x="640" y="418"/>
                    <a:pt x="641" y="416"/>
                  </a:cubicBezTo>
                  <a:cubicBezTo>
                    <a:pt x="643" y="415"/>
                    <a:pt x="649" y="408"/>
                    <a:pt x="653" y="405"/>
                  </a:cubicBezTo>
                  <a:cubicBezTo>
                    <a:pt x="650" y="408"/>
                    <a:pt x="652" y="407"/>
                    <a:pt x="651" y="407"/>
                  </a:cubicBezTo>
                  <a:cubicBezTo>
                    <a:pt x="652" y="406"/>
                    <a:pt x="656" y="402"/>
                    <a:pt x="656" y="403"/>
                  </a:cubicBezTo>
                  <a:cubicBezTo>
                    <a:pt x="654" y="405"/>
                    <a:pt x="654" y="404"/>
                    <a:pt x="652" y="406"/>
                  </a:cubicBezTo>
                  <a:cubicBezTo>
                    <a:pt x="653" y="406"/>
                    <a:pt x="655" y="404"/>
                    <a:pt x="656" y="402"/>
                  </a:cubicBezTo>
                  <a:cubicBezTo>
                    <a:pt x="655" y="402"/>
                    <a:pt x="656" y="401"/>
                    <a:pt x="658" y="399"/>
                  </a:cubicBezTo>
                  <a:cubicBezTo>
                    <a:pt x="658" y="399"/>
                    <a:pt x="660" y="397"/>
                    <a:pt x="660" y="398"/>
                  </a:cubicBezTo>
                  <a:cubicBezTo>
                    <a:pt x="664" y="393"/>
                    <a:pt x="663" y="395"/>
                    <a:pt x="664" y="393"/>
                  </a:cubicBezTo>
                  <a:cubicBezTo>
                    <a:pt x="667" y="390"/>
                    <a:pt x="663" y="394"/>
                    <a:pt x="665" y="392"/>
                  </a:cubicBezTo>
                  <a:cubicBezTo>
                    <a:pt x="669" y="387"/>
                    <a:pt x="671" y="385"/>
                    <a:pt x="674" y="381"/>
                  </a:cubicBezTo>
                  <a:cubicBezTo>
                    <a:pt x="674" y="381"/>
                    <a:pt x="674" y="381"/>
                    <a:pt x="674" y="382"/>
                  </a:cubicBezTo>
                  <a:cubicBezTo>
                    <a:pt x="675" y="379"/>
                    <a:pt x="678" y="377"/>
                    <a:pt x="677" y="377"/>
                  </a:cubicBezTo>
                  <a:cubicBezTo>
                    <a:pt x="676" y="379"/>
                    <a:pt x="675" y="379"/>
                    <a:pt x="675" y="380"/>
                  </a:cubicBezTo>
                  <a:cubicBezTo>
                    <a:pt x="676" y="379"/>
                    <a:pt x="676" y="379"/>
                    <a:pt x="676" y="379"/>
                  </a:cubicBezTo>
                  <a:cubicBezTo>
                    <a:pt x="678" y="377"/>
                    <a:pt x="679" y="375"/>
                    <a:pt x="680" y="375"/>
                  </a:cubicBezTo>
                  <a:cubicBezTo>
                    <a:pt x="680" y="374"/>
                    <a:pt x="684" y="368"/>
                    <a:pt x="685" y="366"/>
                  </a:cubicBezTo>
                  <a:cubicBezTo>
                    <a:pt x="686" y="366"/>
                    <a:pt x="684" y="369"/>
                    <a:pt x="684" y="370"/>
                  </a:cubicBezTo>
                  <a:cubicBezTo>
                    <a:pt x="685" y="368"/>
                    <a:pt x="685" y="367"/>
                    <a:pt x="685" y="367"/>
                  </a:cubicBezTo>
                  <a:cubicBezTo>
                    <a:pt x="685" y="368"/>
                    <a:pt x="684" y="369"/>
                    <a:pt x="684" y="370"/>
                  </a:cubicBezTo>
                  <a:cubicBezTo>
                    <a:pt x="685" y="368"/>
                    <a:pt x="686" y="366"/>
                    <a:pt x="687" y="365"/>
                  </a:cubicBezTo>
                  <a:cubicBezTo>
                    <a:pt x="684" y="368"/>
                    <a:pt x="689" y="361"/>
                    <a:pt x="689" y="359"/>
                  </a:cubicBezTo>
                  <a:cubicBezTo>
                    <a:pt x="691" y="357"/>
                    <a:pt x="691" y="356"/>
                    <a:pt x="693" y="353"/>
                  </a:cubicBezTo>
                  <a:cubicBezTo>
                    <a:pt x="692" y="355"/>
                    <a:pt x="693" y="354"/>
                    <a:pt x="694" y="351"/>
                  </a:cubicBezTo>
                  <a:cubicBezTo>
                    <a:pt x="693" y="352"/>
                    <a:pt x="693" y="350"/>
                    <a:pt x="695" y="347"/>
                  </a:cubicBezTo>
                  <a:cubicBezTo>
                    <a:pt x="694" y="348"/>
                    <a:pt x="694" y="348"/>
                    <a:pt x="694" y="348"/>
                  </a:cubicBezTo>
                  <a:cubicBezTo>
                    <a:pt x="693" y="349"/>
                    <a:pt x="692" y="352"/>
                    <a:pt x="691" y="353"/>
                  </a:cubicBezTo>
                  <a:cubicBezTo>
                    <a:pt x="692" y="351"/>
                    <a:pt x="692" y="352"/>
                    <a:pt x="693" y="349"/>
                  </a:cubicBezTo>
                  <a:cubicBezTo>
                    <a:pt x="692" y="350"/>
                    <a:pt x="695" y="347"/>
                    <a:pt x="694" y="348"/>
                  </a:cubicBezTo>
                  <a:cubicBezTo>
                    <a:pt x="692" y="350"/>
                    <a:pt x="691" y="352"/>
                    <a:pt x="691" y="352"/>
                  </a:cubicBezTo>
                  <a:cubicBezTo>
                    <a:pt x="688" y="357"/>
                    <a:pt x="688" y="358"/>
                    <a:pt x="685" y="362"/>
                  </a:cubicBezTo>
                  <a:cubicBezTo>
                    <a:pt x="685" y="362"/>
                    <a:pt x="685" y="362"/>
                    <a:pt x="685" y="362"/>
                  </a:cubicBezTo>
                  <a:cubicBezTo>
                    <a:pt x="683" y="365"/>
                    <a:pt x="680" y="369"/>
                    <a:pt x="679" y="372"/>
                  </a:cubicBezTo>
                  <a:cubicBezTo>
                    <a:pt x="678" y="372"/>
                    <a:pt x="678" y="373"/>
                    <a:pt x="678" y="373"/>
                  </a:cubicBezTo>
                  <a:cubicBezTo>
                    <a:pt x="678" y="372"/>
                    <a:pt x="679" y="371"/>
                    <a:pt x="679" y="370"/>
                  </a:cubicBezTo>
                  <a:cubicBezTo>
                    <a:pt x="681" y="368"/>
                    <a:pt x="680" y="368"/>
                    <a:pt x="682" y="367"/>
                  </a:cubicBezTo>
                  <a:cubicBezTo>
                    <a:pt x="682" y="367"/>
                    <a:pt x="683" y="364"/>
                    <a:pt x="683" y="365"/>
                  </a:cubicBezTo>
                  <a:cubicBezTo>
                    <a:pt x="682" y="366"/>
                    <a:pt x="680" y="368"/>
                    <a:pt x="681" y="367"/>
                  </a:cubicBezTo>
                  <a:cubicBezTo>
                    <a:pt x="679" y="370"/>
                    <a:pt x="678" y="371"/>
                    <a:pt x="677" y="372"/>
                  </a:cubicBezTo>
                  <a:cubicBezTo>
                    <a:pt x="679" y="370"/>
                    <a:pt x="679" y="370"/>
                    <a:pt x="679" y="369"/>
                  </a:cubicBezTo>
                  <a:cubicBezTo>
                    <a:pt x="680" y="368"/>
                    <a:pt x="682" y="365"/>
                    <a:pt x="680" y="367"/>
                  </a:cubicBezTo>
                  <a:cubicBezTo>
                    <a:pt x="682" y="365"/>
                    <a:pt x="683" y="363"/>
                    <a:pt x="684" y="362"/>
                  </a:cubicBezTo>
                  <a:cubicBezTo>
                    <a:pt x="683" y="363"/>
                    <a:pt x="682" y="364"/>
                    <a:pt x="683" y="362"/>
                  </a:cubicBezTo>
                  <a:cubicBezTo>
                    <a:pt x="685" y="360"/>
                    <a:pt x="685" y="360"/>
                    <a:pt x="686" y="359"/>
                  </a:cubicBezTo>
                  <a:cubicBezTo>
                    <a:pt x="687" y="357"/>
                    <a:pt x="685" y="360"/>
                    <a:pt x="686" y="357"/>
                  </a:cubicBezTo>
                  <a:cubicBezTo>
                    <a:pt x="686" y="360"/>
                    <a:pt x="688" y="356"/>
                    <a:pt x="689" y="354"/>
                  </a:cubicBezTo>
                  <a:cubicBezTo>
                    <a:pt x="688" y="354"/>
                    <a:pt x="689" y="352"/>
                    <a:pt x="690" y="351"/>
                  </a:cubicBezTo>
                  <a:cubicBezTo>
                    <a:pt x="690" y="350"/>
                    <a:pt x="691" y="348"/>
                    <a:pt x="693" y="343"/>
                  </a:cubicBezTo>
                  <a:cubicBezTo>
                    <a:pt x="694" y="341"/>
                    <a:pt x="694" y="341"/>
                    <a:pt x="695" y="338"/>
                  </a:cubicBezTo>
                  <a:cubicBezTo>
                    <a:pt x="696" y="337"/>
                    <a:pt x="695" y="338"/>
                    <a:pt x="696" y="337"/>
                  </a:cubicBezTo>
                  <a:cubicBezTo>
                    <a:pt x="696" y="337"/>
                    <a:pt x="696" y="336"/>
                    <a:pt x="697" y="335"/>
                  </a:cubicBezTo>
                  <a:cubicBezTo>
                    <a:pt x="698" y="334"/>
                    <a:pt x="697" y="335"/>
                    <a:pt x="697" y="334"/>
                  </a:cubicBezTo>
                  <a:cubicBezTo>
                    <a:pt x="699" y="331"/>
                    <a:pt x="698" y="334"/>
                    <a:pt x="700" y="330"/>
                  </a:cubicBezTo>
                  <a:cubicBezTo>
                    <a:pt x="700" y="330"/>
                    <a:pt x="699" y="331"/>
                    <a:pt x="699" y="331"/>
                  </a:cubicBezTo>
                  <a:cubicBezTo>
                    <a:pt x="701" y="328"/>
                    <a:pt x="702" y="326"/>
                    <a:pt x="702" y="325"/>
                  </a:cubicBezTo>
                  <a:cubicBezTo>
                    <a:pt x="703" y="323"/>
                    <a:pt x="704" y="321"/>
                    <a:pt x="705" y="319"/>
                  </a:cubicBezTo>
                  <a:cubicBezTo>
                    <a:pt x="705" y="320"/>
                    <a:pt x="707" y="317"/>
                    <a:pt x="708" y="315"/>
                  </a:cubicBezTo>
                  <a:cubicBezTo>
                    <a:pt x="708" y="316"/>
                    <a:pt x="707" y="317"/>
                    <a:pt x="709" y="314"/>
                  </a:cubicBezTo>
                  <a:cubicBezTo>
                    <a:pt x="708" y="315"/>
                    <a:pt x="708" y="317"/>
                    <a:pt x="708" y="317"/>
                  </a:cubicBezTo>
                  <a:cubicBezTo>
                    <a:pt x="708" y="316"/>
                    <a:pt x="709" y="315"/>
                    <a:pt x="709" y="315"/>
                  </a:cubicBezTo>
                  <a:cubicBezTo>
                    <a:pt x="709" y="316"/>
                    <a:pt x="708" y="318"/>
                    <a:pt x="708" y="318"/>
                  </a:cubicBezTo>
                  <a:cubicBezTo>
                    <a:pt x="710" y="314"/>
                    <a:pt x="709" y="317"/>
                    <a:pt x="711" y="313"/>
                  </a:cubicBezTo>
                  <a:cubicBezTo>
                    <a:pt x="710" y="315"/>
                    <a:pt x="710" y="312"/>
                    <a:pt x="711" y="309"/>
                  </a:cubicBezTo>
                  <a:cubicBezTo>
                    <a:pt x="711" y="310"/>
                    <a:pt x="710" y="312"/>
                    <a:pt x="710" y="312"/>
                  </a:cubicBezTo>
                  <a:cubicBezTo>
                    <a:pt x="712" y="307"/>
                    <a:pt x="711" y="308"/>
                    <a:pt x="714" y="301"/>
                  </a:cubicBezTo>
                  <a:cubicBezTo>
                    <a:pt x="714" y="300"/>
                    <a:pt x="714" y="301"/>
                    <a:pt x="715" y="299"/>
                  </a:cubicBezTo>
                  <a:cubicBezTo>
                    <a:pt x="715" y="299"/>
                    <a:pt x="715" y="298"/>
                    <a:pt x="715" y="296"/>
                  </a:cubicBezTo>
                  <a:cubicBezTo>
                    <a:pt x="716" y="295"/>
                    <a:pt x="716" y="293"/>
                    <a:pt x="717" y="292"/>
                  </a:cubicBezTo>
                  <a:cubicBezTo>
                    <a:pt x="717" y="290"/>
                    <a:pt x="718" y="289"/>
                    <a:pt x="719" y="287"/>
                  </a:cubicBezTo>
                  <a:cubicBezTo>
                    <a:pt x="718" y="288"/>
                    <a:pt x="718" y="289"/>
                    <a:pt x="718" y="290"/>
                  </a:cubicBezTo>
                  <a:cubicBezTo>
                    <a:pt x="719" y="285"/>
                    <a:pt x="720" y="284"/>
                    <a:pt x="720" y="286"/>
                  </a:cubicBezTo>
                  <a:cubicBezTo>
                    <a:pt x="721" y="283"/>
                    <a:pt x="721" y="282"/>
                    <a:pt x="722" y="279"/>
                  </a:cubicBezTo>
                  <a:cubicBezTo>
                    <a:pt x="722" y="280"/>
                    <a:pt x="723" y="277"/>
                    <a:pt x="723" y="277"/>
                  </a:cubicBezTo>
                  <a:cubicBezTo>
                    <a:pt x="723" y="277"/>
                    <a:pt x="723" y="279"/>
                    <a:pt x="722" y="280"/>
                  </a:cubicBezTo>
                  <a:cubicBezTo>
                    <a:pt x="722" y="282"/>
                    <a:pt x="721" y="283"/>
                    <a:pt x="721" y="284"/>
                  </a:cubicBezTo>
                  <a:cubicBezTo>
                    <a:pt x="723" y="281"/>
                    <a:pt x="718" y="294"/>
                    <a:pt x="718" y="296"/>
                  </a:cubicBezTo>
                  <a:cubicBezTo>
                    <a:pt x="719" y="294"/>
                    <a:pt x="719" y="291"/>
                    <a:pt x="721" y="286"/>
                  </a:cubicBezTo>
                  <a:cubicBezTo>
                    <a:pt x="722" y="284"/>
                    <a:pt x="722" y="283"/>
                    <a:pt x="722" y="284"/>
                  </a:cubicBezTo>
                  <a:cubicBezTo>
                    <a:pt x="724" y="279"/>
                    <a:pt x="724" y="275"/>
                    <a:pt x="726" y="271"/>
                  </a:cubicBezTo>
                  <a:cubicBezTo>
                    <a:pt x="727" y="269"/>
                    <a:pt x="725" y="273"/>
                    <a:pt x="726" y="270"/>
                  </a:cubicBezTo>
                  <a:cubicBezTo>
                    <a:pt x="726" y="269"/>
                    <a:pt x="727" y="269"/>
                    <a:pt x="727" y="268"/>
                  </a:cubicBezTo>
                  <a:cubicBezTo>
                    <a:pt x="726" y="269"/>
                    <a:pt x="726" y="270"/>
                    <a:pt x="726" y="270"/>
                  </a:cubicBezTo>
                  <a:cubicBezTo>
                    <a:pt x="727" y="268"/>
                    <a:pt x="728" y="266"/>
                    <a:pt x="729" y="264"/>
                  </a:cubicBezTo>
                  <a:cubicBezTo>
                    <a:pt x="728" y="265"/>
                    <a:pt x="729" y="261"/>
                    <a:pt x="729" y="260"/>
                  </a:cubicBezTo>
                  <a:cubicBezTo>
                    <a:pt x="729" y="261"/>
                    <a:pt x="729" y="261"/>
                    <a:pt x="729" y="262"/>
                  </a:cubicBezTo>
                  <a:cubicBezTo>
                    <a:pt x="728" y="267"/>
                    <a:pt x="727" y="270"/>
                    <a:pt x="727" y="271"/>
                  </a:cubicBezTo>
                  <a:cubicBezTo>
                    <a:pt x="729" y="267"/>
                    <a:pt x="730" y="264"/>
                    <a:pt x="732" y="259"/>
                  </a:cubicBezTo>
                  <a:cubicBezTo>
                    <a:pt x="731" y="263"/>
                    <a:pt x="730" y="265"/>
                    <a:pt x="730" y="265"/>
                  </a:cubicBezTo>
                  <a:cubicBezTo>
                    <a:pt x="730" y="266"/>
                    <a:pt x="729" y="269"/>
                    <a:pt x="729" y="269"/>
                  </a:cubicBezTo>
                  <a:cubicBezTo>
                    <a:pt x="730" y="267"/>
                    <a:pt x="731" y="263"/>
                    <a:pt x="731" y="263"/>
                  </a:cubicBezTo>
                  <a:cubicBezTo>
                    <a:pt x="732" y="262"/>
                    <a:pt x="731" y="265"/>
                    <a:pt x="731" y="265"/>
                  </a:cubicBezTo>
                  <a:cubicBezTo>
                    <a:pt x="732" y="261"/>
                    <a:pt x="734" y="256"/>
                    <a:pt x="734" y="257"/>
                  </a:cubicBezTo>
                  <a:cubicBezTo>
                    <a:pt x="735" y="254"/>
                    <a:pt x="734" y="255"/>
                    <a:pt x="735" y="253"/>
                  </a:cubicBezTo>
                  <a:cubicBezTo>
                    <a:pt x="735" y="252"/>
                    <a:pt x="735" y="255"/>
                    <a:pt x="736" y="253"/>
                  </a:cubicBezTo>
                  <a:cubicBezTo>
                    <a:pt x="736" y="251"/>
                    <a:pt x="736" y="251"/>
                    <a:pt x="736" y="249"/>
                  </a:cubicBezTo>
                  <a:cubicBezTo>
                    <a:pt x="736" y="248"/>
                    <a:pt x="736" y="247"/>
                    <a:pt x="737" y="247"/>
                  </a:cubicBezTo>
                  <a:cubicBezTo>
                    <a:pt x="737" y="247"/>
                    <a:pt x="735" y="252"/>
                    <a:pt x="736" y="251"/>
                  </a:cubicBezTo>
                  <a:cubicBezTo>
                    <a:pt x="737" y="249"/>
                    <a:pt x="737" y="248"/>
                    <a:pt x="738" y="245"/>
                  </a:cubicBezTo>
                  <a:cubicBezTo>
                    <a:pt x="737" y="245"/>
                    <a:pt x="736" y="248"/>
                    <a:pt x="737" y="244"/>
                  </a:cubicBezTo>
                  <a:cubicBezTo>
                    <a:pt x="738" y="243"/>
                    <a:pt x="738" y="241"/>
                    <a:pt x="739" y="240"/>
                  </a:cubicBezTo>
                  <a:cubicBezTo>
                    <a:pt x="738" y="242"/>
                    <a:pt x="737" y="242"/>
                    <a:pt x="737" y="239"/>
                  </a:cubicBezTo>
                  <a:cubicBezTo>
                    <a:pt x="737" y="242"/>
                    <a:pt x="736" y="241"/>
                    <a:pt x="736" y="242"/>
                  </a:cubicBezTo>
                  <a:cubicBezTo>
                    <a:pt x="736" y="241"/>
                    <a:pt x="737" y="237"/>
                    <a:pt x="737" y="238"/>
                  </a:cubicBezTo>
                  <a:cubicBezTo>
                    <a:pt x="736" y="241"/>
                    <a:pt x="736" y="240"/>
                    <a:pt x="736" y="242"/>
                  </a:cubicBezTo>
                  <a:cubicBezTo>
                    <a:pt x="736" y="241"/>
                    <a:pt x="736" y="247"/>
                    <a:pt x="735" y="250"/>
                  </a:cubicBezTo>
                  <a:cubicBezTo>
                    <a:pt x="735" y="249"/>
                    <a:pt x="735" y="248"/>
                    <a:pt x="734" y="249"/>
                  </a:cubicBezTo>
                  <a:cubicBezTo>
                    <a:pt x="734" y="252"/>
                    <a:pt x="734" y="252"/>
                    <a:pt x="733" y="253"/>
                  </a:cubicBezTo>
                  <a:cubicBezTo>
                    <a:pt x="734" y="249"/>
                    <a:pt x="733" y="254"/>
                    <a:pt x="733" y="254"/>
                  </a:cubicBezTo>
                  <a:cubicBezTo>
                    <a:pt x="732" y="255"/>
                    <a:pt x="732" y="255"/>
                    <a:pt x="732" y="255"/>
                  </a:cubicBezTo>
                  <a:cubicBezTo>
                    <a:pt x="733" y="251"/>
                    <a:pt x="734" y="247"/>
                    <a:pt x="734" y="245"/>
                  </a:cubicBezTo>
                  <a:cubicBezTo>
                    <a:pt x="735" y="246"/>
                    <a:pt x="733" y="250"/>
                    <a:pt x="734" y="249"/>
                  </a:cubicBezTo>
                  <a:cubicBezTo>
                    <a:pt x="735" y="246"/>
                    <a:pt x="735" y="244"/>
                    <a:pt x="736" y="242"/>
                  </a:cubicBezTo>
                  <a:cubicBezTo>
                    <a:pt x="736" y="240"/>
                    <a:pt x="736" y="240"/>
                    <a:pt x="736" y="239"/>
                  </a:cubicBezTo>
                  <a:cubicBezTo>
                    <a:pt x="735" y="240"/>
                    <a:pt x="735" y="242"/>
                    <a:pt x="735" y="242"/>
                  </a:cubicBezTo>
                  <a:cubicBezTo>
                    <a:pt x="735" y="241"/>
                    <a:pt x="735" y="241"/>
                    <a:pt x="735" y="239"/>
                  </a:cubicBezTo>
                  <a:cubicBezTo>
                    <a:pt x="735" y="239"/>
                    <a:pt x="735" y="239"/>
                    <a:pt x="735" y="239"/>
                  </a:cubicBezTo>
                  <a:cubicBezTo>
                    <a:pt x="735" y="240"/>
                    <a:pt x="735" y="240"/>
                    <a:pt x="735" y="240"/>
                  </a:cubicBezTo>
                  <a:cubicBezTo>
                    <a:pt x="734" y="243"/>
                    <a:pt x="734" y="246"/>
                    <a:pt x="733" y="248"/>
                  </a:cubicBezTo>
                  <a:cubicBezTo>
                    <a:pt x="733" y="250"/>
                    <a:pt x="732" y="251"/>
                    <a:pt x="732" y="252"/>
                  </a:cubicBezTo>
                  <a:cubicBezTo>
                    <a:pt x="733" y="249"/>
                    <a:pt x="733" y="250"/>
                    <a:pt x="734" y="245"/>
                  </a:cubicBezTo>
                  <a:cubicBezTo>
                    <a:pt x="734" y="245"/>
                    <a:pt x="734" y="245"/>
                    <a:pt x="734" y="245"/>
                  </a:cubicBezTo>
                  <a:cubicBezTo>
                    <a:pt x="734" y="242"/>
                    <a:pt x="735" y="242"/>
                    <a:pt x="735" y="239"/>
                  </a:cubicBezTo>
                  <a:cubicBezTo>
                    <a:pt x="734" y="241"/>
                    <a:pt x="734" y="243"/>
                    <a:pt x="734" y="243"/>
                  </a:cubicBezTo>
                  <a:cubicBezTo>
                    <a:pt x="733" y="246"/>
                    <a:pt x="732" y="251"/>
                    <a:pt x="731" y="255"/>
                  </a:cubicBezTo>
                  <a:cubicBezTo>
                    <a:pt x="732" y="250"/>
                    <a:pt x="731" y="254"/>
                    <a:pt x="731" y="254"/>
                  </a:cubicBezTo>
                  <a:cubicBezTo>
                    <a:pt x="730" y="257"/>
                    <a:pt x="731" y="255"/>
                    <a:pt x="730" y="260"/>
                  </a:cubicBezTo>
                  <a:cubicBezTo>
                    <a:pt x="730" y="258"/>
                    <a:pt x="730" y="257"/>
                    <a:pt x="730" y="258"/>
                  </a:cubicBezTo>
                  <a:cubicBezTo>
                    <a:pt x="729" y="261"/>
                    <a:pt x="729" y="261"/>
                    <a:pt x="728" y="262"/>
                  </a:cubicBezTo>
                  <a:cubicBezTo>
                    <a:pt x="729" y="260"/>
                    <a:pt x="729" y="259"/>
                    <a:pt x="729" y="258"/>
                  </a:cubicBezTo>
                  <a:cubicBezTo>
                    <a:pt x="728" y="261"/>
                    <a:pt x="730" y="254"/>
                    <a:pt x="729" y="257"/>
                  </a:cubicBezTo>
                  <a:cubicBezTo>
                    <a:pt x="728" y="260"/>
                    <a:pt x="728" y="260"/>
                    <a:pt x="728" y="262"/>
                  </a:cubicBezTo>
                  <a:cubicBezTo>
                    <a:pt x="727" y="262"/>
                    <a:pt x="725" y="269"/>
                    <a:pt x="726" y="265"/>
                  </a:cubicBezTo>
                  <a:cubicBezTo>
                    <a:pt x="727" y="263"/>
                    <a:pt x="727" y="262"/>
                    <a:pt x="728" y="259"/>
                  </a:cubicBezTo>
                  <a:cubicBezTo>
                    <a:pt x="728" y="258"/>
                    <a:pt x="727" y="260"/>
                    <a:pt x="727" y="260"/>
                  </a:cubicBezTo>
                  <a:cubicBezTo>
                    <a:pt x="728" y="258"/>
                    <a:pt x="728" y="255"/>
                    <a:pt x="728" y="253"/>
                  </a:cubicBezTo>
                  <a:cubicBezTo>
                    <a:pt x="728" y="254"/>
                    <a:pt x="727" y="255"/>
                    <a:pt x="728" y="254"/>
                  </a:cubicBezTo>
                  <a:cubicBezTo>
                    <a:pt x="728" y="252"/>
                    <a:pt x="729" y="247"/>
                    <a:pt x="730" y="244"/>
                  </a:cubicBezTo>
                  <a:cubicBezTo>
                    <a:pt x="729" y="247"/>
                    <a:pt x="729" y="246"/>
                    <a:pt x="730" y="244"/>
                  </a:cubicBezTo>
                  <a:cubicBezTo>
                    <a:pt x="729" y="246"/>
                    <a:pt x="728" y="249"/>
                    <a:pt x="728" y="249"/>
                  </a:cubicBezTo>
                  <a:cubicBezTo>
                    <a:pt x="729" y="245"/>
                    <a:pt x="730" y="242"/>
                    <a:pt x="730" y="239"/>
                  </a:cubicBezTo>
                  <a:cubicBezTo>
                    <a:pt x="730" y="239"/>
                    <a:pt x="731" y="237"/>
                    <a:pt x="731" y="237"/>
                  </a:cubicBezTo>
                  <a:cubicBezTo>
                    <a:pt x="731" y="236"/>
                    <a:pt x="732" y="235"/>
                    <a:pt x="732" y="234"/>
                  </a:cubicBezTo>
                  <a:cubicBezTo>
                    <a:pt x="731" y="238"/>
                    <a:pt x="731" y="234"/>
                    <a:pt x="731" y="235"/>
                  </a:cubicBezTo>
                  <a:cubicBezTo>
                    <a:pt x="731" y="232"/>
                    <a:pt x="731" y="233"/>
                    <a:pt x="731" y="231"/>
                  </a:cubicBezTo>
                  <a:cubicBezTo>
                    <a:pt x="732" y="230"/>
                    <a:pt x="732" y="228"/>
                    <a:pt x="732" y="230"/>
                  </a:cubicBezTo>
                  <a:cubicBezTo>
                    <a:pt x="733" y="227"/>
                    <a:pt x="733" y="226"/>
                    <a:pt x="733" y="223"/>
                  </a:cubicBezTo>
                  <a:cubicBezTo>
                    <a:pt x="734" y="222"/>
                    <a:pt x="734" y="220"/>
                    <a:pt x="735" y="216"/>
                  </a:cubicBezTo>
                  <a:cubicBezTo>
                    <a:pt x="735" y="214"/>
                    <a:pt x="735" y="217"/>
                    <a:pt x="735" y="214"/>
                  </a:cubicBezTo>
                  <a:cubicBezTo>
                    <a:pt x="735" y="214"/>
                    <a:pt x="736" y="211"/>
                    <a:pt x="736" y="211"/>
                  </a:cubicBezTo>
                  <a:cubicBezTo>
                    <a:pt x="736" y="213"/>
                    <a:pt x="735" y="215"/>
                    <a:pt x="736" y="214"/>
                  </a:cubicBezTo>
                  <a:cubicBezTo>
                    <a:pt x="736" y="209"/>
                    <a:pt x="737" y="207"/>
                    <a:pt x="737" y="205"/>
                  </a:cubicBezTo>
                  <a:cubicBezTo>
                    <a:pt x="737" y="207"/>
                    <a:pt x="737" y="213"/>
                    <a:pt x="736" y="216"/>
                  </a:cubicBezTo>
                  <a:cubicBezTo>
                    <a:pt x="736" y="216"/>
                    <a:pt x="736" y="214"/>
                    <a:pt x="736" y="215"/>
                  </a:cubicBezTo>
                  <a:cubicBezTo>
                    <a:pt x="735" y="218"/>
                    <a:pt x="735" y="219"/>
                    <a:pt x="735" y="222"/>
                  </a:cubicBezTo>
                  <a:cubicBezTo>
                    <a:pt x="735" y="222"/>
                    <a:pt x="735" y="223"/>
                    <a:pt x="735" y="222"/>
                  </a:cubicBezTo>
                  <a:cubicBezTo>
                    <a:pt x="735" y="221"/>
                    <a:pt x="736" y="220"/>
                    <a:pt x="736" y="220"/>
                  </a:cubicBezTo>
                  <a:cubicBezTo>
                    <a:pt x="736" y="219"/>
                    <a:pt x="736" y="223"/>
                    <a:pt x="735" y="226"/>
                  </a:cubicBezTo>
                  <a:cubicBezTo>
                    <a:pt x="736" y="222"/>
                    <a:pt x="737" y="221"/>
                    <a:pt x="737" y="222"/>
                  </a:cubicBezTo>
                  <a:cubicBezTo>
                    <a:pt x="738" y="220"/>
                    <a:pt x="738" y="218"/>
                    <a:pt x="738" y="215"/>
                  </a:cubicBezTo>
                  <a:cubicBezTo>
                    <a:pt x="738" y="218"/>
                    <a:pt x="739" y="213"/>
                    <a:pt x="739" y="212"/>
                  </a:cubicBezTo>
                  <a:cubicBezTo>
                    <a:pt x="739" y="214"/>
                    <a:pt x="739" y="213"/>
                    <a:pt x="740" y="211"/>
                  </a:cubicBezTo>
                  <a:cubicBezTo>
                    <a:pt x="740" y="210"/>
                    <a:pt x="739" y="214"/>
                    <a:pt x="740" y="214"/>
                  </a:cubicBezTo>
                  <a:cubicBezTo>
                    <a:pt x="740" y="212"/>
                    <a:pt x="740" y="210"/>
                    <a:pt x="740" y="208"/>
                  </a:cubicBezTo>
                  <a:cubicBezTo>
                    <a:pt x="740" y="209"/>
                    <a:pt x="740" y="209"/>
                    <a:pt x="740" y="208"/>
                  </a:cubicBezTo>
                  <a:cubicBezTo>
                    <a:pt x="739" y="211"/>
                    <a:pt x="739" y="210"/>
                    <a:pt x="739" y="213"/>
                  </a:cubicBezTo>
                  <a:cubicBezTo>
                    <a:pt x="738" y="213"/>
                    <a:pt x="739" y="209"/>
                    <a:pt x="739" y="209"/>
                  </a:cubicBezTo>
                  <a:cubicBezTo>
                    <a:pt x="739" y="211"/>
                    <a:pt x="738" y="212"/>
                    <a:pt x="738" y="213"/>
                  </a:cubicBezTo>
                  <a:cubicBezTo>
                    <a:pt x="738" y="213"/>
                    <a:pt x="739" y="212"/>
                    <a:pt x="739" y="214"/>
                  </a:cubicBezTo>
                  <a:cubicBezTo>
                    <a:pt x="738" y="215"/>
                    <a:pt x="737" y="218"/>
                    <a:pt x="737" y="219"/>
                  </a:cubicBezTo>
                  <a:cubicBezTo>
                    <a:pt x="737" y="213"/>
                    <a:pt x="738" y="214"/>
                    <a:pt x="739" y="209"/>
                  </a:cubicBezTo>
                  <a:cubicBezTo>
                    <a:pt x="739" y="210"/>
                    <a:pt x="739" y="208"/>
                    <a:pt x="739" y="208"/>
                  </a:cubicBezTo>
                  <a:cubicBezTo>
                    <a:pt x="739" y="205"/>
                    <a:pt x="739" y="207"/>
                    <a:pt x="739" y="203"/>
                  </a:cubicBezTo>
                  <a:cubicBezTo>
                    <a:pt x="739" y="201"/>
                    <a:pt x="740" y="203"/>
                    <a:pt x="740" y="201"/>
                  </a:cubicBezTo>
                  <a:cubicBezTo>
                    <a:pt x="740" y="200"/>
                    <a:pt x="739" y="202"/>
                    <a:pt x="739" y="201"/>
                  </a:cubicBezTo>
                  <a:cubicBezTo>
                    <a:pt x="739" y="204"/>
                    <a:pt x="739" y="205"/>
                    <a:pt x="739" y="205"/>
                  </a:cubicBezTo>
                  <a:cubicBezTo>
                    <a:pt x="739" y="201"/>
                    <a:pt x="740" y="197"/>
                    <a:pt x="740" y="195"/>
                  </a:cubicBezTo>
                  <a:cubicBezTo>
                    <a:pt x="739" y="196"/>
                    <a:pt x="739" y="198"/>
                    <a:pt x="739" y="199"/>
                  </a:cubicBezTo>
                  <a:cubicBezTo>
                    <a:pt x="739" y="199"/>
                    <a:pt x="739" y="202"/>
                    <a:pt x="739" y="199"/>
                  </a:cubicBezTo>
                  <a:cubicBezTo>
                    <a:pt x="739" y="197"/>
                    <a:pt x="739" y="196"/>
                    <a:pt x="739" y="194"/>
                  </a:cubicBezTo>
                  <a:cubicBezTo>
                    <a:pt x="739" y="196"/>
                    <a:pt x="738" y="197"/>
                    <a:pt x="738" y="199"/>
                  </a:cubicBezTo>
                  <a:cubicBezTo>
                    <a:pt x="738" y="197"/>
                    <a:pt x="737" y="200"/>
                    <a:pt x="738" y="198"/>
                  </a:cubicBezTo>
                  <a:cubicBezTo>
                    <a:pt x="738" y="196"/>
                    <a:pt x="739" y="196"/>
                    <a:pt x="738" y="194"/>
                  </a:cubicBezTo>
                  <a:cubicBezTo>
                    <a:pt x="738" y="196"/>
                    <a:pt x="738" y="195"/>
                    <a:pt x="738" y="196"/>
                  </a:cubicBezTo>
                  <a:cubicBezTo>
                    <a:pt x="737" y="199"/>
                    <a:pt x="738" y="199"/>
                    <a:pt x="737" y="200"/>
                  </a:cubicBezTo>
                  <a:cubicBezTo>
                    <a:pt x="737" y="198"/>
                    <a:pt x="738" y="193"/>
                    <a:pt x="738" y="193"/>
                  </a:cubicBezTo>
                  <a:cubicBezTo>
                    <a:pt x="738" y="194"/>
                    <a:pt x="737" y="196"/>
                    <a:pt x="737" y="197"/>
                  </a:cubicBezTo>
                  <a:cubicBezTo>
                    <a:pt x="737" y="193"/>
                    <a:pt x="737" y="192"/>
                    <a:pt x="737" y="189"/>
                  </a:cubicBezTo>
                  <a:cubicBezTo>
                    <a:pt x="737" y="191"/>
                    <a:pt x="737" y="184"/>
                    <a:pt x="738" y="184"/>
                  </a:cubicBezTo>
                  <a:cubicBezTo>
                    <a:pt x="738" y="184"/>
                    <a:pt x="737" y="187"/>
                    <a:pt x="737" y="190"/>
                  </a:cubicBezTo>
                  <a:cubicBezTo>
                    <a:pt x="738" y="189"/>
                    <a:pt x="738" y="189"/>
                    <a:pt x="738" y="190"/>
                  </a:cubicBezTo>
                  <a:cubicBezTo>
                    <a:pt x="738" y="187"/>
                    <a:pt x="738" y="185"/>
                    <a:pt x="739" y="186"/>
                  </a:cubicBezTo>
                  <a:cubicBezTo>
                    <a:pt x="738" y="182"/>
                    <a:pt x="739" y="178"/>
                    <a:pt x="739" y="171"/>
                  </a:cubicBezTo>
                  <a:cubicBezTo>
                    <a:pt x="738" y="172"/>
                    <a:pt x="739" y="168"/>
                    <a:pt x="739" y="168"/>
                  </a:cubicBezTo>
                  <a:cubicBezTo>
                    <a:pt x="739" y="168"/>
                    <a:pt x="738" y="170"/>
                    <a:pt x="738" y="168"/>
                  </a:cubicBezTo>
                  <a:cubicBezTo>
                    <a:pt x="738" y="167"/>
                    <a:pt x="738" y="167"/>
                    <a:pt x="738" y="165"/>
                  </a:cubicBezTo>
                  <a:cubicBezTo>
                    <a:pt x="738" y="165"/>
                    <a:pt x="738" y="163"/>
                    <a:pt x="737" y="163"/>
                  </a:cubicBezTo>
                  <a:cubicBezTo>
                    <a:pt x="737" y="163"/>
                    <a:pt x="737" y="164"/>
                    <a:pt x="737" y="164"/>
                  </a:cubicBezTo>
                  <a:cubicBezTo>
                    <a:pt x="738" y="162"/>
                    <a:pt x="737" y="158"/>
                    <a:pt x="737" y="156"/>
                  </a:cubicBezTo>
                  <a:cubicBezTo>
                    <a:pt x="738" y="157"/>
                    <a:pt x="739" y="155"/>
                    <a:pt x="738" y="151"/>
                  </a:cubicBezTo>
                  <a:cubicBezTo>
                    <a:pt x="739" y="152"/>
                    <a:pt x="739" y="158"/>
                    <a:pt x="740" y="156"/>
                  </a:cubicBezTo>
                  <a:cubicBezTo>
                    <a:pt x="739" y="155"/>
                    <a:pt x="739" y="154"/>
                    <a:pt x="739" y="152"/>
                  </a:cubicBezTo>
                  <a:cubicBezTo>
                    <a:pt x="739" y="151"/>
                    <a:pt x="740" y="154"/>
                    <a:pt x="740" y="151"/>
                  </a:cubicBezTo>
                  <a:cubicBezTo>
                    <a:pt x="739" y="147"/>
                    <a:pt x="739" y="150"/>
                    <a:pt x="738" y="148"/>
                  </a:cubicBezTo>
                  <a:cubicBezTo>
                    <a:pt x="738" y="149"/>
                    <a:pt x="738" y="151"/>
                    <a:pt x="738" y="151"/>
                  </a:cubicBezTo>
                  <a:cubicBezTo>
                    <a:pt x="738" y="148"/>
                    <a:pt x="738" y="148"/>
                    <a:pt x="738" y="146"/>
                  </a:cubicBezTo>
                  <a:cubicBezTo>
                    <a:pt x="737" y="144"/>
                    <a:pt x="736" y="144"/>
                    <a:pt x="735" y="141"/>
                  </a:cubicBezTo>
                  <a:cubicBezTo>
                    <a:pt x="736" y="144"/>
                    <a:pt x="736" y="143"/>
                    <a:pt x="736" y="146"/>
                  </a:cubicBezTo>
                  <a:cubicBezTo>
                    <a:pt x="736" y="146"/>
                    <a:pt x="736" y="143"/>
                    <a:pt x="735" y="144"/>
                  </a:cubicBezTo>
                  <a:cubicBezTo>
                    <a:pt x="736" y="145"/>
                    <a:pt x="736" y="147"/>
                    <a:pt x="735" y="146"/>
                  </a:cubicBezTo>
                  <a:cubicBezTo>
                    <a:pt x="735" y="145"/>
                    <a:pt x="735" y="144"/>
                    <a:pt x="735" y="144"/>
                  </a:cubicBezTo>
                  <a:cubicBezTo>
                    <a:pt x="735" y="145"/>
                    <a:pt x="735" y="147"/>
                    <a:pt x="735" y="148"/>
                  </a:cubicBezTo>
                  <a:cubicBezTo>
                    <a:pt x="734" y="141"/>
                    <a:pt x="734" y="143"/>
                    <a:pt x="734" y="148"/>
                  </a:cubicBezTo>
                  <a:cubicBezTo>
                    <a:pt x="734" y="147"/>
                    <a:pt x="733" y="145"/>
                    <a:pt x="733" y="142"/>
                  </a:cubicBezTo>
                  <a:cubicBezTo>
                    <a:pt x="733" y="139"/>
                    <a:pt x="733" y="142"/>
                    <a:pt x="734" y="142"/>
                  </a:cubicBezTo>
                  <a:cubicBezTo>
                    <a:pt x="733" y="135"/>
                    <a:pt x="732" y="138"/>
                    <a:pt x="733" y="141"/>
                  </a:cubicBezTo>
                  <a:cubicBezTo>
                    <a:pt x="732" y="140"/>
                    <a:pt x="732" y="138"/>
                    <a:pt x="732" y="136"/>
                  </a:cubicBezTo>
                  <a:cubicBezTo>
                    <a:pt x="732" y="137"/>
                    <a:pt x="732" y="133"/>
                    <a:pt x="731" y="133"/>
                  </a:cubicBezTo>
                  <a:cubicBezTo>
                    <a:pt x="732" y="135"/>
                    <a:pt x="732" y="137"/>
                    <a:pt x="732" y="137"/>
                  </a:cubicBezTo>
                  <a:cubicBezTo>
                    <a:pt x="731" y="136"/>
                    <a:pt x="731" y="134"/>
                    <a:pt x="731" y="133"/>
                  </a:cubicBezTo>
                  <a:cubicBezTo>
                    <a:pt x="730" y="135"/>
                    <a:pt x="730" y="134"/>
                    <a:pt x="730" y="134"/>
                  </a:cubicBezTo>
                  <a:cubicBezTo>
                    <a:pt x="730" y="136"/>
                    <a:pt x="730" y="138"/>
                    <a:pt x="730" y="139"/>
                  </a:cubicBezTo>
                  <a:cubicBezTo>
                    <a:pt x="729" y="138"/>
                    <a:pt x="729" y="138"/>
                    <a:pt x="729" y="139"/>
                  </a:cubicBezTo>
                  <a:cubicBezTo>
                    <a:pt x="729" y="137"/>
                    <a:pt x="729" y="136"/>
                    <a:pt x="729" y="136"/>
                  </a:cubicBezTo>
                  <a:cubicBezTo>
                    <a:pt x="728" y="135"/>
                    <a:pt x="729" y="138"/>
                    <a:pt x="728" y="138"/>
                  </a:cubicBezTo>
                  <a:cubicBezTo>
                    <a:pt x="728" y="135"/>
                    <a:pt x="728" y="132"/>
                    <a:pt x="728" y="131"/>
                  </a:cubicBezTo>
                  <a:cubicBezTo>
                    <a:pt x="728" y="131"/>
                    <a:pt x="727" y="130"/>
                    <a:pt x="727" y="130"/>
                  </a:cubicBezTo>
                  <a:cubicBezTo>
                    <a:pt x="727" y="133"/>
                    <a:pt x="728" y="135"/>
                    <a:pt x="728" y="136"/>
                  </a:cubicBezTo>
                  <a:cubicBezTo>
                    <a:pt x="728" y="137"/>
                    <a:pt x="727" y="134"/>
                    <a:pt x="727" y="132"/>
                  </a:cubicBezTo>
                  <a:cubicBezTo>
                    <a:pt x="727" y="132"/>
                    <a:pt x="726" y="129"/>
                    <a:pt x="726" y="127"/>
                  </a:cubicBezTo>
                  <a:cubicBezTo>
                    <a:pt x="725" y="125"/>
                    <a:pt x="725" y="125"/>
                    <a:pt x="725" y="129"/>
                  </a:cubicBezTo>
                  <a:cubicBezTo>
                    <a:pt x="725" y="128"/>
                    <a:pt x="725" y="128"/>
                    <a:pt x="725" y="126"/>
                  </a:cubicBezTo>
                  <a:cubicBezTo>
                    <a:pt x="725" y="128"/>
                    <a:pt x="725" y="127"/>
                    <a:pt x="725" y="129"/>
                  </a:cubicBezTo>
                  <a:cubicBezTo>
                    <a:pt x="724" y="128"/>
                    <a:pt x="724" y="128"/>
                    <a:pt x="724" y="127"/>
                  </a:cubicBezTo>
                  <a:cubicBezTo>
                    <a:pt x="724" y="125"/>
                    <a:pt x="724" y="125"/>
                    <a:pt x="723" y="123"/>
                  </a:cubicBezTo>
                  <a:cubicBezTo>
                    <a:pt x="723" y="121"/>
                    <a:pt x="722" y="121"/>
                    <a:pt x="722" y="123"/>
                  </a:cubicBezTo>
                  <a:cubicBezTo>
                    <a:pt x="722" y="125"/>
                    <a:pt x="723" y="128"/>
                    <a:pt x="723" y="132"/>
                  </a:cubicBezTo>
                  <a:cubicBezTo>
                    <a:pt x="723" y="132"/>
                    <a:pt x="723" y="131"/>
                    <a:pt x="723" y="130"/>
                  </a:cubicBezTo>
                  <a:cubicBezTo>
                    <a:pt x="723" y="127"/>
                    <a:pt x="722" y="124"/>
                    <a:pt x="722" y="121"/>
                  </a:cubicBezTo>
                  <a:cubicBezTo>
                    <a:pt x="721" y="114"/>
                    <a:pt x="722" y="108"/>
                    <a:pt x="724" y="116"/>
                  </a:cubicBezTo>
                  <a:cubicBezTo>
                    <a:pt x="724" y="119"/>
                    <a:pt x="725" y="122"/>
                    <a:pt x="725" y="123"/>
                  </a:cubicBezTo>
                  <a:cubicBezTo>
                    <a:pt x="725" y="119"/>
                    <a:pt x="724" y="118"/>
                    <a:pt x="724" y="116"/>
                  </a:cubicBezTo>
                  <a:cubicBezTo>
                    <a:pt x="724" y="116"/>
                    <a:pt x="723" y="114"/>
                    <a:pt x="723" y="111"/>
                  </a:cubicBezTo>
                  <a:cubicBezTo>
                    <a:pt x="722" y="108"/>
                    <a:pt x="722" y="104"/>
                    <a:pt x="721" y="103"/>
                  </a:cubicBezTo>
                  <a:cubicBezTo>
                    <a:pt x="721" y="102"/>
                    <a:pt x="721" y="102"/>
                    <a:pt x="721" y="99"/>
                  </a:cubicBezTo>
                  <a:cubicBezTo>
                    <a:pt x="720" y="98"/>
                    <a:pt x="720" y="97"/>
                    <a:pt x="720" y="96"/>
                  </a:cubicBezTo>
                  <a:cubicBezTo>
                    <a:pt x="719" y="92"/>
                    <a:pt x="718" y="87"/>
                    <a:pt x="716" y="80"/>
                  </a:cubicBezTo>
                  <a:cubicBezTo>
                    <a:pt x="716" y="80"/>
                    <a:pt x="716" y="81"/>
                    <a:pt x="716" y="81"/>
                  </a:cubicBezTo>
                  <a:cubicBezTo>
                    <a:pt x="715" y="77"/>
                    <a:pt x="714" y="73"/>
                    <a:pt x="713" y="69"/>
                  </a:cubicBezTo>
                  <a:cubicBezTo>
                    <a:pt x="711" y="65"/>
                    <a:pt x="710" y="61"/>
                    <a:pt x="709" y="57"/>
                  </a:cubicBezTo>
                  <a:cubicBezTo>
                    <a:pt x="707" y="54"/>
                    <a:pt x="707" y="52"/>
                    <a:pt x="706" y="49"/>
                  </a:cubicBezTo>
                  <a:cubicBezTo>
                    <a:pt x="706" y="48"/>
                    <a:pt x="705" y="47"/>
                    <a:pt x="705" y="46"/>
                  </a:cubicBezTo>
                  <a:cubicBezTo>
                    <a:pt x="700" y="37"/>
                    <a:pt x="701" y="44"/>
                    <a:pt x="706" y="59"/>
                  </a:cubicBezTo>
                  <a:cubicBezTo>
                    <a:pt x="707" y="61"/>
                    <a:pt x="707" y="63"/>
                    <a:pt x="708" y="66"/>
                  </a:cubicBezTo>
                  <a:cubicBezTo>
                    <a:pt x="709" y="68"/>
                    <a:pt x="709" y="70"/>
                    <a:pt x="710" y="73"/>
                  </a:cubicBezTo>
                  <a:cubicBezTo>
                    <a:pt x="711" y="77"/>
                    <a:pt x="713" y="83"/>
                    <a:pt x="714" y="88"/>
                  </a:cubicBezTo>
                  <a:cubicBezTo>
                    <a:pt x="714" y="90"/>
                    <a:pt x="714" y="88"/>
                    <a:pt x="714" y="90"/>
                  </a:cubicBezTo>
                  <a:cubicBezTo>
                    <a:pt x="716" y="95"/>
                    <a:pt x="716" y="99"/>
                    <a:pt x="716" y="101"/>
                  </a:cubicBezTo>
                  <a:cubicBezTo>
                    <a:pt x="716" y="102"/>
                    <a:pt x="716" y="103"/>
                    <a:pt x="717" y="104"/>
                  </a:cubicBezTo>
                  <a:cubicBezTo>
                    <a:pt x="717" y="103"/>
                    <a:pt x="716" y="101"/>
                    <a:pt x="717" y="100"/>
                  </a:cubicBezTo>
                  <a:cubicBezTo>
                    <a:pt x="718" y="108"/>
                    <a:pt x="719" y="110"/>
                    <a:pt x="720" y="118"/>
                  </a:cubicBezTo>
                  <a:cubicBezTo>
                    <a:pt x="719" y="117"/>
                    <a:pt x="718" y="110"/>
                    <a:pt x="717" y="111"/>
                  </a:cubicBezTo>
                  <a:cubicBezTo>
                    <a:pt x="717" y="112"/>
                    <a:pt x="718" y="115"/>
                    <a:pt x="717" y="115"/>
                  </a:cubicBezTo>
                  <a:cubicBezTo>
                    <a:pt x="717" y="117"/>
                    <a:pt x="718" y="118"/>
                    <a:pt x="718" y="119"/>
                  </a:cubicBezTo>
                  <a:cubicBezTo>
                    <a:pt x="718" y="121"/>
                    <a:pt x="719" y="127"/>
                    <a:pt x="720" y="133"/>
                  </a:cubicBezTo>
                  <a:cubicBezTo>
                    <a:pt x="719" y="134"/>
                    <a:pt x="719" y="134"/>
                    <a:pt x="719" y="136"/>
                  </a:cubicBezTo>
                  <a:cubicBezTo>
                    <a:pt x="719" y="137"/>
                    <a:pt x="719" y="134"/>
                    <a:pt x="719" y="135"/>
                  </a:cubicBezTo>
                  <a:cubicBezTo>
                    <a:pt x="719" y="135"/>
                    <a:pt x="719" y="136"/>
                    <a:pt x="719" y="136"/>
                  </a:cubicBezTo>
                  <a:cubicBezTo>
                    <a:pt x="719" y="137"/>
                    <a:pt x="719" y="138"/>
                    <a:pt x="719" y="139"/>
                  </a:cubicBezTo>
                  <a:cubicBezTo>
                    <a:pt x="719" y="142"/>
                    <a:pt x="720" y="161"/>
                    <a:pt x="718" y="152"/>
                  </a:cubicBezTo>
                  <a:cubicBezTo>
                    <a:pt x="718" y="150"/>
                    <a:pt x="718" y="146"/>
                    <a:pt x="718" y="145"/>
                  </a:cubicBezTo>
                  <a:cubicBezTo>
                    <a:pt x="717" y="144"/>
                    <a:pt x="717" y="138"/>
                    <a:pt x="717" y="136"/>
                  </a:cubicBezTo>
                  <a:cubicBezTo>
                    <a:pt x="717" y="141"/>
                    <a:pt x="717" y="143"/>
                    <a:pt x="718" y="147"/>
                  </a:cubicBezTo>
                  <a:cubicBezTo>
                    <a:pt x="717" y="146"/>
                    <a:pt x="717" y="151"/>
                    <a:pt x="717" y="147"/>
                  </a:cubicBezTo>
                  <a:cubicBezTo>
                    <a:pt x="717" y="151"/>
                    <a:pt x="717" y="152"/>
                    <a:pt x="717" y="154"/>
                  </a:cubicBezTo>
                  <a:cubicBezTo>
                    <a:pt x="717" y="152"/>
                    <a:pt x="717" y="155"/>
                    <a:pt x="717" y="154"/>
                  </a:cubicBezTo>
                  <a:cubicBezTo>
                    <a:pt x="717" y="150"/>
                    <a:pt x="716" y="150"/>
                    <a:pt x="716" y="148"/>
                  </a:cubicBezTo>
                  <a:cubicBezTo>
                    <a:pt x="716" y="146"/>
                    <a:pt x="716" y="142"/>
                    <a:pt x="716" y="138"/>
                  </a:cubicBezTo>
                  <a:cubicBezTo>
                    <a:pt x="715" y="138"/>
                    <a:pt x="715" y="139"/>
                    <a:pt x="715" y="138"/>
                  </a:cubicBezTo>
                  <a:cubicBezTo>
                    <a:pt x="715" y="136"/>
                    <a:pt x="715" y="134"/>
                    <a:pt x="715" y="130"/>
                  </a:cubicBezTo>
                  <a:cubicBezTo>
                    <a:pt x="714" y="130"/>
                    <a:pt x="714" y="128"/>
                    <a:pt x="714" y="130"/>
                  </a:cubicBezTo>
                  <a:cubicBezTo>
                    <a:pt x="712" y="123"/>
                    <a:pt x="713" y="132"/>
                    <a:pt x="711" y="125"/>
                  </a:cubicBezTo>
                  <a:cubicBezTo>
                    <a:pt x="713" y="128"/>
                    <a:pt x="712" y="134"/>
                    <a:pt x="713" y="137"/>
                  </a:cubicBezTo>
                  <a:cubicBezTo>
                    <a:pt x="713" y="138"/>
                    <a:pt x="713" y="140"/>
                    <a:pt x="713" y="143"/>
                  </a:cubicBezTo>
                  <a:cubicBezTo>
                    <a:pt x="714" y="143"/>
                    <a:pt x="714" y="152"/>
                    <a:pt x="714" y="153"/>
                  </a:cubicBezTo>
                  <a:cubicBezTo>
                    <a:pt x="714" y="156"/>
                    <a:pt x="714" y="158"/>
                    <a:pt x="715" y="160"/>
                  </a:cubicBezTo>
                  <a:cubicBezTo>
                    <a:pt x="715" y="160"/>
                    <a:pt x="715" y="161"/>
                    <a:pt x="715" y="161"/>
                  </a:cubicBezTo>
                  <a:cubicBezTo>
                    <a:pt x="714" y="160"/>
                    <a:pt x="714" y="158"/>
                    <a:pt x="714" y="156"/>
                  </a:cubicBezTo>
                  <a:cubicBezTo>
                    <a:pt x="714" y="157"/>
                    <a:pt x="714" y="158"/>
                    <a:pt x="714" y="157"/>
                  </a:cubicBezTo>
                  <a:cubicBezTo>
                    <a:pt x="714" y="159"/>
                    <a:pt x="714" y="162"/>
                    <a:pt x="714" y="163"/>
                  </a:cubicBezTo>
                  <a:cubicBezTo>
                    <a:pt x="714" y="161"/>
                    <a:pt x="713" y="157"/>
                    <a:pt x="713" y="158"/>
                  </a:cubicBezTo>
                  <a:cubicBezTo>
                    <a:pt x="714" y="163"/>
                    <a:pt x="713" y="158"/>
                    <a:pt x="713" y="161"/>
                  </a:cubicBezTo>
                  <a:cubicBezTo>
                    <a:pt x="713" y="159"/>
                    <a:pt x="713" y="156"/>
                    <a:pt x="713" y="154"/>
                  </a:cubicBezTo>
                  <a:cubicBezTo>
                    <a:pt x="712" y="153"/>
                    <a:pt x="712" y="155"/>
                    <a:pt x="712" y="153"/>
                  </a:cubicBezTo>
                  <a:cubicBezTo>
                    <a:pt x="712" y="145"/>
                    <a:pt x="711" y="140"/>
                    <a:pt x="711" y="135"/>
                  </a:cubicBezTo>
                  <a:cubicBezTo>
                    <a:pt x="711" y="138"/>
                    <a:pt x="710" y="136"/>
                    <a:pt x="710" y="133"/>
                  </a:cubicBezTo>
                  <a:cubicBezTo>
                    <a:pt x="710" y="132"/>
                    <a:pt x="709" y="129"/>
                    <a:pt x="709" y="128"/>
                  </a:cubicBezTo>
                  <a:cubicBezTo>
                    <a:pt x="710" y="129"/>
                    <a:pt x="710" y="130"/>
                    <a:pt x="710" y="133"/>
                  </a:cubicBezTo>
                  <a:cubicBezTo>
                    <a:pt x="710" y="134"/>
                    <a:pt x="710" y="132"/>
                    <a:pt x="711" y="134"/>
                  </a:cubicBezTo>
                  <a:cubicBezTo>
                    <a:pt x="710" y="130"/>
                    <a:pt x="710" y="134"/>
                    <a:pt x="710" y="131"/>
                  </a:cubicBezTo>
                  <a:cubicBezTo>
                    <a:pt x="710" y="130"/>
                    <a:pt x="710" y="129"/>
                    <a:pt x="710" y="128"/>
                  </a:cubicBezTo>
                  <a:cubicBezTo>
                    <a:pt x="710" y="128"/>
                    <a:pt x="710" y="130"/>
                    <a:pt x="710" y="130"/>
                  </a:cubicBezTo>
                  <a:cubicBezTo>
                    <a:pt x="710" y="126"/>
                    <a:pt x="710" y="126"/>
                    <a:pt x="710" y="126"/>
                  </a:cubicBezTo>
                  <a:cubicBezTo>
                    <a:pt x="710" y="124"/>
                    <a:pt x="710" y="124"/>
                    <a:pt x="710" y="122"/>
                  </a:cubicBezTo>
                  <a:cubicBezTo>
                    <a:pt x="710" y="122"/>
                    <a:pt x="710" y="123"/>
                    <a:pt x="710" y="123"/>
                  </a:cubicBezTo>
                  <a:cubicBezTo>
                    <a:pt x="709" y="122"/>
                    <a:pt x="709" y="120"/>
                    <a:pt x="709" y="119"/>
                  </a:cubicBezTo>
                  <a:cubicBezTo>
                    <a:pt x="709" y="121"/>
                    <a:pt x="709" y="116"/>
                    <a:pt x="708" y="115"/>
                  </a:cubicBezTo>
                  <a:cubicBezTo>
                    <a:pt x="708" y="116"/>
                    <a:pt x="709" y="117"/>
                    <a:pt x="709" y="118"/>
                  </a:cubicBezTo>
                  <a:cubicBezTo>
                    <a:pt x="708" y="113"/>
                    <a:pt x="708" y="112"/>
                    <a:pt x="707" y="110"/>
                  </a:cubicBezTo>
                  <a:cubicBezTo>
                    <a:pt x="707" y="111"/>
                    <a:pt x="707" y="111"/>
                    <a:pt x="707" y="112"/>
                  </a:cubicBezTo>
                  <a:cubicBezTo>
                    <a:pt x="707" y="110"/>
                    <a:pt x="706" y="107"/>
                    <a:pt x="706" y="106"/>
                  </a:cubicBezTo>
                  <a:cubicBezTo>
                    <a:pt x="706" y="108"/>
                    <a:pt x="707" y="109"/>
                    <a:pt x="707" y="110"/>
                  </a:cubicBezTo>
                  <a:cubicBezTo>
                    <a:pt x="706" y="107"/>
                    <a:pt x="706" y="112"/>
                    <a:pt x="707" y="114"/>
                  </a:cubicBezTo>
                  <a:cubicBezTo>
                    <a:pt x="706" y="108"/>
                    <a:pt x="708" y="113"/>
                    <a:pt x="707" y="112"/>
                  </a:cubicBezTo>
                  <a:cubicBezTo>
                    <a:pt x="707" y="115"/>
                    <a:pt x="707" y="113"/>
                    <a:pt x="708" y="115"/>
                  </a:cubicBezTo>
                  <a:cubicBezTo>
                    <a:pt x="707" y="116"/>
                    <a:pt x="707" y="115"/>
                    <a:pt x="707" y="114"/>
                  </a:cubicBezTo>
                  <a:cubicBezTo>
                    <a:pt x="706" y="112"/>
                    <a:pt x="706" y="110"/>
                    <a:pt x="705" y="109"/>
                  </a:cubicBezTo>
                  <a:cubicBezTo>
                    <a:pt x="706" y="111"/>
                    <a:pt x="706" y="113"/>
                    <a:pt x="707" y="115"/>
                  </a:cubicBezTo>
                  <a:cubicBezTo>
                    <a:pt x="706" y="117"/>
                    <a:pt x="706" y="123"/>
                    <a:pt x="707" y="129"/>
                  </a:cubicBezTo>
                  <a:cubicBezTo>
                    <a:pt x="707" y="126"/>
                    <a:pt x="707" y="126"/>
                    <a:pt x="706" y="126"/>
                  </a:cubicBezTo>
                  <a:cubicBezTo>
                    <a:pt x="707" y="129"/>
                    <a:pt x="707" y="129"/>
                    <a:pt x="706" y="130"/>
                  </a:cubicBezTo>
                  <a:cubicBezTo>
                    <a:pt x="707" y="132"/>
                    <a:pt x="707" y="133"/>
                    <a:pt x="707" y="136"/>
                  </a:cubicBezTo>
                  <a:cubicBezTo>
                    <a:pt x="707" y="137"/>
                    <a:pt x="707" y="136"/>
                    <a:pt x="708" y="138"/>
                  </a:cubicBezTo>
                  <a:cubicBezTo>
                    <a:pt x="708" y="140"/>
                    <a:pt x="708" y="144"/>
                    <a:pt x="708" y="142"/>
                  </a:cubicBezTo>
                  <a:cubicBezTo>
                    <a:pt x="708" y="145"/>
                    <a:pt x="708" y="149"/>
                    <a:pt x="709" y="150"/>
                  </a:cubicBezTo>
                  <a:cubicBezTo>
                    <a:pt x="709" y="149"/>
                    <a:pt x="709" y="148"/>
                    <a:pt x="709" y="148"/>
                  </a:cubicBezTo>
                  <a:cubicBezTo>
                    <a:pt x="709" y="148"/>
                    <a:pt x="709" y="149"/>
                    <a:pt x="709" y="150"/>
                  </a:cubicBezTo>
                  <a:cubicBezTo>
                    <a:pt x="709" y="145"/>
                    <a:pt x="711" y="156"/>
                    <a:pt x="710" y="159"/>
                  </a:cubicBezTo>
                  <a:cubicBezTo>
                    <a:pt x="710" y="158"/>
                    <a:pt x="710" y="153"/>
                    <a:pt x="710" y="156"/>
                  </a:cubicBezTo>
                  <a:cubicBezTo>
                    <a:pt x="710" y="158"/>
                    <a:pt x="710" y="159"/>
                    <a:pt x="710" y="158"/>
                  </a:cubicBezTo>
                  <a:cubicBezTo>
                    <a:pt x="710" y="157"/>
                    <a:pt x="709" y="155"/>
                    <a:pt x="709" y="155"/>
                  </a:cubicBezTo>
                  <a:cubicBezTo>
                    <a:pt x="709" y="158"/>
                    <a:pt x="709" y="158"/>
                    <a:pt x="709" y="160"/>
                  </a:cubicBezTo>
                  <a:cubicBezTo>
                    <a:pt x="710" y="163"/>
                    <a:pt x="710" y="171"/>
                    <a:pt x="710" y="176"/>
                  </a:cubicBezTo>
                  <a:cubicBezTo>
                    <a:pt x="710" y="176"/>
                    <a:pt x="710" y="177"/>
                    <a:pt x="710" y="177"/>
                  </a:cubicBezTo>
                  <a:cubicBezTo>
                    <a:pt x="710" y="176"/>
                    <a:pt x="710" y="175"/>
                    <a:pt x="710" y="175"/>
                  </a:cubicBezTo>
                  <a:cubicBezTo>
                    <a:pt x="710" y="180"/>
                    <a:pt x="710" y="180"/>
                    <a:pt x="710" y="184"/>
                  </a:cubicBezTo>
                  <a:cubicBezTo>
                    <a:pt x="709" y="184"/>
                    <a:pt x="709" y="187"/>
                    <a:pt x="710" y="185"/>
                  </a:cubicBezTo>
                  <a:cubicBezTo>
                    <a:pt x="710" y="189"/>
                    <a:pt x="709" y="191"/>
                    <a:pt x="709" y="190"/>
                  </a:cubicBezTo>
                  <a:cubicBezTo>
                    <a:pt x="709" y="186"/>
                    <a:pt x="709" y="188"/>
                    <a:pt x="709" y="185"/>
                  </a:cubicBezTo>
                  <a:cubicBezTo>
                    <a:pt x="709" y="187"/>
                    <a:pt x="709" y="188"/>
                    <a:pt x="708" y="190"/>
                  </a:cubicBezTo>
                  <a:cubicBezTo>
                    <a:pt x="708" y="190"/>
                    <a:pt x="708" y="188"/>
                    <a:pt x="708" y="187"/>
                  </a:cubicBezTo>
                  <a:cubicBezTo>
                    <a:pt x="708" y="191"/>
                    <a:pt x="708" y="191"/>
                    <a:pt x="708" y="193"/>
                  </a:cubicBezTo>
                  <a:cubicBezTo>
                    <a:pt x="708" y="194"/>
                    <a:pt x="708" y="195"/>
                    <a:pt x="708" y="197"/>
                  </a:cubicBezTo>
                  <a:cubicBezTo>
                    <a:pt x="708" y="197"/>
                    <a:pt x="708" y="197"/>
                    <a:pt x="708" y="198"/>
                  </a:cubicBezTo>
                  <a:cubicBezTo>
                    <a:pt x="708" y="198"/>
                    <a:pt x="708" y="198"/>
                    <a:pt x="708" y="199"/>
                  </a:cubicBezTo>
                  <a:cubicBezTo>
                    <a:pt x="708" y="201"/>
                    <a:pt x="708" y="200"/>
                    <a:pt x="708" y="201"/>
                  </a:cubicBezTo>
                  <a:cubicBezTo>
                    <a:pt x="708" y="201"/>
                    <a:pt x="708" y="202"/>
                    <a:pt x="708" y="204"/>
                  </a:cubicBezTo>
                  <a:cubicBezTo>
                    <a:pt x="708" y="204"/>
                    <a:pt x="708" y="206"/>
                    <a:pt x="708" y="203"/>
                  </a:cubicBezTo>
                  <a:cubicBezTo>
                    <a:pt x="708" y="202"/>
                    <a:pt x="708" y="205"/>
                    <a:pt x="708" y="203"/>
                  </a:cubicBezTo>
                  <a:cubicBezTo>
                    <a:pt x="708" y="200"/>
                    <a:pt x="708" y="200"/>
                    <a:pt x="709" y="199"/>
                  </a:cubicBezTo>
                  <a:cubicBezTo>
                    <a:pt x="709" y="201"/>
                    <a:pt x="708" y="207"/>
                    <a:pt x="708" y="209"/>
                  </a:cubicBezTo>
                  <a:cubicBezTo>
                    <a:pt x="708" y="208"/>
                    <a:pt x="708" y="208"/>
                    <a:pt x="708" y="209"/>
                  </a:cubicBezTo>
                  <a:cubicBezTo>
                    <a:pt x="708" y="210"/>
                    <a:pt x="708" y="208"/>
                    <a:pt x="707" y="209"/>
                  </a:cubicBezTo>
                  <a:cubicBezTo>
                    <a:pt x="707" y="213"/>
                    <a:pt x="707" y="213"/>
                    <a:pt x="707" y="216"/>
                  </a:cubicBezTo>
                  <a:cubicBezTo>
                    <a:pt x="707" y="216"/>
                    <a:pt x="706" y="217"/>
                    <a:pt x="706" y="217"/>
                  </a:cubicBezTo>
                  <a:cubicBezTo>
                    <a:pt x="706" y="214"/>
                    <a:pt x="706" y="225"/>
                    <a:pt x="705" y="227"/>
                  </a:cubicBezTo>
                  <a:cubicBezTo>
                    <a:pt x="705" y="227"/>
                    <a:pt x="705" y="228"/>
                    <a:pt x="705" y="228"/>
                  </a:cubicBezTo>
                  <a:cubicBezTo>
                    <a:pt x="705" y="227"/>
                    <a:pt x="705" y="227"/>
                    <a:pt x="705" y="225"/>
                  </a:cubicBezTo>
                  <a:cubicBezTo>
                    <a:pt x="705" y="223"/>
                    <a:pt x="706" y="221"/>
                    <a:pt x="706" y="220"/>
                  </a:cubicBezTo>
                  <a:cubicBezTo>
                    <a:pt x="705" y="223"/>
                    <a:pt x="705" y="225"/>
                    <a:pt x="704" y="226"/>
                  </a:cubicBezTo>
                  <a:cubicBezTo>
                    <a:pt x="705" y="223"/>
                    <a:pt x="704" y="225"/>
                    <a:pt x="704" y="222"/>
                  </a:cubicBezTo>
                  <a:cubicBezTo>
                    <a:pt x="705" y="220"/>
                    <a:pt x="706" y="216"/>
                    <a:pt x="706" y="216"/>
                  </a:cubicBezTo>
                  <a:cubicBezTo>
                    <a:pt x="705" y="217"/>
                    <a:pt x="705" y="217"/>
                    <a:pt x="705" y="217"/>
                  </a:cubicBezTo>
                  <a:cubicBezTo>
                    <a:pt x="706" y="213"/>
                    <a:pt x="707" y="210"/>
                    <a:pt x="706" y="207"/>
                  </a:cubicBezTo>
                  <a:cubicBezTo>
                    <a:pt x="706" y="210"/>
                    <a:pt x="706" y="213"/>
                    <a:pt x="705" y="216"/>
                  </a:cubicBezTo>
                  <a:cubicBezTo>
                    <a:pt x="705" y="215"/>
                    <a:pt x="705" y="214"/>
                    <a:pt x="706" y="211"/>
                  </a:cubicBezTo>
                  <a:cubicBezTo>
                    <a:pt x="706" y="210"/>
                    <a:pt x="706" y="208"/>
                    <a:pt x="706" y="206"/>
                  </a:cubicBezTo>
                  <a:cubicBezTo>
                    <a:pt x="706" y="205"/>
                    <a:pt x="705" y="208"/>
                    <a:pt x="705" y="205"/>
                  </a:cubicBezTo>
                  <a:cubicBezTo>
                    <a:pt x="705" y="207"/>
                    <a:pt x="705" y="212"/>
                    <a:pt x="704" y="213"/>
                  </a:cubicBezTo>
                  <a:cubicBezTo>
                    <a:pt x="705" y="211"/>
                    <a:pt x="705" y="210"/>
                    <a:pt x="705" y="209"/>
                  </a:cubicBezTo>
                  <a:cubicBezTo>
                    <a:pt x="705" y="216"/>
                    <a:pt x="703" y="218"/>
                    <a:pt x="703" y="218"/>
                  </a:cubicBezTo>
                  <a:cubicBezTo>
                    <a:pt x="703" y="220"/>
                    <a:pt x="702" y="222"/>
                    <a:pt x="702" y="223"/>
                  </a:cubicBezTo>
                  <a:cubicBezTo>
                    <a:pt x="702" y="223"/>
                    <a:pt x="703" y="217"/>
                    <a:pt x="702" y="218"/>
                  </a:cubicBezTo>
                  <a:cubicBezTo>
                    <a:pt x="702" y="220"/>
                    <a:pt x="702" y="220"/>
                    <a:pt x="702" y="221"/>
                  </a:cubicBezTo>
                  <a:cubicBezTo>
                    <a:pt x="702" y="218"/>
                    <a:pt x="701" y="222"/>
                    <a:pt x="702" y="218"/>
                  </a:cubicBezTo>
                  <a:cubicBezTo>
                    <a:pt x="702" y="218"/>
                    <a:pt x="702" y="218"/>
                    <a:pt x="702" y="218"/>
                  </a:cubicBezTo>
                  <a:cubicBezTo>
                    <a:pt x="703" y="214"/>
                    <a:pt x="701" y="217"/>
                    <a:pt x="702" y="214"/>
                  </a:cubicBezTo>
                  <a:cubicBezTo>
                    <a:pt x="702" y="214"/>
                    <a:pt x="702" y="211"/>
                    <a:pt x="702" y="211"/>
                  </a:cubicBezTo>
                  <a:cubicBezTo>
                    <a:pt x="702" y="211"/>
                    <a:pt x="702" y="215"/>
                    <a:pt x="701" y="214"/>
                  </a:cubicBezTo>
                  <a:cubicBezTo>
                    <a:pt x="701" y="214"/>
                    <a:pt x="702" y="212"/>
                    <a:pt x="701" y="212"/>
                  </a:cubicBezTo>
                  <a:cubicBezTo>
                    <a:pt x="701" y="214"/>
                    <a:pt x="701" y="211"/>
                    <a:pt x="701" y="212"/>
                  </a:cubicBezTo>
                  <a:cubicBezTo>
                    <a:pt x="701" y="214"/>
                    <a:pt x="700" y="217"/>
                    <a:pt x="700" y="217"/>
                  </a:cubicBezTo>
                  <a:cubicBezTo>
                    <a:pt x="700" y="217"/>
                    <a:pt x="700" y="219"/>
                    <a:pt x="701" y="217"/>
                  </a:cubicBezTo>
                  <a:cubicBezTo>
                    <a:pt x="700" y="218"/>
                    <a:pt x="700" y="221"/>
                    <a:pt x="700" y="220"/>
                  </a:cubicBezTo>
                  <a:cubicBezTo>
                    <a:pt x="699" y="223"/>
                    <a:pt x="699" y="226"/>
                    <a:pt x="698" y="230"/>
                  </a:cubicBezTo>
                  <a:cubicBezTo>
                    <a:pt x="697" y="233"/>
                    <a:pt x="697" y="236"/>
                    <a:pt x="696" y="239"/>
                  </a:cubicBezTo>
                  <a:cubicBezTo>
                    <a:pt x="696" y="240"/>
                    <a:pt x="695" y="242"/>
                    <a:pt x="695" y="243"/>
                  </a:cubicBezTo>
                  <a:cubicBezTo>
                    <a:pt x="694" y="243"/>
                    <a:pt x="695" y="240"/>
                    <a:pt x="695" y="240"/>
                  </a:cubicBezTo>
                  <a:cubicBezTo>
                    <a:pt x="695" y="241"/>
                    <a:pt x="695" y="240"/>
                    <a:pt x="695" y="240"/>
                  </a:cubicBezTo>
                  <a:cubicBezTo>
                    <a:pt x="694" y="242"/>
                    <a:pt x="694" y="244"/>
                    <a:pt x="693" y="246"/>
                  </a:cubicBezTo>
                  <a:cubicBezTo>
                    <a:pt x="694" y="241"/>
                    <a:pt x="693" y="243"/>
                    <a:pt x="694" y="239"/>
                  </a:cubicBezTo>
                  <a:cubicBezTo>
                    <a:pt x="694" y="240"/>
                    <a:pt x="696" y="234"/>
                    <a:pt x="696" y="233"/>
                  </a:cubicBezTo>
                  <a:cubicBezTo>
                    <a:pt x="695" y="235"/>
                    <a:pt x="694" y="239"/>
                    <a:pt x="694" y="239"/>
                  </a:cubicBezTo>
                  <a:cubicBezTo>
                    <a:pt x="694" y="237"/>
                    <a:pt x="695" y="234"/>
                    <a:pt x="695" y="234"/>
                  </a:cubicBezTo>
                  <a:cubicBezTo>
                    <a:pt x="694" y="237"/>
                    <a:pt x="693" y="239"/>
                    <a:pt x="693" y="241"/>
                  </a:cubicBezTo>
                  <a:cubicBezTo>
                    <a:pt x="693" y="240"/>
                    <a:pt x="695" y="230"/>
                    <a:pt x="695" y="228"/>
                  </a:cubicBezTo>
                  <a:cubicBezTo>
                    <a:pt x="694" y="234"/>
                    <a:pt x="693" y="236"/>
                    <a:pt x="693" y="237"/>
                  </a:cubicBezTo>
                  <a:cubicBezTo>
                    <a:pt x="692" y="239"/>
                    <a:pt x="692" y="241"/>
                    <a:pt x="692" y="242"/>
                  </a:cubicBezTo>
                  <a:cubicBezTo>
                    <a:pt x="692" y="238"/>
                    <a:pt x="690" y="244"/>
                    <a:pt x="691" y="245"/>
                  </a:cubicBezTo>
                  <a:cubicBezTo>
                    <a:pt x="691" y="242"/>
                    <a:pt x="691" y="243"/>
                    <a:pt x="691" y="245"/>
                  </a:cubicBezTo>
                  <a:cubicBezTo>
                    <a:pt x="691" y="244"/>
                    <a:pt x="690" y="245"/>
                    <a:pt x="690" y="246"/>
                  </a:cubicBezTo>
                  <a:cubicBezTo>
                    <a:pt x="690" y="249"/>
                    <a:pt x="689" y="251"/>
                    <a:pt x="688" y="253"/>
                  </a:cubicBezTo>
                  <a:cubicBezTo>
                    <a:pt x="688" y="255"/>
                    <a:pt x="687" y="257"/>
                    <a:pt x="687" y="258"/>
                  </a:cubicBezTo>
                  <a:cubicBezTo>
                    <a:pt x="688" y="256"/>
                    <a:pt x="688" y="256"/>
                    <a:pt x="688" y="254"/>
                  </a:cubicBezTo>
                  <a:cubicBezTo>
                    <a:pt x="689" y="252"/>
                    <a:pt x="689" y="253"/>
                    <a:pt x="691" y="249"/>
                  </a:cubicBezTo>
                  <a:cubicBezTo>
                    <a:pt x="690" y="253"/>
                    <a:pt x="690" y="252"/>
                    <a:pt x="689" y="254"/>
                  </a:cubicBezTo>
                  <a:cubicBezTo>
                    <a:pt x="689" y="255"/>
                    <a:pt x="690" y="252"/>
                    <a:pt x="689" y="255"/>
                  </a:cubicBezTo>
                  <a:cubicBezTo>
                    <a:pt x="689" y="257"/>
                    <a:pt x="687" y="262"/>
                    <a:pt x="686" y="264"/>
                  </a:cubicBezTo>
                  <a:cubicBezTo>
                    <a:pt x="686" y="265"/>
                    <a:pt x="686" y="267"/>
                    <a:pt x="685" y="268"/>
                  </a:cubicBezTo>
                  <a:cubicBezTo>
                    <a:pt x="685" y="270"/>
                    <a:pt x="684" y="272"/>
                    <a:pt x="684" y="274"/>
                  </a:cubicBezTo>
                  <a:cubicBezTo>
                    <a:pt x="682" y="277"/>
                    <a:pt x="681" y="280"/>
                    <a:pt x="681" y="281"/>
                  </a:cubicBezTo>
                  <a:cubicBezTo>
                    <a:pt x="680" y="282"/>
                    <a:pt x="680" y="282"/>
                    <a:pt x="680" y="283"/>
                  </a:cubicBezTo>
                  <a:cubicBezTo>
                    <a:pt x="679" y="285"/>
                    <a:pt x="681" y="281"/>
                    <a:pt x="681" y="282"/>
                  </a:cubicBezTo>
                  <a:cubicBezTo>
                    <a:pt x="680" y="283"/>
                    <a:pt x="680" y="283"/>
                    <a:pt x="680" y="283"/>
                  </a:cubicBezTo>
                  <a:cubicBezTo>
                    <a:pt x="680" y="284"/>
                    <a:pt x="679" y="286"/>
                    <a:pt x="678" y="287"/>
                  </a:cubicBezTo>
                  <a:cubicBezTo>
                    <a:pt x="678" y="288"/>
                    <a:pt x="677" y="291"/>
                    <a:pt x="676" y="294"/>
                  </a:cubicBezTo>
                  <a:cubicBezTo>
                    <a:pt x="675" y="298"/>
                    <a:pt x="673" y="302"/>
                    <a:pt x="672" y="304"/>
                  </a:cubicBezTo>
                  <a:cubicBezTo>
                    <a:pt x="672" y="304"/>
                    <a:pt x="670" y="309"/>
                    <a:pt x="669" y="309"/>
                  </a:cubicBezTo>
                  <a:cubicBezTo>
                    <a:pt x="670" y="309"/>
                    <a:pt x="671" y="307"/>
                    <a:pt x="670" y="309"/>
                  </a:cubicBezTo>
                  <a:cubicBezTo>
                    <a:pt x="669" y="310"/>
                    <a:pt x="668" y="311"/>
                    <a:pt x="668" y="312"/>
                  </a:cubicBezTo>
                  <a:cubicBezTo>
                    <a:pt x="668" y="312"/>
                    <a:pt x="669" y="311"/>
                    <a:pt x="668" y="312"/>
                  </a:cubicBezTo>
                  <a:cubicBezTo>
                    <a:pt x="667" y="315"/>
                    <a:pt x="666" y="315"/>
                    <a:pt x="665" y="316"/>
                  </a:cubicBezTo>
                  <a:cubicBezTo>
                    <a:pt x="665" y="316"/>
                    <a:pt x="667" y="313"/>
                    <a:pt x="665" y="315"/>
                  </a:cubicBezTo>
                  <a:cubicBezTo>
                    <a:pt x="665" y="316"/>
                    <a:pt x="661" y="323"/>
                    <a:pt x="660" y="324"/>
                  </a:cubicBezTo>
                  <a:cubicBezTo>
                    <a:pt x="661" y="322"/>
                    <a:pt x="662" y="319"/>
                    <a:pt x="664" y="316"/>
                  </a:cubicBezTo>
                  <a:cubicBezTo>
                    <a:pt x="664" y="315"/>
                    <a:pt x="664" y="314"/>
                    <a:pt x="666" y="312"/>
                  </a:cubicBezTo>
                  <a:cubicBezTo>
                    <a:pt x="665" y="313"/>
                    <a:pt x="666" y="311"/>
                    <a:pt x="667" y="310"/>
                  </a:cubicBezTo>
                  <a:cubicBezTo>
                    <a:pt x="666" y="311"/>
                    <a:pt x="666" y="310"/>
                    <a:pt x="667" y="310"/>
                  </a:cubicBezTo>
                  <a:cubicBezTo>
                    <a:pt x="666" y="310"/>
                    <a:pt x="668" y="307"/>
                    <a:pt x="668" y="307"/>
                  </a:cubicBezTo>
                  <a:cubicBezTo>
                    <a:pt x="666" y="310"/>
                    <a:pt x="666" y="311"/>
                    <a:pt x="664" y="314"/>
                  </a:cubicBezTo>
                  <a:cubicBezTo>
                    <a:pt x="666" y="310"/>
                    <a:pt x="668" y="305"/>
                    <a:pt x="668" y="303"/>
                  </a:cubicBezTo>
                  <a:cubicBezTo>
                    <a:pt x="670" y="299"/>
                    <a:pt x="671" y="298"/>
                    <a:pt x="672" y="296"/>
                  </a:cubicBezTo>
                  <a:cubicBezTo>
                    <a:pt x="671" y="298"/>
                    <a:pt x="673" y="292"/>
                    <a:pt x="673" y="292"/>
                  </a:cubicBezTo>
                  <a:cubicBezTo>
                    <a:pt x="673" y="291"/>
                    <a:pt x="672" y="294"/>
                    <a:pt x="672" y="293"/>
                  </a:cubicBezTo>
                  <a:cubicBezTo>
                    <a:pt x="671" y="295"/>
                    <a:pt x="671" y="297"/>
                    <a:pt x="670" y="297"/>
                  </a:cubicBezTo>
                  <a:cubicBezTo>
                    <a:pt x="672" y="294"/>
                    <a:pt x="673" y="291"/>
                    <a:pt x="674" y="288"/>
                  </a:cubicBezTo>
                  <a:cubicBezTo>
                    <a:pt x="673" y="289"/>
                    <a:pt x="675" y="285"/>
                    <a:pt x="675" y="284"/>
                  </a:cubicBezTo>
                  <a:cubicBezTo>
                    <a:pt x="675" y="285"/>
                    <a:pt x="675" y="285"/>
                    <a:pt x="675" y="284"/>
                  </a:cubicBezTo>
                  <a:cubicBezTo>
                    <a:pt x="674" y="286"/>
                    <a:pt x="674" y="287"/>
                    <a:pt x="673" y="288"/>
                  </a:cubicBezTo>
                  <a:cubicBezTo>
                    <a:pt x="674" y="285"/>
                    <a:pt x="672" y="289"/>
                    <a:pt x="672" y="289"/>
                  </a:cubicBezTo>
                  <a:cubicBezTo>
                    <a:pt x="672" y="288"/>
                    <a:pt x="674" y="285"/>
                    <a:pt x="673" y="286"/>
                  </a:cubicBezTo>
                  <a:cubicBezTo>
                    <a:pt x="672" y="287"/>
                    <a:pt x="671" y="291"/>
                    <a:pt x="671" y="291"/>
                  </a:cubicBezTo>
                  <a:cubicBezTo>
                    <a:pt x="672" y="288"/>
                    <a:pt x="672" y="291"/>
                    <a:pt x="671" y="293"/>
                  </a:cubicBezTo>
                  <a:cubicBezTo>
                    <a:pt x="670" y="295"/>
                    <a:pt x="668" y="301"/>
                    <a:pt x="666" y="302"/>
                  </a:cubicBezTo>
                  <a:cubicBezTo>
                    <a:pt x="666" y="302"/>
                    <a:pt x="666" y="303"/>
                    <a:pt x="666" y="304"/>
                  </a:cubicBezTo>
                  <a:cubicBezTo>
                    <a:pt x="664" y="307"/>
                    <a:pt x="663" y="309"/>
                    <a:pt x="663" y="307"/>
                  </a:cubicBezTo>
                  <a:cubicBezTo>
                    <a:pt x="663" y="309"/>
                    <a:pt x="662" y="309"/>
                    <a:pt x="662" y="310"/>
                  </a:cubicBezTo>
                  <a:cubicBezTo>
                    <a:pt x="662" y="309"/>
                    <a:pt x="664" y="305"/>
                    <a:pt x="665" y="304"/>
                  </a:cubicBezTo>
                  <a:cubicBezTo>
                    <a:pt x="665" y="303"/>
                    <a:pt x="665" y="302"/>
                    <a:pt x="666" y="301"/>
                  </a:cubicBezTo>
                  <a:cubicBezTo>
                    <a:pt x="666" y="300"/>
                    <a:pt x="667" y="299"/>
                    <a:pt x="667" y="298"/>
                  </a:cubicBezTo>
                  <a:cubicBezTo>
                    <a:pt x="669" y="295"/>
                    <a:pt x="668" y="295"/>
                    <a:pt x="669" y="292"/>
                  </a:cubicBezTo>
                  <a:cubicBezTo>
                    <a:pt x="669" y="292"/>
                    <a:pt x="669" y="292"/>
                    <a:pt x="669" y="292"/>
                  </a:cubicBezTo>
                  <a:cubicBezTo>
                    <a:pt x="668" y="294"/>
                    <a:pt x="668" y="295"/>
                    <a:pt x="667" y="296"/>
                  </a:cubicBezTo>
                  <a:cubicBezTo>
                    <a:pt x="668" y="294"/>
                    <a:pt x="668" y="292"/>
                    <a:pt x="667" y="294"/>
                  </a:cubicBezTo>
                  <a:cubicBezTo>
                    <a:pt x="668" y="293"/>
                    <a:pt x="668" y="292"/>
                    <a:pt x="668" y="291"/>
                  </a:cubicBezTo>
                  <a:cubicBezTo>
                    <a:pt x="668" y="292"/>
                    <a:pt x="667" y="293"/>
                    <a:pt x="668" y="291"/>
                  </a:cubicBezTo>
                  <a:cubicBezTo>
                    <a:pt x="667" y="293"/>
                    <a:pt x="666" y="294"/>
                    <a:pt x="666" y="294"/>
                  </a:cubicBezTo>
                  <a:cubicBezTo>
                    <a:pt x="666" y="295"/>
                    <a:pt x="666" y="295"/>
                    <a:pt x="665" y="297"/>
                  </a:cubicBezTo>
                  <a:cubicBezTo>
                    <a:pt x="665" y="297"/>
                    <a:pt x="665" y="297"/>
                    <a:pt x="664" y="297"/>
                  </a:cubicBezTo>
                  <a:cubicBezTo>
                    <a:pt x="665" y="295"/>
                    <a:pt x="665" y="295"/>
                    <a:pt x="665" y="293"/>
                  </a:cubicBezTo>
                  <a:cubicBezTo>
                    <a:pt x="665" y="294"/>
                    <a:pt x="665" y="294"/>
                    <a:pt x="665" y="294"/>
                  </a:cubicBezTo>
                  <a:cubicBezTo>
                    <a:pt x="664" y="297"/>
                    <a:pt x="663" y="297"/>
                    <a:pt x="663" y="299"/>
                  </a:cubicBezTo>
                  <a:cubicBezTo>
                    <a:pt x="662" y="300"/>
                    <a:pt x="662" y="299"/>
                    <a:pt x="662" y="299"/>
                  </a:cubicBezTo>
                  <a:cubicBezTo>
                    <a:pt x="662" y="298"/>
                    <a:pt x="663" y="296"/>
                    <a:pt x="663" y="296"/>
                  </a:cubicBezTo>
                  <a:cubicBezTo>
                    <a:pt x="662" y="299"/>
                    <a:pt x="661" y="301"/>
                    <a:pt x="660" y="303"/>
                  </a:cubicBezTo>
                  <a:cubicBezTo>
                    <a:pt x="660" y="304"/>
                    <a:pt x="658" y="307"/>
                    <a:pt x="659" y="305"/>
                  </a:cubicBezTo>
                  <a:cubicBezTo>
                    <a:pt x="659" y="305"/>
                    <a:pt x="659" y="305"/>
                    <a:pt x="659" y="304"/>
                  </a:cubicBezTo>
                  <a:cubicBezTo>
                    <a:pt x="659" y="305"/>
                    <a:pt x="657" y="308"/>
                    <a:pt x="657" y="310"/>
                  </a:cubicBezTo>
                  <a:cubicBezTo>
                    <a:pt x="656" y="309"/>
                    <a:pt x="654" y="314"/>
                    <a:pt x="655" y="312"/>
                  </a:cubicBezTo>
                  <a:cubicBezTo>
                    <a:pt x="654" y="314"/>
                    <a:pt x="655" y="312"/>
                    <a:pt x="654" y="314"/>
                  </a:cubicBezTo>
                  <a:cubicBezTo>
                    <a:pt x="652" y="318"/>
                    <a:pt x="647" y="327"/>
                    <a:pt x="643" y="333"/>
                  </a:cubicBezTo>
                  <a:cubicBezTo>
                    <a:pt x="643" y="333"/>
                    <a:pt x="644" y="332"/>
                    <a:pt x="644" y="332"/>
                  </a:cubicBezTo>
                  <a:cubicBezTo>
                    <a:pt x="642" y="335"/>
                    <a:pt x="640" y="338"/>
                    <a:pt x="638" y="341"/>
                  </a:cubicBezTo>
                  <a:cubicBezTo>
                    <a:pt x="636" y="343"/>
                    <a:pt x="634" y="346"/>
                    <a:pt x="633" y="348"/>
                  </a:cubicBezTo>
                  <a:cubicBezTo>
                    <a:pt x="632" y="349"/>
                    <a:pt x="634" y="347"/>
                    <a:pt x="633" y="348"/>
                  </a:cubicBezTo>
                  <a:cubicBezTo>
                    <a:pt x="633" y="348"/>
                    <a:pt x="632" y="349"/>
                    <a:pt x="632" y="350"/>
                  </a:cubicBezTo>
                  <a:cubicBezTo>
                    <a:pt x="632" y="349"/>
                    <a:pt x="632" y="349"/>
                    <a:pt x="632" y="349"/>
                  </a:cubicBezTo>
                  <a:cubicBezTo>
                    <a:pt x="633" y="347"/>
                    <a:pt x="634" y="347"/>
                    <a:pt x="633" y="347"/>
                  </a:cubicBezTo>
                  <a:cubicBezTo>
                    <a:pt x="630" y="351"/>
                    <a:pt x="627" y="355"/>
                    <a:pt x="624" y="359"/>
                  </a:cubicBezTo>
                  <a:cubicBezTo>
                    <a:pt x="620" y="363"/>
                    <a:pt x="617" y="368"/>
                    <a:pt x="614" y="371"/>
                  </a:cubicBezTo>
                  <a:cubicBezTo>
                    <a:pt x="613" y="372"/>
                    <a:pt x="612" y="374"/>
                    <a:pt x="611" y="375"/>
                  </a:cubicBezTo>
                  <a:cubicBezTo>
                    <a:pt x="611" y="375"/>
                    <a:pt x="611" y="374"/>
                    <a:pt x="612" y="374"/>
                  </a:cubicBezTo>
                  <a:cubicBezTo>
                    <a:pt x="611" y="375"/>
                    <a:pt x="611" y="375"/>
                    <a:pt x="610" y="376"/>
                  </a:cubicBezTo>
                  <a:cubicBezTo>
                    <a:pt x="608" y="377"/>
                    <a:pt x="605" y="381"/>
                    <a:pt x="603" y="384"/>
                  </a:cubicBezTo>
                  <a:cubicBezTo>
                    <a:pt x="599" y="387"/>
                    <a:pt x="597" y="390"/>
                    <a:pt x="594" y="392"/>
                  </a:cubicBezTo>
                  <a:cubicBezTo>
                    <a:pt x="592" y="395"/>
                    <a:pt x="589" y="397"/>
                    <a:pt x="587" y="399"/>
                  </a:cubicBezTo>
                  <a:cubicBezTo>
                    <a:pt x="583" y="403"/>
                    <a:pt x="572" y="411"/>
                    <a:pt x="568" y="415"/>
                  </a:cubicBezTo>
                  <a:cubicBezTo>
                    <a:pt x="567" y="415"/>
                    <a:pt x="566" y="416"/>
                    <a:pt x="566" y="415"/>
                  </a:cubicBezTo>
                  <a:cubicBezTo>
                    <a:pt x="564" y="417"/>
                    <a:pt x="566" y="416"/>
                    <a:pt x="563" y="418"/>
                  </a:cubicBezTo>
                  <a:cubicBezTo>
                    <a:pt x="562" y="419"/>
                    <a:pt x="562" y="419"/>
                    <a:pt x="561" y="419"/>
                  </a:cubicBezTo>
                  <a:cubicBezTo>
                    <a:pt x="560" y="421"/>
                    <a:pt x="558" y="422"/>
                    <a:pt x="559" y="421"/>
                  </a:cubicBezTo>
                  <a:cubicBezTo>
                    <a:pt x="557" y="422"/>
                    <a:pt x="557" y="423"/>
                    <a:pt x="555" y="424"/>
                  </a:cubicBezTo>
                  <a:cubicBezTo>
                    <a:pt x="554" y="425"/>
                    <a:pt x="551" y="426"/>
                    <a:pt x="550" y="427"/>
                  </a:cubicBezTo>
                  <a:cubicBezTo>
                    <a:pt x="548" y="428"/>
                    <a:pt x="546" y="430"/>
                    <a:pt x="544" y="431"/>
                  </a:cubicBezTo>
                  <a:cubicBezTo>
                    <a:pt x="541" y="433"/>
                    <a:pt x="539" y="434"/>
                    <a:pt x="536" y="436"/>
                  </a:cubicBezTo>
                  <a:cubicBezTo>
                    <a:pt x="534" y="437"/>
                    <a:pt x="531" y="439"/>
                    <a:pt x="528" y="440"/>
                  </a:cubicBezTo>
                  <a:cubicBezTo>
                    <a:pt x="526" y="442"/>
                    <a:pt x="523" y="443"/>
                    <a:pt x="521" y="445"/>
                  </a:cubicBezTo>
                  <a:cubicBezTo>
                    <a:pt x="523" y="444"/>
                    <a:pt x="527" y="441"/>
                    <a:pt x="524" y="443"/>
                  </a:cubicBezTo>
                  <a:cubicBezTo>
                    <a:pt x="526" y="442"/>
                    <a:pt x="530" y="440"/>
                    <a:pt x="532" y="438"/>
                  </a:cubicBezTo>
                  <a:cubicBezTo>
                    <a:pt x="534" y="437"/>
                    <a:pt x="538" y="435"/>
                    <a:pt x="540" y="433"/>
                  </a:cubicBezTo>
                  <a:cubicBezTo>
                    <a:pt x="542" y="432"/>
                    <a:pt x="542" y="432"/>
                    <a:pt x="545" y="431"/>
                  </a:cubicBezTo>
                  <a:cubicBezTo>
                    <a:pt x="545" y="431"/>
                    <a:pt x="546" y="430"/>
                    <a:pt x="546" y="430"/>
                  </a:cubicBezTo>
                  <a:cubicBezTo>
                    <a:pt x="543" y="433"/>
                    <a:pt x="538" y="435"/>
                    <a:pt x="532" y="439"/>
                  </a:cubicBezTo>
                  <a:cubicBezTo>
                    <a:pt x="539" y="435"/>
                    <a:pt x="543" y="433"/>
                    <a:pt x="550" y="428"/>
                  </a:cubicBezTo>
                  <a:cubicBezTo>
                    <a:pt x="550" y="428"/>
                    <a:pt x="550" y="428"/>
                    <a:pt x="552" y="428"/>
                  </a:cubicBezTo>
                  <a:cubicBezTo>
                    <a:pt x="554" y="426"/>
                    <a:pt x="565" y="418"/>
                    <a:pt x="568" y="416"/>
                  </a:cubicBezTo>
                  <a:cubicBezTo>
                    <a:pt x="572" y="413"/>
                    <a:pt x="576" y="409"/>
                    <a:pt x="579" y="407"/>
                  </a:cubicBezTo>
                  <a:cubicBezTo>
                    <a:pt x="578" y="408"/>
                    <a:pt x="580" y="406"/>
                    <a:pt x="582" y="404"/>
                  </a:cubicBezTo>
                  <a:cubicBezTo>
                    <a:pt x="584" y="403"/>
                    <a:pt x="586" y="401"/>
                    <a:pt x="586" y="401"/>
                  </a:cubicBezTo>
                  <a:cubicBezTo>
                    <a:pt x="586" y="401"/>
                    <a:pt x="585" y="402"/>
                    <a:pt x="585" y="403"/>
                  </a:cubicBezTo>
                  <a:cubicBezTo>
                    <a:pt x="586" y="401"/>
                    <a:pt x="589" y="399"/>
                    <a:pt x="590" y="398"/>
                  </a:cubicBezTo>
                  <a:cubicBezTo>
                    <a:pt x="591" y="397"/>
                    <a:pt x="593" y="395"/>
                    <a:pt x="596" y="392"/>
                  </a:cubicBezTo>
                  <a:cubicBezTo>
                    <a:pt x="598" y="390"/>
                    <a:pt x="601" y="387"/>
                    <a:pt x="602" y="386"/>
                  </a:cubicBezTo>
                  <a:cubicBezTo>
                    <a:pt x="604" y="384"/>
                    <a:pt x="604" y="384"/>
                    <a:pt x="604" y="385"/>
                  </a:cubicBezTo>
                  <a:cubicBezTo>
                    <a:pt x="606" y="383"/>
                    <a:pt x="606" y="382"/>
                    <a:pt x="609" y="378"/>
                  </a:cubicBezTo>
                  <a:cubicBezTo>
                    <a:pt x="611" y="377"/>
                    <a:pt x="614" y="374"/>
                    <a:pt x="617" y="371"/>
                  </a:cubicBezTo>
                  <a:cubicBezTo>
                    <a:pt x="620" y="367"/>
                    <a:pt x="623" y="363"/>
                    <a:pt x="624" y="362"/>
                  </a:cubicBezTo>
                  <a:cubicBezTo>
                    <a:pt x="621" y="366"/>
                    <a:pt x="618" y="371"/>
                    <a:pt x="613" y="376"/>
                  </a:cubicBezTo>
                  <a:cubicBezTo>
                    <a:pt x="611" y="378"/>
                    <a:pt x="609" y="381"/>
                    <a:pt x="606" y="383"/>
                  </a:cubicBezTo>
                  <a:cubicBezTo>
                    <a:pt x="604" y="385"/>
                    <a:pt x="602" y="388"/>
                    <a:pt x="600" y="390"/>
                  </a:cubicBezTo>
                  <a:cubicBezTo>
                    <a:pt x="603" y="387"/>
                    <a:pt x="607" y="384"/>
                    <a:pt x="608" y="381"/>
                  </a:cubicBezTo>
                  <a:cubicBezTo>
                    <a:pt x="608" y="382"/>
                    <a:pt x="612" y="377"/>
                    <a:pt x="613" y="377"/>
                  </a:cubicBezTo>
                  <a:cubicBezTo>
                    <a:pt x="611" y="379"/>
                    <a:pt x="608" y="383"/>
                    <a:pt x="606" y="385"/>
                  </a:cubicBezTo>
                  <a:cubicBezTo>
                    <a:pt x="603" y="388"/>
                    <a:pt x="600" y="390"/>
                    <a:pt x="599" y="391"/>
                  </a:cubicBezTo>
                  <a:cubicBezTo>
                    <a:pt x="599" y="391"/>
                    <a:pt x="601" y="389"/>
                    <a:pt x="602" y="389"/>
                  </a:cubicBezTo>
                  <a:cubicBezTo>
                    <a:pt x="600" y="391"/>
                    <a:pt x="598" y="393"/>
                    <a:pt x="596" y="394"/>
                  </a:cubicBezTo>
                  <a:cubicBezTo>
                    <a:pt x="595" y="396"/>
                    <a:pt x="593" y="397"/>
                    <a:pt x="591" y="399"/>
                  </a:cubicBezTo>
                  <a:cubicBezTo>
                    <a:pt x="591" y="399"/>
                    <a:pt x="591" y="399"/>
                    <a:pt x="590" y="400"/>
                  </a:cubicBezTo>
                  <a:cubicBezTo>
                    <a:pt x="588" y="402"/>
                    <a:pt x="585" y="404"/>
                    <a:pt x="583" y="406"/>
                  </a:cubicBezTo>
                  <a:cubicBezTo>
                    <a:pt x="581" y="408"/>
                    <a:pt x="578" y="410"/>
                    <a:pt x="577" y="411"/>
                  </a:cubicBezTo>
                  <a:cubicBezTo>
                    <a:pt x="575" y="412"/>
                    <a:pt x="573" y="414"/>
                    <a:pt x="571" y="415"/>
                  </a:cubicBezTo>
                  <a:cubicBezTo>
                    <a:pt x="569" y="417"/>
                    <a:pt x="568" y="418"/>
                    <a:pt x="566" y="419"/>
                  </a:cubicBezTo>
                  <a:cubicBezTo>
                    <a:pt x="565" y="420"/>
                    <a:pt x="560" y="423"/>
                    <a:pt x="562" y="422"/>
                  </a:cubicBezTo>
                  <a:cubicBezTo>
                    <a:pt x="560" y="423"/>
                    <a:pt x="559" y="424"/>
                    <a:pt x="557" y="425"/>
                  </a:cubicBezTo>
                  <a:cubicBezTo>
                    <a:pt x="556" y="426"/>
                    <a:pt x="554" y="427"/>
                    <a:pt x="553" y="428"/>
                  </a:cubicBezTo>
                  <a:cubicBezTo>
                    <a:pt x="553" y="427"/>
                    <a:pt x="548" y="431"/>
                    <a:pt x="548" y="431"/>
                  </a:cubicBezTo>
                  <a:cubicBezTo>
                    <a:pt x="546" y="432"/>
                    <a:pt x="546" y="433"/>
                    <a:pt x="542" y="435"/>
                  </a:cubicBezTo>
                  <a:cubicBezTo>
                    <a:pt x="542" y="435"/>
                    <a:pt x="540" y="435"/>
                    <a:pt x="538" y="437"/>
                  </a:cubicBezTo>
                  <a:cubicBezTo>
                    <a:pt x="536" y="438"/>
                    <a:pt x="533" y="440"/>
                    <a:pt x="531" y="441"/>
                  </a:cubicBezTo>
                  <a:cubicBezTo>
                    <a:pt x="528" y="443"/>
                    <a:pt x="525" y="444"/>
                    <a:pt x="521" y="446"/>
                  </a:cubicBezTo>
                  <a:cubicBezTo>
                    <a:pt x="521" y="446"/>
                    <a:pt x="521" y="446"/>
                    <a:pt x="520" y="447"/>
                  </a:cubicBezTo>
                  <a:cubicBezTo>
                    <a:pt x="515" y="450"/>
                    <a:pt x="510" y="452"/>
                    <a:pt x="507" y="453"/>
                  </a:cubicBezTo>
                  <a:cubicBezTo>
                    <a:pt x="505" y="455"/>
                    <a:pt x="501" y="456"/>
                    <a:pt x="499" y="457"/>
                  </a:cubicBezTo>
                  <a:cubicBezTo>
                    <a:pt x="495" y="458"/>
                    <a:pt x="488" y="462"/>
                    <a:pt x="487" y="461"/>
                  </a:cubicBezTo>
                  <a:cubicBezTo>
                    <a:pt x="486" y="462"/>
                    <a:pt x="487" y="462"/>
                    <a:pt x="485" y="462"/>
                  </a:cubicBezTo>
                  <a:cubicBezTo>
                    <a:pt x="485" y="462"/>
                    <a:pt x="483" y="463"/>
                    <a:pt x="482" y="463"/>
                  </a:cubicBezTo>
                  <a:cubicBezTo>
                    <a:pt x="480" y="464"/>
                    <a:pt x="472" y="466"/>
                    <a:pt x="470" y="467"/>
                  </a:cubicBezTo>
                  <a:cubicBezTo>
                    <a:pt x="463" y="469"/>
                    <a:pt x="456" y="472"/>
                    <a:pt x="449" y="473"/>
                  </a:cubicBezTo>
                  <a:cubicBezTo>
                    <a:pt x="449" y="473"/>
                    <a:pt x="449" y="473"/>
                    <a:pt x="447" y="473"/>
                  </a:cubicBezTo>
                  <a:cubicBezTo>
                    <a:pt x="448" y="473"/>
                    <a:pt x="449" y="473"/>
                    <a:pt x="447" y="474"/>
                  </a:cubicBezTo>
                  <a:cubicBezTo>
                    <a:pt x="444" y="474"/>
                    <a:pt x="442" y="475"/>
                    <a:pt x="440" y="475"/>
                  </a:cubicBezTo>
                  <a:cubicBezTo>
                    <a:pt x="440" y="475"/>
                    <a:pt x="442" y="475"/>
                    <a:pt x="440" y="475"/>
                  </a:cubicBezTo>
                  <a:cubicBezTo>
                    <a:pt x="438" y="476"/>
                    <a:pt x="430" y="477"/>
                    <a:pt x="429" y="477"/>
                  </a:cubicBezTo>
                  <a:cubicBezTo>
                    <a:pt x="427" y="478"/>
                    <a:pt x="425" y="478"/>
                    <a:pt x="423" y="478"/>
                  </a:cubicBezTo>
                  <a:cubicBezTo>
                    <a:pt x="420" y="479"/>
                    <a:pt x="418" y="479"/>
                    <a:pt x="416" y="479"/>
                  </a:cubicBezTo>
                  <a:cubicBezTo>
                    <a:pt x="415" y="479"/>
                    <a:pt x="413" y="480"/>
                    <a:pt x="411" y="480"/>
                  </a:cubicBezTo>
                  <a:cubicBezTo>
                    <a:pt x="409" y="480"/>
                    <a:pt x="407" y="480"/>
                    <a:pt x="405" y="480"/>
                  </a:cubicBezTo>
                  <a:cubicBezTo>
                    <a:pt x="404" y="480"/>
                    <a:pt x="397" y="481"/>
                    <a:pt x="393" y="481"/>
                  </a:cubicBezTo>
                  <a:cubicBezTo>
                    <a:pt x="391" y="481"/>
                    <a:pt x="390" y="481"/>
                    <a:pt x="388" y="481"/>
                  </a:cubicBezTo>
                  <a:cubicBezTo>
                    <a:pt x="386" y="481"/>
                    <a:pt x="381" y="482"/>
                    <a:pt x="377" y="481"/>
                  </a:cubicBezTo>
                  <a:cubicBezTo>
                    <a:pt x="373" y="481"/>
                    <a:pt x="371" y="481"/>
                    <a:pt x="368" y="481"/>
                  </a:cubicBezTo>
                  <a:cubicBezTo>
                    <a:pt x="366" y="481"/>
                    <a:pt x="363" y="481"/>
                    <a:pt x="359" y="481"/>
                  </a:cubicBezTo>
                  <a:cubicBezTo>
                    <a:pt x="359" y="481"/>
                    <a:pt x="362" y="481"/>
                    <a:pt x="361" y="481"/>
                  </a:cubicBezTo>
                  <a:cubicBezTo>
                    <a:pt x="359" y="481"/>
                    <a:pt x="359" y="481"/>
                    <a:pt x="356" y="481"/>
                  </a:cubicBezTo>
                  <a:cubicBezTo>
                    <a:pt x="355" y="481"/>
                    <a:pt x="347" y="481"/>
                    <a:pt x="349" y="480"/>
                  </a:cubicBezTo>
                  <a:cubicBezTo>
                    <a:pt x="345" y="480"/>
                    <a:pt x="346" y="480"/>
                    <a:pt x="342" y="480"/>
                  </a:cubicBezTo>
                  <a:cubicBezTo>
                    <a:pt x="340" y="480"/>
                    <a:pt x="340" y="480"/>
                    <a:pt x="338" y="480"/>
                  </a:cubicBezTo>
                  <a:cubicBezTo>
                    <a:pt x="338" y="480"/>
                    <a:pt x="336" y="480"/>
                    <a:pt x="334" y="479"/>
                  </a:cubicBezTo>
                  <a:cubicBezTo>
                    <a:pt x="333" y="479"/>
                    <a:pt x="333" y="479"/>
                    <a:pt x="334" y="479"/>
                  </a:cubicBezTo>
                  <a:cubicBezTo>
                    <a:pt x="329" y="479"/>
                    <a:pt x="326" y="478"/>
                    <a:pt x="323" y="478"/>
                  </a:cubicBezTo>
                  <a:cubicBezTo>
                    <a:pt x="321" y="477"/>
                    <a:pt x="318" y="477"/>
                    <a:pt x="313" y="476"/>
                  </a:cubicBezTo>
                  <a:cubicBezTo>
                    <a:pt x="314" y="476"/>
                    <a:pt x="314" y="476"/>
                    <a:pt x="311" y="476"/>
                  </a:cubicBezTo>
                  <a:cubicBezTo>
                    <a:pt x="312" y="476"/>
                    <a:pt x="306" y="474"/>
                    <a:pt x="303" y="474"/>
                  </a:cubicBezTo>
                  <a:cubicBezTo>
                    <a:pt x="303" y="474"/>
                    <a:pt x="307" y="474"/>
                    <a:pt x="306" y="475"/>
                  </a:cubicBezTo>
                  <a:cubicBezTo>
                    <a:pt x="304" y="474"/>
                    <a:pt x="303" y="474"/>
                    <a:pt x="302" y="474"/>
                  </a:cubicBezTo>
                  <a:cubicBezTo>
                    <a:pt x="301" y="474"/>
                    <a:pt x="302" y="474"/>
                    <a:pt x="299" y="473"/>
                  </a:cubicBezTo>
                  <a:cubicBezTo>
                    <a:pt x="300" y="473"/>
                    <a:pt x="300" y="473"/>
                    <a:pt x="297" y="473"/>
                  </a:cubicBezTo>
                  <a:cubicBezTo>
                    <a:pt x="298" y="473"/>
                    <a:pt x="296" y="472"/>
                    <a:pt x="297" y="472"/>
                  </a:cubicBezTo>
                  <a:cubicBezTo>
                    <a:pt x="294" y="472"/>
                    <a:pt x="291" y="471"/>
                    <a:pt x="288" y="470"/>
                  </a:cubicBezTo>
                  <a:cubicBezTo>
                    <a:pt x="284" y="470"/>
                    <a:pt x="281" y="468"/>
                    <a:pt x="278" y="467"/>
                  </a:cubicBezTo>
                  <a:cubicBezTo>
                    <a:pt x="271" y="466"/>
                    <a:pt x="264" y="463"/>
                    <a:pt x="256" y="461"/>
                  </a:cubicBezTo>
                  <a:cubicBezTo>
                    <a:pt x="250" y="458"/>
                    <a:pt x="240" y="454"/>
                    <a:pt x="235" y="452"/>
                  </a:cubicBezTo>
                  <a:cubicBezTo>
                    <a:pt x="227" y="448"/>
                    <a:pt x="221" y="445"/>
                    <a:pt x="213" y="441"/>
                  </a:cubicBezTo>
                  <a:cubicBezTo>
                    <a:pt x="212" y="440"/>
                    <a:pt x="210" y="439"/>
                    <a:pt x="208" y="438"/>
                  </a:cubicBezTo>
                  <a:cubicBezTo>
                    <a:pt x="209" y="439"/>
                    <a:pt x="208" y="439"/>
                    <a:pt x="208" y="438"/>
                  </a:cubicBezTo>
                  <a:cubicBezTo>
                    <a:pt x="207" y="437"/>
                    <a:pt x="206" y="437"/>
                    <a:pt x="204" y="436"/>
                  </a:cubicBezTo>
                  <a:cubicBezTo>
                    <a:pt x="204" y="436"/>
                    <a:pt x="203" y="435"/>
                    <a:pt x="202" y="435"/>
                  </a:cubicBezTo>
                  <a:cubicBezTo>
                    <a:pt x="200" y="433"/>
                    <a:pt x="195" y="431"/>
                    <a:pt x="191" y="428"/>
                  </a:cubicBezTo>
                  <a:cubicBezTo>
                    <a:pt x="189" y="427"/>
                    <a:pt x="187" y="426"/>
                    <a:pt x="185" y="424"/>
                  </a:cubicBezTo>
                  <a:cubicBezTo>
                    <a:pt x="182" y="423"/>
                    <a:pt x="180" y="421"/>
                    <a:pt x="178" y="419"/>
                  </a:cubicBezTo>
                  <a:cubicBezTo>
                    <a:pt x="175" y="417"/>
                    <a:pt x="173" y="416"/>
                    <a:pt x="171" y="414"/>
                  </a:cubicBezTo>
                  <a:cubicBezTo>
                    <a:pt x="169" y="413"/>
                    <a:pt x="167" y="411"/>
                    <a:pt x="166" y="411"/>
                  </a:cubicBezTo>
                  <a:cubicBezTo>
                    <a:pt x="168" y="413"/>
                    <a:pt x="169" y="412"/>
                    <a:pt x="170" y="414"/>
                  </a:cubicBezTo>
                  <a:cubicBezTo>
                    <a:pt x="168" y="413"/>
                    <a:pt x="166" y="411"/>
                    <a:pt x="163" y="409"/>
                  </a:cubicBezTo>
                  <a:cubicBezTo>
                    <a:pt x="162" y="408"/>
                    <a:pt x="160" y="407"/>
                    <a:pt x="159" y="406"/>
                  </a:cubicBezTo>
                  <a:cubicBezTo>
                    <a:pt x="157" y="405"/>
                    <a:pt x="156" y="403"/>
                    <a:pt x="154" y="402"/>
                  </a:cubicBezTo>
                  <a:cubicBezTo>
                    <a:pt x="154" y="402"/>
                    <a:pt x="154" y="402"/>
                    <a:pt x="154" y="403"/>
                  </a:cubicBezTo>
                  <a:cubicBezTo>
                    <a:pt x="152" y="401"/>
                    <a:pt x="147" y="396"/>
                    <a:pt x="145" y="395"/>
                  </a:cubicBezTo>
                  <a:cubicBezTo>
                    <a:pt x="144" y="393"/>
                    <a:pt x="141" y="391"/>
                    <a:pt x="138" y="388"/>
                  </a:cubicBezTo>
                  <a:cubicBezTo>
                    <a:pt x="136" y="386"/>
                    <a:pt x="135" y="385"/>
                    <a:pt x="134" y="383"/>
                  </a:cubicBezTo>
                  <a:cubicBezTo>
                    <a:pt x="132" y="382"/>
                    <a:pt x="131" y="380"/>
                    <a:pt x="130" y="379"/>
                  </a:cubicBezTo>
                  <a:cubicBezTo>
                    <a:pt x="130" y="379"/>
                    <a:pt x="128" y="378"/>
                    <a:pt x="128" y="378"/>
                  </a:cubicBezTo>
                  <a:cubicBezTo>
                    <a:pt x="128" y="377"/>
                    <a:pt x="128" y="377"/>
                    <a:pt x="127" y="376"/>
                  </a:cubicBezTo>
                  <a:cubicBezTo>
                    <a:pt x="126" y="375"/>
                    <a:pt x="125" y="374"/>
                    <a:pt x="123" y="372"/>
                  </a:cubicBezTo>
                  <a:cubicBezTo>
                    <a:pt x="121" y="370"/>
                    <a:pt x="119" y="368"/>
                    <a:pt x="118" y="367"/>
                  </a:cubicBezTo>
                  <a:cubicBezTo>
                    <a:pt x="117" y="365"/>
                    <a:pt x="116" y="363"/>
                    <a:pt x="114" y="361"/>
                  </a:cubicBezTo>
                  <a:cubicBezTo>
                    <a:pt x="113" y="360"/>
                    <a:pt x="113" y="360"/>
                    <a:pt x="112" y="359"/>
                  </a:cubicBezTo>
                  <a:cubicBezTo>
                    <a:pt x="111" y="358"/>
                    <a:pt x="110" y="357"/>
                    <a:pt x="110" y="356"/>
                  </a:cubicBezTo>
                  <a:cubicBezTo>
                    <a:pt x="109" y="355"/>
                    <a:pt x="105" y="350"/>
                    <a:pt x="103" y="347"/>
                  </a:cubicBezTo>
                  <a:cubicBezTo>
                    <a:pt x="103" y="347"/>
                    <a:pt x="103" y="348"/>
                    <a:pt x="103" y="348"/>
                  </a:cubicBezTo>
                  <a:cubicBezTo>
                    <a:pt x="102" y="346"/>
                    <a:pt x="102" y="347"/>
                    <a:pt x="101" y="346"/>
                  </a:cubicBezTo>
                  <a:cubicBezTo>
                    <a:pt x="99" y="343"/>
                    <a:pt x="99" y="342"/>
                    <a:pt x="97" y="340"/>
                  </a:cubicBezTo>
                  <a:cubicBezTo>
                    <a:pt x="97" y="341"/>
                    <a:pt x="98" y="340"/>
                    <a:pt x="97" y="340"/>
                  </a:cubicBezTo>
                  <a:cubicBezTo>
                    <a:pt x="97" y="340"/>
                    <a:pt x="92" y="335"/>
                    <a:pt x="90" y="331"/>
                  </a:cubicBezTo>
                  <a:cubicBezTo>
                    <a:pt x="90" y="332"/>
                    <a:pt x="89" y="328"/>
                    <a:pt x="88" y="328"/>
                  </a:cubicBezTo>
                  <a:cubicBezTo>
                    <a:pt x="88" y="328"/>
                    <a:pt x="89" y="330"/>
                    <a:pt x="90" y="331"/>
                  </a:cubicBezTo>
                  <a:cubicBezTo>
                    <a:pt x="90" y="331"/>
                    <a:pt x="90" y="331"/>
                    <a:pt x="91" y="332"/>
                  </a:cubicBezTo>
                  <a:cubicBezTo>
                    <a:pt x="92" y="334"/>
                    <a:pt x="93" y="336"/>
                    <a:pt x="95" y="339"/>
                  </a:cubicBezTo>
                  <a:cubicBezTo>
                    <a:pt x="93" y="337"/>
                    <a:pt x="92" y="335"/>
                    <a:pt x="92" y="335"/>
                  </a:cubicBezTo>
                  <a:cubicBezTo>
                    <a:pt x="96" y="341"/>
                    <a:pt x="97" y="342"/>
                    <a:pt x="101" y="347"/>
                  </a:cubicBezTo>
                  <a:cubicBezTo>
                    <a:pt x="100" y="348"/>
                    <a:pt x="102" y="349"/>
                    <a:pt x="102" y="350"/>
                  </a:cubicBezTo>
                  <a:cubicBezTo>
                    <a:pt x="103" y="352"/>
                    <a:pt x="104" y="352"/>
                    <a:pt x="106" y="354"/>
                  </a:cubicBezTo>
                  <a:cubicBezTo>
                    <a:pt x="106" y="356"/>
                    <a:pt x="108" y="358"/>
                    <a:pt x="110" y="360"/>
                  </a:cubicBezTo>
                  <a:cubicBezTo>
                    <a:pt x="112" y="362"/>
                    <a:pt x="114" y="365"/>
                    <a:pt x="115" y="367"/>
                  </a:cubicBezTo>
                  <a:cubicBezTo>
                    <a:pt x="117" y="369"/>
                    <a:pt x="120" y="371"/>
                    <a:pt x="121" y="373"/>
                  </a:cubicBezTo>
                  <a:cubicBezTo>
                    <a:pt x="122" y="375"/>
                    <a:pt x="122" y="374"/>
                    <a:pt x="123" y="375"/>
                  </a:cubicBezTo>
                  <a:cubicBezTo>
                    <a:pt x="124" y="377"/>
                    <a:pt x="123" y="376"/>
                    <a:pt x="124" y="377"/>
                  </a:cubicBezTo>
                  <a:cubicBezTo>
                    <a:pt x="124" y="377"/>
                    <a:pt x="126" y="379"/>
                    <a:pt x="127" y="379"/>
                  </a:cubicBezTo>
                  <a:cubicBezTo>
                    <a:pt x="128" y="381"/>
                    <a:pt x="130" y="384"/>
                    <a:pt x="131" y="385"/>
                  </a:cubicBezTo>
                  <a:cubicBezTo>
                    <a:pt x="129" y="383"/>
                    <a:pt x="125" y="379"/>
                    <a:pt x="127" y="382"/>
                  </a:cubicBezTo>
                  <a:cubicBezTo>
                    <a:pt x="130" y="384"/>
                    <a:pt x="139" y="392"/>
                    <a:pt x="140" y="395"/>
                  </a:cubicBezTo>
                  <a:cubicBezTo>
                    <a:pt x="142" y="396"/>
                    <a:pt x="139" y="393"/>
                    <a:pt x="141" y="395"/>
                  </a:cubicBezTo>
                  <a:cubicBezTo>
                    <a:pt x="142" y="397"/>
                    <a:pt x="143" y="398"/>
                    <a:pt x="143" y="398"/>
                  </a:cubicBezTo>
                  <a:cubicBezTo>
                    <a:pt x="142" y="398"/>
                    <a:pt x="142" y="397"/>
                    <a:pt x="141" y="396"/>
                  </a:cubicBezTo>
                  <a:cubicBezTo>
                    <a:pt x="141" y="396"/>
                    <a:pt x="141" y="397"/>
                    <a:pt x="143" y="399"/>
                  </a:cubicBezTo>
                  <a:cubicBezTo>
                    <a:pt x="144" y="400"/>
                    <a:pt x="146" y="402"/>
                    <a:pt x="148" y="403"/>
                  </a:cubicBezTo>
                  <a:cubicBezTo>
                    <a:pt x="147" y="403"/>
                    <a:pt x="145" y="401"/>
                    <a:pt x="143" y="400"/>
                  </a:cubicBezTo>
                  <a:cubicBezTo>
                    <a:pt x="141" y="398"/>
                    <a:pt x="138" y="395"/>
                    <a:pt x="136" y="393"/>
                  </a:cubicBezTo>
                  <a:cubicBezTo>
                    <a:pt x="135" y="392"/>
                    <a:pt x="136" y="393"/>
                    <a:pt x="137" y="394"/>
                  </a:cubicBezTo>
                  <a:cubicBezTo>
                    <a:pt x="135" y="393"/>
                    <a:pt x="132" y="390"/>
                    <a:pt x="130" y="388"/>
                  </a:cubicBezTo>
                  <a:cubicBezTo>
                    <a:pt x="128" y="386"/>
                    <a:pt x="126" y="383"/>
                    <a:pt x="124" y="382"/>
                  </a:cubicBezTo>
                  <a:cubicBezTo>
                    <a:pt x="126" y="383"/>
                    <a:pt x="127" y="385"/>
                    <a:pt x="129" y="387"/>
                  </a:cubicBezTo>
                  <a:cubicBezTo>
                    <a:pt x="124" y="382"/>
                    <a:pt x="121" y="378"/>
                    <a:pt x="117" y="375"/>
                  </a:cubicBezTo>
                  <a:cubicBezTo>
                    <a:pt x="114" y="371"/>
                    <a:pt x="111" y="367"/>
                    <a:pt x="106" y="362"/>
                  </a:cubicBezTo>
                  <a:cubicBezTo>
                    <a:pt x="106" y="362"/>
                    <a:pt x="107" y="363"/>
                    <a:pt x="107" y="363"/>
                  </a:cubicBezTo>
                  <a:cubicBezTo>
                    <a:pt x="105" y="360"/>
                    <a:pt x="105" y="360"/>
                    <a:pt x="103" y="357"/>
                  </a:cubicBezTo>
                  <a:cubicBezTo>
                    <a:pt x="102" y="357"/>
                    <a:pt x="103" y="357"/>
                    <a:pt x="102" y="356"/>
                  </a:cubicBezTo>
                  <a:cubicBezTo>
                    <a:pt x="102" y="356"/>
                    <a:pt x="101" y="355"/>
                    <a:pt x="101" y="354"/>
                  </a:cubicBezTo>
                  <a:cubicBezTo>
                    <a:pt x="100" y="354"/>
                    <a:pt x="102" y="356"/>
                    <a:pt x="102" y="356"/>
                  </a:cubicBezTo>
                  <a:cubicBezTo>
                    <a:pt x="100" y="355"/>
                    <a:pt x="99" y="353"/>
                    <a:pt x="97" y="350"/>
                  </a:cubicBezTo>
                  <a:cubicBezTo>
                    <a:pt x="95" y="348"/>
                    <a:pt x="94" y="346"/>
                    <a:pt x="92" y="343"/>
                  </a:cubicBezTo>
                  <a:cubicBezTo>
                    <a:pt x="91" y="342"/>
                    <a:pt x="89" y="339"/>
                    <a:pt x="88" y="337"/>
                  </a:cubicBezTo>
                  <a:cubicBezTo>
                    <a:pt x="87" y="337"/>
                    <a:pt x="88" y="338"/>
                    <a:pt x="86" y="336"/>
                  </a:cubicBezTo>
                  <a:cubicBezTo>
                    <a:pt x="86" y="334"/>
                    <a:pt x="84" y="331"/>
                    <a:pt x="87" y="335"/>
                  </a:cubicBezTo>
                  <a:cubicBezTo>
                    <a:pt x="86" y="334"/>
                    <a:pt x="87" y="334"/>
                    <a:pt x="86" y="333"/>
                  </a:cubicBezTo>
                  <a:cubicBezTo>
                    <a:pt x="86" y="334"/>
                    <a:pt x="84" y="330"/>
                    <a:pt x="82" y="326"/>
                  </a:cubicBezTo>
                  <a:cubicBezTo>
                    <a:pt x="82" y="327"/>
                    <a:pt x="79" y="323"/>
                    <a:pt x="79" y="322"/>
                  </a:cubicBezTo>
                  <a:cubicBezTo>
                    <a:pt x="78" y="322"/>
                    <a:pt x="78" y="321"/>
                    <a:pt x="76" y="318"/>
                  </a:cubicBezTo>
                  <a:cubicBezTo>
                    <a:pt x="75" y="315"/>
                    <a:pt x="77" y="320"/>
                    <a:pt x="78" y="320"/>
                  </a:cubicBezTo>
                  <a:cubicBezTo>
                    <a:pt x="77" y="318"/>
                    <a:pt x="75" y="314"/>
                    <a:pt x="74" y="314"/>
                  </a:cubicBezTo>
                  <a:cubicBezTo>
                    <a:pt x="76" y="318"/>
                    <a:pt x="72" y="310"/>
                    <a:pt x="74" y="314"/>
                  </a:cubicBezTo>
                  <a:cubicBezTo>
                    <a:pt x="75" y="316"/>
                    <a:pt x="74" y="315"/>
                    <a:pt x="76" y="317"/>
                  </a:cubicBezTo>
                  <a:cubicBezTo>
                    <a:pt x="76" y="317"/>
                    <a:pt x="75" y="316"/>
                    <a:pt x="74" y="314"/>
                  </a:cubicBezTo>
                  <a:cubicBezTo>
                    <a:pt x="73" y="312"/>
                    <a:pt x="73" y="311"/>
                    <a:pt x="73" y="311"/>
                  </a:cubicBezTo>
                  <a:cubicBezTo>
                    <a:pt x="72" y="309"/>
                    <a:pt x="70" y="306"/>
                    <a:pt x="69" y="304"/>
                  </a:cubicBezTo>
                  <a:cubicBezTo>
                    <a:pt x="71" y="308"/>
                    <a:pt x="73" y="312"/>
                    <a:pt x="72" y="311"/>
                  </a:cubicBezTo>
                  <a:cubicBezTo>
                    <a:pt x="70" y="308"/>
                    <a:pt x="72" y="310"/>
                    <a:pt x="71" y="309"/>
                  </a:cubicBezTo>
                  <a:cubicBezTo>
                    <a:pt x="70" y="307"/>
                    <a:pt x="68" y="303"/>
                    <a:pt x="69" y="304"/>
                  </a:cubicBezTo>
                  <a:cubicBezTo>
                    <a:pt x="67" y="301"/>
                    <a:pt x="67" y="301"/>
                    <a:pt x="68" y="303"/>
                  </a:cubicBezTo>
                  <a:cubicBezTo>
                    <a:pt x="66" y="300"/>
                    <a:pt x="66" y="300"/>
                    <a:pt x="67" y="301"/>
                  </a:cubicBezTo>
                  <a:cubicBezTo>
                    <a:pt x="66" y="299"/>
                    <a:pt x="67" y="299"/>
                    <a:pt x="66" y="298"/>
                  </a:cubicBezTo>
                  <a:cubicBezTo>
                    <a:pt x="65" y="297"/>
                    <a:pt x="66" y="300"/>
                    <a:pt x="66" y="299"/>
                  </a:cubicBezTo>
                  <a:cubicBezTo>
                    <a:pt x="65" y="297"/>
                    <a:pt x="65" y="297"/>
                    <a:pt x="65" y="296"/>
                  </a:cubicBezTo>
                  <a:cubicBezTo>
                    <a:pt x="64" y="294"/>
                    <a:pt x="63" y="293"/>
                    <a:pt x="61" y="290"/>
                  </a:cubicBezTo>
                  <a:cubicBezTo>
                    <a:pt x="61" y="288"/>
                    <a:pt x="59" y="285"/>
                    <a:pt x="59" y="282"/>
                  </a:cubicBezTo>
                  <a:cubicBezTo>
                    <a:pt x="59" y="282"/>
                    <a:pt x="59" y="284"/>
                    <a:pt x="58" y="282"/>
                  </a:cubicBezTo>
                  <a:cubicBezTo>
                    <a:pt x="57" y="280"/>
                    <a:pt x="58" y="281"/>
                    <a:pt x="57" y="279"/>
                  </a:cubicBezTo>
                  <a:cubicBezTo>
                    <a:pt x="57" y="280"/>
                    <a:pt x="57" y="280"/>
                    <a:pt x="57" y="278"/>
                  </a:cubicBezTo>
                  <a:cubicBezTo>
                    <a:pt x="57" y="278"/>
                    <a:pt x="57" y="278"/>
                    <a:pt x="56" y="277"/>
                  </a:cubicBezTo>
                  <a:cubicBezTo>
                    <a:pt x="56" y="277"/>
                    <a:pt x="57" y="279"/>
                    <a:pt x="57" y="279"/>
                  </a:cubicBezTo>
                  <a:cubicBezTo>
                    <a:pt x="53" y="270"/>
                    <a:pt x="53" y="268"/>
                    <a:pt x="51" y="262"/>
                  </a:cubicBezTo>
                  <a:cubicBezTo>
                    <a:pt x="50" y="261"/>
                    <a:pt x="49" y="257"/>
                    <a:pt x="49" y="255"/>
                  </a:cubicBezTo>
                  <a:cubicBezTo>
                    <a:pt x="49" y="255"/>
                    <a:pt x="48" y="254"/>
                    <a:pt x="48" y="253"/>
                  </a:cubicBezTo>
                  <a:cubicBezTo>
                    <a:pt x="49" y="257"/>
                    <a:pt x="48" y="255"/>
                    <a:pt x="48" y="255"/>
                  </a:cubicBezTo>
                  <a:cubicBezTo>
                    <a:pt x="49" y="258"/>
                    <a:pt x="49" y="259"/>
                    <a:pt x="50" y="262"/>
                  </a:cubicBezTo>
                  <a:cubicBezTo>
                    <a:pt x="50" y="262"/>
                    <a:pt x="51" y="265"/>
                    <a:pt x="52" y="265"/>
                  </a:cubicBezTo>
                  <a:cubicBezTo>
                    <a:pt x="52" y="266"/>
                    <a:pt x="52" y="268"/>
                    <a:pt x="52" y="269"/>
                  </a:cubicBezTo>
                  <a:cubicBezTo>
                    <a:pt x="53" y="269"/>
                    <a:pt x="55" y="274"/>
                    <a:pt x="55" y="274"/>
                  </a:cubicBezTo>
                  <a:cubicBezTo>
                    <a:pt x="54" y="274"/>
                    <a:pt x="53" y="269"/>
                    <a:pt x="53" y="270"/>
                  </a:cubicBezTo>
                  <a:cubicBezTo>
                    <a:pt x="54" y="273"/>
                    <a:pt x="54" y="273"/>
                    <a:pt x="53" y="271"/>
                  </a:cubicBezTo>
                  <a:cubicBezTo>
                    <a:pt x="56" y="281"/>
                    <a:pt x="56" y="280"/>
                    <a:pt x="60" y="288"/>
                  </a:cubicBezTo>
                  <a:cubicBezTo>
                    <a:pt x="60" y="288"/>
                    <a:pt x="59" y="286"/>
                    <a:pt x="59" y="288"/>
                  </a:cubicBezTo>
                  <a:cubicBezTo>
                    <a:pt x="60" y="288"/>
                    <a:pt x="61" y="294"/>
                    <a:pt x="63" y="297"/>
                  </a:cubicBezTo>
                  <a:cubicBezTo>
                    <a:pt x="62" y="296"/>
                    <a:pt x="62" y="294"/>
                    <a:pt x="61" y="294"/>
                  </a:cubicBezTo>
                  <a:cubicBezTo>
                    <a:pt x="62" y="295"/>
                    <a:pt x="62" y="296"/>
                    <a:pt x="63" y="297"/>
                  </a:cubicBezTo>
                  <a:cubicBezTo>
                    <a:pt x="62" y="296"/>
                    <a:pt x="63" y="297"/>
                    <a:pt x="63" y="298"/>
                  </a:cubicBezTo>
                  <a:cubicBezTo>
                    <a:pt x="64" y="299"/>
                    <a:pt x="63" y="298"/>
                    <a:pt x="64" y="299"/>
                  </a:cubicBezTo>
                  <a:cubicBezTo>
                    <a:pt x="65" y="302"/>
                    <a:pt x="67" y="306"/>
                    <a:pt x="69" y="309"/>
                  </a:cubicBezTo>
                  <a:cubicBezTo>
                    <a:pt x="71" y="313"/>
                    <a:pt x="72" y="316"/>
                    <a:pt x="72" y="317"/>
                  </a:cubicBezTo>
                  <a:cubicBezTo>
                    <a:pt x="71" y="314"/>
                    <a:pt x="69" y="312"/>
                    <a:pt x="67" y="308"/>
                  </a:cubicBezTo>
                  <a:cubicBezTo>
                    <a:pt x="67" y="309"/>
                    <a:pt x="67" y="307"/>
                    <a:pt x="67" y="308"/>
                  </a:cubicBezTo>
                  <a:cubicBezTo>
                    <a:pt x="69" y="312"/>
                    <a:pt x="71" y="315"/>
                    <a:pt x="73" y="320"/>
                  </a:cubicBezTo>
                  <a:cubicBezTo>
                    <a:pt x="73" y="319"/>
                    <a:pt x="72" y="319"/>
                    <a:pt x="73" y="321"/>
                  </a:cubicBezTo>
                  <a:cubicBezTo>
                    <a:pt x="73" y="321"/>
                    <a:pt x="73" y="321"/>
                    <a:pt x="74" y="322"/>
                  </a:cubicBezTo>
                  <a:cubicBezTo>
                    <a:pt x="74" y="321"/>
                    <a:pt x="74" y="322"/>
                    <a:pt x="74" y="323"/>
                  </a:cubicBezTo>
                  <a:cubicBezTo>
                    <a:pt x="74" y="323"/>
                    <a:pt x="76" y="326"/>
                    <a:pt x="76" y="326"/>
                  </a:cubicBezTo>
                  <a:cubicBezTo>
                    <a:pt x="74" y="322"/>
                    <a:pt x="76" y="326"/>
                    <a:pt x="74" y="324"/>
                  </a:cubicBezTo>
                  <a:cubicBezTo>
                    <a:pt x="72" y="320"/>
                    <a:pt x="73" y="321"/>
                    <a:pt x="72" y="320"/>
                  </a:cubicBezTo>
                  <a:cubicBezTo>
                    <a:pt x="73" y="321"/>
                    <a:pt x="72" y="320"/>
                    <a:pt x="73" y="322"/>
                  </a:cubicBezTo>
                  <a:cubicBezTo>
                    <a:pt x="72" y="321"/>
                    <a:pt x="71" y="318"/>
                    <a:pt x="70" y="317"/>
                  </a:cubicBezTo>
                  <a:cubicBezTo>
                    <a:pt x="71" y="318"/>
                    <a:pt x="71" y="317"/>
                    <a:pt x="70" y="315"/>
                  </a:cubicBezTo>
                  <a:cubicBezTo>
                    <a:pt x="70" y="317"/>
                    <a:pt x="70" y="316"/>
                    <a:pt x="69" y="316"/>
                  </a:cubicBezTo>
                  <a:cubicBezTo>
                    <a:pt x="68" y="313"/>
                    <a:pt x="65" y="309"/>
                    <a:pt x="65" y="308"/>
                  </a:cubicBezTo>
                  <a:cubicBezTo>
                    <a:pt x="66" y="309"/>
                    <a:pt x="66" y="309"/>
                    <a:pt x="66" y="309"/>
                  </a:cubicBezTo>
                  <a:cubicBezTo>
                    <a:pt x="65" y="306"/>
                    <a:pt x="66" y="309"/>
                    <a:pt x="65" y="307"/>
                  </a:cubicBezTo>
                  <a:cubicBezTo>
                    <a:pt x="64" y="306"/>
                    <a:pt x="64" y="305"/>
                    <a:pt x="64" y="304"/>
                  </a:cubicBezTo>
                  <a:cubicBezTo>
                    <a:pt x="64" y="306"/>
                    <a:pt x="65" y="307"/>
                    <a:pt x="65" y="308"/>
                  </a:cubicBezTo>
                  <a:cubicBezTo>
                    <a:pt x="64" y="306"/>
                    <a:pt x="64" y="306"/>
                    <a:pt x="63" y="303"/>
                  </a:cubicBezTo>
                  <a:cubicBezTo>
                    <a:pt x="63" y="303"/>
                    <a:pt x="62" y="301"/>
                    <a:pt x="62" y="301"/>
                  </a:cubicBezTo>
                  <a:cubicBezTo>
                    <a:pt x="63" y="304"/>
                    <a:pt x="63" y="302"/>
                    <a:pt x="63" y="302"/>
                  </a:cubicBezTo>
                  <a:cubicBezTo>
                    <a:pt x="63" y="302"/>
                    <a:pt x="60" y="297"/>
                    <a:pt x="62" y="300"/>
                  </a:cubicBezTo>
                  <a:cubicBezTo>
                    <a:pt x="62" y="300"/>
                    <a:pt x="62" y="301"/>
                    <a:pt x="62" y="301"/>
                  </a:cubicBezTo>
                  <a:cubicBezTo>
                    <a:pt x="62" y="300"/>
                    <a:pt x="62" y="301"/>
                    <a:pt x="62" y="300"/>
                  </a:cubicBezTo>
                  <a:cubicBezTo>
                    <a:pt x="61" y="299"/>
                    <a:pt x="60" y="297"/>
                    <a:pt x="60" y="296"/>
                  </a:cubicBezTo>
                  <a:cubicBezTo>
                    <a:pt x="60" y="296"/>
                    <a:pt x="61" y="298"/>
                    <a:pt x="61" y="298"/>
                  </a:cubicBezTo>
                  <a:cubicBezTo>
                    <a:pt x="61" y="297"/>
                    <a:pt x="60" y="296"/>
                    <a:pt x="59" y="295"/>
                  </a:cubicBezTo>
                  <a:cubicBezTo>
                    <a:pt x="58" y="293"/>
                    <a:pt x="58" y="292"/>
                    <a:pt x="58" y="291"/>
                  </a:cubicBezTo>
                  <a:cubicBezTo>
                    <a:pt x="58" y="292"/>
                    <a:pt x="59" y="295"/>
                    <a:pt x="60" y="295"/>
                  </a:cubicBezTo>
                  <a:cubicBezTo>
                    <a:pt x="59" y="292"/>
                    <a:pt x="57" y="290"/>
                    <a:pt x="56" y="287"/>
                  </a:cubicBezTo>
                  <a:cubicBezTo>
                    <a:pt x="56" y="287"/>
                    <a:pt x="56" y="287"/>
                    <a:pt x="55" y="285"/>
                  </a:cubicBezTo>
                  <a:cubicBezTo>
                    <a:pt x="56" y="285"/>
                    <a:pt x="54" y="282"/>
                    <a:pt x="54" y="281"/>
                  </a:cubicBezTo>
                  <a:cubicBezTo>
                    <a:pt x="53" y="279"/>
                    <a:pt x="54" y="281"/>
                    <a:pt x="54" y="280"/>
                  </a:cubicBezTo>
                  <a:cubicBezTo>
                    <a:pt x="53" y="280"/>
                    <a:pt x="52" y="276"/>
                    <a:pt x="52" y="276"/>
                  </a:cubicBezTo>
                  <a:cubicBezTo>
                    <a:pt x="52" y="277"/>
                    <a:pt x="52" y="278"/>
                    <a:pt x="52" y="277"/>
                  </a:cubicBezTo>
                  <a:cubicBezTo>
                    <a:pt x="52" y="276"/>
                    <a:pt x="52" y="275"/>
                    <a:pt x="51" y="273"/>
                  </a:cubicBezTo>
                  <a:cubicBezTo>
                    <a:pt x="50" y="273"/>
                    <a:pt x="52" y="276"/>
                    <a:pt x="52" y="277"/>
                  </a:cubicBezTo>
                  <a:cubicBezTo>
                    <a:pt x="50" y="273"/>
                    <a:pt x="51" y="277"/>
                    <a:pt x="51" y="277"/>
                  </a:cubicBezTo>
                  <a:cubicBezTo>
                    <a:pt x="50" y="275"/>
                    <a:pt x="50" y="272"/>
                    <a:pt x="50" y="272"/>
                  </a:cubicBezTo>
                  <a:cubicBezTo>
                    <a:pt x="50" y="273"/>
                    <a:pt x="49" y="270"/>
                    <a:pt x="50" y="273"/>
                  </a:cubicBezTo>
                  <a:cubicBezTo>
                    <a:pt x="50" y="274"/>
                    <a:pt x="51" y="276"/>
                    <a:pt x="52" y="278"/>
                  </a:cubicBezTo>
                  <a:cubicBezTo>
                    <a:pt x="51" y="278"/>
                    <a:pt x="51" y="279"/>
                    <a:pt x="52" y="280"/>
                  </a:cubicBezTo>
                  <a:cubicBezTo>
                    <a:pt x="53" y="282"/>
                    <a:pt x="52" y="278"/>
                    <a:pt x="53" y="281"/>
                  </a:cubicBezTo>
                  <a:cubicBezTo>
                    <a:pt x="55" y="287"/>
                    <a:pt x="53" y="284"/>
                    <a:pt x="51" y="279"/>
                  </a:cubicBezTo>
                  <a:cubicBezTo>
                    <a:pt x="52" y="281"/>
                    <a:pt x="52" y="281"/>
                    <a:pt x="53" y="283"/>
                  </a:cubicBezTo>
                  <a:cubicBezTo>
                    <a:pt x="52" y="281"/>
                    <a:pt x="53" y="285"/>
                    <a:pt x="54" y="286"/>
                  </a:cubicBezTo>
                  <a:cubicBezTo>
                    <a:pt x="53" y="284"/>
                    <a:pt x="50" y="278"/>
                    <a:pt x="50" y="278"/>
                  </a:cubicBezTo>
                  <a:cubicBezTo>
                    <a:pt x="52" y="283"/>
                    <a:pt x="54" y="287"/>
                    <a:pt x="55" y="289"/>
                  </a:cubicBezTo>
                  <a:cubicBezTo>
                    <a:pt x="53" y="287"/>
                    <a:pt x="51" y="281"/>
                    <a:pt x="49" y="276"/>
                  </a:cubicBezTo>
                  <a:cubicBezTo>
                    <a:pt x="49" y="276"/>
                    <a:pt x="49" y="275"/>
                    <a:pt x="48" y="274"/>
                  </a:cubicBezTo>
                  <a:cubicBezTo>
                    <a:pt x="48" y="272"/>
                    <a:pt x="46" y="268"/>
                    <a:pt x="45" y="267"/>
                  </a:cubicBezTo>
                  <a:cubicBezTo>
                    <a:pt x="45" y="266"/>
                    <a:pt x="44" y="262"/>
                    <a:pt x="43" y="261"/>
                  </a:cubicBezTo>
                  <a:cubicBezTo>
                    <a:pt x="44" y="261"/>
                    <a:pt x="43" y="261"/>
                    <a:pt x="44" y="263"/>
                  </a:cubicBezTo>
                  <a:cubicBezTo>
                    <a:pt x="43" y="262"/>
                    <a:pt x="44" y="263"/>
                    <a:pt x="44" y="264"/>
                  </a:cubicBezTo>
                  <a:cubicBezTo>
                    <a:pt x="45" y="265"/>
                    <a:pt x="45" y="265"/>
                    <a:pt x="45" y="266"/>
                  </a:cubicBezTo>
                  <a:cubicBezTo>
                    <a:pt x="45" y="267"/>
                    <a:pt x="47" y="270"/>
                    <a:pt x="47" y="271"/>
                  </a:cubicBezTo>
                  <a:cubicBezTo>
                    <a:pt x="47" y="271"/>
                    <a:pt x="47" y="270"/>
                    <a:pt x="47" y="270"/>
                  </a:cubicBezTo>
                  <a:cubicBezTo>
                    <a:pt x="49" y="278"/>
                    <a:pt x="50" y="280"/>
                    <a:pt x="52" y="285"/>
                  </a:cubicBezTo>
                  <a:cubicBezTo>
                    <a:pt x="54" y="289"/>
                    <a:pt x="57" y="297"/>
                    <a:pt x="59" y="300"/>
                  </a:cubicBezTo>
                  <a:cubicBezTo>
                    <a:pt x="59" y="300"/>
                    <a:pt x="59" y="299"/>
                    <a:pt x="59" y="300"/>
                  </a:cubicBezTo>
                  <a:cubicBezTo>
                    <a:pt x="60" y="302"/>
                    <a:pt x="61" y="304"/>
                    <a:pt x="62" y="307"/>
                  </a:cubicBezTo>
                  <a:cubicBezTo>
                    <a:pt x="62" y="307"/>
                    <a:pt x="62" y="307"/>
                    <a:pt x="63" y="309"/>
                  </a:cubicBezTo>
                  <a:cubicBezTo>
                    <a:pt x="63" y="308"/>
                    <a:pt x="65" y="312"/>
                    <a:pt x="65" y="312"/>
                  </a:cubicBezTo>
                  <a:cubicBezTo>
                    <a:pt x="65" y="312"/>
                    <a:pt x="65" y="312"/>
                    <a:pt x="65" y="313"/>
                  </a:cubicBezTo>
                  <a:cubicBezTo>
                    <a:pt x="66" y="314"/>
                    <a:pt x="63" y="310"/>
                    <a:pt x="64" y="312"/>
                  </a:cubicBezTo>
                  <a:cubicBezTo>
                    <a:pt x="65" y="312"/>
                    <a:pt x="66" y="315"/>
                    <a:pt x="66" y="314"/>
                  </a:cubicBezTo>
                  <a:cubicBezTo>
                    <a:pt x="66" y="313"/>
                    <a:pt x="66" y="313"/>
                    <a:pt x="66" y="313"/>
                  </a:cubicBezTo>
                  <a:cubicBezTo>
                    <a:pt x="67" y="315"/>
                    <a:pt x="68" y="316"/>
                    <a:pt x="69" y="318"/>
                  </a:cubicBezTo>
                  <a:cubicBezTo>
                    <a:pt x="68" y="317"/>
                    <a:pt x="69" y="318"/>
                    <a:pt x="68" y="315"/>
                  </a:cubicBezTo>
                  <a:cubicBezTo>
                    <a:pt x="68" y="315"/>
                    <a:pt x="68" y="317"/>
                    <a:pt x="68" y="317"/>
                  </a:cubicBezTo>
                  <a:cubicBezTo>
                    <a:pt x="67" y="315"/>
                    <a:pt x="65" y="311"/>
                    <a:pt x="65" y="311"/>
                  </a:cubicBezTo>
                  <a:cubicBezTo>
                    <a:pt x="65" y="311"/>
                    <a:pt x="61" y="303"/>
                    <a:pt x="63" y="306"/>
                  </a:cubicBezTo>
                  <a:cubicBezTo>
                    <a:pt x="62" y="305"/>
                    <a:pt x="61" y="304"/>
                    <a:pt x="61" y="303"/>
                  </a:cubicBezTo>
                  <a:cubicBezTo>
                    <a:pt x="61" y="302"/>
                    <a:pt x="62" y="303"/>
                    <a:pt x="62" y="303"/>
                  </a:cubicBezTo>
                  <a:cubicBezTo>
                    <a:pt x="61" y="301"/>
                    <a:pt x="61" y="300"/>
                    <a:pt x="60" y="299"/>
                  </a:cubicBezTo>
                  <a:cubicBezTo>
                    <a:pt x="61" y="300"/>
                    <a:pt x="60" y="299"/>
                    <a:pt x="61" y="300"/>
                  </a:cubicBezTo>
                  <a:cubicBezTo>
                    <a:pt x="62" y="302"/>
                    <a:pt x="63" y="303"/>
                    <a:pt x="63" y="303"/>
                  </a:cubicBezTo>
                  <a:cubicBezTo>
                    <a:pt x="63" y="304"/>
                    <a:pt x="61" y="301"/>
                    <a:pt x="61" y="302"/>
                  </a:cubicBezTo>
                  <a:cubicBezTo>
                    <a:pt x="63" y="304"/>
                    <a:pt x="62" y="304"/>
                    <a:pt x="64" y="307"/>
                  </a:cubicBezTo>
                  <a:cubicBezTo>
                    <a:pt x="65" y="308"/>
                    <a:pt x="70" y="317"/>
                    <a:pt x="69" y="316"/>
                  </a:cubicBezTo>
                  <a:cubicBezTo>
                    <a:pt x="71" y="319"/>
                    <a:pt x="72" y="321"/>
                    <a:pt x="70" y="318"/>
                  </a:cubicBezTo>
                  <a:cubicBezTo>
                    <a:pt x="72" y="321"/>
                    <a:pt x="74" y="325"/>
                    <a:pt x="74" y="324"/>
                  </a:cubicBezTo>
                  <a:cubicBezTo>
                    <a:pt x="74" y="324"/>
                    <a:pt x="75" y="326"/>
                    <a:pt x="75" y="326"/>
                  </a:cubicBezTo>
                  <a:cubicBezTo>
                    <a:pt x="75" y="326"/>
                    <a:pt x="74" y="325"/>
                    <a:pt x="74" y="324"/>
                  </a:cubicBezTo>
                  <a:cubicBezTo>
                    <a:pt x="73" y="323"/>
                    <a:pt x="73" y="323"/>
                    <a:pt x="73" y="323"/>
                  </a:cubicBezTo>
                  <a:cubicBezTo>
                    <a:pt x="73" y="323"/>
                    <a:pt x="76" y="328"/>
                    <a:pt x="76" y="328"/>
                  </a:cubicBezTo>
                  <a:cubicBezTo>
                    <a:pt x="74" y="326"/>
                    <a:pt x="75" y="328"/>
                    <a:pt x="74" y="326"/>
                  </a:cubicBezTo>
                  <a:cubicBezTo>
                    <a:pt x="75" y="327"/>
                    <a:pt x="73" y="324"/>
                    <a:pt x="72" y="323"/>
                  </a:cubicBezTo>
                  <a:cubicBezTo>
                    <a:pt x="73" y="324"/>
                    <a:pt x="72" y="322"/>
                    <a:pt x="71" y="320"/>
                  </a:cubicBezTo>
                  <a:cubicBezTo>
                    <a:pt x="72" y="322"/>
                    <a:pt x="72" y="322"/>
                    <a:pt x="70" y="319"/>
                  </a:cubicBezTo>
                  <a:cubicBezTo>
                    <a:pt x="71" y="322"/>
                    <a:pt x="72" y="324"/>
                    <a:pt x="74" y="326"/>
                  </a:cubicBezTo>
                  <a:cubicBezTo>
                    <a:pt x="75" y="327"/>
                    <a:pt x="76" y="329"/>
                    <a:pt x="77" y="331"/>
                  </a:cubicBezTo>
                  <a:cubicBezTo>
                    <a:pt x="76" y="330"/>
                    <a:pt x="78" y="333"/>
                    <a:pt x="78" y="333"/>
                  </a:cubicBezTo>
                  <a:cubicBezTo>
                    <a:pt x="80" y="335"/>
                    <a:pt x="81" y="337"/>
                    <a:pt x="82" y="338"/>
                  </a:cubicBezTo>
                  <a:cubicBezTo>
                    <a:pt x="83" y="340"/>
                    <a:pt x="84" y="342"/>
                    <a:pt x="86" y="344"/>
                  </a:cubicBezTo>
                  <a:cubicBezTo>
                    <a:pt x="84" y="342"/>
                    <a:pt x="86" y="346"/>
                    <a:pt x="85" y="344"/>
                  </a:cubicBezTo>
                  <a:cubicBezTo>
                    <a:pt x="85" y="344"/>
                    <a:pt x="82" y="339"/>
                    <a:pt x="81" y="339"/>
                  </a:cubicBezTo>
                  <a:cubicBezTo>
                    <a:pt x="82" y="339"/>
                    <a:pt x="82" y="339"/>
                    <a:pt x="81" y="339"/>
                  </a:cubicBezTo>
                  <a:cubicBezTo>
                    <a:pt x="86" y="345"/>
                    <a:pt x="86" y="347"/>
                    <a:pt x="82" y="341"/>
                  </a:cubicBezTo>
                  <a:cubicBezTo>
                    <a:pt x="82" y="341"/>
                    <a:pt x="82" y="340"/>
                    <a:pt x="82" y="340"/>
                  </a:cubicBezTo>
                  <a:cubicBezTo>
                    <a:pt x="81" y="338"/>
                    <a:pt x="79" y="335"/>
                    <a:pt x="79" y="336"/>
                  </a:cubicBezTo>
                  <a:cubicBezTo>
                    <a:pt x="82" y="341"/>
                    <a:pt x="80" y="338"/>
                    <a:pt x="82" y="342"/>
                  </a:cubicBezTo>
                  <a:cubicBezTo>
                    <a:pt x="83" y="343"/>
                    <a:pt x="82" y="341"/>
                    <a:pt x="84" y="343"/>
                  </a:cubicBezTo>
                  <a:cubicBezTo>
                    <a:pt x="85" y="345"/>
                    <a:pt x="83" y="343"/>
                    <a:pt x="84" y="345"/>
                  </a:cubicBezTo>
                  <a:cubicBezTo>
                    <a:pt x="86" y="347"/>
                    <a:pt x="85" y="345"/>
                    <a:pt x="85" y="346"/>
                  </a:cubicBezTo>
                  <a:cubicBezTo>
                    <a:pt x="87" y="349"/>
                    <a:pt x="88" y="351"/>
                    <a:pt x="86" y="348"/>
                  </a:cubicBezTo>
                  <a:cubicBezTo>
                    <a:pt x="87" y="349"/>
                    <a:pt x="88" y="351"/>
                    <a:pt x="88" y="351"/>
                  </a:cubicBezTo>
                  <a:cubicBezTo>
                    <a:pt x="88" y="350"/>
                    <a:pt x="88" y="351"/>
                    <a:pt x="87" y="350"/>
                  </a:cubicBezTo>
                  <a:cubicBezTo>
                    <a:pt x="85" y="347"/>
                    <a:pt x="83" y="344"/>
                    <a:pt x="81" y="341"/>
                  </a:cubicBezTo>
                  <a:cubicBezTo>
                    <a:pt x="80" y="339"/>
                    <a:pt x="78" y="336"/>
                    <a:pt x="77" y="334"/>
                  </a:cubicBezTo>
                  <a:cubicBezTo>
                    <a:pt x="78" y="335"/>
                    <a:pt x="79" y="337"/>
                    <a:pt x="78" y="336"/>
                  </a:cubicBezTo>
                  <a:cubicBezTo>
                    <a:pt x="77" y="334"/>
                    <a:pt x="76" y="332"/>
                    <a:pt x="75" y="331"/>
                  </a:cubicBezTo>
                  <a:cubicBezTo>
                    <a:pt x="75" y="332"/>
                    <a:pt x="75" y="331"/>
                    <a:pt x="74" y="330"/>
                  </a:cubicBezTo>
                  <a:cubicBezTo>
                    <a:pt x="74" y="330"/>
                    <a:pt x="74" y="331"/>
                    <a:pt x="74" y="331"/>
                  </a:cubicBezTo>
                  <a:cubicBezTo>
                    <a:pt x="73" y="329"/>
                    <a:pt x="72" y="327"/>
                    <a:pt x="71" y="325"/>
                  </a:cubicBezTo>
                  <a:cubicBezTo>
                    <a:pt x="70" y="324"/>
                    <a:pt x="69" y="322"/>
                    <a:pt x="69" y="321"/>
                  </a:cubicBezTo>
                  <a:cubicBezTo>
                    <a:pt x="70" y="323"/>
                    <a:pt x="69" y="320"/>
                    <a:pt x="68" y="319"/>
                  </a:cubicBezTo>
                  <a:cubicBezTo>
                    <a:pt x="70" y="321"/>
                    <a:pt x="71" y="324"/>
                    <a:pt x="73" y="327"/>
                  </a:cubicBezTo>
                  <a:cubicBezTo>
                    <a:pt x="74" y="329"/>
                    <a:pt x="76" y="332"/>
                    <a:pt x="77" y="333"/>
                  </a:cubicBezTo>
                  <a:cubicBezTo>
                    <a:pt x="76" y="332"/>
                    <a:pt x="74" y="329"/>
                    <a:pt x="74" y="327"/>
                  </a:cubicBezTo>
                  <a:cubicBezTo>
                    <a:pt x="77" y="332"/>
                    <a:pt x="77" y="334"/>
                    <a:pt x="79" y="337"/>
                  </a:cubicBezTo>
                  <a:cubicBezTo>
                    <a:pt x="79" y="337"/>
                    <a:pt x="77" y="333"/>
                    <a:pt x="76" y="331"/>
                  </a:cubicBezTo>
                  <a:cubicBezTo>
                    <a:pt x="76" y="330"/>
                    <a:pt x="80" y="337"/>
                    <a:pt x="81" y="338"/>
                  </a:cubicBezTo>
                  <a:cubicBezTo>
                    <a:pt x="79" y="334"/>
                    <a:pt x="76" y="331"/>
                    <a:pt x="75" y="328"/>
                  </a:cubicBezTo>
                  <a:cubicBezTo>
                    <a:pt x="74" y="327"/>
                    <a:pt x="73" y="326"/>
                    <a:pt x="72" y="324"/>
                  </a:cubicBezTo>
                  <a:cubicBezTo>
                    <a:pt x="72" y="323"/>
                    <a:pt x="71" y="321"/>
                    <a:pt x="70" y="319"/>
                  </a:cubicBezTo>
                  <a:cubicBezTo>
                    <a:pt x="70" y="321"/>
                    <a:pt x="71" y="321"/>
                    <a:pt x="70" y="320"/>
                  </a:cubicBezTo>
                  <a:cubicBezTo>
                    <a:pt x="71" y="322"/>
                    <a:pt x="71" y="323"/>
                    <a:pt x="71" y="323"/>
                  </a:cubicBezTo>
                  <a:cubicBezTo>
                    <a:pt x="71" y="323"/>
                    <a:pt x="69" y="320"/>
                    <a:pt x="69" y="319"/>
                  </a:cubicBezTo>
                  <a:cubicBezTo>
                    <a:pt x="68" y="318"/>
                    <a:pt x="68" y="317"/>
                    <a:pt x="67" y="315"/>
                  </a:cubicBezTo>
                  <a:cubicBezTo>
                    <a:pt x="66" y="315"/>
                    <a:pt x="69" y="319"/>
                    <a:pt x="67" y="317"/>
                  </a:cubicBezTo>
                  <a:cubicBezTo>
                    <a:pt x="66" y="314"/>
                    <a:pt x="66" y="316"/>
                    <a:pt x="65" y="313"/>
                  </a:cubicBezTo>
                  <a:cubicBezTo>
                    <a:pt x="63" y="311"/>
                    <a:pt x="65" y="313"/>
                    <a:pt x="63" y="310"/>
                  </a:cubicBezTo>
                  <a:cubicBezTo>
                    <a:pt x="63" y="311"/>
                    <a:pt x="61" y="307"/>
                    <a:pt x="61" y="305"/>
                  </a:cubicBezTo>
                  <a:cubicBezTo>
                    <a:pt x="61" y="306"/>
                    <a:pt x="62" y="307"/>
                    <a:pt x="61" y="306"/>
                  </a:cubicBezTo>
                  <a:cubicBezTo>
                    <a:pt x="60" y="304"/>
                    <a:pt x="59" y="301"/>
                    <a:pt x="59" y="301"/>
                  </a:cubicBezTo>
                  <a:cubicBezTo>
                    <a:pt x="57" y="298"/>
                    <a:pt x="56" y="297"/>
                    <a:pt x="55" y="293"/>
                  </a:cubicBezTo>
                  <a:cubicBezTo>
                    <a:pt x="54" y="292"/>
                    <a:pt x="55" y="294"/>
                    <a:pt x="54" y="293"/>
                  </a:cubicBezTo>
                  <a:cubicBezTo>
                    <a:pt x="54" y="291"/>
                    <a:pt x="52" y="289"/>
                    <a:pt x="52" y="287"/>
                  </a:cubicBezTo>
                  <a:cubicBezTo>
                    <a:pt x="52" y="288"/>
                    <a:pt x="53" y="289"/>
                    <a:pt x="53" y="289"/>
                  </a:cubicBezTo>
                  <a:cubicBezTo>
                    <a:pt x="51" y="285"/>
                    <a:pt x="53" y="289"/>
                    <a:pt x="52" y="286"/>
                  </a:cubicBezTo>
                  <a:cubicBezTo>
                    <a:pt x="51" y="285"/>
                    <a:pt x="50" y="282"/>
                    <a:pt x="49" y="280"/>
                  </a:cubicBezTo>
                  <a:cubicBezTo>
                    <a:pt x="48" y="277"/>
                    <a:pt x="47" y="275"/>
                    <a:pt x="48" y="276"/>
                  </a:cubicBezTo>
                  <a:cubicBezTo>
                    <a:pt x="49" y="278"/>
                    <a:pt x="50" y="281"/>
                    <a:pt x="49" y="278"/>
                  </a:cubicBezTo>
                  <a:cubicBezTo>
                    <a:pt x="49" y="278"/>
                    <a:pt x="48" y="276"/>
                    <a:pt x="48" y="275"/>
                  </a:cubicBezTo>
                  <a:cubicBezTo>
                    <a:pt x="47" y="274"/>
                    <a:pt x="46" y="273"/>
                    <a:pt x="45" y="270"/>
                  </a:cubicBezTo>
                  <a:cubicBezTo>
                    <a:pt x="46" y="270"/>
                    <a:pt x="47" y="272"/>
                    <a:pt x="46" y="270"/>
                  </a:cubicBezTo>
                  <a:cubicBezTo>
                    <a:pt x="46" y="270"/>
                    <a:pt x="45" y="267"/>
                    <a:pt x="45" y="266"/>
                  </a:cubicBezTo>
                  <a:cubicBezTo>
                    <a:pt x="45" y="267"/>
                    <a:pt x="44" y="265"/>
                    <a:pt x="43" y="264"/>
                  </a:cubicBezTo>
                  <a:cubicBezTo>
                    <a:pt x="43" y="264"/>
                    <a:pt x="44" y="268"/>
                    <a:pt x="44" y="266"/>
                  </a:cubicBezTo>
                  <a:cubicBezTo>
                    <a:pt x="43" y="265"/>
                    <a:pt x="43" y="264"/>
                    <a:pt x="43" y="263"/>
                  </a:cubicBezTo>
                  <a:cubicBezTo>
                    <a:pt x="43" y="262"/>
                    <a:pt x="43" y="262"/>
                    <a:pt x="43" y="262"/>
                  </a:cubicBezTo>
                  <a:cubicBezTo>
                    <a:pt x="42" y="260"/>
                    <a:pt x="41" y="257"/>
                    <a:pt x="40" y="255"/>
                  </a:cubicBezTo>
                  <a:cubicBezTo>
                    <a:pt x="39" y="252"/>
                    <a:pt x="39" y="250"/>
                    <a:pt x="38" y="247"/>
                  </a:cubicBezTo>
                  <a:cubicBezTo>
                    <a:pt x="37" y="246"/>
                    <a:pt x="37" y="244"/>
                    <a:pt x="37" y="243"/>
                  </a:cubicBezTo>
                  <a:cubicBezTo>
                    <a:pt x="37" y="244"/>
                    <a:pt x="37" y="247"/>
                    <a:pt x="37" y="245"/>
                  </a:cubicBezTo>
                  <a:cubicBezTo>
                    <a:pt x="36" y="241"/>
                    <a:pt x="36" y="240"/>
                    <a:pt x="35" y="238"/>
                  </a:cubicBezTo>
                  <a:cubicBezTo>
                    <a:pt x="36" y="238"/>
                    <a:pt x="36" y="237"/>
                    <a:pt x="35" y="236"/>
                  </a:cubicBezTo>
                  <a:cubicBezTo>
                    <a:pt x="35" y="236"/>
                    <a:pt x="34" y="232"/>
                    <a:pt x="34" y="235"/>
                  </a:cubicBezTo>
                  <a:cubicBezTo>
                    <a:pt x="34" y="233"/>
                    <a:pt x="34" y="232"/>
                    <a:pt x="33" y="230"/>
                  </a:cubicBezTo>
                  <a:cubicBezTo>
                    <a:pt x="33" y="228"/>
                    <a:pt x="34" y="231"/>
                    <a:pt x="34" y="229"/>
                  </a:cubicBezTo>
                  <a:cubicBezTo>
                    <a:pt x="33" y="228"/>
                    <a:pt x="32" y="221"/>
                    <a:pt x="31" y="219"/>
                  </a:cubicBezTo>
                  <a:cubicBezTo>
                    <a:pt x="31" y="218"/>
                    <a:pt x="31" y="220"/>
                    <a:pt x="31" y="218"/>
                  </a:cubicBezTo>
                  <a:cubicBezTo>
                    <a:pt x="30" y="216"/>
                    <a:pt x="30" y="210"/>
                    <a:pt x="29" y="205"/>
                  </a:cubicBezTo>
                  <a:cubicBezTo>
                    <a:pt x="29" y="208"/>
                    <a:pt x="30" y="212"/>
                    <a:pt x="30" y="216"/>
                  </a:cubicBezTo>
                  <a:cubicBezTo>
                    <a:pt x="31" y="220"/>
                    <a:pt x="32" y="223"/>
                    <a:pt x="33" y="226"/>
                  </a:cubicBezTo>
                  <a:cubicBezTo>
                    <a:pt x="33" y="229"/>
                    <a:pt x="34" y="233"/>
                    <a:pt x="34" y="236"/>
                  </a:cubicBezTo>
                  <a:cubicBezTo>
                    <a:pt x="35" y="239"/>
                    <a:pt x="36" y="242"/>
                    <a:pt x="37" y="245"/>
                  </a:cubicBezTo>
                  <a:cubicBezTo>
                    <a:pt x="37" y="247"/>
                    <a:pt x="38" y="248"/>
                    <a:pt x="38" y="250"/>
                  </a:cubicBezTo>
                  <a:cubicBezTo>
                    <a:pt x="39" y="252"/>
                    <a:pt x="39" y="253"/>
                    <a:pt x="40" y="255"/>
                  </a:cubicBezTo>
                  <a:cubicBezTo>
                    <a:pt x="41" y="258"/>
                    <a:pt x="42" y="261"/>
                    <a:pt x="43" y="265"/>
                  </a:cubicBezTo>
                  <a:cubicBezTo>
                    <a:pt x="43" y="265"/>
                    <a:pt x="42" y="263"/>
                    <a:pt x="43" y="265"/>
                  </a:cubicBezTo>
                  <a:cubicBezTo>
                    <a:pt x="44" y="268"/>
                    <a:pt x="44" y="270"/>
                    <a:pt x="46" y="273"/>
                  </a:cubicBezTo>
                  <a:cubicBezTo>
                    <a:pt x="46" y="273"/>
                    <a:pt x="45" y="271"/>
                    <a:pt x="45" y="270"/>
                  </a:cubicBezTo>
                  <a:cubicBezTo>
                    <a:pt x="46" y="273"/>
                    <a:pt x="47" y="276"/>
                    <a:pt x="48" y="279"/>
                  </a:cubicBezTo>
                  <a:cubicBezTo>
                    <a:pt x="48" y="279"/>
                    <a:pt x="48" y="280"/>
                    <a:pt x="49" y="281"/>
                  </a:cubicBezTo>
                  <a:cubicBezTo>
                    <a:pt x="49" y="282"/>
                    <a:pt x="50" y="283"/>
                    <a:pt x="50" y="284"/>
                  </a:cubicBezTo>
                  <a:cubicBezTo>
                    <a:pt x="49" y="282"/>
                    <a:pt x="50" y="284"/>
                    <a:pt x="50" y="284"/>
                  </a:cubicBezTo>
                  <a:cubicBezTo>
                    <a:pt x="51" y="287"/>
                    <a:pt x="52" y="288"/>
                    <a:pt x="52" y="290"/>
                  </a:cubicBezTo>
                  <a:cubicBezTo>
                    <a:pt x="51" y="287"/>
                    <a:pt x="50" y="284"/>
                    <a:pt x="50" y="285"/>
                  </a:cubicBezTo>
                  <a:cubicBezTo>
                    <a:pt x="52" y="289"/>
                    <a:pt x="53" y="292"/>
                    <a:pt x="54" y="294"/>
                  </a:cubicBezTo>
                  <a:cubicBezTo>
                    <a:pt x="54" y="293"/>
                    <a:pt x="54" y="294"/>
                    <a:pt x="55" y="296"/>
                  </a:cubicBezTo>
                  <a:cubicBezTo>
                    <a:pt x="56" y="299"/>
                    <a:pt x="59" y="303"/>
                    <a:pt x="60" y="305"/>
                  </a:cubicBezTo>
                  <a:cubicBezTo>
                    <a:pt x="60" y="307"/>
                    <a:pt x="61" y="308"/>
                    <a:pt x="62" y="310"/>
                  </a:cubicBezTo>
                  <a:cubicBezTo>
                    <a:pt x="62" y="310"/>
                    <a:pt x="61" y="309"/>
                    <a:pt x="62" y="310"/>
                  </a:cubicBezTo>
                  <a:cubicBezTo>
                    <a:pt x="63" y="312"/>
                    <a:pt x="63" y="313"/>
                    <a:pt x="64" y="314"/>
                  </a:cubicBezTo>
                  <a:cubicBezTo>
                    <a:pt x="64" y="314"/>
                    <a:pt x="65" y="317"/>
                    <a:pt x="67" y="320"/>
                  </a:cubicBezTo>
                  <a:cubicBezTo>
                    <a:pt x="67" y="320"/>
                    <a:pt x="66" y="319"/>
                    <a:pt x="66" y="319"/>
                  </a:cubicBezTo>
                  <a:cubicBezTo>
                    <a:pt x="67" y="321"/>
                    <a:pt x="70" y="325"/>
                    <a:pt x="70" y="326"/>
                  </a:cubicBezTo>
                  <a:cubicBezTo>
                    <a:pt x="70" y="327"/>
                    <a:pt x="70" y="325"/>
                    <a:pt x="69" y="325"/>
                  </a:cubicBezTo>
                  <a:cubicBezTo>
                    <a:pt x="70" y="326"/>
                    <a:pt x="71" y="328"/>
                    <a:pt x="71" y="327"/>
                  </a:cubicBezTo>
                  <a:cubicBezTo>
                    <a:pt x="71" y="329"/>
                    <a:pt x="73" y="331"/>
                    <a:pt x="73" y="331"/>
                  </a:cubicBezTo>
                  <a:cubicBezTo>
                    <a:pt x="72" y="330"/>
                    <a:pt x="71" y="327"/>
                    <a:pt x="71" y="327"/>
                  </a:cubicBezTo>
                  <a:cubicBezTo>
                    <a:pt x="72" y="329"/>
                    <a:pt x="72" y="328"/>
                    <a:pt x="73" y="329"/>
                  </a:cubicBezTo>
                  <a:cubicBezTo>
                    <a:pt x="73" y="330"/>
                    <a:pt x="75" y="333"/>
                    <a:pt x="73" y="330"/>
                  </a:cubicBezTo>
                  <a:cubicBezTo>
                    <a:pt x="74" y="332"/>
                    <a:pt x="75" y="334"/>
                    <a:pt x="75" y="335"/>
                  </a:cubicBezTo>
                  <a:cubicBezTo>
                    <a:pt x="74" y="333"/>
                    <a:pt x="73" y="332"/>
                    <a:pt x="72" y="330"/>
                  </a:cubicBezTo>
                  <a:cubicBezTo>
                    <a:pt x="73" y="332"/>
                    <a:pt x="72" y="330"/>
                    <a:pt x="71" y="329"/>
                  </a:cubicBezTo>
                  <a:cubicBezTo>
                    <a:pt x="72" y="331"/>
                    <a:pt x="73" y="332"/>
                    <a:pt x="74" y="333"/>
                  </a:cubicBezTo>
                  <a:cubicBezTo>
                    <a:pt x="73" y="332"/>
                    <a:pt x="73" y="332"/>
                    <a:pt x="73" y="332"/>
                  </a:cubicBezTo>
                  <a:cubicBezTo>
                    <a:pt x="74" y="334"/>
                    <a:pt x="75" y="334"/>
                    <a:pt x="75" y="336"/>
                  </a:cubicBezTo>
                  <a:cubicBezTo>
                    <a:pt x="76" y="336"/>
                    <a:pt x="75" y="335"/>
                    <a:pt x="76" y="336"/>
                  </a:cubicBezTo>
                  <a:cubicBezTo>
                    <a:pt x="76" y="337"/>
                    <a:pt x="77" y="338"/>
                    <a:pt x="77" y="338"/>
                  </a:cubicBezTo>
                  <a:cubicBezTo>
                    <a:pt x="76" y="337"/>
                    <a:pt x="74" y="334"/>
                    <a:pt x="71" y="330"/>
                  </a:cubicBezTo>
                  <a:cubicBezTo>
                    <a:pt x="71" y="329"/>
                    <a:pt x="71" y="331"/>
                    <a:pt x="70" y="329"/>
                  </a:cubicBezTo>
                  <a:cubicBezTo>
                    <a:pt x="70" y="329"/>
                    <a:pt x="70" y="328"/>
                    <a:pt x="70" y="328"/>
                  </a:cubicBezTo>
                  <a:cubicBezTo>
                    <a:pt x="69" y="327"/>
                    <a:pt x="71" y="329"/>
                    <a:pt x="69" y="327"/>
                  </a:cubicBezTo>
                  <a:cubicBezTo>
                    <a:pt x="68" y="327"/>
                    <a:pt x="63" y="317"/>
                    <a:pt x="62" y="314"/>
                  </a:cubicBezTo>
                  <a:cubicBezTo>
                    <a:pt x="61" y="312"/>
                    <a:pt x="63" y="316"/>
                    <a:pt x="61" y="313"/>
                  </a:cubicBezTo>
                  <a:cubicBezTo>
                    <a:pt x="60" y="310"/>
                    <a:pt x="58" y="307"/>
                    <a:pt x="57" y="305"/>
                  </a:cubicBezTo>
                  <a:cubicBezTo>
                    <a:pt x="57" y="305"/>
                    <a:pt x="57" y="305"/>
                    <a:pt x="57" y="304"/>
                  </a:cubicBezTo>
                  <a:cubicBezTo>
                    <a:pt x="56" y="303"/>
                    <a:pt x="55" y="300"/>
                    <a:pt x="53" y="297"/>
                  </a:cubicBezTo>
                  <a:cubicBezTo>
                    <a:pt x="52" y="293"/>
                    <a:pt x="51" y="290"/>
                    <a:pt x="50" y="289"/>
                  </a:cubicBezTo>
                  <a:cubicBezTo>
                    <a:pt x="50" y="289"/>
                    <a:pt x="51" y="291"/>
                    <a:pt x="50" y="290"/>
                  </a:cubicBezTo>
                  <a:cubicBezTo>
                    <a:pt x="49" y="287"/>
                    <a:pt x="50" y="288"/>
                    <a:pt x="49" y="285"/>
                  </a:cubicBezTo>
                  <a:cubicBezTo>
                    <a:pt x="48" y="285"/>
                    <a:pt x="50" y="288"/>
                    <a:pt x="49" y="287"/>
                  </a:cubicBezTo>
                  <a:cubicBezTo>
                    <a:pt x="48" y="285"/>
                    <a:pt x="48" y="286"/>
                    <a:pt x="48" y="284"/>
                  </a:cubicBezTo>
                  <a:cubicBezTo>
                    <a:pt x="47" y="282"/>
                    <a:pt x="46" y="280"/>
                    <a:pt x="46" y="280"/>
                  </a:cubicBezTo>
                  <a:cubicBezTo>
                    <a:pt x="45" y="277"/>
                    <a:pt x="44" y="274"/>
                    <a:pt x="43" y="271"/>
                  </a:cubicBezTo>
                  <a:cubicBezTo>
                    <a:pt x="42" y="268"/>
                    <a:pt x="41" y="266"/>
                    <a:pt x="40" y="263"/>
                  </a:cubicBezTo>
                  <a:cubicBezTo>
                    <a:pt x="41" y="263"/>
                    <a:pt x="40" y="260"/>
                    <a:pt x="39" y="258"/>
                  </a:cubicBezTo>
                  <a:cubicBezTo>
                    <a:pt x="39" y="258"/>
                    <a:pt x="40" y="261"/>
                    <a:pt x="40" y="262"/>
                  </a:cubicBezTo>
                  <a:cubicBezTo>
                    <a:pt x="39" y="258"/>
                    <a:pt x="37" y="254"/>
                    <a:pt x="36" y="250"/>
                  </a:cubicBezTo>
                  <a:cubicBezTo>
                    <a:pt x="35" y="246"/>
                    <a:pt x="34" y="242"/>
                    <a:pt x="33" y="239"/>
                  </a:cubicBezTo>
                  <a:cubicBezTo>
                    <a:pt x="33" y="238"/>
                    <a:pt x="33" y="240"/>
                    <a:pt x="33" y="240"/>
                  </a:cubicBezTo>
                  <a:cubicBezTo>
                    <a:pt x="33" y="237"/>
                    <a:pt x="33" y="238"/>
                    <a:pt x="32" y="236"/>
                  </a:cubicBezTo>
                  <a:cubicBezTo>
                    <a:pt x="31" y="232"/>
                    <a:pt x="31" y="227"/>
                    <a:pt x="30" y="224"/>
                  </a:cubicBezTo>
                  <a:cubicBezTo>
                    <a:pt x="30" y="225"/>
                    <a:pt x="30" y="226"/>
                    <a:pt x="30" y="227"/>
                  </a:cubicBezTo>
                  <a:cubicBezTo>
                    <a:pt x="30" y="225"/>
                    <a:pt x="28" y="219"/>
                    <a:pt x="28" y="216"/>
                  </a:cubicBezTo>
                  <a:cubicBezTo>
                    <a:pt x="28" y="216"/>
                    <a:pt x="28" y="216"/>
                    <a:pt x="29" y="218"/>
                  </a:cubicBezTo>
                  <a:cubicBezTo>
                    <a:pt x="29" y="218"/>
                    <a:pt x="29" y="220"/>
                    <a:pt x="29" y="221"/>
                  </a:cubicBezTo>
                  <a:cubicBezTo>
                    <a:pt x="29" y="220"/>
                    <a:pt x="30" y="223"/>
                    <a:pt x="30" y="223"/>
                  </a:cubicBezTo>
                  <a:cubicBezTo>
                    <a:pt x="30" y="220"/>
                    <a:pt x="30" y="222"/>
                    <a:pt x="29" y="219"/>
                  </a:cubicBezTo>
                  <a:cubicBezTo>
                    <a:pt x="29" y="219"/>
                    <a:pt x="29" y="220"/>
                    <a:pt x="29" y="219"/>
                  </a:cubicBezTo>
                  <a:cubicBezTo>
                    <a:pt x="29" y="218"/>
                    <a:pt x="28" y="213"/>
                    <a:pt x="28" y="215"/>
                  </a:cubicBezTo>
                  <a:cubicBezTo>
                    <a:pt x="28" y="212"/>
                    <a:pt x="27" y="207"/>
                    <a:pt x="27" y="204"/>
                  </a:cubicBezTo>
                  <a:cubicBezTo>
                    <a:pt x="27" y="204"/>
                    <a:pt x="27" y="208"/>
                    <a:pt x="27" y="207"/>
                  </a:cubicBezTo>
                  <a:cubicBezTo>
                    <a:pt x="27" y="206"/>
                    <a:pt x="27" y="203"/>
                    <a:pt x="27" y="201"/>
                  </a:cubicBezTo>
                  <a:cubicBezTo>
                    <a:pt x="26" y="201"/>
                    <a:pt x="27" y="203"/>
                    <a:pt x="27" y="203"/>
                  </a:cubicBezTo>
                  <a:cubicBezTo>
                    <a:pt x="26" y="204"/>
                    <a:pt x="25" y="195"/>
                    <a:pt x="25" y="198"/>
                  </a:cubicBezTo>
                  <a:cubicBezTo>
                    <a:pt x="26" y="202"/>
                    <a:pt x="27" y="209"/>
                    <a:pt x="27" y="209"/>
                  </a:cubicBezTo>
                  <a:cubicBezTo>
                    <a:pt x="27" y="211"/>
                    <a:pt x="28" y="215"/>
                    <a:pt x="28" y="216"/>
                  </a:cubicBezTo>
                  <a:cubicBezTo>
                    <a:pt x="27" y="213"/>
                    <a:pt x="27" y="214"/>
                    <a:pt x="27" y="209"/>
                  </a:cubicBezTo>
                  <a:cubicBezTo>
                    <a:pt x="27" y="208"/>
                    <a:pt x="26" y="202"/>
                    <a:pt x="26" y="203"/>
                  </a:cubicBezTo>
                  <a:cubicBezTo>
                    <a:pt x="26" y="205"/>
                    <a:pt x="26" y="206"/>
                    <a:pt x="26" y="207"/>
                  </a:cubicBezTo>
                  <a:cubicBezTo>
                    <a:pt x="26" y="204"/>
                    <a:pt x="25" y="203"/>
                    <a:pt x="25" y="200"/>
                  </a:cubicBezTo>
                  <a:cubicBezTo>
                    <a:pt x="25" y="201"/>
                    <a:pt x="26" y="207"/>
                    <a:pt x="26" y="208"/>
                  </a:cubicBezTo>
                  <a:cubicBezTo>
                    <a:pt x="26" y="208"/>
                    <a:pt x="26" y="207"/>
                    <a:pt x="26" y="208"/>
                  </a:cubicBezTo>
                  <a:cubicBezTo>
                    <a:pt x="27" y="213"/>
                    <a:pt x="27" y="217"/>
                    <a:pt x="28" y="221"/>
                  </a:cubicBezTo>
                  <a:cubicBezTo>
                    <a:pt x="29" y="224"/>
                    <a:pt x="29" y="228"/>
                    <a:pt x="30" y="232"/>
                  </a:cubicBezTo>
                  <a:cubicBezTo>
                    <a:pt x="31" y="232"/>
                    <a:pt x="29" y="227"/>
                    <a:pt x="30" y="226"/>
                  </a:cubicBezTo>
                  <a:cubicBezTo>
                    <a:pt x="30" y="227"/>
                    <a:pt x="30" y="227"/>
                    <a:pt x="30" y="228"/>
                  </a:cubicBezTo>
                  <a:cubicBezTo>
                    <a:pt x="30" y="228"/>
                    <a:pt x="30" y="231"/>
                    <a:pt x="31" y="233"/>
                  </a:cubicBezTo>
                  <a:cubicBezTo>
                    <a:pt x="31" y="233"/>
                    <a:pt x="31" y="235"/>
                    <a:pt x="31" y="236"/>
                  </a:cubicBezTo>
                  <a:cubicBezTo>
                    <a:pt x="32" y="239"/>
                    <a:pt x="34" y="246"/>
                    <a:pt x="35" y="251"/>
                  </a:cubicBezTo>
                  <a:cubicBezTo>
                    <a:pt x="35" y="251"/>
                    <a:pt x="34" y="250"/>
                    <a:pt x="34" y="250"/>
                  </a:cubicBezTo>
                  <a:cubicBezTo>
                    <a:pt x="36" y="254"/>
                    <a:pt x="37" y="257"/>
                    <a:pt x="37" y="258"/>
                  </a:cubicBezTo>
                  <a:cubicBezTo>
                    <a:pt x="37" y="258"/>
                    <a:pt x="39" y="262"/>
                    <a:pt x="39" y="263"/>
                  </a:cubicBezTo>
                  <a:cubicBezTo>
                    <a:pt x="39" y="263"/>
                    <a:pt x="38" y="260"/>
                    <a:pt x="38" y="263"/>
                  </a:cubicBezTo>
                  <a:cubicBezTo>
                    <a:pt x="39" y="264"/>
                    <a:pt x="40" y="267"/>
                    <a:pt x="41" y="271"/>
                  </a:cubicBezTo>
                  <a:cubicBezTo>
                    <a:pt x="41" y="271"/>
                    <a:pt x="41" y="272"/>
                    <a:pt x="42" y="273"/>
                  </a:cubicBezTo>
                  <a:cubicBezTo>
                    <a:pt x="43" y="275"/>
                    <a:pt x="42" y="271"/>
                    <a:pt x="42" y="274"/>
                  </a:cubicBezTo>
                  <a:cubicBezTo>
                    <a:pt x="43" y="276"/>
                    <a:pt x="45" y="280"/>
                    <a:pt x="46" y="283"/>
                  </a:cubicBezTo>
                  <a:cubicBezTo>
                    <a:pt x="45" y="282"/>
                    <a:pt x="46" y="283"/>
                    <a:pt x="47" y="285"/>
                  </a:cubicBezTo>
                  <a:cubicBezTo>
                    <a:pt x="46" y="285"/>
                    <a:pt x="46" y="284"/>
                    <a:pt x="46" y="285"/>
                  </a:cubicBezTo>
                  <a:cubicBezTo>
                    <a:pt x="46" y="284"/>
                    <a:pt x="49" y="291"/>
                    <a:pt x="49" y="291"/>
                  </a:cubicBezTo>
                  <a:cubicBezTo>
                    <a:pt x="46" y="285"/>
                    <a:pt x="47" y="289"/>
                    <a:pt x="45" y="284"/>
                  </a:cubicBezTo>
                  <a:cubicBezTo>
                    <a:pt x="45" y="284"/>
                    <a:pt x="45" y="283"/>
                    <a:pt x="45" y="283"/>
                  </a:cubicBezTo>
                  <a:cubicBezTo>
                    <a:pt x="45" y="283"/>
                    <a:pt x="46" y="285"/>
                    <a:pt x="46" y="284"/>
                  </a:cubicBezTo>
                  <a:cubicBezTo>
                    <a:pt x="44" y="281"/>
                    <a:pt x="45" y="280"/>
                    <a:pt x="43" y="278"/>
                  </a:cubicBezTo>
                  <a:cubicBezTo>
                    <a:pt x="43" y="277"/>
                    <a:pt x="43" y="275"/>
                    <a:pt x="43" y="276"/>
                  </a:cubicBezTo>
                  <a:cubicBezTo>
                    <a:pt x="42" y="273"/>
                    <a:pt x="42" y="275"/>
                    <a:pt x="41" y="273"/>
                  </a:cubicBezTo>
                  <a:cubicBezTo>
                    <a:pt x="41" y="271"/>
                    <a:pt x="41" y="270"/>
                    <a:pt x="40" y="268"/>
                  </a:cubicBezTo>
                  <a:cubicBezTo>
                    <a:pt x="40" y="268"/>
                    <a:pt x="40" y="268"/>
                    <a:pt x="40" y="268"/>
                  </a:cubicBezTo>
                  <a:cubicBezTo>
                    <a:pt x="38" y="264"/>
                    <a:pt x="39" y="266"/>
                    <a:pt x="38" y="263"/>
                  </a:cubicBezTo>
                  <a:cubicBezTo>
                    <a:pt x="37" y="260"/>
                    <a:pt x="37" y="259"/>
                    <a:pt x="37" y="259"/>
                  </a:cubicBezTo>
                  <a:cubicBezTo>
                    <a:pt x="37" y="257"/>
                    <a:pt x="37" y="259"/>
                    <a:pt x="36" y="258"/>
                  </a:cubicBezTo>
                  <a:cubicBezTo>
                    <a:pt x="35" y="253"/>
                    <a:pt x="34" y="252"/>
                    <a:pt x="34" y="248"/>
                  </a:cubicBezTo>
                  <a:cubicBezTo>
                    <a:pt x="34" y="248"/>
                    <a:pt x="34" y="250"/>
                    <a:pt x="34" y="250"/>
                  </a:cubicBezTo>
                  <a:cubicBezTo>
                    <a:pt x="34" y="249"/>
                    <a:pt x="34" y="248"/>
                    <a:pt x="34" y="247"/>
                  </a:cubicBezTo>
                  <a:cubicBezTo>
                    <a:pt x="33" y="247"/>
                    <a:pt x="34" y="249"/>
                    <a:pt x="33" y="248"/>
                  </a:cubicBezTo>
                  <a:cubicBezTo>
                    <a:pt x="34" y="252"/>
                    <a:pt x="36" y="256"/>
                    <a:pt x="37" y="259"/>
                  </a:cubicBezTo>
                  <a:cubicBezTo>
                    <a:pt x="38" y="263"/>
                    <a:pt x="39" y="266"/>
                    <a:pt x="40" y="270"/>
                  </a:cubicBezTo>
                  <a:cubicBezTo>
                    <a:pt x="40" y="271"/>
                    <a:pt x="40" y="271"/>
                    <a:pt x="40" y="271"/>
                  </a:cubicBezTo>
                  <a:cubicBezTo>
                    <a:pt x="42" y="275"/>
                    <a:pt x="43" y="278"/>
                    <a:pt x="41" y="273"/>
                  </a:cubicBezTo>
                  <a:cubicBezTo>
                    <a:pt x="42" y="274"/>
                    <a:pt x="42" y="275"/>
                    <a:pt x="43" y="276"/>
                  </a:cubicBezTo>
                  <a:cubicBezTo>
                    <a:pt x="42" y="276"/>
                    <a:pt x="44" y="280"/>
                    <a:pt x="44" y="280"/>
                  </a:cubicBezTo>
                  <a:cubicBezTo>
                    <a:pt x="44" y="280"/>
                    <a:pt x="45" y="282"/>
                    <a:pt x="45" y="282"/>
                  </a:cubicBezTo>
                  <a:cubicBezTo>
                    <a:pt x="45" y="283"/>
                    <a:pt x="43" y="278"/>
                    <a:pt x="42" y="276"/>
                  </a:cubicBezTo>
                  <a:cubicBezTo>
                    <a:pt x="42" y="278"/>
                    <a:pt x="43" y="280"/>
                    <a:pt x="44" y="282"/>
                  </a:cubicBezTo>
                  <a:cubicBezTo>
                    <a:pt x="45" y="284"/>
                    <a:pt x="46" y="286"/>
                    <a:pt x="47" y="287"/>
                  </a:cubicBezTo>
                  <a:cubicBezTo>
                    <a:pt x="45" y="285"/>
                    <a:pt x="49" y="293"/>
                    <a:pt x="49" y="294"/>
                  </a:cubicBezTo>
                  <a:cubicBezTo>
                    <a:pt x="49" y="294"/>
                    <a:pt x="47" y="289"/>
                    <a:pt x="48" y="292"/>
                  </a:cubicBezTo>
                  <a:cubicBezTo>
                    <a:pt x="49" y="294"/>
                    <a:pt x="51" y="298"/>
                    <a:pt x="52" y="300"/>
                  </a:cubicBezTo>
                  <a:cubicBezTo>
                    <a:pt x="53" y="302"/>
                    <a:pt x="55" y="305"/>
                    <a:pt x="56" y="309"/>
                  </a:cubicBezTo>
                  <a:cubicBezTo>
                    <a:pt x="57" y="310"/>
                    <a:pt x="58" y="312"/>
                    <a:pt x="59" y="313"/>
                  </a:cubicBezTo>
                  <a:cubicBezTo>
                    <a:pt x="60" y="315"/>
                    <a:pt x="60" y="317"/>
                    <a:pt x="61" y="318"/>
                  </a:cubicBezTo>
                  <a:cubicBezTo>
                    <a:pt x="62" y="319"/>
                    <a:pt x="64" y="323"/>
                    <a:pt x="65" y="324"/>
                  </a:cubicBezTo>
                  <a:cubicBezTo>
                    <a:pt x="64" y="324"/>
                    <a:pt x="62" y="320"/>
                    <a:pt x="63" y="322"/>
                  </a:cubicBezTo>
                  <a:cubicBezTo>
                    <a:pt x="64" y="324"/>
                    <a:pt x="65" y="326"/>
                    <a:pt x="66" y="326"/>
                  </a:cubicBezTo>
                  <a:cubicBezTo>
                    <a:pt x="66" y="328"/>
                    <a:pt x="66" y="328"/>
                    <a:pt x="67" y="330"/>
                  </a:cubicBezTo>
                  <a:cubicBezTo>
                    <a:pt x="67" y="329"/>
                    <a:pt x="69" y="333"/>
                    <a:pt x="69" y="333"/>
                  </a:cubicBezTo>
                  <a:cubicBezTo>
                    <a:pt x="69" y="333"/>
                    <a:pt x="69" y="332"/>
                    <a:pt x="68" y="331"/>
                  </a:cubicBezTo>
                  <a:cubicBezTo>
                    <a:pt x="68" y="331"/>
                    <a:pt x="69" y="332"/>
                    <a:pt x="69" y="333"/>
                  </a:cubicBezTo>
                  <a:cubicBezTo>
                    <a:pt x="69" y="333"/>
                    <a:pt x="69" y="333"/>
                    <a:pt x="70" y="333"/>
                  </a:cubicBezTo>
                  <a:cubicBezTo>
                    <a:pt x="70" y="335"/>
                    <a:pt x="73" y="339"/>
                    <a:pt x="75" y="343"/>
                  </a:cubicBezTo>
                  <a:cubicBezTo>
                    <a:pt x="75" y="343"/>
                    <a:pt x="77" y="347"/>
                    <a:pt x="77" y="346"/>
                  </a:cubicBezTo>
                  <a:cubicBezTo>
                    <a:pt x="76" y="344"/>
                    <a:pt x="73" y="340"/>
                    <a:pt x="75" y="343"/>
                  </a:cubicBezTo>
                  <a:cubicBezTo>
                    <a:pt x="74" y="341"/>
                    <a:pt x="72" y="339"/>
                    <a:pt x="72" y="337"/>
                  </a:cubicBezTo>
                  <a:cubicBezTo>
                    <a:pt x="72" y="337"/>
                    <a:pt x="72" y="337"/>
                    <a:pt x="72" y="337"/>
                  </a:cubicBezTo>
                  <a:cubicBezTo>
                    <a:pt x="74" y="341"/>
                    <a:pt x="75" y="344"/>
                    <a:pt x="78" y="347"/>
                  </a:cubicBezTo>
                  <a:cubicBezTo>
                    <a:pt x="77" y="346"/>
                    <a:pt x="77" y="345"/>
                    <a:pt x="76" y="345"/>
                  </a:cubicBezTo>
                  <a:cubicBezTo>
                    <a:pt x="77" y="345"/>
                    <a:pt x="77" y="345"/>
                    <a:pt x="77" y="346"/>
                  </a:cubicBezTo>
                  <a:cubicBezTo>
                    <a:pt x="78" y="347"/>
                    <a:pt x="78" y="347"/>
                    <a:pt x="79" y="349"/>
                  </a:cubicBezTo>
                  <a:cubicBezTo>
                    <a:pt x="78" y="346"/>
                    <a:pt x="84" y="356"/>
                    <a:pt x="84" y="355"/>
                  </a:cubicBezTo>
                  <a:cubicBezTo>
                    <a:pt x="85" y="356"/>
                    <a:pt x="85" y="356"/>
                    <a:pt x="87" y="358"/>
                  </a:cubicBezTo>
                  <a:cubicBezTo>
                    <a:pt x="87" y="359"/>
                    <a:pt x="87" y="359"/>
                    <a:pt x="87" y="359"/>
                  </a:cubicBezTo>
                  <a:cubicBezTo>
                    <a:pt x="87" y="360"/>
                    <a:pt x="85" y="356"/>
                    <a:pt x="86" y="359"/>
                  </a:cubicBezTo>
                  <a:cubicBezTo>
                    <a:pt x="86" y="359"/>
                    <a:pt x="89" y="363"/>
                    <a:pt x="89" y="362"/>
                  </a:cubicBezTo>
                  <a:cubicBezTo>
                    <a:pt x="88" y="361"/>
                    <a:pt x="87" y="359"/>
                    <a:pt x="88" y="361"/>
                  </a:cubicBezTo>
                  <a:cubicBezTo>
                    <a:pt x="90" y="363"/>
                    <a:pt x="90" y="364"/>
                    <a:pt x="92" y="366"/>
                  </a:cubicBezTo>
                  <a:cubicBezTo>
                    <a:pt x="92" y="365"/>
                    <a:pt x="91" y="364"/>
                    <a:pt x="92" y="365"/>
                  </a:cubicBezTo>
                  <a:cubicBezTo>
                    <a:pt x="94" y="368"/>
                    <a:pt x="95" y="370"/>
                    <a:pt x="98" y="373"/>
                  </a:cubicBezTo>
                  <a:cubicBezTo>
                    <a:pt x="97" y="372"/>
                    <a:pt x="95" y="369"/>
                    <a:pt x="94" y="369"/>
                  </a:cubicBezTo>
                  <a:cubicBezTo>
                    <a:pt x="96" y="371"/>
                    <a:pt x="97" y="373"/>
                    <a:pt x="98" y="374"/>
                  </a:cubicBezTo>
                  <a:cubicBezTo>
                    <a:pt x="98" y="374"/>
                    <a:pt x="97" y="372"/>
                    <a:pt x="99" y="374"/>
                  </a:cubicBezTo>
                  <a:cubicBezTo>
                    <a:pt x="99" y="375"/>
                    <a:pt x="101" y="377"/>
                    <a:pt x="102" y="378"/>
                  </a:cubicBezTo>
                  <a:cubicBezTo>
                    <a:pt x="101" y="377"/>
                    <a:pt x="104" y="380"/>
                    <a:pt x="102" y="378"/>
                  </a:cubicBezTo>
                  <a:cubicBezTo>
                    <a:pt x="101" y="377"/>
                    <a:pt x="102" y="377"/>
                    <a:pt x="101" y="377"/>
                  </a:cubicBezTo>
                  <a:cubicBezTo>
                    <a:pt x="102" y="377"/>
                    <a:pt x="98" y="374"/>
                    <a:pt x="99" y="374"/>
                  </a:cubicBezTo>
                  <a:cubicBezTo>
                    <a:pt x="100" y="375"/>
                    <a:pt x="103" y="378"/>
                    <a:pt x="101" y="376"/>
                  </a:cubicBezTo>
                  <a:cubicBezTo>
                    <a:pt x="101" y="377"/>
                    <a:pt x="100" y="374"/>
                    <a:pt x="100" y="374"/>
                  </a:cubicBezTo>
                  <a:cubicBezTo>
                    <a:pt x="101" y="375"/>
                    <a:pt x="101" y="376"/>
                    <a:pt x="103" y="378"/>
                  </a:cubicBezTo>
                  <a:cubicBezTo>
                    <a:pt x="104" y="378"/>
                    <a:pt x="102" y="376"/>
                    <a:pt x="103" y="378"/>
                  </a:cubicBezTo>
                  <a:cubicBezTo>
                    <a:pt x="106" y="381"/>
                    <a:pt x="108" y="384"/>
                    <a:pt x="113" y="389"/>
                  </a:cubicBezTo>
                  <a:cubicBezTo>
                    <a:pt x="111" y="387"/>
                    <a:pt x="115" y="392"/>
                    <a:pt x="114" y="390"/>
                  </a:cubicBezTo>
                  <a:cubicBezTo>
                    <a:pt x="112" y="389"/>
                    <a:pt x="109" y="385"/>
                    <a:pt x="108" y="385"/>
                  </a:cubicBezTo>
                  <a:cubicBezTo>
                    <a:pt x="111" y="387"/>
                    <a:pt x="116" y="392"/>
                    <a:pt x="117" y="395"/>
                  </a:cubicBezTo>
                  <a:cubicBezTo>
                    <a:pt x="114" y="391"/>
                    <a:pt x="113" y="390"/>
                    <a:pt x="111" y="388"/>
                  </a:cubicBezTo>
                  <a:cubicBezTo>
                    <a:pt x="111" y="388"/>
                    <a:pt x="110" y="387"/>
                    <a:pt x="109" y="387"/>
                  </a:cubicBezTo>
                  <a:cubicBezTo>
                    <a:pt x="111" y="389"/>
                    <a:pt x="113" y="391"/>
                    <a:pt x="112" y="390"/>
                  </a:cubicBezTo>
                  <a:cubicBezTo>
                    <a:pt x="111" y="389"/>
                    <a:pt x="110" y="389"/>
                    <a:pt x="110" y="388"/>
                  </a:cubicBezTo>
                  <a:cubicBezTo>
                    <a:pt x="110" y="388"/>
                    <a:pt x="111" y="389"/>
                    <a:pt x="113" y="390"/>
                  </a:cubicBezTo>
                  <a:cubicBezTo>
                    <a:pt x="114" y="392"/>
                    <a:pt x="115" y="393"/>
                    <a:pt x="117" y="395"/>
                  </a:cubicBezTo>
                  <a:cubicBezTo>
                    <a:pt x="116" y="395"/>
                    <a:pt x="119" y="397"/>
                    <a:pt x="119" y="397"/>
                  </a:cubicBezTo>
                  <a:cubicBezTo>
                    <a:pt x="118" y="396"/>
                    <a:pt x="117" y="396"/>
                    <a:pt x="116" y="394"/>
                  </a:cubicBezTo>
                  <a:cubicBezTo>
                    <a:pt x="116" y="396"/>
                    <a:pt x="118" y="397"/>
                    <a:pt x="120" y="399"/>
                  </a:cubicBezTo>
                  <a:cubicBezTo>
                    <a:pt x="120" y="399"/>
                    <a:pt x="120" y="399"/>
                    <a:pt x="119" y="398"/>
                  </a:cubicBezTo>
                  <a:cubicBezTo>
                    <a:pt x="120" y="399"/>
                    <a:pt x="121" y="400"/>
                    <a:pt x="122" y="400"/>
                  </a:cubicBezTo>
                  <a:cubicBezTo>
                    <a:pt x="119" y="398"/>
                    <a:pt x="122" y="400"/>
                    <a:pt x="125" y="403"/>
                  </a:cubicBezTo>
                  <a:cubicBezTo>
                    <a:pt x="126" y="404"/>
                    <a:pt x="126" y="404"/>
                    <a:pt x="126" y="404"/>
                  </a:cubicBezTo>
                  <a:cubicBezTo>
                    <a:pt x="127" y="405"/>
                    <a:pt x="127" y="405"/>
                    <a:pt x="128" y="406"/>
                  </a:cubicBezTo>
                  <a:cubicBezTo>
                    <a:pt x="128" y="406"/>
                    <a:pt x="130" y="409"/>
                    <a:pt x="130" y="409"/>
                  </a:cubicBezTo>
                  <a:cubicBezTo>
                    <a:pt x="133" y="411"/>
                    <a:pt x="133" y="412"/>
                    <a:pt x="134" y="412"/>
                  </a:cubicBezTo>
                  <a:cubicBezTo>
                    <a:pt x="133" y="411"/>
                    <a:pt x="132" y="410"/>
                    <a:pt x="132" y="410"/>
                  </a:cubicBezTo>
                  <a:cubicBezTo>
                    <a:pt x="132" y="410"/>
                    <a:pt x="135" y="412"/>
                    <a:pt x="135" y="413"/>
                  </a:cubicBezTo>
                  <a:cubicBezTo>
                    <a:pt x="135" y="413"/>
                    <a:pt x="134" y="412"/>
                    <a:pt x="136" y="414"/>
                  </a:cubicBezTo>
                  <a:cubicBezTo>
                    <a:pt x="135" y="413"/>
                    <a:pt x="137" y="415"/>
                    <a:pt x="138" y="416"/>
                  </a:cubicBezTo>
                  <a:cubicBezTo>
                    <a:pt x="137" y="415"/>
                    <a:pt x="136" y="413"/>
                    <a:pt x="137" y="413"/>
                  </a:cubicBezTo>
                  <a:cubicBezTo>
                    <a:pt x="140" y="416"/>
                    <a:pt x="141" y="418"/>
                    <a:pt x="143" y="419"/>
                  </a:cubicBezTo>
                  <a:cubicBezTo>
                    <a:pt x="142" y="418"/>
                    <a:pt x="139" y="416"/>
                    <a:pt x="138" y="415"/>
                  </a:cubicBezTo>
                  <a:cubicBezTo>
                    <a:pt x="141" y="418"/>
                    <a:pt x="145" y="421"/>
                    <a:pt x="147" y="423"/>
                  </a:cubicBezTo>
                  <a:cubicBezTo>
                    <a:pt x="145" y="421"/>
                    <a:pt x="145" y="422"/>
                    <a:pt x="143" y="420"/>
                  </a:cubicBezTo>
                  <a:cubicBezTo>
                    <a:pt x="142" y="420"/>
                    <a:pt x="142" y="419"/>
                    <a:pt x="141" y="418"/>
                  </a:cubicBezTo>
                  <a:cubicBezTo>
                    <a:pt x="140" y="418"/>
                    <a:pt x="140" y="417"/>
                    <a:pt x="138" y="416"/>
                  </a:cubicBezTo>
                  <a:cubicBezTo>
                    <a:pt x="138" y="416"/>
                    <a:pt x="138" y="416"/>
                    <a:pt x="136" y="415"/>
                  </a:cubicBezTo>
                  <a:cubicBezTo>
                    <a:pt x="135" y="413"/>
                    <a:pt x="135" y="414"/>
                    <a:pt x="133" y="412"/>
                  </a:cubicBezTo>
                  <a:cubicBezTo>
                    <a:pt x="134" y="412"/>
                    <a:pt x="136" y="414"/>
                    <a:pt x="137" y="416"/>
                  </a:cubicBezTo>
                  <a:cubicBezTo>
                    <a:pt x="136" y="415"/>
                    <a:pt x="138" y="416"/>
                    <a:pt x="139" y="417"/>
                  </a:cubicBezTo>
                  <a:cubicBezTo>
                    <a:pt x="140" y="418"/>
                    <a:pt x="140" y="418"/>
                    <a:pt x="141" y="419"/>
                  </a:cubicBezTo>
                  <a:cubicBezTo>
                    <a:pt x="141" y="419"/>
                    <a:pt x="141" y="419"/>
                    <a:pt x="143" y="420"/>
                  </a:cubicBezTo>
                  <a:cubicBezTo>
                    <a:pt x="144" y="422"/>
                    <a:pt x="142" y="420"/>
                    <a:pt x="144" y="421"/>
                  </a:cubicBezTo>
                  <a:cubicBezTo>
                    <a:pt x="143" y="421"/>
                    <a:pt x="145" y="422"/>
                    <a:pt x="145" y="422"/>
                  </a:cubicBezTo>
                  <a:cubicBezTo>
                    <a:pt x="146" y="423"/>
                    <a:pt x="149" y="426"/>
                    <a:pt x="148" y="425"/>
                  </a:cubicBezTo>
                  <a:cubicBezTo>
                    <a:pt x="151" y="427"/>
                    <a:pt x="155" y="430"/>
                    <a:pt x="158" y="433"/>
                  </a:cubicBezTo>
                  <a:cubicBezTo>
                    <a:pt x="157" y="432"/>
                    <a:pt x="156" y="431"/>
                    <a:pt x="155" y="431"/>
                  </a:cubicBezTo>
                  <a:cubicBezTo>
                    <a:pt x="156" y="431"/>
                    <a:pt x="156" y="432"/>
                    <a:pt x="155" y="431"/>
                  </a:cubicBezTo>
                  <a:cubicBezTo>
                    <a:pt x="154" y="430"/>
                    <a:pt x="156" y="431"/>
                    <a:pt x="154" y="429"/>
                  </a:cubicBezTo>
                  <a:cubicBezTo>
                    <a:pt x="153" y="429"/>
                    <a:pt x="148" y="425"/>
                    <a:pt x="145" y="424"/>
                  </a:cubicBezTo>
                  <a:cubicBezTo>
                    <a:pt x="146" y="424"/>
                    <a:pt x="144" y="422"/>
                    <a:pt x="143" y="422"/>
                  </a:cubicBezTo>
                  <a:cubicBezTo>
                    <a:pt x="144" y="423"/>
                    <a:pt x="141" y="420"/>
                    <a:pt x="143" y="422"/>
                  </a:cubicBezTo>
                  <a:cubicBezTo>
                    <a:pt x="144" y="422"/>
                    <a:pt x="144" y="423"/>
                    <a:pt x="146" y="424"/>
                  </a:cubicBezTo>
                  <a:cubicBezTo>
                    <a:pt x="147" y="424"/>
                    <a:pt x="150" y="428"/>
                    <a:pt x="153" y="430"/>
                  </a:cubicBezTo>
                  <a:cubicBezTo>
                    <a:pt x="153" y="430"/>
                    <a:pt x="153" y="430"/>
                    <a:pt x="152" y="429"/>
                  </a:cubicBezTo>
                  <a:cubicBezTo>
                    <a:pt x="152" y="429"/>
                    <a:pt x="150" y="427"/>
                    <a:pt x="150" y="427"/>
                  </a:cubicBezTo>
                  <a:cubicBezTo>
                    <a:pt x="151" y="429"/>
                    <a:pt x="152" y="430"/>
                    <a:pt x="154" y="431"/>
                  </a:cubicBezTo>
                  <a:cubicBezTo>
                    <a:pt x="154" y="431"/>
                    <a:pt x="155" y="431"/>
                    <a:pt x="156" y="432"/>
                  </a:cubicBezTo>
                  <a:cubicBezTo>
                    <a:pt x="155" y="431"/>
                    <a:pt x="156" y="432"/>
                    <a:pt x="157" y="433"/>
                  </a:cubicBezTo>
                  <a:cubicBezTo>
                    <a:pt x="158" y="433"/>
                    <a:pt x="156" y="432"/>
                    <a:pt x="158" y="434"/>
                  </a:cubicBezTo>
                  <a:cubicBezTo>
                    <a:pt x="159" y="434"/>
                    <a:pt x="161" y="435"/>
                    <a:pt x="163" y="436"/>
                  </a:cubicBezTo>
                  <a:cubicBezTo>
                    <a:pt x="162" y="436"/>
                    <a:pt x="164" y="437"/>
                    <a:pt x="164" y="437"/>
                  </a:cubicBezTo>
                  <a:cubicBezTo>
                    <a:pt x="163" y="437"/>
                    <a:pt x="163" y="436"/>
                    <a:pt x="163" y="437"/>
                  </a:cubicBezTo>
                  <a:cubicBezTo>
                    <a:pt x="166" y="439"/>
                    <a:pt x="162" y="436"/>
                    <a:pt x="164" y="438"/>
                  </a:cubicBezTo>
                  <a:cubicBezTo>
                    <a:pt x="165" y="438"/>
                    <a:pt x="166" y="439"/>
                    <a:pt x="169" y="440"/>
                  </a:cubicBezTo>
                  <a:cubicBezTo>
                    <a:pt x="168" y="440"/>
                    <a:pt x="168" y="440"/>
                    <a:pt x="169" y="441"/>
                  </a:cubicBezTo>
                  <a:cubicBezTo>
                    <a:pt x="166" y="439"/>
                    <a:pt x="169" y="441"/>
                    <a:pt x="169" y="441"/>
                  </a:cubicBezTo>
                  <a:cubicBezTo>
                    <a:pt x="168" y="441"/>
                    <a:pt x="168" y="441"/>
                    <a:pt x="167" y="440"/>
                  </a:cubicBezTo>
                  <a:cubicBezTo>
                    <a:pt x="168" y="441"/>
                    <a:pt x="164" y="438"/>
                    <a:pt x="165" y="438"/>
                  </a:cubicBezTo>
                  <a:cubicBezTo>
                    <a:pt x="166" y="440"/>
                    <a:pt x="165" y="439"/>
                    <a:pt x="165" y="439"/>
                  </a:cubicBezTo>
                  <a:cubicBezTo>
                    <a:pt x="167" y="441"/>
                    <a:pt x="169" y="442"/>
                    <a:pt x="170" y="443"/>
                  </a:cubicBezTo>
                  <a:cubicBezTo>
                    <a:pt x="173" y="445"/>
                    <a:pt x="176" y="447"/>
                    <a:pt x="175" y="446"/>
                  </a:cubicBezTo>
                  <a:cubicBezTo>
                    <a:pt x="173" y="445"/>
                    <a:pt x="174" y="445"/>
                    <a:pt x="172" y="444"/>
                  </a:cubicBezTo>
                  <a:cubicBezTo>
                    <a:pt x="170" y="443"/>
                    <a:pt x="167" y="441"/>
                    <a:pt x="165" y="440"/>
                  </a:cubicBezTo>
                  <a:cubicBezTo>
                    <a:pt x="167" y="441"/>
                    <a:pt x="167" y="442"/>
                    <a:pt x="166" y="441"/>
                  </a:cubicBezTo>
                  <a:cubicBezTo>
                    <a:pt x="164" y="439"/>
                    <a:pt x="161" y="437"/>
                    <a:pt x="161" y="437"/>
                  </a:cubicBezTo>
                  <a:cubicBezTo>
                    <a:pt x="161" y="437"/>
                    <a:pt x="159" y="436"/>
                    <a:pt x="158" y="435"/>
                  </a:cubicBezTo>
                  <a:cubicBezTo>
                    <a:pt x="157" y="434"/>
                    <a:pt x="156" y="433"/>
                    <a:pt x="155" y="432"/>
                  </a:cubicBezTo>
                  <a:cubicBezTo>
                    <a:pt x="153" y="430"/>
                    <a:pt x="153" y="431"/>
                    <a:pt x="152" y="430"/>
                  </a:cubicBezTo>
                  <a:cubicBezTo>
                    <a:pt x="152" y="430"/>
                    <a:pt x="150" y="428"/>
                    <a:pt x="149" y="427"/>
                  </a:cubicBezTo>
                  <a:cubicBezTo>
                    <a:pt x="150" y="428"/>
                    <a:pt x="149" y="427"/>
                    <a:pt x="148" y="426"/>
                  </a:cubicBezTo>
                  <a:cubicBezTo>
                    <a:pt x="148" y="426"/>
                    <a:pt x="143" y="422"/>
                    <a:pt x="145" y="424"/>
                  </a:cubicBezTo>
                  <a:cubicBezTo>
                    <a:pt x="146" y="425"/>
                    <a:pt x="147" y="425"/>
                    <a:pt x="147" y="426"/>
                  </a:cubicBezTo>
                  <a:cubicBezTo>
                    <a:pt x="145" y="424"/>
                    <a:pt x="145" y="424"/>
                    <a:pt x="143" y="423"/>
                  </a:cubicBezTo>
                  <a:cubicBezTo>
                    <a:pt x="143" y="423"/>
                    <a:pt x="146" y="425"/>
                    <a:pt x="145" y="425"/>
                  </a:cubicBezTo>
                  <a:cubicBezTo>
                    <a:pt x="144" y="424"/>
                    <a:pt x="143" y="423"/>
                    <a:pt x="142" y="422"/>
                  </a:cubicBezTo>
                  <a:cubicBezTo>
                    <a:pt x="144" y="424"/>
                    <a:pt x="140" y="421"/>
                    <a:pt x="141" y="421"/>
                  </a:cubicBezTo>
                  <a:cubicBezTo>
                    <a:pt x="138" y="419"/>
                    <a:pt x="138" y="418"/>
                    <a:pt x="135" y="416"/>
                  </a:cubicBezTo>
                  <a:cubicBezTo>
                    <a:pt x="135" y="416"/>
                    <a:pt x="137" y="418"/>
                    <a:pt x="140" y="421"/>
                  </a:cubicBezTo>
                  <a:cubicBezTo>
                    <a:pt x="140" y="421"/>
                    <a:pt x="141" y="422"/>
                    <a:pt x="143" y="424"/>
                  </a:cubicBezTo>
                  <a:cubicBezTo>
                    <a:pt x="144" y="425"/>
                    <a:pt x="146" y="426"/>
                    <a:pt x="146" y="427"/>
                  </a:cubicBezTo>
                  <a:cubicBezTo>
                    <a:pt x="148" y="429"/>
                    <a:pt x="148" y="428"/>
                    <a:pt x="150" y="430"/>
                  </a:cubicBezTo>
                  <a:cubicBezTo>
                    <a:pt x="150" y="429"/>
                    <a:pt x="150" y="429"/>
                    <a:pt x="150" y="429"/>
                  </a:cubicBezTo>
                  <a:cubicBezTo>
                    <a:pt x="148" y="428"/>
                    <a:pt x="149" y="429"/>
                    <a:pt x="146" y="427"/>
                  </a:cubicBezTo>
                  <a:cubicBezTo>
                    <a:pt x="146" y="426"/>
                    <a:pt x="144" y="425"/>
                    <a:pt x="144" y="424"/>
                  </a:cubicBezTo>
                  <a:cubicBezTo>
                    <a:pt x="146" y="426"/>
                    <a:pt x="146" y="426"/>
                    <a:pt x="149" y="428"/>
                  </a:cubicBezTo>
                  <a:cubicBezTo>
                    <a:pt x="149" y="428"/>
                    <a:pt x="152" y="431"/>
                    <a:pt x="152" y="431"/>
                  </a:cubicBezTo>
                  <a:cubicBezTo>
                    <a:pt x="151" y="430"/>
                    <a:pt x="147" y="426"/>
                    <a:pt x="145" y="424"/>
                  </a:cubicBezTo>
                  <a:cubicBezTo>
                    <a:pt x="148" y="427"/>
                    <a:pt x="152" y="430"/>
                    <a:pt x="155" y="433"/>
                  </a:cubicBezTo>
                  <a:cubicBezTo>
                    <a:pt x="156" y="434"/>
                    <a:pt x="155" y="433"/>
                    <a:pt x="156" y="434"/>
                  </a:cubicBezTo>
                  <a:cubicBezTo>
                    <a:pt x="156" y="434"/>
                    <a:pt x="157" y="435"/>
                    <a:pt x="157" y="435"/>
                  </a:cubicBezTo>
                  <a:cubicBezTo>
                    <a:pt x="156" y="434"/>
                    <a:pt x="154" y="432"/>
                    <a:pt x="155" y="433"/>
                  </a:cubicBezTo>
                  <a:cubicBezTo>
                    <a:pt x="157" y="434"/>
                    <a:pt x="159" y="436"/>
                    <a:pt x="161" y="437"/>
                  </a:cubicBezTo>
                  <a:cubicBezTo>
                    <a:pt x="160" y="437"/>
                    <a:pt x="158" y="436"/>
                    <a:pt x="158" y="436"/>
                  </a:cubicBezTo>
                  <a:cubicBezTo>
                    <a:pt x="159" y="436"/>
                    <a:pt x="160" y="437"/>
                    <a:pt x="160" y="438"/>
                  </a:cubicBezTo>
                  <a:cubicBezTo>
                    <a:pt x="161" y="438"/>
                    <a:pt x="162" y="438"/>
                    <a:pt x="164" y="440"/>
                  </a:cubicBezTo>
                  <a:cubicBezTo>
                    <a:pt x="160" y="437"/>
                    <a:pt x="170" y="444"/>
                    <a:pt x="168" y="443"/>
                  </a:cubicBezTo>
                  <a:cubicBezTo>
                    <a:pt x="169" y="444"/>
                    <a:pt x="170" y="444"/>
                    <a:pt x="172" y="446"/>
                  </a:cubicBezTo>
                  <a:cubicBezTo>
                    <a:pt x="171" y="446"/>
                    <a:pt x="173" y="447"/>
                    <a:pt x="174" y="448"/>
                  </a:cubicBezTo>
                  <a:cubicBezTo>
                    <a:pt x="171" y="446"/>
                    <a:pt x="166" y="443"/>
                    <a:pt x="163" y="440"/>
                  </a:cubicBezTo>
                  <a:cubicBezTo>
                    <a:pt x="159" y="437"/>
                    <a:pt x="156" y="435"/>
                    <a:pt x="155" y="434"/>
                  </a:cubicBezTo>
                  <a:cubicBezTo>
                    <a:pt x="150" y="430"/>
                    <a:pt x="149" y="429"/>
                    <a:pt x="146" y="427"/>
                  </a:cubicBezTo>
                  <a:cubicBezTo>
                    <a:pt x="146" y="427"/>
                    <a:pt x="146" y="427"/>
                    <a:pt x="146" y="427"/>
                  </a:cubicBezTo>
                  <a:cubicBezTo>
                    <a:pt x="148" y="429"/>
                    <a:pt x="147" y="429"/>
                    <a:pt x="149" y="430"/>
                  </a:cubicBezTo>
                  <a:cubicBezTo>
                    <a:pt x="148" y="429"/>
                    <a:pt x="148" y="429"/>
                    <a:pt x="149" y="429"/>
                  </a:cubicBezTo>
                  <a:cubicBezTo>
                    <a:pt x="150" y="431"/>
                    <a:pt x="152" y="432"/>
                    <a:pt x="153" y="433"/>
                  </a:cubicBezTo>
                  <a:cubicBezTo>
                    <a:pt x="153" y="432"/>
                    <a:pt x="151" y="431"/>
                    <a:pt x="149" y="430"/>
                  </a:cubicBezTo>
                  <a:cubicBezTo>
                    <a:pt x="150" y="431"/>
                    <a:pt x="154" y="434"/>
                    <a:pt x="156" y="436"/>
                  </a:cubicBezTo>
                  <a:cubicBezTo>
                    <a:pt x="155" y="435"/>
                    <a:pt x="153" y="434"/>
                    <a:pt x="153" y="433"/>
                  </a:cubicBezTo>
                  <a:cubicBezTo>
                    <a:pt x="154" y="434"/>
                    <a:pt x="155" y="435"/>
                    <a:pt x="156" y="436"/>
                  </a:cubicBezTo>
                  <a:cubicBezTo>
                    <a:pt x="158" y="437"/>
                    <a:pt x="159" y="437"/>
                    <a:pt x="160" y="438"/>
                  </a:cubicBezTo>
                  <a:cubicBezTo>
                    <a:pt x="162" y="440"/>
                    <a:pt x="164" y="441"/>
                    <a:pt x="166" y="443"/>
                  </a:cubicBezTo>
                  <a:cubicBezTo>
                    <a:pt x="168" y="444"/>
                    <a:pt x="170" y="445"/>
                    <a:pt x="171" y="446"/>
                  </a:cubicBezTo>
                  <a:cubicBezTo>
                    <a:pt x="172" y="447"/>
                    <a:pt x="173" y="448"/>
                    <a:pt x="173" y="448"/>
                  </a:cubicBezTo>
                  <a:cubicBezTo>
                    <a:pt x="174" y="449"/>
                    <a:pt x="176" y="451"/>
                    <a:pt x="178" y="451"/>
                  </a:cubicBezTo>
                  <a:cubicBezTo>
                    <a:pt x="177" y="451"/>
                    <a:pt x="175" y="450"/>
                    <a:pt x="176" y="450"/>
                  </a:cubicBezTo>
                  <a:cubicBezTo>
                    <a:pt x="179" y="452"/>
                    <a:pt x="175" y="449"/>
                    <a:pt x="176" y="450"/>
                  </a:cubicBezTo>
                  <a:cubicBezTo>
                    <a:pt x="180" y="452"/>
                    <a:pt x="180" y="452"/>
                    <a:pt x="180" y="452"/>
                  </a:cubicBezTo>
                  <a:cubicBezTo>
                    <a:pt x="180" y="452"/>
                    <a:pt x="177" y="450"/>
                    <a:pt x="177" y="449"/>
                  </a:cubicBezTo>
                  <a:cubicBezTo>
                    <a:pt x="179" y="451"/>
                    <a:pt x="182" y="453"/>
                    <a:pt x="185" y="455"/>
                  </a:cubicBezTo>
                  <a:cubicBezTo>
                    <a:pt x="188" y="457"/>
                    <a:pt x="190" y="458"/>
                    <a:pt x="190" y="458"/>
                  </a:cubicBezTo>
                  <a:cubicBezTo>
                    <a:pt x="192" y="459"/>
                    <a:pt x="192" y="459"/>
                    <a:pt x="192" y="459"/>
                  </a:cubicBezTo>
                  <a:cubicBezTo>
                    <a:pt x="193" y="460"/>
                    <a:pt x="190" y="458"/>
                    <a:pt x="192" y="460"/>
                  </a:cubicBezTo>
                  <a:cubicBezTo>
                    <a:pt x="192" y="460"/>
                    <a:pt x="193" y="460"/>
                    <a:pt x="195" y="461"/>
                  </a:cubicBezTo>
                  <a:cubicBezTo>
                    <a:pt x="195" y="461"/>
                    <a:pt x="198" y="463"/>
                    <a:pt x="200" y="464"/>
                  </a:cubicBezTo>
                  <a:cubicBezTo>
                    <a:pt x="197" y="463"/>
                    <a:pt x="191" y="459"/>
                    <a:pt x="186" y="457"/>
                  </a:cubicBezTo>
                  <a:cubicBezTo>
                    <a:pt x="186" y="457"/>
                    <a:pt x="185" y="456"/>
                    <a:pt x="185" y="456"/>
                  </a:cubicBezTo>
                  <a:cubicBezTo>
                    <a:pt x="183" y="456"/>
                    <a:pt x="188" y="458"/>
                    <a:pt x="186" y="457"/>
                  </a:cubicBezTo>
                  <a:cubicBezTo>
                    <a:pt x="184" y="456"/>
                    <a:pt x="185" y="457"/>
                    <a:pt x="183" y="456"/>
                  </a:cubicBezTo>
                  <a:cubicBezTo>
                    <a:pt x="183" y="455"/>
                    <a:pt x="181" y="454"/>
                    <a:pt x="178" y="452"/>
                  </a:cubicBezTo>
                  <a:cubicBezTo>
                    <a:pt x="178" y="452"/>
                    <a:pt x="180" y="453"/>
                    <a:pt x="181" y="454"/>
                  </a:cubicBezTo>
                  <a:cubicBezTo>
                    <a:pt x="178" y="452"/>
                    <a:pt x="175" y="451"/>
                    <a:pt x="173" y="449"/>
                  </a:cubicBezTo>
                  <a:cubicBezTo>
                    <a:pt x="171" y="448"/>
                    <a:pt x="168" y="446"/>
                    <a:pt x="165" y="444"/>
                  </a:cubicBezTo>
                  <a:cubicBezTo>
                    <a:pt x="164" y="444"/>
                    <a:pt x="161" y="441"/>
                    <a:pt x="162" y="442"/>
                  </a:cubicBezTo>
                  <a:cubicBezTo>
                    <a:pt x="161" y="441"/>
                    <a:pt x="159" y="439"/>
                    <a:pt x="162" y="441"/>
                  </a:cubicBezTo>
                  <a:cubicBezTo>
                    <a:pt x="159" y="440"/>
                    <a:pt x="157" y="438"/>
                    <a:pt x="158" y="439"/>
                  </a:cubicBezTo>
                  <a:cubicBezTo>
                    <a:pt x="159" y="440"/>
                    <a:pt x="157" y="439"/>
                    <a:pt x="160" y="441"/>
                  </a:cubicBezTo>
                  <a:cubicBezTo>
                    <a:pt x="159" y="441"/>
                    <a:pt x="158" y="440"/>
                    <a:pt x="156" y="439"/>
                  </a:cubicBezTo>
                  <a:cubicBezTo>
                    <a:pt x="155" y="437"/>
                    <a:pt x="157" y="439"/>
                    <a:pt x="156" y="438"/>
                  </a:cubicBezTo>
                  <a:cubicBezTo>
                    <a:pt x="154" y="436"/>
                    <a:pt x="154" y="437"/>
                    <a:pt x="152" y="435"/>
                  </a:cubicBezTo>
                  <a:cubicBezTo>
                    <a:pt x="150" y="433"/>
                    <a:pt x="153" y="436"/>
                    <a:pt x="151" y="435"/>
                  </a:cubicBezTo>
                  <a:cubicBezTo>
                    <a:pt x="150" y="433"/>
                    <a:pt x="148" y="432"/>
                    <a:pt x="147" y="431"/>
                  </a:cubicBezTo>
                  <a:cubicBezTo>
                    <a:pt x="145" y="430"/>
                    <a:pt x="143" y="428"/>
                    <a:pt x="141" y="426"/>
                  </a:cubicBezTo>
                  <a:cubicBezTo>
                    <a:pt x="138" y="424"/>
                    <a:pt x="136" y="422"/>
                    <a:pt x="134" y="420"/>
                  </a:cubicBezTo>
                  <a:cubicBezTo>
                    <a:pt x="134" y="420"/>
                    <a:pt x="133" y="419"/>
                    <a:pt x="132" y="418"/>
                  </a:cubicBezTo>
                  <a:cubicBezTo>
                    <a:pt x="133" y="419"/>
                    <a:pt x="134" y="420"/>
                    <a:pt x="134" y="421"/>
                  </a:cubicBezTo>
                  <a:cubicBezTo>
                    <a:pt x="132" y="418"/>
                    <a:pt x="131" y="418"/>
                    <a:pt x="129" y="416"/>
                  </a:cubicBezTo>
                  <a:cubicBezTo>
                    <a:pt x="129" y="416"/>
                    <a:pt x="126" y="413"/>
                    <a:pt x="125" y="412"/>
                  </a:cubicBezTo>
                  <a:cubicBezTo>
                    <a:pt x="125" y="412"/>
                    <a:pt x="126" y="413"/>
                    <a:pt x="124" y="412"/>
                  </a:cubicBezTo>
                  <a:cubicBezTo>
                    <a:pt x="123" y="411"/>
                    <a:pt x="123" y="411"/>
                    <a:pt x="123" y="411"/>
                  </a:cubicBezTo>
                  <a:cubicBezTo>
                    <a:pt x="123" y="410"/>
                    <a:pt x="124" y="411"/>
                    <a:pt x="124" y="411"/>
                  </a:cubicBezTo>
                  <a:cubicBezTo>
                    <a:pt x="122" y="409"/>
                    <a:pt x="124" y="411"/>
                    <a:pt x="122" y="409"/>
                  </a:cubicBezTo>
                  <a:cubicBezTo>
                    <a:pt x="121" y="409"/>
                    <a:pt x="123" y="410"/>
                    <a:pt x="122" y="410"/>
                  </a:cubicBezTo>
                  <a:cubicBezTo>
                    <a:pt x="120" y="408"/>
                    <a:pt x="117" y="405"/>
                    <a:pt x="114" y="402"/>
                  </a:cubicBezTo>
                  <a:cubicBezTo>
                    <a:pt x="114" y="402"/>
                    <a:pt x="112" y="400"/>
                    <a:pt x="111" y="399"/>
                  </a:cubicBezTo>
                  <a:cubicBezTo>
                    <a:pt x="110" y="398"/>
                    <a:pt x="111" y="398"/>
                    <a:pt x="109" y="397"/>
                  </a:cubicBezTo>
                  <a:cubicBezTo>
                    <a:pt x="109" y="397"/>
                    <a:pt x="109" y="396"/>
                    <a:pt x="109" y="396"/>
                  </a:cubicBezTo>
                  <a:cubicBezTo>
                    <a:pt x="109" y="397"/>
                    <a:pt x="110" y="398"/>
                    <a:pt x="110" y="398"/>
                  </a:cubicBezTo>
                  <a:cubicBezTo>
                    <a:pt x="109" y="397"/>
                    <a:pt x="107" y="395"/>
                    <a:pt x="105" y="393"/>
                  </a:cubicBezTo>
                  <a:cubicBezTo>
                    <a:pt x="103" y="391"/>
                    <a:pt x="101" y="389"/>
                    <a:pt x="100" y="387"/>
                  </a:cubicBezTo>
                  <a:cubicBezTo>
                    <a:pt x="99" y="386"/>
                    <a:pt x="94" y="382"/>
                    <a:pt x="96" y="383"/>
                  </a:cubicBezTo>
                  <a:cubicBezTo>
                    <a:pt x="95" y="382"/>
                    <a:pt x="93" y="379"/>
                    <a:pt x="93" y="379"/>
                  </a:cubicBezTo>
                  <a:cubicBezTo>
                    <a:pt x="94" y="381"/>
                    <a:pt x="95" y="381"/>
                    <a:pt x="97" y="383"/>
                  </a:cubicBezTo>
                  <a:cubicBezTo>
                    <a:pt x="97" y="383"/>
                    <a:pt x="98" y="384"/>
                    <a:pt x="98" y="384"/>
                  </a:cubicBezTo>
                  <a:cubicBezTo>
                    <a:pt x="96" y="382"/>
                    <a:pt x="99" y="385"/>
                    <a:pt x="97" y="382"/>
                  </a:cubicBezTo>
                  <a:cubicBezTo>
                    <a:pt x="95" y="380"/>
                    <a:pt x="98" y="384"/>
                    <a:pt x="96" y="382"/>
                  </a:cubicBezTo>
                  <a:cubicBezTo>
                    <a:pt x="95" y="381"/>
                    <a:pt x="94" y="380"/>
                    <a:pt x="94" y="380"/>
                  </a:cubicBezTo>
                  <a:cubicBezTo>
                    <a:pt x="95" y="380"/>
                    <a:pt x="95" y="380"/>
                    <a:pt x="95" y="380"/>
                  </a:cubicBezTo>
                  <a:cubicBezTo>
                    <a:pt x="94" y="379"/>
                    <a:pt x="91" y="376"/>
                    <a:pt x="91" y="375"/>
                  </a:cubicBezTo>
                  <a:cubicBezTo>
                    <a:pt x="91" y="376"/>
                    <a:pt x="93" y="378"/>
                    <a:pt x="94" y="379"/>
                  </a:cubicBezTo>
                  <a:cubicBezTo>
                    <a:pt x="94" y="379"/>
                    <a:pt x="92" y="378"/>
                    <a:pt x="93" y="378"/>
                  </a:cubicBezTo>
                  <a:cubicBezTo>
                    <a:pt x="91" y="376"/>
                    <a:pt x="92" y="378"/>
                    <a:pt x="90" y="375"/>
                  </a:cubicBezTo>
                  <a:cubicBezTo>
                    <a:pt x="90" y="375"/>
                    <a:pt x="90" y="376"/>
                    <a:pt x="90" y="375"/>
                  </a:cubicBezTo>
                  <a:cubicBezTo>
                    <a:pt x="88" y="373"/>
                    <a:pt x="90" y="375"/>
                    <a:pt x="88" y="373"/>
                  </a:cubicBezTo>
                  <a:cubicBezTo>
                    <a:pt x="87" y="371"/>
                    <a:pt x="87" y="371"/>
                    <a:pt x="87" y="371"/>
                  </a:cubicBezTo>
                  <a:cubicBezTo>
                    <a:pt x="85" y="369"/>
                    <a:pt x="81" y="363"/>
                    <a:pt x="83" y="367"/>
                  </a:cubicBezTo>
                  <a:cubicBezTo>
                    <a:pt x="82" y="365"/>
                    <a:pt x="81" y="364"/>
                    <a:pt x="81" y="363"/>
                  </a:cubicBezTo>
                  <a:cubicBezTo>
                    <a:pt x="82" y="365"/>
                    <a:pt x="81" y="364"/>
                    <a:pt x="81" y="363"/>
                  </a:cubicBezTo>
                  <a:cubicBezTo>
                    <a:pt x="78" y="360"/>
                    <a:pt x="77" y="357"/>
                    <a:pt x="75" y="355"/>
                  </a:cubicBezTo>
                  <a:cubicBezTo>
                    <a:pt x="74" y="354"/>
                    <a:pt x="76" y="357"/>
                    <a:pt x="75" y="355"/>
                  </a:cubicBezTo>
                  <a:cubicBezTo>
                    <a:pt x="75" y="355"/>
                    <a:pt x="74" y="354"/>
                    <a:pt x="73" y="352"/>
                  </a:cubicBezTo>
                  <a:cubicBezTo>
                    <a:pt x="73" y="352"/>
                    <a:pt x="73" y="352"/>
                    <a:pt x="73" y="351"/>
                  </a:cubicBezTo>
                  <a:cubicBezTo>
                    <a:pt x="72" y="350"/>
                    <a:pt x="71" y="348"/>
                    <a:pt x="70" y="347"/>
                  </a:cubicBezTo>
                  <a:cubicBezTo>
                    <a:pt x="69" y="346"/>
                    <a:pt x="69" y="345"/>
                    <a:pt x="68" y="344"/>
                  </a:cubicBezTo>
                  <a:cubicBezTo>
                    <a:pt x="69" y="345"/>
                    <a:pt x="71" y="348"/>
                    <a:pt x="71" y="348"/>
                  </a:cubicBezTo>
                  <a:cubicBezTo>
                    <a:pt x="69" y="345"/>
                    <a:pt x="68" y="343"/>
                    <a:pt x="66" y="341"/>
                  </a:cubicBezTo>
                  <a:cubicBezTo>
                    <a:pt x="66" y="341"/>
                    <a:pt x="66" y="341"/>
                    <a:pt x="66" y="341"/>
                  </a:cubicBezTo>
                  <a:cubicBezTo>
                    <a:pt x="64" y="338"/>
                    <a:pt x="63" y="336"/>
                    <a:pt x="63" y="335"/>
                  </a:cubicBezTo>
                  <a:cubicBezTo>
                    <a:pt x="64" y="338"/>
                    <a:pt x="66" y="341"/>
                    <a:pt x="66" y="339"/>
                  </a:cubicBezTo>
                  <a:cubicBezTo>
                    <a:pt x="64" y="337"/>
                    <a:pt x="63" y="334"/>
                    <a:pt x="62" y="333"/>
                  </a:cubicBezTo>
                  <a:cubicBezTo>
                    <a:pt x="61" y="332"/>
                    <a:pt x="63" y="335"/>
                    <a:pt x="62" y="333"/>
                  </a:cubicBezTo>
                  <a:cubicBezTo>
                    <a:pt x="60" y="330"/>
                    <a:pt x="56" y="324"/>
                    <a:pt x="55" y="321"/>
                  </a:cubicBezTo>
                  <a:cubicBezTo>
                    <a:pt x="55" y="322"/>
                    <a:pt x="57" y="325"/>
                    <a:pt x="57" y="325"/>
                  </a:cubicBezTo>
                  <a:cubicBezTo>
                    <a:pt x="55" y="322"/>
                    <a:pt x="54" y="320"/>
                    <a:pt x="52" y="317"/>
                  </a:cubicBezTo>
                  <a:cubicBezTo>
                    <a:pt x="51" y="314"/>
                    <a:pt x="50" y="312"/>
                    <a:pt x="49" y="310"/>
                  </a:cubicBezTo>
                  <a:cubicBezTo>
                    <a:pt x="49" y="311"/>
                    <a:pt x="50" y="313"/>
                    <a:pt x="51" y="314"/>
                  </a:cubicBezTo>
                  <a:cubicBezTo>
                    <a:pt x="49" y="311"/>
                    <a:pt x="47" y="307"/>
                    <a:pt x="45" y="302"/>
                  </a:cubicBezTo>
                  <a:cubicBezTo>
                    <a:pt x="46" y="303"/>
                    <a:pt x="46" y="303"/>
                    <a:pt x="46" y="303"/>
                  </a:cubicBezTo>
                  <a:cubicBezTo>
                    <a:pt x="44" y="300"/>
                    <a:pt x="44" y="300"/>
                    <a:pt x="43" y="298"/>
                  </a:cubicBezTo>
                  <a:cubicBezTo>
                    <a:pt x="44" y="300"/>
                    <a:pt x="45" y="301"/>
                    <a:pt x="45" y="302"/>
                  </a:cubicBezTo>
                  <a:cubicBezTo>
                    <a:pt x="44" y="301"/>
                    <a:pt x="45" y="302"/>
                    <a:pt x="44" y="301"/>
                  </a:cubicBezTo>
                  <a:cubicBezTo>
                    <a:pt x="43" y="298"/>
                    <a:pt x="41" y="293"/>
                    <a:pt x="41" y="292"/>
                  </a:cubicBezTo>
                  <a:cubicBezTo>
                    <a:pt x="40" y="292"/>
                    <a:pt x="42" y="296"/>
                    <a:pt x="43" y="298"/>
                  </a:cubicBezTo>
                  <a:cubicBezTo>
                    <a:pt x="41" y="294"/>
                    <a:pt x="41" y="293"/>
                    <a:pt x="39" y="290"/>
                  </a:cubicBezTo>
                  <a:cubicBezTo>
                    <a:pt x="39" y="290"/>
                    <a:pt x="41" y="293"/>
                    <a:pt x="40" y="293"/>
                  </a:cubicBezTo>
                  <a:cubicBezTo>
                    <a:pt x="42" y="296"/>
                    <a:pt x="43" y="299"/>
                    <a:pt x="45" y="302"/>
                  </a:cubicBezTo>
                  <a:cubicBezTo>
                    <a:pt x="46" y="305"/>
                    <a:pt x="47" y="308"/>
                    <a:pt x="48" y="310"/>
                  </a:cubicBezTo>
                  <a:cubicBezTo>
                    <a:pt x="46" y="305"/>
                    <a:pt x="47" y="308"/>
                    <a:pt x="46" y="306"/>
                  </a:cubicBezTo>
                  <a:cubicBezTo>
                    <a:pt x="45" y="304"/>
                    <a:pt x="43" y="300"/>
                    <a:pt x="43" y="299"/>
                  </a:cubicBezTo>
                  <a:cubicBezTo>
                    <a:pt x="43" y="300"/>
                    <a:pt x="43" y="300"/>
                    <a:pt x="43" y="300"/>
                  </a:cubicBezTo>
                  <a:cubicBezTo>
                    <a:pt x="42" y="298"/>
                    <a:pt x="40" y="293"/>
                    <a:pt x="40" y="294"/>
                  </a:cubicBezTo>
                  <a:cubicBezTo>
                    <a:pt x="41" y="295"/>
                    <a:pt x="41" y="296"/>
                    <a:pt x="41" y="297"/>
                  </a:cubicBezTo>
                  <a:cubicBezTo>
                    <a:pt x="38" y="290"/>
                    <a:pt x="37" y="286"/>
                    <a:pt x="35" y="282"/>
                  </a:cubicBezTo>
                  <a:cubicBezTo>
                    <a:pt x="35" y="281"/>
                    <a:pt x="31" y="271"/>
                    <a:pt x="31" y="270"/>
                  </a:cubicBezTo>
                  <a:cubicBezTo>
                    <a:pt x="34" y="277"/>
                    <a:pt x="35" y="281"/>
                    <a:pt x="37" y="286"/>
                  </a:cubicBezTo>
                  <a:cubicBezTo>
                    <a:pt x="37" y="285"/>
                    <a:pt x="38" y="289"/>
                    <a:pt x="39" y="290"/>
                  </a:cubicBezTo>
                  <a:cubicBezTo>
                    <a:pt x="38" y="286"/>
                    <a:pt x="35" y="280"/>
                    <a:pt x="34" y="276"/>
                  </a:cubicBezTo>
                  <a:cubicBezTo>
                    <a:pt x="34" y="276"/>
                    <a:pt x="33" y="275"/>
                    <a:pt x="34" y="275"/>
                  </a:cubicBezTo>
                  <a:cubicBezTo>
                    <a:pt x="35" y="278"/>
                    <a:pt x="35" y="278"/>
                    <a:pt x="36" y="281"/>
                  </a:cubicBezTo>
                  <a:cubicBezTo>
                    <a:pt x="36" y="280"/>
                    <a:pt x="36" y="281"/>
                    <a:pt x="35" y="279"/>
                  </a:cubicBezTo>
                  <a:cubicBezTo>
                    <a:pt x="35" y="279"/>
                    <a:pt x="36" y="280"/>
                    <a:pt x="35" y="280"/>
                  </a:cubicBezTo>
                  <a:cubicBezTo>
                    <a:pt x="35" y="278"/>
                    <a:pt x="34" y="276"/>
                    <a:pt x="33" y="274"/>
                  </a:cubicBezTo>
                  <a:cubicBezTo>
                    <a:pt x="33" y="272"/>
                    <a:pt x="34" y="273"/>
                    <a:pt x="34" y="273"/>
                  </a:cubicBezTo>
                  <a:cubicBezTo>
                    <a:pt x="35" y="274"/>
                    <a:pt x="34" y="274"/>
                    <a:pt x="35" y="276"/>
                  </a:cubicBezTo>
                  <a:cubicBezTo>
                    <a:pt x="35" y="275"/>
                    <a:pt x="37" y="279"/>
                    <a:pt x="38" y="282"/>
                  </a:cubicBezTo>
                  <a:cubicBezTo>
                    <a:pt x="37" y="279"/>
                    <a:pt x="37" y="279"/>
                    <a:pt x="36" y="275"/>
                  </a:cubicBezTo>
                  <a:cubicBezTo>
                    <a:pt x="36" y="275"/>
                    <a:pt x="36" y="276"/>
                    <a:pt x="36" y="275"/>
                  </a:cubicBezTo>
                  <a:cubicBezTo>
                    <a:pt x="36" y="275"/>
                    <a:pt x="34" y="271"/>
                    <a:pt x="34" y="272"/>
                  </a:cubicBezTo>
                  <a:cubicBezTo>
                    <a:pt x="35" y="274"/>
                    <a:pt x="36" y="275"/>
                    <a:pt x="36" y="276"/>
                  </a:cubicBezTo>
                  <a:cubicBezTo>
                    <a:pt x="35" y="275"/>
                    <a:pt x="35" y="275"/>
                    <a:pt x="35" y="275"/>
                  </a:cubicBezTo>
                  <a:cubicBezTo>
                    <a:pt x="34" y="272"/>
                    <a:pt x="34" y="272"/>
                    <a:pt x="34" y="271"/>
                  </a:cubicBezTo>
                  <a:cubicBezTo>
                    <a:pt x="34" y="270"/>
                    <a:pt x="34" y="271"/>
                    <a:pt x="33" y="270"/>
                  </a:cubicBezTo>
                  <a:cubicBezTo>
                    <a:pt x="33" y="270"/>
                    <a:pt x="34" y="273"/>
                    <a:pt x="34" y="273"/>
                  </a:cubicBezTo>
                  <a:cubicBezTo>
                    <a:pt x="33" y="271"/>
                    <a:pt x="33" y="271"/>
                    <a:pt x="32" y="271"/>
                  </a:cubicBezTo>
                  <a:cubicBezTo>
                    <a:pt x="32" y="270"/>
                    <a:pt x="31" y="269"/>
                    <a:pt x="30" y="266"/>
                  </a:cubicBezTo>
                  <a:cubicBezTo>
                    <a:pt x="30" y="264"/>
                    <a:pt x="29" y="260"/>
                    <a:pt x="28" y="256"/>
                  </a:cubicBezTo>
                  <a:cubicBezTo>
                    <a:pt x="28" y="256"/>
                    <a:pt x="28" y="256"/>
                    <a:pt x="28" y="257"/>
                  </a:cubicBezTo>
                  <a:cubicBezTo>
                    <a:pt x="27" y="255"/>
                    <a:pt x="26" y="248"/>
                    <a:pt x="25" y="248"/>
                  </a:cubicBezTo>
                  <a:cubicBezTo>
                    <a:pt x="25" y="249"/>
                    <a:pt x="26" y="250"/>
                    <a:pt x="27" y="252"/>
                  </a:cubicBezTo>
                  <a:cubicBezTo>
                    <a:pt x="26" y="252"/>
                    <a:pt x="27" y="255"/>
                    <a:pt x="27" y="255"/>
                  </a:cubicBezTo>
                  <a:cubicBezTo>
                    <a:pt x="25" y="248"/>
                    <a:pt x="25" y="247"/>
                    <a:pt x="25" y="246"/>
                  </a:cubicBezTo>
                  <a:cubicBezTo>
                    <a:pt x="24" y="242"/>
                    <a:pt x="23" y="239"/>
                    <a:pt x="23" y="236"/>
                  </a:cubicBezTo>
                  <a:cubicBezTo>
                    <a:pt x="22" y="233"/>
                    <a:pt x="21" y="229"/>
                    <a:pt x="20" y="224"/>
                  </a:cubicBezTo>
                  <a:cubicBezTo>
                    <a:pt x="20" y="223"/>
                    <a:pt x="20" y="226"/>
                    <a:pt x="20" y="224"/>
                  </a:cubicBezTo>
                  <a:cubicBezTo>
                    <a:pt x="19" y="221"/>
                    <a:pt x="19" y="221"/>
                    <a:pt x="19" y="217"/>
                  </a:cubicBezTo>
                  <a:cubicBezTo>
                    <a:pt x="19" y="218"/>
                    <a:pt x="19" y="218"/>
                    <a:pt x="19" y="216"/>
                  </a:cubicBezTo>
                  <a:cubicBezTo>
                    <a:pt x="18" y="214"/>
                    <a:pt x="18" y="212"/>
                    <a:pt x="18" y="211"/>
                  </a:cubicBezTo>
                  <a:cubicBezTo>
                    <a:pt x="17" y="209"/>
                    <a:pt x="18" y="209"/>
                    <a:pt x="18" y="208"/>
                  </a:cubicBezTo>
                  <a:cubicBezTo>
                    <a:pt x="17" y="207"/>
                    <a:pt x="17" y="207"/>
                    <a:pt x="17" y="206"/>
                  </a:cubicBezTo>
                  <a:cubicBezTo>
                    <a:pt x="17" y="210"/>
                    <a:pt x="18" y="214"/>
                    <a:pt x="18" y="213"/>
                  </a:cubicBezTo>
                  <a:cubicBezTo>
                    <a:pt x="18" y="215"/>
                    <a:pt x="19" y="220"/>
                    <a:pt x="19" y="221"/>
                  </a:cubicBezTo>
                  <a:cubicBezTo>
                    <a:pt x="18" y="219"/>
                    <a:pt x="15" y="200"/>
                    <a:pt x="17" y="206"/>
                  </a:cubicBezTo>
                  <a:cubicBezTo>
                    <a:pt x="17" y="205"/>
                    <a:pt x="16" y="203"/>
                    <a:pt x="16" y="202"/>
                  </a:cubicBezTo>
                  <a:cubicBezTo>
                    <a:pt x="16" y="202"/>
                    <a:pt x="16" y="202"/>
                    <a:pt x="16" y="201"/>
                  </a:cubicBezTo>
                  <a:cubicBezTo>
                    <a:pt x="16" y="204"/>
                    <a:pt x="16" y="204"/>
                    <a:pt x="16" y="205"/>
                  </a:cubicBezTo>
                  <a:cubicBezTo>
                    <a:pt x="16" y="208"/>
                    <a:pt x="17" y="208"/>
                    <a:pt x="17" y="210"/>
                  </a:cubicBezTo>
                  <a:cubicBezTo>
                    <a:pt x="17" y="210"/>
                    <a:pt x="17" y="210"/>
                    <a:pt x="17" y="210"/>
                  </a:cubicBezTo>
                  <a:cubicBezTo>
                    <a:pt x="16" y="208"/>
                    <a:pt x="16" y="207"/>
                    <a:pt x="16" y="206"/>
                  </a:cubicBezTo>
                  <a:cubicBezTo>
                    <a:pt x="16" y="210"/>
                    <a:pt x="17" y="212"/>
                    <a:pt x="18" y="218"/>
                  </a:cubicBezTo>
                  <a:cubicBezTo>
                    <a:pt x="17" y="213"/>
                    <a:pt x="18" y="217"/>
                    <a:pt x="17" y="216"/>
                  </a:cubicBezTo>
                  <a:cubicBezTo>
                    <a:pt x="18" y="220"/>
                    <a:pt x="19" y="232"/>
                    <a:pt x="17" y="222"/>
                  </a:cubicBezTo>
                  <a:cubicBezTo>
                    <a:pt x="17" y="222"/>
                    <a:pt x="17" y="224"/>
                    <a:pt x="18" y="225"/>
                  </a:cubicBezTo>
                  <a:cubicBezTo>
                    <a:pt x="18" y="225"/>
                    <a:pt x="18" y="225"/>
                    <a:pt x="18" y="228"/>
                  </a:cubicBezTo>
                  <a:cubicBezTo>
                    <a:pt x="19" y="228"/>
                    <a:pt x="19" y="226"/>
                    <a:pt x="19" y="228"/>
                  </a:cubicBezTo>
                  <a:cubicBezTo>
                    <a:pt x="19" y="230"/>
                    <a:pt x="20" y="233"/>
                    <a:pt x="21" y="234"/>
                  </a:cubicBezTo>
                  <a:cubicBezTo>
                    <a:pt x="21" y="238"/>
                    <a:pt x="22" y="241"/>
                    <a:pt x="23" y="245"/>
                  </a:cubicBezTo>
                  <a:cubicBezTo>
                    <a:pt x="24" y="248"/>
                    <a:pt x="25" y="252"/>
                    <a:pt x="26" y="256"/>
                  </a:cubicBezTo>
                  <a:cubicBezTo>
                    <a:pt x="28" y="263"/>
                    <a:pt x="30" y="270"/>
                    <a:pt x="33" y="277"/>
                  </a:cubicBezTo>
                  <a:cubicBezTo>
                    <a:pt x="32" y="274"/>
                    <a:pt x="32" y="274"/>
                    <a:pt x="31" y="271"/>
                  </a:cubicBezTo>
                  <a:cubicBezTo>
                    <a:pt x="30" y="272"/>
                    <a:pt x="29" y="267"/>
                    <a:pt x="29" y="267"/>
                  </a:cubicBezTo>
                  <a:cubicBezTo>
                    <a:pt x="30" y="269"/>
                    <a:pt x="28" y="264"/>
                    <a:pt x="29" y="267"/>
                  </a:cubicBezTo>
                  <a:cubicBezTo>
                    <a:pt x="27" y="261"/>
                    <a:pt x="25" y="256"/>
                    <a:pt x="24" y="252"/>
                  </a:cubicBezTo>
                  <a:cubicBezTo>
                    <a:pt x="26" y="258"/>
                    <a:pt x="23" y="250"/>
                    <a:pt x="24" y="254"/>
                  </a:cubicBezTo>
                  <a:cubicBezTo>
                    <a:pt x="25" y="257"/>
                    <a:pt x="27" y="262"/>
                    <a:pt x="28" y="267"/>
                  </a:cubicBezTo>
                  <a:cubicBezTo>
                    <a:pt x="28" y="267"/>
                    <a:pt x="28" y="266"/>
                    <a:pt x="28" y="267"/>
                  </a:cubicBezTo>
                  <a:cubicBezTo>
                    <a:pt x="29" y="270"/>
                    <a:pt x="27" y="264"/>
                    <a:pt x="27" y="263"/>
                  </a:cubicBezTo>
                  <a:cubicBezTo>
                    <a:pt x="27" y="266"/>
                    <a:pt x="28" y="269"/>
                    <a:pt x="29" y="272"/>
                  </a:cubicBezTo>
                  <a:cubicBezTo>
                    <a:pt x="29" y="271"/>
                    <a:pt x="28" y="271"/>
                    <a:pt x="28" y="269"/>
                  </a:cubicBezTo>
                  <a:cubicBezTo>
                    <a:pt x="27" y="266"/>
                    <a:pt x="27" y="267"/>
                    <a:pt x="26" y="263"/>
                  </a:cubicBezTo>
                  <a:cubicBezTo>
                    <a:pt x="26" y="263"/>
                    <a:pt x="26" y="264"/>
                    <a:pt x="27" y="264"/>
                  </a:cubicBezTo>
                  <a:cubicBezTo>
                    <a:pt x="26" y="262"/>
                    <a:pt x="26" y="262"/>
                    <a:pt x="25" y="259"/>
                  </a:cubicBezTo>
                  <a:cubicBezTo>
                    <a:pt x="25" y="259"/>
                    <a:pt x="25" y="259"/>
                    <a:pt x="25" y="259"/>
                  </a:cubicBezTo>
                  <a:cubicBezTo>
                    <a:pt x="24" y="257"/>
                    <a:pt x="23" y="254"/>
                    <a:pt x="22" y="250"/>
                  </a:cubicBezTo>
                  <a:cubicBezTo>
                    <a:pt x="22" y="251"/>
                    <a:pt x="23" y="253"/>
                    <a:pt x="23" y="254"/>
                  </a:cubicBezTo>
                  <a:cubicBezTo>
                    <a:pt x="23" y="256"/>
                    <a:pt x="24" y="257"/>
                    <a:pt x="24" y="258"/>
                  </a:cubicBezTo>
                  <a:cubicBezTo>
                    <a:pt x="25" y="261"/>
                    <a:pt x="25" y="264"/>
                    <a:pt x="26" y="266"/>
                  </a:cubicBezTo>
                  <a:cubicBezTo>
                    <a:pt x="26" y="266"/>
                    <a:pt x="26" y="269"/>
                    <a:pt x="26" y="267"/>
                  </a:cubicBezTo>
                  <a:cubicBezTo>
                    <a:pt x="25" y="264"/>
                    <a:pt x="25" y="264"/>
                    <a:pt x="24" y="260"/>
                  </a:cubicBezTo>
                  <a:cubicBezTo>
                    <a:pt x="24" y="260"/>
                    <a:pt x="24" y="261"/>
                    <a:pt x="24" y="260"/>
                  </a:cubicBezTo>
                  <a:cubicBezTo>
                    <a:pt x="22" y="254"/>
                    <a:pt x="24" y="257"/>
                    <a:pt x="22" y="250"/>
                  </a:cubicBezTo>
                  <a:cubicBezTo>
                    <a:pt x="21" y="249"/>
                    <a:pt x="21" y="249"/>
                    <a:pt x="20" y="247"/>
                  </a:cubicBezTo>
                  <a:cubicBezTo>
                    <a:pt x="21" y="249"/>
                    <a:pt x="20" y="247"/>
                    <a:pt x="20" y="246"/>
                  </a:cubicBezTo>
                  <a:cubicBezTo>
                    <a:pt x="20" y="245"/>
                    <a:pt x="19" y="243"/>
                    <a:pt x="19" y="245"/>
                  </a:cubicBezTo>
                  <a:cubicBezTo>
                    <a:pt x="19" y="243"/>
                    <a:pt x="18" y="241"/>
                    <a:pt x="18" y="239"/>
                  </a:cubicBezTo>
                  <a:cubicBezTo>
                    <a:pt x="17" y="236"/>
                    <a:pt x="17" y="234"/>
                    <a:pt x="17" y="233"/>
                  </a:cubicBezTo>
                  <a:cubicBezTo>
                    <a:pt x="17" y="233"/>
                    <a:pt x="17" y="234"/>
                    <a:pt x="18" y="233"/>
                  </a:cubicBezTo>
                  <a:cubicBezTo>
                    <a:pt x="18" y="238"/>
                    <a:pt x="20" y="245"/>
                    <a:pt x="22" y="250"/>
                  </a:cubicBezTo>
                  <a:cubicBezTo>
                    <a:pt x="22" y="250"/>
                    <a:pt x="22" y="249"/>
                    <a:pt x="22" y="248"/>
                  </a:cubicBezTo>
                  <a:cubicBezTo>
                    <a:pt x="22" y="249"/>
                    <a:pt x="21" y="248"/>
                    <a:pt x="21" y="246"/>
                  </a:cubicBezTo>
                  <a:cubicBezTo>
                    <a:pt x="21" y="245"/>
                    <a:pt x="21" y="245"/>
                    <a:pt x="21" y="246"/>
                  </a:cubicBezTo>
                  <a:cubicBezTo>
                    <a:pt x="21" y="244"/>
                    <a:pt x="20" y="242"/>
                    <a:pt x="20" y="242"/>
                  </a:cubicBezTo>
                  <a:cubicBezTo>
                    <a:pt x="21" y="243"/>
                    <a:pt x="21" y="244"/>
                    <a:pt x="21" y="245"/>
                  </a:cubicBezTo>
                  <a:cubicBezTo>
                    <a:pt x="22" y="245"/>
                    <a:pt x="20" y="238"/>
                    <a:pt x="20" y="236"/>
                  </a:cubicBezTo>
                  <a:cubicBezTo>
                    <a:pt x="20" y="238"/>
                    <a:pt x="20" y="238"/>
                    <a:pt x="20" y="239"/>
                  </a:cubicBezTo>
                  <a:cubicBezTo>
                    <a:pt x="20" y="238"/>
                    <a:pt x="19" y="238"/>
                    <a:pt x="19" y="237"/>
                  </a:cubicBezTo>
                  <a:cubicBezTo>
                    <a:pt x="19" y="234"/>
                    <a:pt x="19" y="235"/>
                    <a:pt x="19" y="234"/>
                  </a:cubicBezTo>
                  <a:cubicBezTo>
                    <a:pt x="18" y="232"/>
                    <a:pt x="19" y="233"/>
                    <a:pt x="19" y="232"/>
                  </a:cubicBezTo>
                  <a:cubicBezTo>
                    <a:pt x="19" y="232"/>
                    <a:pt x="18" y="231"/>
                    <a:pt x="18" y="229"/>
                  </a:cubicBezTo>
                  <a:cubicBezTo>
                    <a:pt x="18" y="229"/>
                    <a:pt x="18" y="229"/>
                    <a:pt x="18" y="228"/>
                  </a:cubicBezTo>
                  <a:cubicBezTo>
                    <a:pt x="16" y="221"/>
                    <a:pt x="16" y="215"/>
                    <a:pt x="14" y="206"/>
                  </a:cubicBezTo>
                  <a:cubicBezTo>
                    <a:pt x="14" y="206"/>
                    <a:pt x="14" y="204"/>
                    <a:pt x="14" y="202"/>
                  </a:cubicBezTo>
                  <a:cubicBezTo>
                    <a:pt x="14" y="202"/>
                    <a:pt x="14" y="204"/>
                    <a:pt x="13" y="205"/>
                  </a:cubicBezTo>
                  <a:cubicBezTo>
                    <a:pt x="14" y="209"/>
                    <a:pt x="15" y="216"/>
                    <a:pt x="15" y="218"/>
                  </a:cubicBezTo>
                  <a:cubicBezTo>
                    <a:pt x="15" y="217"/>
                    <a:pt x="14" y="213"/>
                    <a:pt x="14" y="212"/>
                  </a:cubicBezTo>
                  <a:cubicBezTo>
                    <a:pt x="14" y="212"/>
                    <a:pt x="14" y="212"/>
                    <a:pt x="14" y="211"/>
                  </a:cubicBezTo>
                  <a:cubicBezTo>
                    <a:pt x="13" y="209"/>
                    <a:pt x="13" y="206"/>
                    <a:pt x="13" y="204"/>
                  </a:cubicBezTo>
                  <a:cubicBezTo>
                    <a:pt x="12" y="201"/>
                    <a:pt x="12" y="199"/>
                    <a:pt x="12" y="196"/>
                  </a:cubicBezTo>
                  <a:cubicBezTo>
                    <a:pt x="11" y="194"/>
                    <a:pt x="11" y="191"/>
                    <a:pt x="11" y="189"/>
                  </a:cubicBezTo>
                  <a:cubicBezTo>
                    <a:pt x="11" y="186"/>
                    <a:pt x="11" y="184"/>
                    <a:pt x="11" y="182"/>
                  </a:cubicBezTo>
                  <a:cubicBezTo>
                    <a:pt x="11" y="184"/>
                    <a:pt x="10" y="183"/>
                    <a:pt x="10" y="184"/>
                  </a:cubicBezTo>
                  <a:cubicBezTo>
                    <a:pt x="11" y="187"/>
                    <a:pt x="11" y="191"/>
                    <a:pt x="11" y="194"/>
                  </a:cubicBezTo>
                  <a:cubicBezTo>
                    <a:pt x="12" y="197"/>
                    <a:pt x="12" y="200"/>
                    <a:pt x="12" y="204"/>
                  </a:cubicBezTo>
                  <a:cubicBezTo>
                    <a:pt x="13" y="208"/>
                    <a:pt x="14" y="211"/>
                    <a:pt x="14" y="214"/>
                  </a:cubicBezTo>
                  <a:cubicBezTo>
                    <a:pt x="14" y="214"/>
                    <a:pt x="15" y="222"/>
                    <a:pt x="14" y="221"/>
                  </a:cubicBezTo>
                  <a:cubicBezTo>
                    <a:pt x="15" y="223"/>
                    <a:pt x="16" y="227"/>
                    <a:pt x="16" y="229"/>
                  </a:cubicBezTo>
                  <a:cubicBezTo>
                    <a:pt x="15" y="226"/>
                    <a:pt x="15" y="226"/>
                    <a:pt x="14" y="225"/>
                  </a:cubicBezTo>
                  <a:cubicBezTo>
                    <a:pt x="15" y="227"/>
                    <a:pt x="15" y="228"/>
                    <a:pt x="16" y="231"/>
                  </a:cubicBezTo>
                  <a:cubicBezTo>
                    <a:pt x="15" y="231"/>
                    <a:pt x="15" y="230"/>
                    <a:pt x="16" y="233"/>
                  </a:cubicBezTo>
                  <a:cubicBezTo>
                    <a:pt x="17" y="239"/>
                    <a:pt x="19" y="247"/>
                    <a:pt x="20" y="254"/>
                  </a:cubicBezTo>
                  <a:cubicBezTo>
                    <a:pt x="20" y="253"/>
                    <a:pt x="18" y="247"/>
                    <a:pt x="18" y="245"/>
                  </a:cubicBezTo>
                  <a:cubicBezTo>
                    <a:pt x="18" y="248"/>
                    <a:pt x="17" y="241"/>
                    <a:pt x="17" y="241"/>
                  </a:cubicBezTo>
                  <a:cubicBezTo>
                    <a:pt x="17" y="244"/>
                    <a:pt x="17" y="244"/>
                    <a:pt x="16" y="242"/>
                  </a:cubicBezTo>
                  <a:cubicBezTo>
                    <a:pt x="16" y="240"/>
                    <a:pt x="16" y="239"/>
                    <a:pt x="16" y="239"/>
                  </a:cubicBezTo>
                  <a:cubicBezTo>
                    <a:pt x="15" y="237"/>
                    <a:pt x="15" y="235"/>
                    <a:pt x="15" y="235"/>
                  </a:cubicBezTo>
                  <a:cubicBezTo>
                    <a:pt x="16" y="240"/>
                    <a:pt x="15" y="237"/>
                    <a:pt x="15" y="238"/>
                  </a:cubicBezTo>
                  <a:cubicBezTo>
                    <a:pt x="15" y="238"/>
                    <a:pt x="15" y="239"/>
                    <a:pt x="16" y="240"/>
                  </a:cubicBezTo>
                  <a:cubicBezTo>
                    <a:pt x="15" y="241"/>
                    <a:pt x="17" y="245"/>
                    <a:pt x="17" y="246"/>
                  </a:cubicBezTo>
                  <a:cubicBezTo>
                    <a:pt x="18" y="249"/>
                    <a:pt x="21" y="257"/>
                    <a:pt x="21" y="261"/>
                  </a:cubicBezTo>
                  <a:cubicBezTo>
                    <a:pt x="21" y="259"/>
                    <a:pt x="20" y="257"/>
                    <a:pt x="19" y="255"/>
                  </a:cubicBezTo>
                  <a:cubicBezTo>
                    <a:pt x="19" y="255"/>
                    <a:pt x="18" y="252"/>
                    <a:pt x="17" y="249"/>
                  </a:cubicBezTo>
                  <a:cubicBezTo>
                    <a:pt x="17" y="247"/>
                    <a:pt x="17" y="249"/>
                    <a:pt x="18" y="250"/>
                  </a:cubicBezTo>
                  <a:cubicBezTo>
                    <a:pt x="17" y="247"/>
                    <a:pt x="16" y="245"/>
                    <a:pt x="16" y="243"/>
                  </a:cubicBezTo>
                  <a:cubicBezTo>
                    <a:pt x="16" y="244"/>
                    <a:pt x="17" y="247"/>
                    <a:pt x="17" y="246"/>
                  </a:cubicBezTo>
                  <a:cubicBezTo>
                    <a:pt x="16" y="243"/>
                    <a:pt x="15" y="241"/>
                    <a:pt x="15" y="239"/>
                  </a:cubicBezTo>
                  <a:cubicBezTo>
                    <a:pt x="14" y="237"/>
                    <a:pt x="13" y="235"/>
                    <a:pt x="13" y="233"/>
                  </a:cubicBezTo>
                  <a:cubicBezTo>
                    <a:pt x="13" y="233"/>
                    <a:pt x="13" y="234"/>
                    <a:pt x="13" y="234"/>
                  </a:cubicBezTo>
                  <a:cubicBezTo>
                    <a:pt x="12" y="231"/>
                    <a:pt x="11" y="227"/>
                    <a:pt x="10" y="224"/>
                  </a:cubicBezTo>
                  <a:cubicBezTo>
                    <a:pt x="9" y="220"/>
                    <a:pt x="9" y="217"/>
                    <a:pt x="9" y="215"/>
                  </a:cubicBezTo>
                  <a:cubicBezTo>
                    <a:pt x="9" y="213"/>
                    <a:pt x="8" y="208"/>
                    <a:pt x="7" y="206"/>
                  </a:cubicBezTo>
                  <a:cubicBezTo>
                    <a:pt x="8" y="209"/>
                    <a:pt x="8" y="210"/>
                    <a:pt x="8" y="212"/>
                  </a:cubicBezTo>
                  <a:cubicBezTo>
                    <a:pt x="7" y="209"/>
                    <a:pt x="7" y="207"/>
                    <a:pt x="6" y="206"/>
                  </a:cubicBezTo>
                  <a:cubicBezTo>
                    <a:pt x="6" y="204"/>
                    <a:pt x="6" y="199"/>
                    <a:pt x="6" y="198"/>
                  </a:cubicBezTo>
                  <a:cubicBezTo>
                    <a:pt x="6" y="197"/>
                    <a:pt x="6" y="202"/>
                    <a:pt x="6" y="201"/>
                  </a:cubicBezTo>
                  <a:cubicBezTo>
                    <a:pt x="6" y="199"/>
                    <a:pt x="6" y="196"/>
                    <a:pt x="6" y="193"/>
                  </a:cubicBezTo>
                  <a:cubicBezTo>
                    <a:pt x="5" y="190"/>
                    <a:pt x="5" y="187"/>
                    <a:pt x="5" y="184"/>
                  </a:cubicBezTo>
                  <a:cubicBezTo>
                    <a:pt x="5" y="181"/>
                    <a:pt x="5" y="178"/>
                    <a:pt x="4" y="175"/>
                  </a:cubicBezTo>
                  <a:cubicBezTo>
                    <a:pt x="4" y="174"/>
                    <a:pt x="4" y="173"/>
                    <a:pt x="4" y="171"/>
                  </a:cubicBezTo>
                  <a:cubicBezTo>
                    <a:pt x="4" y="170"/>
                    <a:pt x="4" y="169"/>
                    <a:pt x="4" y="168"/>
                  </a:cubicBezTo>
                  <a:cubicBezTo>
                    <a:pt x="5" y="169"/>
                    <a:pt x="4" y="175"/>
                    <a:pt x="5" y="176"/>
                  </a:cubicBezTo>
                  <a:cubicBezTo>
                    <a:pt x="5" y="174"/>
                    <a:pt x="5" y="172"/>
                    <a:pt x="5" y="170"/>
                  </a:cubicBezTo>
                  <a:cubicBezTo>
                    <a:pt x="5" y="168"/>
                    <a:pt x="5" y="166"/>
                    <a:pt x="5" y="164"/>
                  </a:cubicBezTo>
                  <a:cubicBezTo>
                    <a:pt x="5" y="163"/>
                    <a:pt x="5" y="165"/>
                    <a:pt x="5" y="168"/>
                  </a:cubicBezTo>
                  <a:cubicBezTo>
                    <a:pt x="5" y="168"/>
                    <a:pt x="6" y="179"/>
                    <a:pt x="5" y="176"/>
                  </a:cubicBezTo>
                  <a:cubicBezTo>
                    <a:pt x="5" y="180"/>
                    <a:pt x="6" y="185"/>
                    <a:pt x="5" y="188"/>
                  </a:cubicBezTo>
                  <a:cubicBezTo>
                    <a:pt x="6" y="190"/>
                    <a:pt x="6" y="188"/>
                    <a:pt x="6" y="191"/>
                  </a:cubicBezTo>
                  <a:cubicBezTo>
                    <a:pt x="6" y="191"/>
                    <a:pt x="6" y="190"/>
                    <a:pt x="6" y="190"/>
                  </a:cubicBezTo>
                  <a:cubicBezTo>
                    <a:pt x="6" y="192"/>
                    <a:pt x="7" y="197"/>
                    <a:pt x="7" y="202"/>
                  </a:cubicBezTo>
                  <a:cubicBezTo>
                    <a:pt x="7" y="204"/>
                    <a:pt x="8" y="207"/>
                    <a:pt x="8" y="209"/>
                  </a:cubicBezTo>
                  <a:cubicBezTo>
                    <a:pt x="9" y="212"/>
                    <a:pt x="9" y="214"/>
                    <a:pt x="9" y="215"/>
                  </a:cubicBezTo>
                  <a:cubicBezTo>
                    <a:pt x="9" y="215"/>
                    <a:pt x="9" y="216"/>
                    <a:pt x="9" y="217"/>
                  </a:cubicBezTo>
                  <a:cubicBezTo>
                    <a:pt x="10" y="217"/>
                    <a:pt x="10" y="220"/>
                    <a:pt x="10" y="220"/>
                  </a:cubicBezTo>
                  <a:cubicBezTo>
                    <a:pt x="10" y="217"/>
                    <a:pt x="10" y="217"/>
                    <a:pt x="10" y="216"/>
                  </a:cubicBezTo>
                  <a:cubicBezTo>
                    <a:pt x="10" y="215"/>
                    <a:pt x="9" y="212"/>
                    <a:pt x="9" y="211"/>
                  </a:cubicBezTo>
                  <a:cubicBezTo>
                    <a:pt x="9" y="210"/>
                    <a:pt x="9" y="213"/>
                    <a:pt x="10" y="213"/>
                  </a:cubicBezTo>
                  <a:cubicBezTo>
                    <a:pt x="10" y="212"/>
                    <a:pt x="9" y="211"/>
                    <a:pt x="9" y="211"/>
                  </a:cubicBezTo>
                  <a:cubicBezTo>
                    <a:pt x="10" y="212"/>
                    <a:pt x="10" y="213"/>
                    <a:pt x="10" y="213"/>
                  </a:cubicBezTo>
                  <a:cubicBezTo>
                    <a:pt x="9" y="209"/>
                    <a:pt x="8" y="205"/>
                    <a:pt x="8" y="202"/>
                  </a:cubicBezTo>
                  <a:cubicBezTo>
                    <a:pt x="8" y="205"/>
                    <a:pt x="9" y="204"/>
                    <a:pt x="9" y="205"/>
                  </a:cubicBezTo>
                  <a:cubicBezTo>
                    <a:pt x="9" y="209"/>
                    <a:pt x="11" y="215"/>
                    <a:pt x="11" y="217"/>
                  </a:cubicBezTo>
                  <a:cubicBezTo>
                    <a:pt x="10" y="211"/>
                    <a:pt x="11" y="212"/>
                    <a:pt x="10" y="209"/>
                  </a:cubicBezTo>
                  <a:cubicBezTo>
                    <a:pt x="11" y="212"/>
                    <a:pt x="10" y="210"/>
                    <a:pt x="11" y="213"/>
                  </a:cubicBezTo>
                  <a:cubicBezTo>
                    <a:pt x="11" y="213"/>
                    <a:pt x="11" y="211"/>
                    <a:pt x="11" y="208"/>
                  </a:cubicBezTo>
                  <a:cubicBezTo>
                    <a:pt x="11" y="210"/>
                    <a:pt x="11" y="210"/>
                    <a:pt x="11" y="210"/>
                  </a:cubicBezTo>
                  <a:cubicBezTo>
                    <a:pt x="11" y="208"/>
                    <a:pt x="10" y="204"/>
                    <a:pt x="11" y="206"/>
                  </a:cubicBezTo>
                  <a:cubicBezTo>
                    <a:pt x="11" y="203"/>
                    <a:pt x="10" y="200"/>
                    <a:pt x="11" y="199"/>
                  </a:cubicBezTo>
                  <a:cubicBezTo>
                    <a:pt x="11" y="201"/>
                    <a:pt x="11" y="206"/>
                    <a:pt x="12" y="205"/>
                  </a:cubicBezTo>
                  <a:cubicBezTo>
                    <a:pt x="10" y="199"/>
                    <a:pt x="10" y="193"/>
                    <a:pt x="10" y="188"/>
                  </a:cubicBezTo>
                  <a:cubicBezTo>
                    <a:pt x="10" y="183"/>
                    <a:pt x="10" y="178"/>
                    <a:pt x="9" y="171"/>
                  </a:cubicBezTo>
                  <a:cubicBezTo>
                    <a:pt x="10" y="172"/>
                    <a:pt x="10" y="169"/>
                    <a:pt x="10" y="167"/>
                  </a:cubicBezTo>
                  <a:cubicBezTo>
                    <a:pt x="10" y="169"/>
                    <a:pt x="10" y="171"/>
                    <a:pt x="11" y="173"/>
                  </a:cubicBezTo>
                  <a:cubicBezTo>
                    <a:pt x="11" y="174"/>
                    <a:pt x="11" y="175"/>
                    <a:pt x="11" y="177"/>
                  </a:cubicBezTo>
                  <a:cubicBezTo>
                    <a:pt x="11" y="179"/>
                    <a:pt x="11" y="177"/>
                    <a:pt x="11" y="180"/>
                  </a:cubicBezTo>
                  <a:cubicBezTo>
                    <a:pt x="11" y="179"/>
                    <a:pt x="11" y="179"/>
                    <a:pt x="11" y="178"/>
                  </a:cubicBezTo>
                  <a:cubicBezTo>
                    <a:pt x="11" y="182"/>
                    <a:pt x="11" y="184"/>
                    <a:pt x="12" y="189"/>
                  </a:cubicBezTo>
                  <a:cubicBezTo>
                    <a:pt x="12" y="190"/>
                    <a:pt x="12" y="193"/>
                    <a:pt x="13" y="191"/>
                  </a:cubicBezTo>
                  <a:cubicBezTo>
                    <a:pt x="12" y="189"/>
                    <a:pt x="12" y="187"/>
                    <a:pt x="12" y="185"/>
                  </a:cubicBezTo>
                  <a:cubicBezTo>
                    <a:pt x="12" y="183"/>
                    <a:pt x="12" y="181"/>
                    <a:pt x="11" y="178"/>
                  </a:cubicBezTo>
                  <a:cubicBezTo>
                    <a:pt x="12" y="180"/>
                    <a:pt x="12" y="175"/>
                    <a:pt x="11" y="174"/>
                  </a:cubicBezTo>
                  <a:cubicBezTo>
                    <a:pt x="12" y="175"/>
                    <a:pt x="12" y="177"/>
                    <a:pt x="12" y="177"/>
                  </a:cubicBezTo>
                  <a:cubicBezTo>
                    <a:pt x="11" y="177"/>
                    <a:pt x="11" y="178"/>
                    <a:pt x="11" y="177"/>
                  </a:cubicBezTo>
                  <a:cubicBezTo>
                    <a:pt x="11" y="173"/>
                    <a:pt x="11" y="171"/>
                    <a:pt x="11" y="171"/>
                  </a:cubicBezTo>
                  <a:cubicBezTo>
                    <a:pt x="11" y="172"/>
                    <a:pt x="11" y="174"/>
                    <a:pt x="11" y="174"/>
                  </a:cubicBezTo>
                  <a:cubicBezTo>
                    <a:pt x="11" y="171"/>
                    <a:pt x="11" y="174"/>
                    <a:pt x="11" y="171"/>
                  </a:cubicBezTo>
                  <a:cubicBezTo>
                    <a:pt x="11" y="169"/>
                    <a:pt x="11" y="163"/>
                    <a:pt x="11" y="161"/>
                  </a:cubicBezTo>
                  <a:cubicBezTo>
                    <a:pt x="12" y="160"/>
                    <a:pt x="12" y="160"/>
                    <a:pt x="12" y="160"/>
                  </a:cubicBezTo>
                  <a:cubicBezTo>
                    <a:pt x="11" y="164"/>
                    <a:pt x="12" y="166"/>
                    <a:pt x="12" y="164"/>
                  </a:cubicBezTo>
                  <a:cubicBezTo>
                    <a:pt x="12" y="158"/>
                    <a:pt x="11" y="156"/>
                    <a:pt x="11" y="155"/>
                  </a:cubicBezTo>
                  <a:cubicBezTo>
                    <a:pt x="11" y="153"/>
                    <a:pt x="11" y="154"/>
                    <a:pt x="11" y="152"/>
                  </a:cubicBezTo>
                  <a:cubicBezTo>
                    <a:pt x="11" y="152"/>
                    <a:pt x="11" y="148"/>
                    <a:pt x="11" y="146"/>
                  </a:cubicBezTo>
                  <a:cubicBezTo>
                    <a:pt x="11" y="147"/>
                    <a:pt x="10" y="149"/>
                    <a:pt x="10" y="147"/>
                  </a:cubicBezTo>
                  <a:cubicBezTo>
                    <a:pt x="11" y="145"/>
                    <a:pt x="11" y="141"/>
                    <a:pt x="11" y="137"/>
                  </a:cubicBezTo>
                  <a:cubicBezTo>
                    <a:pt x="11" y="134"/>
                    <a:pt x="12" y="130"/>
                    <a:pt x="12" y="128"/>
                  </a:cubicBezTo>
                  <a:cubicBezTo>
                    <a:pt x="12" y="129"/>
                    <a:pt x="12" y="131"/>
                    <a:pt x="12" y="128"/>
                  </a:cubicBezTo>
                  <a:cubicBezTo>
                    <a:pt x="12" y="128"/>
                    <a:pt x="13" y="121"/>
                    <a:pt x="13" y="119"/>
                  </a:cubicBezTo>
                  <a:cubicBezTo>
                    <a:pt x="13" y="118"/>
                    <a:pt x="13" y="122"/>
                    <a:pt x="12" y="122"/>
                  </a:cubicBezTo>
                  <a:cubicBezTo>
                    <a:pt x="13" y="117"/>
                    <a:pt x="12" y="119"/>
                    <a:pt x="13" y="116"/>
                  </a:cubicBezTo>
                  <a:cubicBezTo>
                    <a:pt x="13" y="112"/>
                    <a:pt x="15" y="102"/>
                    <a:pt x="15" y="99"/>
                  </a:cubicBezTo>
                  <a:cubicBezTo>
                    <a:pt x="15" y="100"/>
                    <a:pt x="15" y="103"/>
                    <a:pt x="14" y="105"/>
                  </a:cubicBezTo>
                  <a:cubicBezTo>
                    <a:pt x="14" y="103"/>
                    <a:pt x="13" y="104"/>
                    <a:pt x="14" y="103"/>
                  </a:cubicBezTo>
                  <a:cubicBezTo>
                    <a:pt x="14" y="101"/>
                    <a:pt x="15" y="97"/>
                    <a:pt x="15" y="95"/>
                  </a:cubicBezTo>
                  <a:cubicBezTo>
                    <a:pt x="14" y="98"/>
                    <a:pt x="14" y="99"/>
                    <a:pt x="14" y="96"/>
                  </a:cubicBezTo>
                  <a:cubicBezTo>
                    <a:pt x="13" y="100"/>
                    <a:pt x="13" y="102"/>
                    <a:pt x="13" y="105"/>
                  </a:cubicBezTo>
                  <a:cubicBezTo>
                    <a:pt x="12" y="108"/>
                    <a:pt x="12" y="111"/>
                    <a:pt x="11" y="114"/>
                  </a:cubicBezTo>
                  <a:cubicBezTo>
                    <a:pt x="12" y="114"/>
                    <a:pt x="12" y="115"/>
                    <a:pt x="12" y="116"/>
                  </a:cubicBezTo>
                  <a:cubicBezTo>
                    <a:pt x="11" y="116"/>
                    <a:pt x="11" y="120"/>
                    <a:pt x="11" y="120"/>
                  </a:cubicBezTo>
                  <a:cubicBezTo>
                    <a:pt x="10" y="120"/>
                    <a:pt x="11" y="115"/>
                    <a:pt x="11" y="115"/>
                  </a:cubicBezTo>
                  <a:cubicBezTo>
                    <a:pt x="11" y="116"/>
                    <a:pt x="10" y="119"/>
                    <a:pt x="10" y="121"/>
                  </a:cubicBezTo>
                  <a:cubicBezTo>
                    <a:pt x="10" y="123"/>
                    <a:pt x="10" y="125"/>
                    <a:pt x="10" y="124"/>
                  </a:cubicBezTo>
                  <a:cubicBezTo>
                    <a:pt x="10" y="126"/>
                    <a:pt x="9" y="127"/>
                    <a:pt x="9" y="129"/>
                  </a:cubicBezTo>
                  <a:cubicBezTo>
                    <a:pt x="10" y="128"/>
                    <a:pt x="9" y="139"/>
                    <a:pt x="9" y="136"/>
                  </a:cubicBezTo>
                  <a:cubicBezTo>
                    <a:pt x="8" y="140"/>
                    <a:pt x="8" y="146"/>
                    <a:pt x="8" y="146"/>
                  </a:cubicBezTo>
                  <a:cubicBezTo>
                    <a:pt x="8" y="141"/>
                    <a:pt x="8" y="137"/>
                    <a:pt x="8" y="133"/>
                  </a:cubicBezTo>
                  <a:cubicBezTo>
                    <a:pt x="8" y="135"/>
                    <a:pt x="8" y="135"/>
                    <a:pt x="8" y="137"/>
                  </a:cubicBezTo>
                  <a:cubicBezTo>
                    <a:pt x="8" y="137"/>
                    <a:pt x="8" y="139"/>
                    <a:pt x="8" y="140"/>
                  </a:cubicBezTo>
                  <a:cubicBezTo>
                    <a:pt x="8" y="140"/>
                    <a:pt x="8" y="143"/>
                    <a:pt x="7" y="144"/>
                  </a:cubicBezTo>
                  <a:cubicBezTo>
                    <a:pt x="7" y="144"/>
                    <a:pt x="7" y="146"/>
                    <a:pt x="7" y="146"/>
                  </a:cubicBezTo>
                  <a:cubicBezTo>
                    <a:pt x="7" y="142"/>
                    <a:pt x="7" y="138"/>
                    <a:pt x="8" y="134"/>
                  </a:cubicBezTo>
                  <a:cubicBezTo>
                    <a:pt x="7" y="134"/>
                    <a:pt x="7" y="139"/>
                    <a:pt x="7" y="139"/>
                  </a:cubicBezTo>
                  <a:cubicBezTo>
                    <a:pt x="7" y="140"/>
                    <a:pt x="7" y="137"/>
                    <a:pt x="7" y="137"/>
                  </a:cubicBezTo>
                  <a:cubicBezTo>
                    <a:pt x="7" y="138"/>
                    <a:pt x="7" y="143"/>
                    <a:pt x="7" y="144"/>
                  </a:cubicBezTo>
                  <a:cubicBezTo>
                    <a:pt x="6" y="142"/>
                    <a:pt x="7" y="138"/>
                    <a:pt x="6" y="138"/>
                  </a:cubicBezTo>
                  <a:cubicBezTo>
                    <a:pt x="7" y="135"/>
                    <a:pt x="7" y="133"/>
                    <a:pt x="7" y="130"/>
                  </a:cubicBezTo>
                  <a:cubicBezTo>
                    <a:pt x="7" y="132"/>
                    <a:pt x="7" y="127"/>
                    <a:pt x="7" y="126"/>
                  </a:cubicBezTo>
                  <a:cubicBezTo>
                    <a:pt x="7" y="130"/>
                    <a:pt x="7" y="135"/>
                    <a:pt x="6" y="139"/>
                  </a:cubicBezTo>
                  <a:cubicBezTo>
                    <a:pt x="6" y="143"/>
                    <a:pt x="6" y="150"/>
                    <a:pt x="5" y="153"/>
                  </a:cubicBezTo>
                  <a:cubicBezTo>
                    <a:pt x="5" y="151"/>
                    <a:pt x="5" y="149"/>
                    <a:pt x="5" y="148"/>
                  </a:cubicBezTo>
                  <a:cubicBezTo>
                    <a:pt x="5" y="150"/>
                    <a:pt x="5" y="155"/>
                    <a:pt x="5" y="157"/>
                  </a:cubicBezTo>
                  <a:cubicBezTo>
                    <a:pt x="5" y="156"/>
                    <a:pt x="5" y="155"/>
                    <a:pt x="5" y="156"/>
                  </a:cubicBezTo>
                  <a:cubicBezTo>
                    <a:pt x="5" y="158"/>
                    <a:pt x="5" y="159"/>
                    <a:pt x="5" y="160"/>
                  </a:cubicBezTo>
                  <a:cubicBezTo>
                    <a:pt x="5" y="161"/>
                    <a:pt x="5" y="164"/>
                    <a:pt x="4" y="162"/>
                  </a:cubicBezTo>
                  <a:cubicBezTo>
                    <a:pt x="4" y="159"/>
                    <a:pt x="4" y="157"/>
                    <a:pt x="4" y="154"/>
                  </a:cubicBezTo>
                  <a:cubicBezTo>
                    <a:pt x="5" y="152"/>
                    <a:pt x="5" y="149"/>
                    <a:pt x="5" y="147"/>
                  </a:cubicBezTo>
                  <a:cubicBezTo>
                    <a:pt x="5" y="142"/>
                    <a:pt x="5" y="137"/>
                    <a:pt x="6" y="131"/>
                  </a:cubicBezTo>
                  <a:cubicBezTo>
                    <a:pt x="5" y="138"/>
                    <a:pt x="5" y="145"/>
                    <a:pt x="5" y="148"/>
                  </a:cubicBezTo>
                  <a:cubicBezTo>
                    <a:pt x="5" y="144"/>
                    <a:pt x="6" y="142"/>
                    <a:pt x="5" y="140"/>
                  </a:cubicBezTo>
                  <a:cubicBezTo>
                    <a:pt x="6" y="137"/>
                    <a:pt x="6" y="136"/>
                    <a:pt x="6" y="133"/>
                  </a:cubicBezTo>
                  <a:cubicBezTo>
                    <a:pt x="6" y="136"/>
                    <a:pt x="6" y="134"/>
                    <a:pt x="6" y="133"/>
                  </a:cubicBezTo>
                  <a:cubicBezTo>
                    <a:pt x="6" y="130"/>
                    <a:pt x="6" y="130"/>
                    <a:pt x="7" y="127"/>
                  </a:cubicBezTo>
                  <a:cubicBezTo>
                    <a:pt x="6" y="127"/>
                    <a:pt x="7" y="119"/>
                    <a:pt x="7" y="119"/>
                  </a:cubicBezTo>
                  <a:cubicBezTo>
                    <a:pt x="6" y="123"/>
                    <a:pt x="6" y="127"/>
                    <a:pt x="6" y="131"/>
                  </a:cubicBezTo>
                  <a:cubicBezTo>
                    <a:pt x="5" y="133"/>
                    <a:pt x="5" y="135"/>
                    <a:pt x="5" y="137"/>
                  </a:cubicBezTo>
                  <a:cubicBezTo>
                    <a:pt x="5" y="139"/>
                    <a:pt x="4" y="141"/>
                    <a:pt x="4" y="143"/>
                  </a:cubicBezTo>
                  <a:cubicBezTo>
                    <a:pt x="4" y="145"/>
                    <a:pt x="5" y="141"/>
                    <a:pt x="5" y="143"/>
                  </a:cubicBezTo>
                  <a:cubicBezTo>
                    <a:pt x="5" y="145"/>
                    <a:pt x="5" y="145"/>
                    <a:pt x="4" y="146"/>
                  </a:cubicBezTo>
                  <a:cubicBezTo>
                    <a:pt x="4" y="144"/>
                    <a:pt x="4" y="147"/>
                    <a:pt x="3" y="149"/>
                  </a:cubicBezTo>
                  <a:cubicBezTo>
                    <a:pt x="3" y="144"/>
                    <a:pt x="4" y="146"/>
                    <a:pt x="4" y="143"/>
                  </a:cubicBezTo>
                  <a:cubicBezTo>
                    <a:pt x="4" y="141"/>
                    <a:pt x="4" y="138"/>
                    <a:pt x="4" y="136"/>
                  </a:cubicBezTo>
                  <a:cubicBezTo>
                    <a:pt x="4" y="136"/>
                    <a:pt x="4" y="138"/>
                    <a:pt x="4" y="138"/>
                  </a:cubicBezTo>
                  <a:cubicBezTo>
                    <a:pt x="4" y="137"/>
                    <a:pt x="5" y="136"/>
                    <a:pt x="5" y="134"/>
                  </a:cubicBezTo>
                  <a:cubicBezTo>
                    <a:pt x="4" y="135"/>
                    <a:pt x="4" y="134"/>
                    <a:pt x="4" y="133"/>
                  </a:cubicBezTo>
                  <a:cubicBezTo>
                    <a:pt x="5" y="132"/>
                    <a:pt x="5" y="130"/>
                    <a:pt x="6" y="126"/>
                  </a:cubicBezTo>
                  <a:cubicBezTo>
                    <a:pt x="6" y="125"/>
                    <a:pt x="5" y="127"/>
                    <a:pt x="6" y="126"/>
                  </a:cubicBezTo>
                  <a:cubicBezTo>
                    <a:pt x="6" y="124"/>
                    <a:pt x="6" y="122"/>
                    <a:pt x="6" y="121"/>
                  </a:cubicBezTo>
                  <a:cubicBezTo>
                    <a:pt x="6" y="119"/>
                    <a:pt x="7" y="117"/>
                    <a:pt x="7" y="116"/>
                  </a:cubicBezTo>
                  <a:cubicBezTo>
                    <a:pt x="7" y="114"/>
                    <a:pt x="8" y="112"/>
                    <a:pt x="8" y="109"/>
                  </a:cubicBezTo>
                  <a:cubicBezTo>
                    <a:pt x="8" y="109"/>
                    <a:pt x="9" y="102"/>
                    <a:pt x="9" y="101"/>
                  </a:cubicBezTo>
                  <a:cubicBezTo>
                    <a:pt x="9" y="101"/>
                    <a:pt x="9" y="101"/>
                    <a:pt x="10" y="100"/>
                  </a:cubicBezTo>
                  <a:cubicBezTo>
                    <a:pt x="9" y="99"/>
                    <a:pt x="8" y="102"/>
                    <a:pt x="8" y="105"/>
                  </a:cubicBezTo>
                  <a:cubicBezTo>
                    <a:pt x="8" y="109"/>
                    <a:pt x="7" y="112"/>
                    <a:pt x="7" y="113"/>
                  </a:cubicBezTo>
                  <a:cubicBezTo>
                    <a:pt x="7" y="109"/>
                    <a:pt x="7" y="110"/>
                    <a:pt x="6" y="113"/>
                  </a:cubicBezTo>
                  <a:cubicBezTo>
                    <a:pt x="7" y="110"/>
                    <a:pt x="7" y="106"/>
                    <a:pt x="8" y="103"/>
                  </a:cubicBezTo>
                  <a:cubicBezTo>
                    <a:pt x="9" y="101"/>
                    <a:pt x="9" y="99"/>
                    <a:pt x="9" y="99"/>
                  </a:cubicBezTo>
                  <a:cubicBezTo>
                    <a:pt x="9" y="96"/>
                    <a:pt x="11" y="91"/>
                    <a:pt x="10" y="92"/>
                  </a:cubicBezTo>
                  <a:cubicBezTo>
                    <a:pt x="9" y="96"/>
                    <a:pt x="10" y="93"/>
                    <a:pt x="10" y="93"/>
                  </a:cubicBezTo>
                  <a:cubicBezTo>
                    <a:pt x="9" y="94"/>
                    <a:pt x="9" y="98"/>
                    <a:pt x="8" y="99"/>
                  </a:cubicBezTo>
                  <a:cubicBezTo>
                    <a:pt x="8" y="99"/>
                    <a:pt x="9" y="94"/>
                    <a:pt x="9" y="96"/>
                  </a:cubicBezTo>
                  <a:cubicBezTo>
                    <a:pt x="8" y="100"/>
                    <a:pt x="8" y="100"/>
                    <a:pt x="8" y="102"/>
                  </a:cubicBezTo>
                  <a:cubicBezTo>
                    <a:pt x="8" y="103"/>
                    <a:pt x="7" y="103"/>
                    <a:pt x="7" y="105"/>
                  </a:cubicBezTo>
                  <a:cubicBezTo>
                    <a:pt x="7" y="106"/>
                    <a:pt x="8" y="104"/>
                    <a:pt x="7" y="107"/>
                  </a:cubicBezTo>
                  <a:cubicBezTo>
                    <a:pt x="6" y="108"/>
                    <a:pt x="6" y="111"/>
                    <a:pt x="5" y="114"/>
                  </a:cubicBezTo>
                  <a:cubicBezTo>
                    <a:pt x="5" y="116"/>
                    <a:pt x="5" y="118"/>
                    <a:pt x="5" y="120"/>
                  </a:cubicBezTo>
                  <a:cubicBezTo>
                    <a:pt x="4" y="121"/>
                    <a:pt x="4" y="123"/>
                    <a:pt x="4" y="124"/>
                  </a:cubicBezTo>
                  <a:cubicBezTo>
                    <a:pt x="5" y="113"/>
                    <a:pt x="7" y="101"/>
                    <a:pt x="9" y="93"/>
                  </a:cubicBezTo>
                  <a:cubicBezTo>
                    <a:pt x="8" y="94"/>
                    <a:pt x="8" y="94"/>
                    <a:pt x="8" y="93"/>
                  </a:cubicBezTo>
                  <a:cubicBezTo>
                    <a:pt x="9" y="91"/>
                    <a:pt x="9" y="91"/>
                    <a:pt x="9" y="91"/>
                  </a:cubicBezTo>
                  <a:cubicBezTo>
                    <a:pt x="9" y="91"/>
                    <a:pt x="9" y="91"/>
                    <a:pt x="9" y="90"/>
                  </a:cubicBezTo>
                  <a:cubicBezTo>
                    <a:pt x="10" y="87"/>
                    <a:pt x="10" y="86"/>
                    <a:pt x="11" y="83"/>
                  </a:cubicBezTo>
                  <a:cubicBezTo>
                    <a:pt x="12" y="80"/>
                    <a:pt x="13" y="74"/>
                    <a:pt x="14" y="69"/>
                  </a:cubicBezTo>
                  <a:cubicBezTo>
                    <a:pt x="16" y="64"/>
                    <a:pt x="18" y="59"/>
                    <a:pt x="19" y="56"/>
                  </a:cubicBezTo>
                  <a:cubicBezTo>
                    <a:pt x="19" y="54"/>
                    <a:pt x="21" y="50"/>
                    <a:pt x="22" y="45"/>
                  </a:cubicBezTo>
                  <a:cubicBezTo>
                    <a:pt x="24" y="41"/>
                    <a:pt x="25" y="36"/>
                    <a:pt x="27" y="34"/>
                  </a:cubicBezTo>
                  <a:cubicBezTo>
                    <a:pt x="26" y="34"/>
                    <a:pt x="26" y="35"/>
                    <a:pt x="26" y="34"/>
                  </a:cubicBezTo>
                  <a:cubicBezTo>
                    <a:pt x="27" y="32"/>
                    <a:pt x="29" y="28"/>
                    <a:pt x="31" y="24"/>
                  </a:cubicBezTo>
                  <a:cubicBezTo>
                    <a:pt x="31" y="22"/>
                    <a:pt x="32" y="21"/>
                    <a:pt x="33" y="20"/>
                  </a:cubicBezTo>
                  <a:cubicBezTo>
                    <a:pt x="33" y="19"/>
                    <a:pt x="33" y="18"/>
                    <a:pt x="33" y="18"/>
                  </a:cubicBezTo>
                  <a:cubicBezTo>
                    <a:pt x="34" y="17"/>
                    <a:pt x="33" y="18"/>
                    <a:pt x="33" y="17"/>
                  </a:cubicBezTo>
                  <a:cubicBezTo>
                    <a:pt x="34" y="16"/>
                    <a:pt x="35" y="15"/>
                    <a:pt x="35" y="14"/>
                  </a:cubicBezTo>
                  <a:cubicBezTo>
                    <a:pt x="37" y="10"/>
                    <a:pt x="40" y="5"/>
                    <a:pt x="42" y="0"/>
                  </a:cubicBezTo>
                  <a:cubicBezTo>
                    <a:pt x="41" y="1"/>
                    <a:pt x="40" y="4"/>
                    <a:pt x="40" y="3"/>
                  </a:cubicBezTo>
                  <a:close/>
                  <a:moveTo>
                    <a:pt x="6" y="194"/>
                  </a:moveTo>
                  <a:cubicBezTo>
                    <a:pt x="5" y="196"/>
                    <a:pt x="5" y="187"/>
                    <a:pt x="5" y="190"/>
                  </a:cubicBezTo>
                  <a:cubicBezTo>
                    <a:pt x="4" y="189"/>
                    <a:pt x="5" y="189"/>
                    <a:pt x="5" y="188"/>
                  </a:cubicBezTo>
                  <a:cubicBezTo>
                    <a:pt x="5" y="188"/>
                    <a:pt x="5" y="192"/>
                    <a:pt x="6" y="194"/>
                  </a:cubicBezTo>
                  <a:close/>
                  <a:moveTo>
                    <a:pt x="32" y="279"/>
                  </a:moveTo>
                  <a:cubicBezTo>
                    <a:pt x="33" y="281"/>
                    <a:pt x="34" y="283"/>
                    <a:pt x="34" y="284"/>
                  </a:cubicBezTo>
                  <a:cubicBezTo>
                    <a:pt x="34" y="285"/>
                    <a:pt x="32" y="281"/>
                    <a:pt x="31" y="278"/>
                  </a:cubicBezTo>
                  <a:cubicBezTo>
                    <a:pt x="32" y="281"/>
                    <a:pt x="35" y="288"/>
                    <a:pt x="37" y="291"/>
                  </a:cubicBezTo>
                  <a:cubicBezTo>
                    <a:pt x="37" y="292"/>
                    <a:pt x="36" y="291"/>
                    <a:pt x="37" y="292"/>
                  </a:cubicBezTo>
                  <a:cubicBezTo>
                    <a:pt x="36" y="292"/>
                    <a:pt x="36" y="289"/>
                    <a:pt x="36" y="290"/>
                  </a:cubicBezTo>
                  <a:cubicBezTo>
                    <a:pt x="35" y="289"/>
                    <a:pt x="32" y="281"/>
                    <a:pt x="32" y="282"/>
                  </a:cubicBezTo>
                  <a:cubicBezTo>
                    <a:pt x="31" y="280"/>
                    <a:pt x="31" y="277"/>
                    <a:pt x="30" y="275"/>
                  </a:cubicBezTo>
                  <a:cubicBezTo>
                    <a:pt x="29" y="274"/>
                    <a:pt x="27" y="270"/>
                    <a:pt x="27" y="268"/>
                  </a:cubicBezTo>
                  <a:cubicBezTo>
                    <a:pt x="28" y="271"/>
                    <a:pt x="30" y="275"/>
                    <a:pt x="32" y="279"/>
                  </a:cubicBezTo>
                  <a:close/>
                  <a:moveTo>
                    <a:pt x="19" y="221"/>
                  </a:moveTo>
                  <a:cubicBezTo>
                    <a:pt x="19" y="224"/>
                    <a:pt x="19" y="224"/>
                    <a:pt x="20" y="229"/>
                  </a:cubicBezTo>
                  <a:cubicBezTo>
                    <a:pt x="20" y="227"/>
                    <a:pt x="20" y="226"/>
                    <a:pt x="20" y="229"/>
                  </a:cubicBezTo>
                  <a:cubicBezTo>
                    <a:pt x="19" y="228"/>
                    <a:pt x="19" y="228"/>
                    <a:pt x="19" y="225"/>
                  </a:cubicBezTo>
                  <a:cubicBezTo>
                    <a:pt x="19" y="224"/>
                    <a:pt x="19" y="224"/>
                    <a:pt x="18" y="220"/>
                  </a:cubicBezTo>
                  <a:cubicBezTo>
                    <a:pt x="18" y="220"/>
                    <a:pt x="18" y="221"/>
                    <a:pt x="19" y="221"/>
                  </a:cubicBezTo>
                  <a:close/>
                  <a:moveTo>
                    <a:pt x="45" y="305"/>
                  </a:moveTo>
                  <a:cubicBezTo>
                    <a:pt x="43" y="302"/>
                    <a:pt x="43" y="301"/>
                    <a:pt x="41" y="297"/>
                  </a:cubicBezTo>
                  <a:cubicBezTo>
                    <a:pt x="42" y="297"/>
                    <a:pt x="43" y="299"/>
                    <a:pt x="43" y="301"/>
                  </a:cubicBezTo>
                  <a:cubicBezTo>
                    <a:pt x="44" y="303"/>
                    <a:pt x="45" y="304"/>
                    <a:pt x="45" y="305"/>
                  </a:cubicBezTo>
                  <a:close/>
                  <a:moveTo>
                    <a:pt x="174" y="450"/>
                  </a:moveTo>
                  <a:cubicBezTo>
                    <a:pt x="174" y="450"/>
                    <a:pt x="173" y="449"/>
                    <a:pt x="170" y="448"/>
                  </a:cubicBezTo>
                  <a:cubicBezTo>
                    <a:pt x="170" y="448"/>
                    <a:pt x="170" y="448"/>
                    <a:pt x="170" y="448"/>
                  </a:cubicBezTo>
                  <a:cubicBezTo>
                    <a:pt x="172" y="449"/>
                    <a:pt x="173" y="449"/>
                    <a:pt x="174" y="450"/>
                  </a:cubicBezTo>
                  <a:close/>
                  <a:moveTo>
                    <a:pt x="192" y="459"/>
                  </a:moveTo>
                  <a:cubicBezTo>
                    <a:pt x="193" y="459"/>
                    <a:pt x="193" y="459"/>
                    <a:pt x="195" y="460"/>
                  </a:cubicBezTo>
                  <a:cubicBezTo>
                    <a:pt x="196" y="461"/>
                    <a:pt x="199" y="463"/>
                    <a:pt x="202" y="464"/>
                  </a:cubicBezTo>
                  <a:cubicBezTo>
                    <a:pt x="200" y="464"/>
                    <a:pt x="197" y="462"/>
                    <a:pt x="193" y="460"/>
                  </a:cubicBezTo>
                  <a:cubicBezTo>
                    <a:pt x="192" y="459"/>
                    <a:pt x="192" y="459"/>
                    <a:pt x="192" y="459"/>
                  </a:cubicBezTo>
                  <a:close/>
                  <a:moveTo>
                    <a:pt x="165" y="440"/>
                  </a:moveTo>
                  <a:cubicBezTo>
                    <a:pt x="168" y="443"/>
                    <a:pt x="167" y="442"/>
                    <a:pt x="170" y="444"/>
                  </a:cubicBezTo>
                  <a:cubicBezTo>
                    <a:pt x="168" y="443"/>
                    <a:pt x="165" y="441"/>
                    <a:pt x="165" y="440"/>
                  </a:cubicBezTo>
                  <a:close/>
                  <a:moveTo>
                    <a:pt x="93" y="367"/>
                  </a:moveTo>
                  <a:cubicBezTo>
                    <a:pt x="93" y="367"/>
                    <a:pt x="95" y="369"/>
                    <a:pt x="96" y="370"/>
                  </a:cubicBezTo>
                  <a:cubicBezTo>
                    <a:pt x="97" y="371"/>
                    <a:pt x="95" y="369"/>
                    <a:pt x="96" y="371"/>
                  </a:cubicBezTo>
                  <a:cubicBezTo>
                    <a:pt x="95" y="369"/>
                    <a:pt x="95" y="369"/>
                    <a:pt x="93" y="367"/>
                  </a:cubicBezTo>
                  <a:close/>
                  <a:moveTo>
                    <a:pt x="85" y="346"/>
                  </a:moveTo>
                  <a:cubicBezTo>
                    <a:pt x="85" y="347"/>
                    <a:pt x="87" y="349"/>
                    <a:pt x="85" y="348"/>
                  </a:cubicBezTo>
                  <a:cubicBezTo>
                    <a:pt x="87" y="350"/>
                    <a:pt x="88" y="351"/>
                    <a:pt x="88" y="352"/>
                  </a:cubicBezTo>
                  <a:cubicBezTo>
                    <a:pt x="89" y="353"/>
                    <a:pt x="89" y="352"/>
                    <a:pt x="89" y="352"/>
                  </a:cubicBezTo>
                  <a:cubicBezTo>
                    <a:pt x="90" y="354"/>
                    <a:pt x="90" y="354"/>
                    <a:pt x="91" y="356"/>
                  </a:cubicBezTo>
                  <a:cubicBezTo>
                    <a:pt x="91" y="356"/>
                    <a:pt x="90" y="356"/>
                    <a:pt x="89" y="354"/>
                  </a:cubicBezTo>
                  <a:cubicBezTo>
                    <a:pt x="91" y="356"/>
                    <a:pt x="92" y="358"/>
                    <a:pt x="94" y="361"/>
                  </a:cubicBezTo>
                  <a:cubicBezTo>
                    <a:pt x="95" y="362"/>
                    <a:pt x="93" y="360"/>
                    <a:pt x="95" y="361"/>
                  </a:cubicBezTo>
                  <a:cubicBezTo>
                    <a:pt x="96" y="363"/>
                    <a:pt x="96" y="364"/>
                    <a:pt x="97" y="365"/>
                  </a:cubicBezTo>
                  <a:cubicBezTo>
                    <a:pt x="96" y="363"/>
                    <a:pt x="93" y="361"/>
                    <a:pt x="93" y="359"/>
                  </a:cubicBezTo>
                  <a:cubicBezTo>
                    <a:pt x="91" y="357"/>
                    <a:pt x="91" y="357"/>
                    <a:pt x="90" y="356"/>
                  </a:cubicBezTo>
                  <a:cubicBezTo>
                    <a:pt x="90" y="356"/>
                    <a:pt x="86" y="350"/>
                    <a:pt x="87" y="352"/>
                  </a:cubicBezTo>
                  <a:cubicBezTo>
                    <a:pt x="88" y="354"/>
                    <a:pt x="86" y="350"/>
                    <a:pt x="88" y="353"/>
                  </a:cubicBezTo>
                  <a:cubicBezTo>
                    <a:pt x="87" y="353"/>
                    <a:pt x="88" y="354"/>
                    <a:pt x="88" y="355"/>
                  </a:cubicBezTo>
                  <a:cubicBezTo>
                    <a:pt x="91" y="358"/>
                    <a:pt x="94" y="363"/>
                    <a:pt x="96" y="366"/>
                  </a:cubicBezTo>
                  <a:cubicBezTo>
                    <a:pt x="97" y="367"/>
                    <a:pt x="97" y="366"/>
                    <a:pt x="97" y="366"/>
                  </a:cubicBezTo>
                  <a:cubicBezTo>
                    <a:pt x="99" y="370"/>
                    <a:pt x="102" y="372"/>
                    <a:pt x="104" y="374"/>
                  </a:cubicBezTo>
                  <a:cubicBezTo>
                    <a:pt x="106" y="377"/>
                    <a:pt x="107" y="379"/>
                    <a:pt x="109" y="381"/>
                  </a:cubicBezTo>
                  <a:cubicBezTo>
                    <a:pt x="110" y="382"/>
                    <a:pt x="107" y="379"/>
                    <a:pt x="106" y="379"/>
                  </a:cubicBezTo>
                  <a:cubicBezTo>
                    <a:pt x="105" y="377"/>
                    <a:pt x="108" y="380"/>
                    <a:pt x="109" y="381"/>
                  </a:cubicBezTo>
                  <a:cubicBezTo>
                    <a:pt x="107" y="379"/>
                    <a:pt x="104" y="376"/>
                    <a:pt x="104" y="376"/>
                  </a:cubicBezTo>
                  <a:cubicBezTo>
                    <a:pt x="103" y="374"/>
                    <a:pt x="103" y="375"/>
                    <a:pt x="102" y="373"/>
                  </a:cubicBezTo>
                  <a:cubicBezTo>
                    <a:pt x="101" y="371"/>
                    <a:pt x="103" y="374"/>
                    <a:pt x="102" y="373"/>
                  </a:cubicBezTo>
                  <a:cubicBezTo>
                    <a:pt x="100" y="371"/>
                    <a:pt x="99" y="370"/>
                    <a:pt x="96" y="366"/>
                  </a:cubicBezTo>
                  <a:cubicBezTo>
                    <a:pt x="96" y="367"/>
                    <a:pt x="98" y="368"/>
                    <a:pt x="99" y="370"/>
                  </a:cubicBezTo>
                  <a:cubicBezTo>
                    <a:pt x="97" y="369"/>
                    <a:pt x="95" y="366"/>
                    <a:pt x="95" y="365"/>
                  </a:cubicBezTo>
                  <a:cubicBezTo>
                    <a:pt x="94" y="363"/>
                    <a:pt x="95" y="366"/>
                    <a:pt x="94" y="364"/>
                  </a:cubicBezTo>
                  <a:cubicBezTo>
                    <a:pt x="92" y="362"/>
                    <a:pt x="91" y="360"/>
                    <a:pt x="89" y="357"/>
                  </a:cubicBezTo>
                  <a:cubicBezTo>
                    <a:pt x="87" y="355"/>
                    <a:pt x="90" y="359"/>
                    <a:pt x="90" y="359"/>
                  </a:cubicBezTo>
                  <a:cubicBezTo>
                    <a:pt x="89" y="358"/>
                    <a:pt x="89" y="357"/>
                    <a:pt x="87" y="355"/>
                  </a:cubicBezTo>
                  <a:cubicBezTo>
                    <a:pt x="87" y="355"/>
                    <a:pt x="88" y="356"/>
                    <a:pt x="88" y="356"/>
                  </a:cubicBezTo>
                  <a:cubicBezTo>
                    <a:pt x="87" y="355"/>
                    <a:pt x="86" y="354"/>
                    <a:pt x="85" y="352"/>
                  </a:cubicBezTo>
                  <a:cubicBezTo>
                    <a:pt x="86" y="353"/>
                    <a:pt x="88" y="355"/>
                    <a:pt x="90" y="357"/>
                  </a:cubicBezTo>
                  <a:cubicBezTo>
                    <a:pt x="88" y="355"/>
                    <a:pt x="87" y="354"/>
                    <a:pt x="85" y="351"/>
                  </a:cubicBezTo>
                  <a:cubicBezTo>
                    <a:pt x="85" y="351"/>
                    <a:pt x="86" y="353"/>
                    <a:pt x="84" y="350"/>
                  </a:cubicBezTo>
                  <a:cubicBezTo>
                    <a:pt x="84" y="350"/>
                    <a:pt x="84" y="351"/>
                    <a:pt x="85" y="352"/>
                  </a:cubicBezTo>
                  <a:cubicBezTo>
                    <a:pt x="83" y="349"/>
                    <a:pt x="81" y="346"/>
                    <a:pt x="79" y="343"/>
                  </a:cubicBezTo>
                  <a:cubicBezTo>
                    <a:pt x="80" y="344"/>
                    <a:pt x="82" y="348"/>
                    <a:pt x="83" y="349"/>
                  </a:cubicBezTo>
                  <a:cubicBezTo>
                    <a:pt x="83" y="348"/>
                    <a:pt x="81" y="346"/>
                    <a:pt x="81" y="346"/>
                  </a:cubicBezTo>
                  <a:cubicBezTo>
                    <a:pt x="81" y="345"/>
                    <a:pt x="81" y="345"/>
                    <a:pt x="81" y="345"/>
                  </a:cubicBezTo>
                  <a:cubicBezTo>
                    <a:pt x="81" y="345"/>
                    <a:pt x="81" y="345"/>
                    <a:pt x="80" y="344"/>
                  </a:cubicBezTo>
                  <a:cubicBezTo>
                    <a:pt x="81" y="345"/>
                    <a:pt x="82" y="347"/>
                    <a:pt x="84" y="349"/>
                  </a:cubicBezTo>
                  <a:cubicBezTo>
                    <a:pt x="84" y="349"/>
                    <a:pt x="83" y="348"/>
                    <a:pt x="83" y="347"/>
                  </a:cubicBezTo>
                  <a:cubicBezTo>
                    <a:pt x="82" y="347"/>
                    <a:pt x="80" y="344"/>
                    <a:pt x="78" y="340"/>
                  </a:cubicBezTo>
                  <a:cubicBezTo>
                    <a:pt x="77" y="341"/>
                    <a:pt x="80" y="344"/>
                    <a:pt x="79" y="343"/>
                  </a:cubicBezTo>
                  <a:cubicBezTo>
                    <a:pt x="78" y="342"/>
                    <a:pt x="78" y="342"/>
                    <a:pt x="77" y="340"/>
                  </a:cubicBezTo>
                  <a:cubicBezTo>
                    <a:pt x="77" y="340"/>
                    <a:pt x="79" y="343"/>
                    <a:pt x="78" y="342"/>
                  </a:cubicBezTo>
                  <a:cubicBezTo>
                    <a:pt x="77" y="341"/>
                    <a:pt x="77" y="340"/>
                    <a:pt x="76" y="339"/>
                  </a:cubicBezTo>
                  <a:cubicBezTo>
                    <a:pt x="76" y="339"/>
                    <a:pt x="77" y="340"/>
                    <a:pt x="77" y="339"/>
                  </a:cubicBezTo>
                  <a:cubicBezTo>
                    <a:pt x="76" y="337"/>
                    <a:pt x="76" y="338"/>
                    <a:pt x="76" y="338"/>
                  </a:cubicBezTo>
                  <a:cubicBezTo>
                    <a:pt x="74" y="336"/>
                    <a:pt x="74" y="336"/>
                    <a:pt x="73" y="334"/>
                  </a:cubicBezTo>
                  <a:cubicBezTo>
                    <a:pt x="73" y="334"/>
                    <a:pt x="74" y="335"/>
                    <a:pt x="73" y="334"/>
                  </a:cubicBezTo>
                  <a:cubicBezTo>
                    <a:pt x="73" y="334"/>
                    <a:pt x="75" y="336"/>
                    <a:pt x="75" y="337"/>
                  </a:cubicBezTo>
                  <a:cubicBezTo>
                    <a:pt x="75" y="336"/>
                    <a:pt x="75" y="336"/>
                    <a:pt x="75" y="335"/>
                  </a:cubicBezTo>
                  <a:cubicBezTo>
                    <a:pt x="77" y="339"/>
                    <a:pt x="78" y="340"/>
                    <a:pt x="78" y="340"/>
                  </a:cubicBezTo>
                  <a:cubicBezTo>
                    <a:pt x="79" y="341"/>
                    <a:pt x="79" y="342"/>
                    <a:pt x="80" y="343"/>
                  </a:cubicBezTo>
                  <a:cubicBezTo>
                    <a:pt x="82" y="347"/>
                    <a:pt x="82" y="345"/>
                    <a:pt x="84" y="349"/>
                  </a:cubicBezTo>
                  <a:cubicBezTo>
                    <a:pt x="84" y="348"/>
                    <a:pt x="84" y="348"/>
                    <a:pt x="83" y="346"/>
                  </a:cubicBezTo>
                  <a:cubicBezTo>
                    <a:pt x="85" y="348"/>
                    <a:pt x="85" y="350"/>
                    <a:pt x="87" y="353"/>
                  </a:cubicBezTo>
                  <a:cubicBezTo>
                    <a:pt x="86" y="351"/>
                    <a:pt x="83" y="345"/>
                    <a:pt x="80" y="342"/>
                  </a:cubicBezTo>
                  <a:cubicBezTo>
                    <a:pt x="79" y="340"/>
                    <a:pt x="78" y="338"/>
                    <a:pt x="78" y="337"/>
                  </a:cubicBezTo>
                  <a:cubicBezTo>
                    <a:pt x="79" y="340"/>
                    <a:pt x="81" y="342"/>
                    <a:pt x="82" y="344"/>
                  </a:cubicBezTo>
                  <a:cubicBezTo>
                    <a:pt x="84" y="346"/>
                    <a:pt x="85" y="347"/>
                    <a:pt x="85" y="347"/>
                  </a:cubicBezTo>
                  <a:cubicBezTo>
                    <a:pt x="86" y="349"/>
                    <a:pt x="87" y="351"/>
                    <a:pt x="89" y="354"/>
                  </a:cubicBezTo>
                  <a:cubicBezTo>
                    <a:pt x="88" y="352"/>
                    <a:pt x="86" y="349"/>
                    <a:pt x="85" y="346"/>
                  </a:cubicBezTo>
                  <a:close/>
                  <a:moveTo>
                    <a:pt x="105" y="378"/>
                  </a:moveTo>
                  <a:cubicBezTo>
                    <a:pt x="105" y="377"/>
                    <a:pt x="104" y="376"/>
                    <a:pt x="103" y="375"/>
                  </a:cubicBezTo>
                  <a:cubicBezTo>
                    <a:pt x="104" y="376"/>
                    <a:pt x="103" y="375"/>
                    <a:pt x="103" y="375"/>
                  </a:cubicBezTo>
                  <a:cubicBezTo>
                    <a:pt x="105" y="377"/>
                    <a:pt x="105" y="377"/>
                    <a:pt x="105" y="378"/>
                  </a:cubicBezTo>
                  <a:close/>
                  <a:moveTo>
                    <a:pt x="44" y="266"/>
                  </a:moveTo>
                  <a:cubicBezTo>
                    <a:pt x="44" y="266"/>
                    <a:pt x="44" y="266"/>
                    <a:pt x="44" y="265"/>
                  </a:cubicBezTo>
                  <a:cubicBezTo>
                    <a:pt x="44" y="266"/>
                    <a:pt x="44" y="267"/>
                    <a:pt x="44" y="267"/>
                  </a:cubicBezTo>
                  <a:cubicBezTo>
                    <a:pt x="45" y="269"/>
                    <a:pt x="45" y="269"/>
                    <a:pt x="44" y="266"/>
                  </a:cubicBezTo>
                  <a:close/>
                  <a:moveTo>
                    <a:pt x="661" y="302"/>
                  </a:moveTo>
                  <a:cubicBezTo>
                    <a:pt x="661" y="303"/>
                    <a:pt x="660" y="304"/>
                    <a:pt x="660" y="306"/>
                  </a:cubicBezTo>
                  <a:cubicBezTo>
                    <a:pt x="659" y="306"/>
                    <a:pt x="661" y="303"/>
                    <a:pt x="660" y="304"/>
                  </a:cubicBezTo>
                  <a:cubicBezTo>
                    <a:pt x="660" y="303"/>
                    <a:pt x="660" y="303"/>
                    <a:pt x="661" y="302"/>
                  </a:cubicBezTo>
                  <a:close/>
                  <a:moveTo>
                    <a:pt x="694" y="237"/>
                  </a:moveTo>
                  <a:cubicBezTo>
                    <a:pt x="694" y="237"/>
                    <a:pt x="692" y="245"/>
                    <a:pt x="693" y="242"/>
                  </a:cubicBezTo>
                  <a:cubicBezTo>
                    <a:pt x="693" y="243"/>
                    <a:pt x="692" y="245"/>
                    <a:pt x="692" y="246"/>
                  </a:cubicBezTo>
                  <a:cubicBezTo>
                    <a:pt x="692" y="245"/>
                    <a:pt x="693" y="242"/>
                    <a:pt x="693" y="242"/>
                  </a:cubicBezTo>
                  <a:cubicBezTo>
                    <a:pt x="693" y="241"/>
                    <a:pt x="693" y="241"/>
                    <a:pt x="693" y="241"/>
                  </a:cubicBezTo>
                  <a:cubicBezTo>
                    <a:pt x="693" y="239"/>
                    <a:pt x="694" y="239"/>
                    <a:pt x="694" y="237"/>
                  </a:cubicBezTo>
                  <a:close/>
                  <a:moveTo>
                    <a:pt x="696" y="240"/>
                  </a:moveTo>
                  <a:cubicBezTo>
                    <a:pt x="696" y="241"/>
                    <a:pt x="695" y="245"/>
                    <a:pt x="695" y="244"/>
                  </a:cubicBezTo>
                  <a:cubicBezTo>
                    <a:pt x="695" y="242"/>
                    <a:pt x="695" y="242"/>
                    <a:pt x="696" y="240"/>
                  </a:cubicBezTo>
                  <a:close/>
                  <a:moveTo>
                    <a:pt x="709" y="190"/>
                  </a:moveTo>
                  <a:cubicBezTo>
                    <a:pt x="709" y="192"/>
                    <a:pt x="709" y="192"/>
                    <a:pt x="709" y="194"/>
                  </a:cubicBezTo>
                  <a:cubicBezTo>
                    <a:pt x="709" y="194"/>
                    <a:pt x="709" y="193"/>
                    <a:pt x="709" y="192"/>
                  </a:cubicBezTo>
                  <a:cubicBezTo>
                    <a:pt x="709" y="192"/>
                    <a:pt x="709" y="192"/>
                    <a:pt x="709" y="193"/>
                  </a:cubicBezTo>
                  <a:cubicBezTo>
                    <a:pt x="709" y="193"/>
                    <a:pt x="709" y="192"/>
                    <a:pt x="709" y="192"/>
                  </a:cubicBezTo>
                  <a:cubicBezTo>
                    <a:pt x="709" y="190"/>
                    <a:pt x="709" y="190"/>
                    <a:pt x="709" y="190"/>
                  </a:cubicBezTo>
                  <a:cubicBezTo>
                    <a:pt x="709" y="192"/>
                    <a:pt x="709" y="190"/>
                    <a:pt x="709" y="190"/>
                  </a:cubicBezTo>
                  <a:close/>
                  <a:moveTo>
                    <a:pt x="731" y="233"/>
                  </a:moveTo>
                  <a:cubicBezTo>
                    <a:pt x="730" y="236"/>
                    <a:pt x="730" y="238"/>
                    <a:pt x="729" y="242"/>
                  </a:cubicBezTo>
                  <a:cubicBezTo>
                    <a:pt x="729" y="242"/>
                    <a:pt x="728" y="246"/>
                    <a:pt x="728" y="243"/>
                  </a:cubicBezTo>
                  <a:cubicBezTo>
                    <a:pt x="729" y="240"/>
                    <a:pt x="729" y="240"/>
                    <a:pt x="729" y="239"/>
                  </a:cubicBezTo>
                  <a:cubicBezTo>
                    <a:pt x="730" y="237"/>
                    <a:pt x="730" y="236"/>
                    <a:pt x="730" y="234"/>
                  </a:cubicBezTo>
                  <a:cubicBezTo>
                    <a:pt x="730" y="234"/>
                    <a:pt x="731" y="233"/>
                    <a:pt x="731" y="233"/>
                  </a:cubicBezTo>
                  <a:close/>
                  <a:moveTo>
                    <a:pt x="637" y="434"/>
                  </a:moveTo>
                  <a:cubicBezTo>
                    <a:pt x="634" y="436"/>
                    <a:pt x="634" y="436"/>
                    <a:pt x="634" y="436"/>
                  </a:cubicBezTo>
                  <a:cubicBezTo>
                    <a:pt x="634" y="436"/>
                    <a:pt x="632" y="438"/>
                    <a:pt x="631" y="438"/>
                  </a:cubicBezTo>
                  <a:cubicBezTo>
                    <a:pt x="633" y="436"/>
                    <a:pt x="632" y="437"/>
                    <a:pt x="635" y="434"/>
                  </a:cubicBezTo>
                  <a:cubicBezTo>
                    <a:pt x="635" y="435"/>
                    <a:pt x="636" y="434"/>
                    <a:pt x="637" y="434"/>
                  </a:cubicBezTo>
                  <a:close/>
                  <a:moveTo>
                    <a:pt x="23" y="285"/>
                  </a:moveTo>
                  <a:cubicBezTo>
                    <a:pt x="22" y="284"/>
                    <a:pt x="21" y="280"/>
                    <a:pt x="22" y="281"/>
                  </a:cubicBezTo>
                  <a:cubicBezTo>
                    <a:pt x="23" y="284"/>
                    <a:pt x="22" y="283"/>
                    <a:pt x="23" y="285"/>
                  </a:cubicBezTo>
                  <a:close/>
                  <a:moveTo>
                    <a:pt x="20" y="49"/>
                  </a:moveTo>
                  <a:cubicBezTo>
                    <a:pt x="20" y="49"/>
                    <a:pt x="19" y="52"/>
                    <a:pt x="19" y="54"/>
                  </a:cubicBezTo>
                  <a:cubicBezTo>
                    <a:pt x="18" y="54"/>
                    <a:pt x="19" y="51"/>
                    <a:pt x="20" y="49"/>
                  </a:cubicBezTo>
                  <a:close/>
                  <a:moveTo>
                    <a:pt x="11" y="80"/>
                  </a:moveTo>
                  <a:cubicBezTo>
                    <a:pt x="11" y="83"/>
                    <a:pt x="10" y="84"/>
                    <a:pt x="9" y="87"/>
                  </a:cubicBezTo>
                  <a:cubicBezTo>
                    <a:pt x="9" y="87"/>
                    <a:pt x="9" y="87"/>
                    <a:pt x="9" y="87"/>
                  </a:cubicBezTo>
                  <a:cubicBezTo>
                    <a:pt x="10" y="84"/>
                    <a:pt x="10" y="82"/>
                    <a:pt x="11" y="80"/>
                  </a:cubicBezTo>
                  <a:close/>
                  <a:moveTo>
                    <a:pt x="7" y="115"/>
                  </a:moveTo>
                  <a:cubicBezTo>
                    <a:pt x="6" y="119"/>
                    <a:pt x="6" y="117"/>
                    <a:pt x="6" y="122"/>
                  </a:cubicBezTo>
                  <a:cubicBezTo>
                    <a:pt x="6" y="123"/>
                    <a:pt x="6" y="119"/>
                    <a:pt x="6" y="119"/>
                  </a:cubicBezTo>
                  <a:cubicBezTo>
                    <a:pt x="6" y="119"/>
                    <a:pt x="6" y="125"/>
                    <a:pt x="5" y="124"/>
                  </a:cubicBezTo>
                  <a:cubicBezTo>
                    <a:pt x="6" y="120"/>
                    <a:pt x="6" y="118"/>
                    <a:pt x="6" y="115"/>
                  </a:cubicBezTo>
                  <a:cubicBezTo>
                    <a:pt x="7" y="113"/>
                    <a:pt x="7" y="115"/>
                    <a:pt x="7" y="115"/>
                  </a:cubicBezTo>
                  <a:close/>
                  <a:moveTo>
                    <a:pt x="5" y="126"/>
                  </a:moveTo>
                  <a:cubicBezTo>
                    <a:pt x="5" y="127"/>
                    <a:pt x="5" y="129"/>
                    <a:pt x="5" y="131"/>
                  </a:cubicBezTo>
                  <a:cubicBezTo>
                    <a:pt x="5" y="131"/>
                    <a:pt x="5" y="125"/>
                    <a:pt x="5" y="126"/>
                  </a:cubicBezTo>
                  <a:close/>
                  <a:moveTo>
                    <a:pt x="3" y="133"/>
                  </a:moveTo>
                  <a:cubicBezTo>
                    <a:pt x="3" y="132"/>
                    <a:pt x="3" y="138"/>
                    <a:pt x="3" y="138"/>
                  </a:cubicBezTo>
                  <a:cubicBezTo>
                    <a:pt x="2" y="139"/>
                    <a:pt x="3" y="135"/>
                    <a:pt x="3" y="133"/>
                  </a:cubicBezTo>
                  <a:close/>
                  <a:moveTo>
                    <a:pt x="1" y="147"/>
                  </a:moveTo>
                  <a:cubicBezTo>
                    <a:pt x="2" y="148"/>
                    <a:pt x="1" y="153"/>
                    <a:pt x="1" y="155"/>
                  </a:cubicBezTo>
                  <a:cubicBezTo>
                    <a:pt x="1" y="155"/>
                    <a:pt x="1" y="148"/>
                    <a:pt x="1" y="147"/>
                  </a:cubicBezTo>
                  <a:close/>
                  <a:moveTo>
                    <a:pt x="6" y="147"/>
                  </a:moveTo>
                  <a:cubicBezTo>
                    <a:pt x="6" y="148"/>
                    <a:pt x="6" y="153"/>
                    <a:pt x="6" y="153"/>
                  </a:cubicBezTo>
                  <a:cubicBezTo>
                    <a:pt x="6" y="151"/>
                    <a:pt x="6" y="148"/>
                    <a:pt x="6" y="147"/>
                  </a:cubicBezTo>
                  <a:close/>
                  <a:moveTo>
                    <a:pt x="10" y="154"/>
                  </a:moveTo>
                  <a:cubicBezTo>
                    <a:pt x="10" y="156"/>
                    <a:pt x="10" y="155"/>
                    <a:pt x="10" y="154"/>
                  </a:cubicBezTo>
                  <a:cubicBezTo>
                    <a:pt x="11" y="159"/>
                    <a:pt x="10" y="160"/>
                    <a:pt x="11" y="162"/>
                  </a:cubicBezTo>
                  <a:cubicBezTo>
                    <a:pt x="11" y="165"/>
                    <a:pt x="10" y="169"/>
                    <a:pt x="10" y="163"/>
                  </a:cubicBezTo>
                  <a:cubicBezTo>
                    <a:pt x="10" y="164"/>
                    <a:pt x="10" y="156"/>
                    <a:pt x="10" y="154"/>
                  </a:cubicBezTo>
                  <a:close/>
                  <a:moveTo>
                    <a:pt x="6" y="161"/>
                  </a:moveTo>
                  <a:cubicBezTo>
                    <a:pt x="6" y="161"/>
                    <a:pt x="6" y="165"/>
                    <a:pt x="6" y="167"/>
                  </a:cubicBezTo>
                  <a:cubicBezTo>
                    <a:pt x="6" y="167"/>
                    <a:pt x="6" y="162"/>
                    <a:pt x="6" y="161"/>
                  </a:cubicBezTo>
                  <a:close/>
                  <a:moveTo>
                    <a:pt x="9" y="159"/>
                  </a:moveTo>
                  <a:cubicBezTo>
                    <a:pt x="9" y="158"/>
                    <a:pt x="9" y="163"/>
                    <a:pt x="9" y="161"/>
                  </a:cubicBezTo>
                  <a:cubicBezTo>
                    <a:pt x="9" y="162"/>
                    <a:pt x="9" y="163"/>
                    <a:pt x="9" y="165"/>
                  </a:cubicBezTo>
                  <a:cubicBezTo>
                    <a:pt x="9" y="167"/>
                    <a:pt x="9" y="160"/>
                    <a:pt x="9" y="159"/>
                  </a:cubicBezTo>
                  <a:close/>
                  <a:moveTo>
                    <a:pt x="4" y="168"/>
                  </a:moveTo>
                  <a:cubicBezTo>
                    <a:pt x="4" y="166"/>
                    <a:pt x="4" y="173"/>
                    <a:pt x="4" y="170"/>
                  </a:cubicBezTo>
                  <a:cubicBezTo>
                    <a:pt x="4" y="173"/>
                    <a:pt x="4" y="174"/>
                    <a:pt x="4" y="177"/>
                  </a:cubicBezTo>
                  <a:cubicBezTo>
                    <a:pt x="4" y="177"/>
                    <a:pt x="4" y="177"/>
                    <a:pt x="4" y="177"/>
                  </a:cubicBezTo>
                  <a:cubicBezTo>
                    <a:pt x="4" y="180"/>
                    <a:pt x="4" y="181"/>
                    <a:pt x="4" y="184"/>
                  </a:cubicBezTo>
                  <a:cubicBezTo>
                    <a:pt x="4" y="185"/>
                    <a:pt x="5" y="185"/>
                    <a:pt x="5" y="185"/>
                  </a:cubicBezTo>
                  <a:cubicBezTo>
                    <a:pt x="5" y="188"/>
                    <a:pt x="4" y="184"/>
                    <a:pt x="4" y="185"/>
                  </a:cubicBezTo>
                  <a:cubicBezTo>
                    <a:pt x="4" y="181"/>
                    <a:pt x="4" y="177"/>
                    <a:pt x="4" y="174"/>
                  </a:cubicBezTo>
                  <a:cubicBezTo>
                    <a:pt x="4" y="174"/>
                    <a:pt x="4" y="171"/>
                    <a:pt x="4" y="168"/>
                  </a:cubicBezTo>
                  <a:close/>
                  <a:moveTo>
                    <a:pt x="6" y="169"/>
                  </a:moveTo>
                  <a:cubicBezTo>
                    <a:pt x="6" y="171"/>
                    <a:pt x="6" y="172"/>
                    <a:pt x="6" y="173"/>
                  </a:cubicBezTo>
                  <a:cubicBezTo>
                    <a:pt x="6" y="174"/>
                    <a:pt x="6" y="172"/>
                    <a:pt x="6" y="170"/>
                  </a:cubicBezTo>
                  <a:cubicBezTo>
                    <a:pt x="6" y="170"/>
                    <a:pt x="6" y="169"/>
                    <a:pt x="6" y="169"/>
                  </a:cubicBezTo>
                  <a:close/>
                  <a:moveTo>
                    <a:pt x="6" y="176"/>
                  </a:moveTo>
                  <a:cubicBezTo>
                    <a:pt x="7" y="179"/>
                    <a:pt x="7" y="189"/>
                    <a:pt x="8" y="193"/>
                  </a:cubicBezTo>
                  <a:cubicBezTo>
                    <a:pt x="8" y="196"/>
                    <a:pt x="8" y="196"/>
                    <a:pt x="8" y="200"/>
                  </a:cubicBezTo>
                  <a:cubicBezTo>
                    <a:pt x="8" y="199"/>
                    <a:pt x="8" y="196"/>
                    <a:pt x="8" y="195"/>
                  </a:cubicBezTo>
                  <a:cubicBezTo>
                    <a:pt x="7" y="193"/>
                    <a:pt x="7" y="191"/>
                    <a:pt x="7" y="189"/>
                  </a:cubicBezTo>
                  <a:cubicBezTo>
                    <a:pt x="6" y="186"/>
                    <a:pt x="6" y="184"/>
                    <a:pt x="6" y="181"/>
                  </a:cubicBezTo>
                  <a:cubicBezTo>
                    <a:pt x="7" y="180"/>
                    <a:pt x="6" y="178"/>
                    <a:pt x="6" y="176"/>
                  </a:cubicBezTo>
                  <a:close/>
                  <a:moveTo>
                    <a:pt x="7" y="188"/>
                  </a:moveTo>
                  <a:cubicBezTo>
                    <a:pt x="8" y="187"/>
                    <a:pt x="8" y="194"/>
                    <a:pt x="8" y="195"/>
                  </a:cubicBezTo>
                  <a:cubicBezTo>
                    <a:pt x="8" y="194"/>
                    <a:pt x="8" y="191"/>
                    <a:pt x="7" y="188"/>
                  </a:cubicBezTo>
                  <a:close/>
                  <a:moveTo>
                    <a:pt x="10" y="198"/>
                  </a:moveTo>
                  <a:cubicBezTo>
                    <a:pt x="11" y="202"/>
                    <a:pt x="10" y="199"/>
                    <a:pt x="10" y="202"/>
                  </a:cubicBezTo>
                  <a:cubicBezTo>
                    <a:pt x="10" y="200"/>
                    <a:pt x="10" y="198"/>
                    <a:pt x="10" y="196"/>
                  </a:cubicBezTo>
                  <a:cubicBezTo>
                    <a:pt x="10" y="197"/>
                    <a:pt x="10" y="198"/>
                    <a:pt x="10" y="198"/>
                  </a:cubicBezTo>
                  <a:cubicBezTo>
                    <a:pt x="10" y="199"/>
                    <a:pt x="10" y="199"/>
                    <a:pt x="10" y="198"/>
                  </a:cubicBezTo>
                  <a:close/>
                  <a:moveTo>
                    <a:pt x="10" y="202"/>
                  </a:moveTo>
                  <a:cubicBezTo>
                    <a:pt x="10" y="201"/>
                    <a:pt x="10" y="205"/>
                    <a:pt x="10" y="206"/>
                  </a:cubicBezTo>
                  <a:cubicBezTo>
                    <a:pt x="10" y="206"/>
                    <a:pt x="10" y="206"/>
                    <a:pt x="10" y="205"/>
                  </a:cubicBezTo>
                  <a:cubicBezTo>
                    <a:pt x="11" y="209"/>
                    <a:pt x="10" y="205"/>
                    <a:pt x="10" y="202"/>
                  </a:cubicBezTo>
                  <a:close/>
                  <a:moveTo>
                    <a:pt x="10" y="210"/>
                  </a:moveTo>
                  <a:cubicBezTo>
                    <a:pt x="10" y="213"/>
                    <a:pt x="9" y="206"/>
                    <a:pt x="10" y="209"/>
                  </a:cubicBezTo>
                  <a:cubicBezTo>
                    <a:pt x="9" y="208"/>
                    <a:pt x="9" y="205"/>
                    <a:pt x="9" y="203"/>
                  </a:cubicBezTo>
                  <a:cubicBezTo>
                    <a:pt x="9" y="203"/>
                    <a:pt x="9" y="205"/>
                    <a:pt x="9" y="206"/>
                  </a:cubicBezTo>
                  <a:cubicBezTo>
                    <a:pt x="10" y="207"/>
                    <a:pt x="10" y="206"/>
                    <a:pt x="10" y="207"/>
                  </a:cubicBezTo>
                  <a:cubicBezTo>
                    <a:pt x="10" y="208"/>
                    <a:pt x="9" y="207"/>
                    <a:pt x="10" y="210"/>
                  </a:cubicBezTo>
                  <a:close/>
                  <a:moveTo>
                    <a:pt x="7" y="211"/>
                  </a:moveTo>
                  <a:cubicBezTo>
                    <a:pt x="7" y="210"/>
                    <a:pt x="7" y="211"/>
                    <a:pt x="8" y="212"/>
                  </a:cubicBezTo>
                  <a:cubicBezTo>
                    <a:pt x="8" y="214"/>
                    <a:pt x="8" y="216"/>
                    <a:pt x="8" y="216"/>
                  </a:cubicBezTo>
                  <a:cubicBezTo>
                    <a:pt x="8" y="215"/>
                    <a:pt x="7" y="213"/>
                    <a:pt x="7" y="211"/>
                  </a:cubicBezTo>
                  <a:close/>
                  <a:moveTo>
                    <a:pt x="9" y="216"/>
                  </a:moveTo>
                  <a:cubicBezTo>
                    <a:pt x="9" y="221"/>
                    <a:pt x="10" y="228"/>
                    <a:pt x="11" y="234"/>
                  </a:cubicBezTo>
                  <a:cubicBezTo>
                    <a:pt x="10" y="229"/>
                    <a:pt x="9" y="222"/>
                    <a:pt x="8" y="218"/>
                  </a:cubicBezTo>
                  <a:cubicBezTo>
                    <a:pt x="9" y="220"/>
                    <a:pt x="8" y="215"/>
                    <a:pt x="9" y="216"/>
                  </a:cubicBezTo>
                  <a:close/>
                  <a:moveTo>
                    <a:pt x="19" y="222"/>
                  </a:moveTo>
                  <a:cubicBezTo>
                    <a:pt x="19" y="223"/>
                    <a:pt x="19" y="223"/>
                    <a:pt x="19" y="223"/>
                  </a:cubicBezTo>
                  <a:cubicBezTo>
                    <a:pt x="20" y="226"/>
                    <a:pt x="20" y="227"/>
                    <a:pt x="20" y="227"/>
                  </a:cubicBezTo>
                  <a:cubicBezTo>
                    <a:pt x="20" y="226"/>
                    <a:pt x="19" y="224"/>
                    <a:pt x="19" y="222"/>
                  </a:cubicBezTo>
                  <a:close/>
                  <a:moveTo>
                    <a:pt x="12" y="235"/>
                  </a:moveTo>
                  <a:cubicBezTo>
                    <a:pt x="12" y="238"/>
                    <a:pt x="12" y="237"/>
                    <a:pt x="13" y="240"/>
                  </a:cubicBezTo>
                  <a:cubicBezTo>
                    <a:pt x="13" y="241"/>
                    <a:pt x="12" y="235"/>
                    <a:pt x="12" y="235"/>
                  </a:cubicBezTo>
                  <a:close/>
                  <a:moveTo>
                    <a:pt x="13" y="235"/>
                  </a:moveTo>
                  <a:cubicBezTo>
                    <a:pt x="13" y="235"/>
                    <a:pt x="14" y="239"/>
                    <a:pt x="14" y="240"/>
                  </a:cubicBezTo>
                  <a:cubicBezTo>
                    <a:pt x="14" y="239"/>
                    <a:pt x="13" y="238"/>
                    <a:pt x="13" y="235"/>
                  </a:cubicBezTo>
                  <a:close/>
                  <a:moveTo>
                    <a:pt x="20" y="228"/>
                  </a:moveTo>
                  <a:cubicBezTo>
                    <a:pt x="21" y="231"/>
                    <a:pt x="21" y="232"/>
                    <a:pt x="22" y="234"/>
                  </a:cubicBezTo>
                  <a:cubicBezTo>
                    <a:pt x="21" y="234"/>
                    <a:pt x="21" y="233"/>
                    <a:pt x="21" y="233"/>
                  </a:cubicBezTo>
                  <a:cubicBezTo>
                    <a:pt x="21" y="234"/>
                    <a:pt x="22" y="236"/>
                    <a:pt x="22" y="237"/>
                  </a:cubicBezTo>
                  <a:cubicBezTo>
                    <a:pt x="22" y="239"/>
                    <a:pt x="22" y="240"/>
                    <a:pt x="22" y="239"/>
                  </a:cubicBezTo>
                  <a:cubicBezTo>
                    <a:pt x="21" y="237"/>
                    <a:pt x="22" y="237"/>
                    <a:pt x="22" y="236"/>
                  </a:cubicBezTo>
                  <a:cubicBezTo>
                    <a:pt x="21" y="234"/>
                    <a:pt x="21" y="233"/>
                    <a:pt x="20" y="230"/>
                  </a:cubicBezTo>
                  <a:cubicBezTo>
                    <a:pt x="20" y="229"/>
                    <a:pt x="21" y="231"/>
                    <a:pt x="21" y="232"/>
                  </a:cubicBezTo>
                  <a:cubicBezTo>
                    <a:pt x="21" y="232"/>
                    <a:pt x="20" y="227"/>
                    <a:pt x="20" y="228"/>
                  </a:cubicBezTo>
                  <a:close/>
                  <a:moveTo>
                    <a:pt x="21" y="231"/>
                  </a:moveTo>
                  <a:cubicBezTo>
                    <a:pt x="21" y="231"/>
                    <a:pt x="21" y="231"/>
                    <a:pt x="22" y="232"/>
                  </a:cubicBezTo>
                  <a:cubicBezTo>
                    <a:pt x="23" y="236"/>
                    <a:pt x="22" y="236"/>
                    <a:pt x="23" y="240"/>
                  </a:cubicBezTo>
                  <a:cubicBezTo>
                    <a:pt x="23" y="240"/>
                    <a:pt x="22" y="238"/>
                    <a:pt x="22" y="238"/>
                  </a:cubicBezTo>
                  <a:cubicBezTo>
                    <a:pt x="21" y="234"/>
                    <a:pt x="22" y="237"/>
                    <a:pt x="21" y="231"/>
                  </a:cubicBezTo>
                  <a:close/>
                  <a:moveTo>
                    <a:pt x="30" y="227"/>
                  </a:moveTo>
                  <a:cubicBezTo>
                    <a:pt x="30" y="227"/>
                    <a:pt x="31" y="229"/>
                    <a:pt x="31" y="227"/>
                  </a:cubicBezTo>
                  <a:cubicBezTo>
                    <a:pt x="31" y="228"/>
                    <a:pt x="31" y="228"/>
                    <a:pt x="31" y="229"/>
                  </a:cubicBezTo>
                  <a:cubicBezTo>
                    <a:pt x="31" y="229"/>
                    <a:pt x="31" y="229"/>
                    <a:pt x="31" y="230"/>
                  </a:cubicBezTo>
                  <a:cubicBezTo>
                    <a:pt x="31" y="229"/>
                    <a:pt x="30" y="229"/>
                    <a:pt x="30" y="227"/>
                  </a:cubicBezTo>
                  <a:close/>
                  <a:moveTo>
                    <a:pt x="23" y="242"/>
                  </a:moveTo>
                  <a:cubicBezTo>
                    <a:pt x="24" y="244"/>
                    <a:pt x="25" y="252"/>
                    <a:pt x="26" y="255"/>
                  </a:cubicBezTo>
                  <a:cubicBezTo>
                    <a:pt x="25" y="252"/>
                    <a:pt x="24" y="247"/>
                    <a:pt x="23" y="242"/>
                  </a:cubicBezTo>
                  <a:close/>
                  <a:moveTo>
                    <a:pt x="18" y="253"/>
                  </a:moveTo>
                  <a:cubicBezTo>
                    <a:pt x="19" y="253"/>
                    <a:pt x="21" y="262"/>
                    <a:pt x="23" y="267"/>
                  </a:cubicBezTo>
                  <a:cubicBezTo>
                    <a:pt x="22" y="267"/>
                    <a:pt x="22" y="264"/>
                    <a:pt x="21" y="263"/>
                  </a:cubicBezTo>
                  <a:cubicBezTo>
                    <a:pt x="20" y="258"/>
                    <a:pt x="19" y="256"/>
                    <a:pt x="18" y="253"/>
                  </a:cubicBezTo>
                  <a:close/>
                  <a:moveTo>
                    <a:pt x="32" y="239"/>
                  </a:moveTo>
                  <a:cubicBezTo>
                    <a:pt x="33" y="240"/>
                    <a:pt x="35" y="248"/>
                    <a:pt x="35" y="250"/>
                  </a:cubicBezTo>
                  <a:cubicBezTo>
                    <a:pt x="35" y="248"/>
                    <a:pt x="33" y="240"/>
                    <a:pt x="32" y="239"/>
                  </a:cubicBezTo>
                  <a:close/>
                  <a:moveTo>
                    <a:pt x="27" y="258"/>
                  </a:moveTo>
                  <a:cubicBezTo>
                    <a:pt x="27" y="258"/>
                    <a:pt x="27" y="257"/>
                    <a:pt x="26" y="255"/>
                  </a:cubicBezTo>
                  <a:cubicBezTo>
                    <a:pt x="27" y="256"/>
                    <a:pt x="28" y="259"/>
                    <a:pt x="28" y="261"/>
                  </a:cubicBezTo>
                  <a:cubicBezTo>
                    <a:pt x="29" y="262"/>
                    <a:pt x="28" y="260"/>
                    <a:pt x="27" y="258"/>
                  </a:cubicBezTo>
                  <a:close/>
                  <a:moveTo>
                    <a:pt x="23" y="268"/>
                  </a:moveTo>
                  <a:cubicBezTo>
                    <a:pt x="23" y="267"/>
                    <a:pt x="23" y="267"/>
                    <a:pt x="23" y="267"/>
                  </a:cubicBezTo>
                  <a:cubicBezTo>
                    <a:pt x="24" y="270"/>
                    <a:pt x="24" y="270"/>
                    <a:pt x="24" y="271"/>
                  </a:cubicBezTo>
                  <a:cubicBezTo>
                    <a:pt x="23" y="270"/>
                    <a:pt x="23" y="269"/>
                    <a:pt x="23" y="268"/>
                  </a:cubicBezTo>
                  <a:close/>
                  <a:moveTo>
                    <a:pt x="28" y="262"/>
                  </a:moveTo>
                  <a:cubicBezTo>
                    <a:pt x="29" y="263"/>
                    <a:pt x="30" y="267"/>
                    <a:pt x="31" y="269"/>
                  </a:cubicBezTo>
                  <a:cubicBezTo>
                    <a:pt x="30" y="267"/>
                    <a:pt x="30" y="265"/>
                    <a:pt x="28" y="262"/>
                  </a:cubicBezTo>
                  <a:close/>
                  <a:moveTo>
                    <a:pt x="36" y="254"/>
                  </a:moveTo>
                  <a:cubicBezTo>
                    <a:pt x="36" y="254"/>
                    <a:pt x="37" y="256"/>
                    <a:pt x="38" y="258"/>
                  </a:cubicBezTo>
                  <a:cubicBezTo>
                    <a:pt x="38" y="259"/>
                    <a:pt x="37" y="255"/>
                    <a:pt x="36" y="254"/>
                  </a:cubicBezTo>
                  <a:close/>
                  <a:moveTo>
                    <a:pt x="27" y="269"/>
                  </a:moveTo>
                  <a:cubicBezTo>
                    <a:pt x="27" y="269"/>
                    <a:pt x="27" y="269"/>
                    <a:pt x="28" y="271"/>
                  </a:cubicBezTo>
                  <a:cubicBezTo>
                    <a:pt x="29" y="274"/>
                    <a:pt x="28" y="274"/>
                    <a:pt x="27" y="269"/>
                  </a:cubicBezTo>
                  <a:close/>
                  <a:moveTo>
                    <a:pt x="33" y="280"/>
                  </a:moveTo>
                  <a:cubicBezTo>
                    <a:pt x="32" y="278"/>
                    <a:pt x="30" y="275"/>
                    <a:pt x="30" y="273"/>
                  </a:cubicBezTo>
                  <a:cubicBezTo>
                    <a:pt x="29" y="271"/>
                    <a:pt x="30" y="272"/>
                    <a:pt x="29" y="269"/>
                  </a:cubicBezTo>
                  <a:cubicBezTo>
                    <a:pt x="30" y="271"/>
                    <a:pt x="31" y="275"/>
                    <a:pt x="32" y="275"/>
                  </a:cubicBezTo>
                  <a:cubicBezTo>
                    <a:pt x="31" y="272"/>
                    <a:pt x="30" y="272"/>
                    <a:pt x="29" y="267"/>
                  </a:cubicBezTo>
                  <a:cubicBezTo>
                    <a:pt x="29" y="267"/>
                    <a:pt x="29" y="268"/>
                    <a:pt x="29" y="268"/>
                  </a:cubicBezTo>
                  <a:cubicBezTo>
                    <a:pt x="30" y="270"/>
                    <a:pt x="30" y="270"/>
                    <a:pt x="31" y="272"/>
                  </a:cubicBezTo>
                  <a:cubicBezTo>
                    <a:pt x="30" y="269"/>
                    <a:pt x="34" y="279"/>
                    <a:pt x="34" y="282"/>
                  </a:cubicBezTo>
                  <a:cubicBezTo>
                    <a:pt x="34" y="282"/>
                    <a:pt x="33" y="280"/>
                    <a:pt x="33" y="278"/>
                  </a:cubicBezTo>
                  <a:cubicBezTo>
                    <a:pt x="32" y="277"/>
                    <a:pt x="32" y="278"/>
                    <a:pt x="32" y="276"/>
                  </a:cubicBezTo>
                  <a:cubicBezTo>
                    <a:pt x="32" y="277"/>
                    <a:pt x="33" y="280"/>
                    <a:pt x="33" y="281"/>
                  </a:cubicBezTo>
                  <a:cubicBezTo>
                    <a:pt x="34" y="283"/>
                    <a:pt x="33" y="281"/>
                    <a:pt x="34" y="284"/>
                  </a:cubicBezTo>
                  <a:cubicBezTo>
                    <a:pt x="34" y="284"/>
                    <a:pt x="33" y="280"/>
                    <a:pt x="33" y="280"/>
                  </a:cubicBezTo>
                  <a:close/>
                  <a:moveTo>
                    <a:pt x="49" y="257"/>
                  </a:moveTo>
                  <a:cubicBezTo>
                    <a:pt x="49" y="258"/>
                    <a:pt x="50" y="259"/>
                    <a:pt x="49" y="258"/>
                  </a:cubicBezTo>
                  <a:cubicBezTo>
                    <a:pt x="50" y="259"/>
                    <a:pt x="50" y="261"/>
                    <a:pt x="51" y="262"/>
                  </a:cubicBezTo>
                  <a:cubicBezTo>
                    <a:pt x="51" y="264"/>
                    <a:pt x="49" y="258"/>
                    <a:pt x="50" y="260"/>
                  </a:cubicBezTo>
                  <a:cubicBezTo>
                    <a:pt x="50" y="260"/>
                    <a:pt x="49" y="258"/>
                    <a:pt x="49" y="257"/>
                  </a:cubicBezTo>
                  <a:close/>
                  <a:moveTo>
                    <a:pt x="36" y="286"/>
                  </a:moveTo>
                  <a:cubicBezTo>
                    <a:pt x="36" y="285"/>
                    <a:pt x="36" y="285"/>
                    <a:pt x="35" y="284"/>
                  </a:cubicBezTo>
                  <a:cubicBezTo>
                    <a:pt x="35" y="285"/>
                    <a:pt x="36" y="287"/>
                    <a:pt x="36" y="286"/>
                  </a:cubicBezTo>
                  <a:cubicBezTo>
                    <a:pt x="34" y="282"/>
                    <a:pt x="35" y="283"/>
                    <a:pt x="33" y="279"/>
                  </a:cubicBezTo>
                  <a:cubicBezTo>
                    <a:pt x="36" y="286"/>
                    <a:pt x="40" y="295"/>
                    <a:pt x="44" y="303"/>
                  </a:cubicBezTo>
                  <a:cubicBezTo>
                    <a:pt x="44" y="303"/>
                    <a:pt x="44" y="304"/>
                    <a:pt x="44" y="305"/>
                  </a:cubicBezTo>
                  <a:cubicBezTo>
                    <a:pt x="43" y="303"/>
                    <a:pt x="43" y="302"/>
                    <a:pt x="43" y="302"/>
                  </a:cubicBezTo>
                  <a:cubicBezTo>
                    <a:pt x="42" y="301"/>
                    <a:pt x="42" y="301"/>
                    <a:pt x="42" y="300"/>
                  </a:cubicBezTo>
                  <a:cubicBezTo>
                    <a:pt x="41" y="299"/>
                    <a:pt x="41" y="298"/>
                    <a:pt x="40" y="295"/>
                  </a:cubicBezTo>
                  <a:cubicBezTo>
                    <a:pt x="39" y="293"/>
                    <a:pt x="36" y="288"/>
                    <a:pt x="36" y="286"/>
                  </a:cubicBezTo>
                  <a:close/>
                  <a:moveTo>
                    <a:pt x="35" y="286"/>
                  </a:moveTo>
                  <a:cubicBezTo>
                    <a:pt x="35" y="287"/>
                    <a:pt x="35" y="286"/>
                    <a:pt x="35" y="286"/>
                  </a:cubicBezTo>
                  <a:cubicBezTo>
                    <a:pt x="36" y="289"/>
                    <a:pt x="40" y="298"/>
                    <a:pt x="41" y="300"/>
                  </a:cubicBezTo>
                  <a:cubicBezTo>
                    <a:pt x="39" y="296"/>
                    <a:pt x="36" y="289"/>
                    <a:pt x="35" y="286"/>
                  </a:cubicBezTo>
                  <a:close/>
                  <a:moveTo>
                    <a:pt x="36" y="295"/>
                  </a:moveTo>
                  <a:cubicBezTo>
                    <a:pt x="36" y="294"/>
                    <a:pt x="37" y="298"/>
                    <a:pt x="39" y="301"/>
                  </a:cubicBezTo>
                  <a:cubicBezTo>
                    <a:pt x="38" y="301"/>
                    <a:pt x="37" y="297"/>
                    <a:pt x="36" y="295"/>
                  </a:cubicBezTo>
                  <a:close/>
                  <a:moveTo>
                    <a:pt x="37" y="293"/>
                  </a:moveTo>
                  <a:cubicBezTo>
                    <a:pt x="37" y="293"/>
                    <a:pt x="37" y="293"/>
                    <a:pt x="37" y="293"/>
                  </a:cubicBezTo>
                  <a:cubicBezTo>
                    <a:pt x="39" y="297"/>
                    <a:pt x="39" y="298"/>
                    <a:pt x="37" y="293"/>
                  </a:cubicBezTo>
                  <a:close/>
                  <a:moveTo>
                    <a:pt x="54" y="274"/>
                  </a:moveTo>
                  <a:cubicBezTo>
                    <a:pt x="55" y="275"/>
                    <a:pt x="55" y="276"/>
                    <a:pt x="56" y="278"/>
                  </a:cubicBezTo>
                  <a:cubicBezTo>
                    <a:pt x="57" y="280"/>
                    <a:pt x="56" y="279"/>
                    <a:pt x="56" y="278"/>
                  </a:cubicBezTo>
                  <a:cubicBezTo>
                    <a:pt x="55" y="277"/>
                    <a:pt x="55" y="275"/>
                    <a:pt x="54" y="274"/>
                  </a:cubicBezTo>
                  <a:close/>
                  <a:moveTo>
                    <a:pt x="41" y="300"/>
                  </a:moveTo>
                  <a:cubicBezTo>
                    <a:pt x="40" y="298"/>
                    <a:pt x="41" y="301"/>
                    <a:pt x="40" y="300"/>
                  </a:cubicBezTo>
                  <a:cubicBezTo>
                    <a:pt x="39" y="298"/>
                    <a:pt x="39" y="296"/>
                    <a:pt x="41" y="300"/>
                  </a:cubicBezTo>
                  <a:close/>
                  <a:moveTo>
                    <a:pt x="39" y="302"/>
                  </a:moveTo>
                  <a:cubicBezTo>
                    <a:pt x="39" y="302"/>
                    <a:pt x="41" y="307"/>
                    <a:pt x="41" y="306"/>
                  </a:cubicBezTo>
                  <a:cubicBezTo>
                    <a:pt x="40" y="305"/>
                    <a:pt x="39" y="303"/>
                    <a:pt x="39" y="302"/>
                  </a:cubicBezTo>
                  <a:close/>
                  <a:moveTo>
                    <a:pt x="57" y="282"/>
                  </a:moveTo>
                  <a:cubicBezTo>
                    <a:pt x="57" y="280"/>
                    <a:pt x="58" y="283"/>
                    <a:pt x="57" y="281"/>
                  </a:cubicBezTo>
                  <a:cubicBezTo>
                    <a:pt x="57" y="280"/>
                    <a:pt x="59" y="285"/>
                    <a:pt x="59" y="284"/>
                  </a:cubicBezTo>
                  <a:cubicBezTo>
                    <a:pt x="60" y="286"/>
                    <a:pt x="59" y="286"/>
                    <a:pt x="60" y="287"/>
                  </a:cubicBezTo>
                  <a:cubicBezTo>
                    <a:pt x="61" y="289"/>
                    <a:pt x="60" y="286"/>
                    <a:pt x="60" y="288"/>
                  </a:cubicBezTo>
                  <a:cubicBezTo>
                    <a:pt x="61" y="288"/>
                    <a:pt x="61" y="289"/>
                    <a:pt x="61" y="290"/>
                  </a:cubicBezTo>
                  <a:cubicBezTo>
                    <a:pt x="61" y="289"/>
                    <a:pt x="61" y="289"/>
                    <a:pt x="61" y="290"/>
                  </a:cubicBezTo>
                  <a:cubicBezTo>
                    <a:pt x="62" y="292"/>
                    <a:pt x="61" y="290"/>
                    <a:pt x="63" y="294"/>
                  </a:cubicBezTo>
                  <a:cubicBezTo>
                    <a:pt x="63" y="295"/>
                    <a:pt x="62" y="292"/>
                    <a:pt x="61" y="290"/>
                  </a:cubicBezTo>
                  <a:cubicBezTo>
                    <a:pt x="61" y="291"/>
                    <a:pt x="61" y="292"/>
                    <a:pt x="62" y="293"/>
                  </a:cubicBezTo>
                  <a:cubicBezTo>
                    <a:pt x="61" y="291"/>
                    <a:pt x="61" y="289"/>
                    <a:pt x="59" y="286"/>
                  </a:cubicBezTo>
                  <a:cubicBezTo>
                    <a:pt x="60" y="287"/>
                    <a:pt x="58" y="284"/>
                    <a:pt x="57" y="282"/>
                  </a:cubicBezTo>
                  <a:close/>
                  <a:moveTo>
                    <a:pt x="50" y="294"/>
                  </a:moveTo>
                  <a:cubicBezTo>
                    <a:pt x="51" y="294"/>
                    <a:pt x="51" y="296"/>
                    <a:pt x="52" y="298"/>
                  </a:cubicBezTo>
                  <a:cubicBezTo>
                    <a:pt x="52" y="299"/>
                    <a:pt x="51" y="295"/>
                    <a:pt x="50" y="294"/>
                  </a:cubicBezTo>
                  <a:close/>
                  <a:moveTo>
                    <a:pt x="44" y="305"/>
                  </a:moveTo>
                  <a:cubicBezTo>
                    <a:pt x="44" y="304"/>
                    <a:pt x="45" y="308"/>
                    <a:pt x="46" y="309"/>
                  </a:cubicBezTo>
                  <a:cubicBezTo>
                    <a:pt x="46" y="309"/>
                    <a:pt x="44" y="307"/>
                    <a:pt x="44" y="305"/>
                  </a:cubicBezTo>
                  <a:close/>
                  <a:moveTo>
                    <a:pt x="46" y="306"/>
                  </a:moveTo>
                  <a:cubicBezTo>
                    <a:pt x="47" y="308"/>
                    <a:pt x="47" y="308"/>
                    <a:pt x="48" y="312"/>
                  </a:cubicBezTo>
                  <a:cubicBezTo>
                    <a:pt x="48" y="312"/>
                    <a:pt x="45" y="306"/>
                    <a:pt x="46" y="306"/>
                  </a:cubicBezTo>
                  <a:close/>
                  <a:moveTo>
                    <a:pt x="54" y="293"/>
                  </a:moveTo>
                  <a:cubicBezTo>
                    <a:pt x="54" y="293"/>
                    <a:pt x="55" y="294"/>
                    <a:pt x="55" y="295"/>
                  </a:cubicBezTo>
                  <a:cubicBezTo>
                    <a:pt x="55" y="295"/>
                    <a:pt x="55" y="294"/>
                    <a:pt x="55" y="294"/>
                  </a:cubicBezTo>
                  <a:cubicBezTo>
                    <a:pt x="55" y="294"/>
                    <a:pt x="56" y="296"/>
                    <a:pt x="56" y="297"/>
                  </a:cubicBezTo>
                  <a:cubicBezTo>
                    <a:pt x="55" y="296"/>
                    <a:pt x="55" y="294"/>
                    <a:pt x="54" y="293"/>
                  </a:cubicBezTo>
                  <a:close/>
                  <a:moveTo>
                    <a:pt x="57" y="338"/>
                  </a:moveTo>
                  <a:cubicBezTo>
                    <a:pt x="55" y="336"/>
                    <a:pt x="61" y="344"/>
                    <a:pt x="58" y="340"/>
                  </a:cubicBezTo>
                  <a:cubicBezTo>
                    <a:pt x="59" y="342"/>
                    <a:pt x="59" y="342"/>
                    <a:pt x="60" y="343"/>
                  </a:cubicBezTo>
                  <a:cubicBezTo>
                    <a:pt x="60" y="343"/>
                    <a:pt x="59" y="342"/>
                    <a:pt x="60" y="342"/>
                  </a:cubicBezTo>
                  <a:cubicBezTo>
                    <a:pt x="61" y="345"/>
                    <a:pt x="63" y="348"/>
                    <a:pt x="63" y="348"/>
                  </a:cubicBezTo>
                  <a:cubicBezTo>
                    <a:pt x="64" y="349"/>
                    <a:pt x="65" y="350"/>
                    <a:pt x="66" y="352"/>
                  </a:cubicBezTo>
                  <a:cubicBezTo>
                    <a:pt x="67" y="353"/>
                    <a:pt x="64" y="349"/>
                    <a:pt x="63" y="349"/>
                  </a:cubicBezTo>
                  <a:cubicBezTo>
                    <a:pt x="64" y="351"/>
                    <a:pt x="66" y="352"/>
                    <a:pt x="67" y="354"/>
                  </a:cubicBezTo>
                  <a:cubicBezTo>
                    <a:pt x="68" y="355"/>
                    <a:pt x="66" y="352"/>
                    <a:pt x="66" y="353"/>
                  </a:cubicBezTo>
                  <a:cubicBezTo>
                    <a:pt x="68" y="355"/>
                    <a:pt x="68" y="356"/>
                    <a:pt x="70" y="358"/>
                  </a:cubicBezTo>
                  <a:cubicBezTo>
                    <a:pt x="71" y="360"/>
                    <a:pt x="68" y="356"/>
                    <a:pt x="68" y="357"/>
                  </a:cubicBezTo>
                  <a:cubicBezTo>
                    <a:pt x="69" y="358"/>
                    <a:pt x="70" y="359"/>
                    <a:pt x="71" y="360"/>
                  </a:cubicBezTo>
                  <a:cubicBezTo>
                    <a:pt x="72" y="362"/>
                    <a:pt x="69" y="358"/>
                    <a:pt x="71" y="360"/>
                  </a:cubicBezTo>
                  <a:cubicBezTo>
                    <a:pt x="72" y="362"/>
                    <a:pt x="72" y="362"/>
                    <a:pt x="75" y="365"/>
                  </a:cubicBezTo>
                  <a:cubicBezTo>
                    <a:pt x="74" y="365"/>
                    <a:pt x="74" y="365"/>
                    <a:pt x="74" y="365"/>
                  </a:cubicBezTo>
                  <a:cubicBezTo>
                    <a:pt x="76" y="367"/>
                    <a:pt x="75" y="366"/>
                    <a:pt x="76" y="367"/>
                  </a:cubicBezTo>
                  <a:cubicBezTo>
                    <a:pt x="80" y="374"/>
                    <a:pt x="86" y="380"/>
                    <a:pt x="91" y="387"/>
                  </a:cubicBezTo>
                  <a:cubicBezTo>
                    <a:pt x="92" y="387"/>
                    <a:pt x="96" y="392"/>
                    <a:pt x="95" y="392"/>
                  </a:cubicBezTo>
                  <a:cubicBezTo>
                    <a:pt x="97" y="394"/>
                    <a:pt x="97" y="393"/>
                    <a:pt x="99" y="396"/>
                  </a:cubicBezTo>
                  <a:cubicBezTo>
                    <a:pt x="100" y="397"/>
                    <a:pt x="103" y="401"/>
                    <a:pt x="107" y="404"/>
                  </a:cubicBezTo>
                  <a:cubicBezTo>
                    <a:pt x="110" y="408"/>
                    <a:pt x="114" y="411"/>
                    <a:pt x="116" y="414"/>
                  </a:cubicBezTo>
                  <a:cubicBezTo>
                    <a:pt x="116" y="414"/>
                    <a:pt x="115" y="413"/>
                    <a:pt x="114" y="412"/>
                  </a:cubicBezTo>
                  <a:cubicBezTo>
                    <a:pt x="114" y="412"/>
                    <a:pt x="115" y="413"/>
                    <a:pt x="115" y="413"/>
                  </a:cubicBezTo>
                  <a:cubicBezTo>
                    <a:pt x="117" y="414"/>
                    <a:pt x="123" y="420"/>
                    <a:pt x="125" y="423"/>
                  </a:cubicBezTo>
                  <a:cubicBezTo>
                    <a:pt x="129" y="425"/>
                    <a:pt x="131" y="428"/>
                    <a:pt x="135" y="431"/>
                  </a:cubicBezTo>
                  <a:cubicBezTo>
                    <a:pt x="135" y="431"/>
                    <a:pt x="134" y="430"/>
                    <a:pt x="133" y="430"/>
                  </a:cubicBezTo>
                  <a:cubicBezTo>
                    <a:pt x="133" y="429"/>
                    <a:pt x="131" y="427"/>
                    <a:pt x="130" y="427"/>
                  </a:cubicBezTo>
                  <a:cubicBezTo>
                    <a:pt x="130" y="427"/>
                    <a:pt x="131" y="428"/>
                    <a:pt x="132" y="429"/>
                  </a:cubicBezTo>
                  <a:cubicBezTo>
                    <a:pt x="130" y="427"/>
                    <a:pt x="126" y="424"/>
                    <a:pt x="122" y="420"/>
                  </a:cubicBezTo>
                  <a:cubicBezTo>
                    <a:pt x="123" y="421"/>
                    <a:pt x="122" y="421"/>
                    <a:pt x="122" y="420"/>
                  </a:cubicBezTo>
                  <a:cubicBezTo>
                    <a:pt x="121" y="419"/>
                    <a:pt x="120" y="418"/>
                    <a:pt x="119" y="417"/>
                  </a:cubicBezTo>
                  <a:cubicBezTo>
                    <a:pt x="118" y="416"/>
                    <a:pt x="114" y="412"/>
                    <a:pt x="111" y="410"/>
                  </a:cubicBezTo>
                  <a:cubicBezTo>
                    <a:pt x="108" y="407"/>
                    <a:pt x="105" y="404"/>
                    <a:pt x="106" y="405"/>
                  </a:cubicBezTo>
                  <a:cubicBezTo>
                    <a:pt x="101" y="401"/>
                    <a:pt x="100" y="399"/>
                    <a:pt x="95" y="395"/>
                  </a:cubicBezTo>
                  <a:cubicBezTo>
                    <a:pt x="95" y="394"/>
                    <a:pt x="93" y="392"/>
                    <a:pt x="93" y="391"/>
                  </a:cubicBezTo>
                  <a:cubicBezTo>
                    <a:pt x="92" y="390"/>
                    <a:pt x="86" y="384"/>
                    <a:pt x="83" y="380"/>
                  </a:cubicBezTo>
                  <a:cubicBezTo>
                    <a:pt x="82" y="378"/>
                    <a:pt x="82" y="378"/>
                    <a:pt x="81" y="377"/>
                  </a:cubicBezTo>
                  <a:cubicBezTo>
                    <a:pt x="79" y="374"/>
                    <a:pt x="76" y="371"/>
                    <a:pt x="73" y="367"/>
                  </a:cubicBezTo>
                  <a:cubicBezTo>
                    <a:pt x="71" y="364"/>
                    <a:pt x="69" y="360"/>
                    <a:pt x="67" y="357"/>
                  </a:cubicBezTo>
                  <a:cubicBezTo>
                    <a:pt x="67" y="357"/>
                    <a:pt x="64" y="353"/>
                    <a:pt x="62" y="349"/>
                  </a:cubicBezTo>
                  <a:cubicBezTo>
                    <a:pt x="60" y="347"/>
                    <a:pt x="54" y="337"/>
                    <a:pt x="52" y="334"/>
                  </a:cubicBezTo>
                  <a:cubicBezTo>
                    <a:pt x="50" y="331"/>
                    <a:pt x="52" y="334"/>
                    <a:pt x="52" y="332"/>
                  </a:cubicBezTo>
                  <a:cubicBezTo>
                    <a:pt x="50" y="330"/>
                    <a:pt x="47" y="324"/>
                    <a:pt x="46" y="322"/>
                  </a:cubicBezTo>
                  <a:cubicBezTo>
                    <a:pt x="47" y="323"/>
                    <a:pt x="46" y="322"/>
                    <a:pt x="45" y="320"/>
                  </a:cubicBezTo>
                  <a:cubicBezTo>
                    <a:pt x="45" y="318"/>
                    <a:pt x="43" y="316"/>
                    <a:pt x="43" y="314"/>
                  </a:cubicBezTo>
                  <a:cubicBezTo>
                    <a:pt x="44" y="317"/>
                    <a:pt x="46" y="321"/>
                    <a:pt x="47" y="323"/>
                  </a:cubicBezTo>
                  <a:cubicBezTo>
                    <a:pt x="48" y="324"/>
                    <a:pt x="48" y="324"/>
                    <a:pt x="49" y="327"/>
                  </a:cubicBezTo>
                  <a:cubicBezTo>
                    <a:pt x="49" y="327"/>
                    <a:pt x="49" y="326"/>
                    <a:pt x="49" y="326"/>
                  </a:cubicBezTo>
                  <a:cubicBezTo>
                    <a:pt x="52" y="331"/>
                    <a:pt x="55" y="336"/>
                    <a:pt x="58" y="341"/>
                  </a:cubicBezTo>
                  <a:cubicBezTo>
                    <a:pt x="61" y="345"/>
                    <a:pt x="63" y="350"/>
                    <a:pt x="66" y="354"/>
                  </a:cubicBezTo>
                  <a:cubicBezTo>
                    <a:pt x="67" y="356"/>
                    <a:pt x="70" y="360"/>
                    <a:pt x="71" y="360"/>
                  </a:cubicBezTo>
                  <a:cubicBezTo>
                    <a:pt x="69" y="357"/>
                    <a:pt x="66" y="354"/>
                    <a:pt x="64" y="350"/>
                  </a:cubicBezTo>
                  <a:cubicBezTo>
                    <a:pt x="62" y="347"/>
                    <a:pt x="59" y="343"/>
                    <a:pt x="57" y="340"/>
                  </a:cubicBezTo>
                  <a:cubicBezTo>
                    <a:pt x="58" y="341"/>
                    <a:pt x="58" y="341"/>
                    <a:pt x="58" y="341"/>
                  </a:cubicBezTo>
                  <a:cubicBezTo>
                    <a:pt x="58" y="340"/>
                    <a:pt x="53" y="334"/>
                    <a:pt x="55" y="335"/>
                  </a:cubicBezTo>
                  <a:cubicBezTo>
                    <a:pt x="53" y="332"/>
                    <a:pt x="52" y="330"/>
                    <a:pt x="51" y="329"/>
                  </a:cubicBezTo>
                  <a:cubicBezTo>
                    <a:pt x="49" y="325"/>
                    <a:pt x="47" y="322"/>
                    <a:pt x="47" y="322"/>
                  </a:cubicBezTo>
                  <a:cubicBezTo>
                    <a:pt x="48" y="324"/>
                    <a:pt x="49" y="325"/>
                    <a:pt x="50" y="326"/>
                  </a:cubicBezTo>
                  <a:cubicBezTo>
                    <a:pt x="48" y="324"/>
                    <a:pt x="48" y="322"/>
                    <a:pt x="47" y="320"/>
                  </a:cubicBezTo>
                  <a:cubicBezTo>
                    <a:pt x="47" y="320"/>
                    <a:pt x="47" y="321"/>
                    <a:pt x="46" y="320"/>
                  </a:cubicBezTo>
                  <a:cubicBezTo>
                    <a:pt x="44" y="316"/>
                    <a:pt x="44" y="315"/>
                    <a:pt x="43" y="312"/>
                  </a:cubicBezTo>
                  <a:cubicBezTo>
                    <a:pt x="44" y="314"/>
                    <a:pt x="45" y="317"/>
                    <a:pt x="46" y="318"/>
                  </a:cubicBezTo>
                  <a:cubicBezTo>
                    <a:pt x="47" y="319"/>
                    <a:pt x="47" y="319"/>
                    <a:pt x="47" y="320"/>
                  </a:cubicBezTo>
                  <a:cubicBezTo>
                    <a:pt x="49" y="324"/>
                    <a:pt x="49" y="324"/>
                    <a:pt x="52" y="330"/>
                  </a:cubicBezTo>
                  <a:cubicBezTo>
                    <a:pt x="52" y="329"/>
                    <a:pt x="52" y="327"/>
                    <a:pt x="53" y="329"/>
                  </a:cubicBezTo>
                  <a:cubicBezTo>
                    <a:pt x="55" y="333"/>
                    <a:pt x="54" y="332"/>
                    <a:pt x="55" y="335"/>
                  </a:cubicBezTo>
                  <a:cubicBezTo>
                    <a:pt x="54" y="333"/>
                    <a:pt x="55" y="333"/>
                    <a:pt x="53" y="331"/>
                  </a:cubicBezTo>
                  <a:cubicBezTo>
                    <a:pt x="53" y="330"/>
                    <a:pt x="54" y="332"/>
                    <a:pt x="53" y="330"/>
                  </a:cubicBezTo>
                  <a:cubicBezTo>
                    <a:pt x="54" y="332"/>
                    <a:pt x="55" y="334"/>
                    <a:pt x="56" y="335"/>
                  </a:cubicBezTo>
                  <a:cubicBezTo>
                    <a:pt x="57" y="337"/>
                    <a:pt x="58" y="338"/>
                    <a:pt x="59" y="340"/>
                  </a:cubicBezTo>
                  <a:cubicBezTo>
                    <a:pt x="59" y="341"/>
                    <a:pt x="57" y="337"/>
                    <a:pt x="57" y="338"/>
                  </a:cubicBezTo>
                  <a:close/>
                  <a:moveTo>
                    <a:pt x="45" y="315"/>
                  </a:moveTo>
                  <a:cubicBezTo>
                    <a:pt x="46" y="316"/>
                    <a:pt x="47" y="318"/>
                    <a:pt x="48" y="320"/>
                  </a:cubicBezTo>
                  <a:cubicBezTo>
                    <a:pt x="47" y="319"/>
                    <a:pt x="46" y="317"/>
                    <a:pt x="45" y="315"/>
                  </a:cubicBezTo>
                  <a:close/>
                  <a:moveTo>
                    <a:pt x="49" y="312"/>
                  </a:moveTo>
                  <a:cubicBezTo>
                    <a:pt x="50" y="313"/>
                    <a:pt x="50" y="314"/>
                    <a:pt x="49" y="314"/>
                  </a:cubicBezTo>
                  <a:cubicBezTo>
                    <a:pt x="50" y="315"/>
                    <a:pt x="50" y="315"/>
                    <a:pt x="50" y="315"/>
                  </a:cubicBezTo>
                  <a:cubicBezTo>
                    <a:pt x="51" y="316"/>
                    <a:pt x="50" y="315"/>
                    <a:pt x="50" y="315"/>
                  </a:cubicBezTo>
                  <a:cubicBezTo>
                    <a:pt x="51" y="316"/>
                    <a:pt x="51" y="317"/>
                    <a:pt x="52" y="319"/>
                  </a:cubicBezTo>
                  <a:cubicBezTo>
                    <a:pt x="52" y="319"/>
                    <a:pt x="51" y="317"/>
                    <a:pt x="51" y="317"/>
                  </a:cubicBezTo>
                  <a:cubicBezTo>
                    <a:pt x="51" y="318"/>
                    <a:pt x="53" y="320"/>
                    <a:pt x="54" y="322"/>
                  </a:cubicBezTo>
                  <a:cubicBezTo>
                    <a:pt x="53" y="321"/>
                    <a:pt x="52" y="319"/>
                    <a:pt x="51" y="318"/>
                  </a:cubicBezTo>
                  <a:cubicBezTo>
                    <a:pt x="50" y="316"/>
                    <a:pt x="49" y="314"/>
                    <a:pt x="48" y="312"/>
                  </a:cubicBezTo>
                  <a:cubicBezTo>
                    <a:pt x="50" y="314"/>
                    <a:pt x="48" y="311"/>
                    <a:pt x="49" y="312"/>
                  </a:cubicBezTo>
                  <a:close/>
                  <a:moveTo>
                    <a:pt x="48" y="314"/>
                  </a:moveTo>
                  <a:cubicBezTo>
                    <a:pt x="49" y="314"/>
                    <a:pt x="50" y="316"/>
                    <a:pt x="51" y="318"/>
                  </a:cubicBezTo>
                  <a:cubicBezTo>
                    <a:pt x="52" y="320"/>
                    <a:pt x="53" y="321"/>
                    <a:pt x="53" y="322"/>
                  </a:cubicBezTo>
                  <a:cubicBezTo>
                    <a:pt x="52" y="320"/>
                    <a:pt x="51" y="319"/>
                    <a:pt x="50" y="318"/>
                  </a:cubicBezTo>
                  <a:cubicBezTo>
                    <a:pt x="50" y="317"/>
                    <a:pt x="49" y="315"/>
                    <a:pt x="48" y="314"/>
                  </a:cubicBezTo>
                  <a:close/>
                  <a:moveTo>
                    <a:pt x="47" y="319"/>
                  </a:moveTo>
                  <a:cubicBezTo>
                    <a:pt x="47" y="318"/>
                    <a:pt x="50" y="323"/>
                    <a:pt x="49" y="323"/>
                  </a:cubicBezTo>
                  <a:cubicBezTo>
                    <a:pt x="47" y="320"/>
                    <a:pt x="48" y="321"/>
                    <a:pt x="47" y="319"/>
                  </a:cubicBezTo>
                  <a:close/>
                  <a:moveTo>
                    <a:pt x="64" y="297"/>
                  </a:moveTo>
                  <a:cubicBezTo>
                    <a:pt x="63" y="296"/>
                    <a:pt x="63" y="295"/>
                    <a:pt x="62" y="294"/>
                  </a:cubicBezTo>
                  <a:cubicBezTo>
                    <a:pt x="62" y="294"/>
                    <a:pt x="63" y="295"/>
                    <a:pt x="63" y="296"/>
                  </a:cubicBezTo>
                  <a:cubicBezTo>
                    <a:pt x="64" y="297"/>
                    <a:pt x="64" y="296"/>
                    <a:pt x="65" y="299"/>
                  </a:cubicBezTo>
                  <a:cubicBezTo>
                    <a:pt x="65" y="299"/>
                    <a:pt x="65" y="299"/>
                    <a:pt x="65" y="299"/>
                  </a:cubicBezTo>
                  <a:cubicBezTo>
                    <a:pt x="64" y="297"/>
                    <a:pt x="64" y="297"/>
                    <a:pt x="64" y="297"/>
                  </a:cubicBezTo>
                  <a:close/>
                  <a:moveTo>
                    <a:pt x="49" y="321"/>
                  </a:moveTo>
                  <a:cubicBezTo>
                    <a:pt x="49" y="320"/>
                    <a:pt x="50" y="324"/>
                    <a:pt x="51" y="325"/>
                  </a:cubicBezTo>
                  <a:cubicBezTo>
                    <a:pt x="51" y="326"/>
                    <a:pt x="50" y="325"/>
                    <a:pt x="50" y="325"/>
                  </a:cubicBezTo>
                  <a:cubicBezTo>
                    <a:pt x="49" y="323"/>
                    <a:pt x="50" y="324"/>
                    <a:pt x="49" y="321"/>
                  </a:cubicBezTo>
                  <a:close/>
                  <a:moveTo>
                    <a:pt x="61" y="317"/>
                  </a:moveTo>
                  <a:cubicBezTo>
                    <a:pt x="61" y="316"/>
                    <a:pt x="59" y="313"/>
                    <a:pt x="59" y="312"/>
                  </a:cubicBezTo>
                  <a:cubicBezTo>
                    <a:pt x="59" y="312"/>
                    <a:pt x="61" y="315"/>
                    <a:pt x="61" y="316"/>
                  </a:cubicBezTo>
                  <a:cubicBezTo>
                    <a:pt x="61" y="316"/>
                    <a:pt x="62" y="318"/>
                    <a:pt x="62" y="318"/>
                  </a:cubicBezTo>
                  <a:cubicBezTo>
                    <a:pt x="63" y="319"/>
                    <a:pt x="64" y="320"/>
                    <a:pt x="65" y="322"/>
                  </a:cubicBezTo>
                  <a:cubicBezTo>
                    <a:pt x="65" y="323"/>
                    <a:pt x="63" y="319"/>
                    <a:pt x="64" y="322"/>
                  </a:cubicBezTo>
                  <a:cubicBezTo>
                    <a:pt x="64" y="322"/>
                    <a:pt x="63" y="321"/>
                    <a:pt x="62" y="319"/>
                  </a:cubicBezTo>
                  <a:cubicBezTo>
                    <a:pt x="62" y="319"/>
                    <a:pt x="63" y="320"/>
                    <a:pt x="63" y="319"/>
                  </a:cubicBezTo>
                  <a:cubicBezTo>
                    <a:pt x="61" y="317"/>
                    <a:pt x="61" y="317"/>
                    <a:pt x="59" y="314"/>
                  </a:cubicBezTo>
                  <a:cubicBezTo>
                    <a:pt x="61" y="317"/>
                    <a:pt x="60" y="314"/>
                    <a:pt x="61" y="317"/>
                  </a:cubicBezTo>
                  <a:close/>
                  <a:moveTo>
                    <a:pt x="55" y="333"/>
                  </a:moveTo>
                  <a:cubicBezTo>
                    <a:pt x="55" y="332"/>
                    <a:pt x="55" y="333"/>
                    <a:pt x="56" y="334"/>
                  </a:cubicBezTo>
                  <a:cubicBezTo>
                    <a:pt x="56" y="335"/>
                    <a:pt x="57" y="337"/>
                    <a:pt x="58" y="338"/>
                  </a:cubicBezTo>
                  <a:cubicBezTo>
                    <a:pt x="58" y="338"/>
                    <a:pt x="56" y="335"/>
                    <a:pt x="55" y="333"/>
                  </a:cubicBezTo>
                  <a:close/>
                  <a:moveTo>
                    <a:pt x="65" y="323"/>
                  </a:moveTo>
                  <a:cubicBezTo>
                    <a:pt x="65" y="324"/>
                    <a:pt x="65" y="324"/>
                    <a:pt x="66" y="324"/>
                  </a:cubicBezTo>
                  <a:cubicBezTo>
                    <a:pt x="67" y="326"/>
                    <a:pt x="67" y="326"/>
                    <a:pt x="67" y="327"/>
                  </a:cubicBezTo>
                  <a:cubicBezTo>
                    <a:pt x="67" y="328"/>
                    <a:pt x="65" y="323"/>
                    <a:pt x="66" y="326"/>
                  </a:cubicBezTo>
                  <a:cubicBezTo>
                    <a:pt x="66" y="326"/>
                    <a:pt x="65" y="324"/>
                    <a:pt x="65" y="323"/>
                  </a:cubicBezTo>
                  <a:close/>
                  <a:moveTo>
                    <a:pt x="68" y="329"/>
                  </a:moveTo>
                  <a:cubicBezTo>
                    <a:pt x="68" y="329"/>
                    <a:pt x="70" y="332"/>
                    <a:pt x="70" y="331"/>
                  </a:cubicBezTo>
                  <a:cubicBezTo>
                    <a:pt x="70" y="332"/>
                    <a:pt x="69" y="331"/>
                    <a:pt x="71" y="334"/>
                  </a:cubicBezTo>
                  <a:cubicBezTo>
                    <a:pt x="70" y="331"/>
                    <a:pt x="72" y="334"/>
                    <a:pt x="72" y="335"/>
                  </a:cubicBezTo>
                  <a:cubicBezTo>
                    <a:pt x="71" y="334"/>
                    <a:pt x="69" y="331"/>
                    <a:pt x="68" y="329"/>
                  </a:cubicBezTo>
                  <a:close/>
                  <a:moveTo>
                    <a:pt x="71" y="335"/>
                  </a:moveTo>
                  <a:cubicBezTo>
                    <a:pt x="71" y="335"/>
                    <a:pt x="70" y="333"/>
                    <a:pt x="69" y="332"/>
                  </a:cubicBezTo>
                  <a:cubicBezTo>
                    <a:pt x="69" y="331"/>
                    <a:pt x="69" y="331"/>
                    <a:pt x="69" y="331"/>
                  </a:cubicBezTo>
                  <a:cubicBezTo>
                    <a:pt x="70" y="332"/>
                    <a:pt x="70" y="333"/>
                    <a:pt x="71" y="333"/>
                  </a:cubicBezTo>
                  <a:cubicBezTo>
                    <a:pt x="70" y="333"/>
                    <a:pt x="70" y="333"/>
                    <a:pt x="71" y="335"/>
                  </a:cubicBezTo>
                  <a:close/>
                  <a:moveTo>
                    <a:pt x="63" y="347"/>
                  </a:moveTo>
                  <a:cubicBezTo>
                    <a:pt x="63" y="346"/>
                    <a:pt x="65" y="350"/>
                    <a:pt x="66" y="351"/>
                  </a:cubicBezTo>
                  <a:cubicBezTo>
                    <a:pt x="66" y="352"/>
                    <a:pt x="64" y="349"/>
                    <a:pt x="63" y="347"/>
                  </a:cubicBezTo>
                  <a:close/>
                  <a:moveTo>
                    <a:pt x="77" y="322"/>
                  </a:moveTo>
                  <a:cubicBezTo>
                    <a:pt x="77" y="321"/>
                    <a:pt x="78" y="322"/>
                    <a:pt x="78" y="322"/>
                  </a:cubicBezTo>
                  <a:cubicBezTo>
                    <a:pt x="79" y="324"/>
                    <a:pt x="82" y="327"/>
                    <a:pt x="82" y="328"/>
                  </a:cubicBezTo>
                  <a:cubicBezTo>
                    <a:pt x="78" y="322"/>
                    <a:pt x="79" y="324"/>
                    <a:pt x="77" y="322"/>
                  </a:cubicBezTo>
                  <a:close/>
                  <a:moveTo>
                    <a:pt x="74" y="332"/>
                  </a:moveTo>
                  <a:cubicBezTo>
                    <a:pt x="74" y="333"/>
                    <a:pt x="75" y="333"/>
                    <a:pt x="74" y="332"/>
                  </a:cubicBezTo>
                  <a:cubicBezTo>
                    <a:pt x="76" y="335"/>
                    <a:pt x="75" y="334"/>
                    <a:pt x="76" y="336"/>
                  </a:cubicBezTo>
                  <a:cubicBezTo>
                    <a:pt x="76" y="336"/>
                    <a:pt x="76" y="335"/>
                    <a:pt x="74" y="332"/>
                  </a:cubicBezTo>
                  <a:close/>
                  <a:moveTo>
                    <a:pt x="75" y="340"/>
                  </a:moveTo>
                  <a:cubicBezTo>
                    <a:pt x="75" y="339"/>
                    <a:pt x="77" y="343"/>
                    <a:pt x="77" y="343"/>
                  </a:cubicBezTo>
                  <a:cubicBezTo>
                    <a:pt x="79" y="345"/>
                    <a:pt x="77" y="343"/>
                    <a:pt x="78" y="345"/>
                  </a:cubicBezTo>
                  <a:cubicBezTo>
                    <a:pt x="79" y="346"/>
                    <a:pt x="81" y="349"/>
                    <a:pt x="82" y="351"/>
                  </a:cubicBezTo>
                  <a:cubicBezTo>
                    <a:pt x="79" y="347"/>
                    <a:pt x="77" y="344"/>
                    <a:pt x="75" y="340"/>
                  </a:cubicBezTo>
                  <a:close/>
                  <a:moveTo>
                    <a:pt x="77" y="342"/>
                  </a:moveTo>
                  <a:cubicBezTo>
                    <a:pt x="79" y="345"/>
                    <a:pt x="81" y="349"/>
                    <a:pt x="83" y="351"/>
                  </a:cubicBezTo>
                  <a:cubicBezTo>
                    <a:pt x="82" y="350"/>
                    <a:pt x="79" y="345"/>
                    <a:pt x="77" y="342"/>
                  </a:cubicBezTo>
                  <a:close/>
                  <a:moveTo>
                    <a:pt x="84" y="331"/>
                  </a:moveTo>
                  <a:cubicBezTo>
                    <a:pt x="85" y="332"/>
                    <a:pt x="84" y="332"/>
                    <a:pt x="85" y="334"/>
                  </a:cubicBezTo>
                  <a:cubicBezTo>
                    <a:pt x="84" y="333"/>
                    <a:pt x="82" y="329"/>
                    <a:pt x="84" y="331"/>
                  </a:cubicBezTo>
                  <a:close/>
                  <a:moveTo>
                    <a:pt x="85" y="345"/>
                  </a:moveTo>
                  <a:cubicBezTo>
                    <a:pt x="88" y="349"/>
                    <a:pt x="86" y="347"/>
                    <a:pt x="89" y="351"/>
                  </a:cubicBezTo>
                  <a:cubicBezTo>
                    <a:pt x="87" y="347"/>
                    <a:pt x="85" y="344"/>
                    <a:pt x="85" y="345"/>
                  </a:cubicBezTo>
                  <a:close/>
                  <a:moveTo>
                    <a:pt x="84" y="354"/>
                  </a:moveTo>
                  <a:cubicBezTo>
                    <a:pt x="85" y="354"/>
                    <a:pt x="85" y="355"/>
                    <a:pt x="86" y="357"/>
                  </a:cubicBezTo>
                  <a:cubicBezTo>
                    <a:pt x="87" y="358"/>
                    <a:pt x="88" y="359"/>
                    <a:pt x="89" y="360"/>
                  </a:cubicBezTo>
                  <a:cubicBezTo>
                    <a:pt x="88" y="360"/>
                    <a:pt x="91" y="364"/>
                    <a:pt x="94" y="367"/>
                  </a:cubicBezTo>
                  <a:cubicBezTo>
                    <a:pt x="94" y="367"/>
                    <a:pt x="94" y="367"/>
                    <a:pt x="94" y="367"/>
                  </a:cubicBezTo>
                  <a:cubicBezTo>
                    <a:pt x="92" y="365"/>
                    <a:pt x="92" y="365"/>
                    <a:pt x="91" y="364"/>
                  </a:cubicBezTo>
                  <a:cubicBezTo>
                    <a:pt x="91" y="364"/>
                    <a:pt x="89" y="361"/>
                    <a:pt x="88" y="360"/>
                  </a:cubicBezTo>
                  <a:cubicBezTo>
                    <a:pt x="88" y="360"/>
                    <a:pt x="86" y="357"/>
                    <a:pt x="86" y="357"/>
                  </a:cubicBezTo>
                  <a:cubicBezTo>
                    <a:pt x="85" y="356"/>
                    <a:pt x="85" y="355"/>
                    <a:pt x="84" y="354"/>
                  </a:cubicBezTo>
                  <a:close/>
                  <a:moveTo>
                    <a:pt x="88" y="354"/>
                  </a:moveTo>
                  <a:cubicBezTo>
                    <a:pt x="89" y="355"/>
                    <a:pt x="89" y="355"/>
                    <a:pt x="90" y="356"/>
                  </a:cubicBezTo>
                  <a:cubicBezTo>
                    <a:pt x="90" y="357"/>
                    <a:pt x="87" y="354"/>
                    <a:pt x="88" y="354"/>
                  </a:cubicBezTo>
                  <a:close/>
                  <a:moveTo>
                    <a:pt x="92" y="357"/>
                  </a:moveTo>
                  <a:cubicBezTo>
                    <a:pt x="92" y="357"/>
                    <a:pt x="95" y="361"/>
                    <a:pt x="97" y="364"/>
                  </a:cubicBezTo>
                  <a:cubicBezTo>
                    <a:pt x="96" y="362"/>
                    <a:pt x="94" y="360"/>
                    <a:pt x="92" y="357"/>
                  </a:cubicBezTo>
                  <a:close/>
                  <a:moveTo>
                    <a:pt x="92" y="359"/>
                  </a:moveTo>
                  <a:cubicBezTo>
                    <a:pt x="91" y="358"/>
                    <a:pt x="94" y="361"/>
                    <a:pt x="95" y="362"/>
                  </a:cubicBezTo>
                  <a:cubicBezTo>
                    <a:pt x="95" y="363"/>
                    <a:pt x="93" y="361"/>
                    <a:pt x="92" y="359"/>
                  </a:cubicBezTo>
                  <a:close/>
                  <a:moveTo>
                    <a:pt x="97" y="371"/>
                  </a:moveTo>
                  <a:cubicBezTo>
                    <a:pt x="98" y="371"/>
                    <a:pt x="98" y="372"/>
                    <a:pt x="98" y="372"/>
                  </a:cubicBezTo>
                  <a:cubicBezTo>
                    <a:pt x="100" y="375"/>
                    <a:pt x="96" y="371"/>
                    <a:pt x="97" y="371"/>
                  </a:cubicBezTo>
                  <a:close/>
                  <a:moveTo>
                    <a:pt x="99" y="369"/>
                  </a:moveTo>
                  <a:cubicBezTo>
                    <a:pt x="100" y="370"/>
                    <a:pt x="101" y="372"/>
                    <a:pt x="101" y="373"/>
                  </a:cubicBezTo>
                  <a:cubicBezTo>
                    <a:pt x="100" y="371"/>
                    <a:pt x="100" y="371"/>
                    <a:pt x="99" y="369"/>
                  </a:cubicBezTo>
                  <a:close/>
                  <a:moveTo>
                    <a:pt x="100" y="366"/>
                  </a:moveTo>
                  <a:cubicBezTo>
                    <a:pt x="102" y="368"/>
                    <a:pt x="105" y="371"/>
                    <a:pt x="108" y="374"/>
                  </a:cubicBezTo>
                  <a:cubicBezTo>
                    <a:pt x="107" y="374"/>
                    <a:pt x="104" y="370"/>
                    <a:pt x="104" y="371"/>
                  </a:cubicBezTo>
                  <a:cubicBezTo>
                    <a:pt x="103" y="370"/>
                    <a:pt x="101" y="368"/>
                    <a:pt x="100" y="366"/>
                  </a:cubicBezTo>
                  <a:close/>
                  <a:moveTo>
                    <a:pt x="105" y="373"/>
                  </a:moveTo>
                  <a:cubicBezTo>
                    <a:pt x="107" y="374"/>
                    <a:pt x="110" y="377"/>
                    <a:pt x="110" y="378"/>
                  </a:cubicBezTo>
                  <a:cubicBezTo>
                    <a:pt x="108" y="375"/>
                    <a:pt x="108" y="375"/>
                    <a:pt x="105" y="373"/>
                  </a:cubicBezTo>
                  <a:close/>
                  <a:moveTo>
                    <a:pt x="111" y="383"/>
                  </a:moveTo>
                  <a:cubicBezTo>
                    <a:pt x="112" y="385"/>
                    <a:pt x="113" y="385"/>
                    <a:pt x="115" y="387"/>
                  </a:cubicBezTo>
                  <a:cubicBezTo>
                    <a:pt x="115" y="388"/>
                    <a:pt x="114" y="387"/>
                    <a:pt x="113" y="386"/>
                  </a:cubicBezTo>
                  <a:cubicBezTo>
                    <a:pt x="111" y="384"/>
                    <a:pt x="111" y="384"/>
                    <a:pt x="111" y="384"/>
                  </a:cubicBezTo>
                  <a:cubicBezTo>
                    <a:pt x="110" y="383"/>
                    <a:pt x="110" y="383"/>
                    <a:pt x="111" y="383"/>
                  </a:cubicBezTo>
                  <a:close/>
                  <a:moveTo>
                    <a:pt x="107" y="396"/>
                  </a:moveTo>
                  <a:cubicBezTo>
                    <a:pt x="106" y="395"/>
                    <a:pt x="109" y="398"/>
                    <a:pt x="108" y="397"/>
                  </a:cubicBezTo>
                  <a:cubicBezTo>
                    <a:pt x="110" y="399"/>
                    <a:pt x="109" y="398"/>
                    <a:pt x="107" y="396"/>
                  </a:cubicBezTo>
                  <a:close/>
                  <a:moveTo>
                    <a:pt x="110" y="399"/>
                  </a:moveTo>
                  <a:cubicBezTo>
                    <a:pt x="114" y="403"/>
                    <a:pt x="112" y="402"/>
                    <a:pt x="117" y="406"/>
                  </a:cubicBezTo>
                  <a:cubicBezTo>
                    <a:pt x="117" y="406"/>
                    <a:pt x="118" y="407"/>
                    <a:pt x="118" y="407"/>
                  </a:cubicBezTo>
                  <a:cubicBezTo>
                    <a:pt x="116" y="405"/>
                    <a:pt x="115" y="404"/>
                    <a:pt x="113" y="403"/>
                  </a:cubicBezTo>
                  <a:cubicBezTo>
                    <a:pt x="112" y="402"/>
                    <a:pt x="111" y="400"/>
                    <a:pt x="109" y="399"/>
                  </a:cubicBezTo>
                  <a:cubicBezTo>
                    <a:pt x="110" y="399"/>
                    <a:pt x="110" y="399"/>
                    <a:pt x="112" y="401"/>
                  </a:cubicBezTo>
                  <a:cubicBezTo>
                    <a:pt x="112" y="401"/>
                    <a:pt x="111" y="400"/>
                    <a:pt x="110" y="399"/>
                  </a:cubicBezTo>
                  <a:close/>
                  <a:moveTo>
                    <a:pt x="117" y="390"/>
                  </a:moveTo>
                  <a:cubicBezTo>
                    <a:pt x="117" y="389"/>
                    <a:pt x="117" y="389"/>
                    <a:pt x="117" y="389"/>
                  </a:cubicBezTo>
                  <a:cubicBezTo>
                    <a:pt x="118" y="390"/>
                    <a:pt x="119" y="391"/>
                    <a:pt x="119" y="392"/>
                  </a:cubicBezTo>
                  <a:cubicBezTo>
                    <a:pt x="119" y="392"/>
                    <a:pt x="117" y="390"/>
                    <a:pt x="117" y="390"/>
                  </a:cubicBezTo>
                  <a:close/>
                  <a:moveTo>
                    <a:pt x="116" y="393"/>
                  </a:moveTo>
                  <a:cubicBezTo>
                    <a:pt x="116" y="392"/>
                    <a:pt x="118" y="395"/>
                    <a:pt x="118" y="395"/>
                  </a:cubicBezTo>
                  <a:cubicBezTo>
                    <a:pt x="120" y="396"/>
                    <a:pt x="117" y="394"/>
                    <a:pt x="119" y="395"/>
                  </a:cubicBezTo>
                  <a:cubicBezTo>
                    <a:pt x="120" y="396"/>
                    <a:pt x="120" y="397"/>
                    <a:pt x="120" y="397"/>
                  </a:cubicBezTo>
                  <a:cubicBezTo>
                    <a:pt x="119" y="396"/>
                    <a:pt x="118" y="395"/>
                    <a:pt x="116" y="393"/>
                  </a:cubicBezTo>
                  <a:close/>
                  <a:moveTo>
                    <a:pt x="121" y="398"/>
                  </a:moveTo>
                  <a:cubicBezTo>
                    <a:pt x="120" y="396"/>
                    <a:pt x="123" y="399"/>
                    <a:pt x="123" y="400"/>
                  </a:cubicBezTo>
                  <a:cubicBezTo>
                    <a:pt x="123" y="400"/>
                    <a:pt x="123" y="400"/>
                    <a:pt x="122" y="399"/>
                  </a:cubicBezTo>
                  <a:cubicBezTo>
                    <a:pt x="123" y="400"/>
                    <a:pt x="124" y="401"/>
                    <a:pt x="124" y="401"/>
                  </a:cubicBezTo>
                  <a:cubicBezTo>
                    <a:pt x="124" y="401"/>
                    <a:pt x="124" y="401"/>
                    <a:pt x="124" y="400"/>
                  </a:cubicBezTo>
                  <a:cubicBezTo>
                    <a:pt x="124" y="400"/>
                    <a:pt x="129" y="406"/>
                    <a:pt x="126" y="403"/>
                  </a:cubicBezTo>
                  <a:cubicBezTo>
                    <a:pt x="126" y="403"/>
                    <a:pt x="129" y="406"/>
                    <a:pt x="128" y="405"/>
                  </a:cubicBezTo>
                  <a:cubicBezTo>
                    <a:pt x="129" y="405"/>
                    <a:pt x="129" y="406"/>
                    <a:pt x="130" y="406"/>
                  </a:cubicBezTo>
                  <a:cubicBezTo>
                    <a:pt x="130" y="407"/>
                    <a:pt x="129" y="406"/>
                    <a:pt x="129" y="406"/>
                  </a:cubicBezTo>
                  <a:cubicBezTo>
                    <a:pt x="126" y="403"/>
                    <a:pt x="124" y="401"/>
                    <a:pt x="121" y="398"/>
                  </a:cubicBezTo>
                  <a:cubicBezTo>
                    <a:pt x="121" y="398"/>
                    <a:pt x="123" y="399"/>
                    <a:pt x="121" y="398"/>
                  </a:cubicBezTo>
                  <a:close/>
                  <a:moveTo>
                    <a:pt x="120" y="418"/>
                  </a:moveTo>
                  <a:cubicBezTo>
                    <a:pt x="120" y="419"/>
                    <a:pt x="120" y="419"/>
                    <a:pt x="120" y="419"/>
                  </a:cubicBezTo>
                  <a:cubicBezTo>
                    <a:pt x="117" y="417"/>
                    <a:pt x="117" y="416"/>
                    <a:pt x="120" y="418"/>
                  </a:cubicBezTo>
                  <a:close/>
                  <a:moveTo>
                    <a:pt x="120" y="419"/>
                  </a:moveTo>
                  <a:cubicBezTo>
                    <a:pt x="121" y="421"/>
                    <a:pt x="122" y="421"/>
                    <a:pt x="124" y="423"/>
                  </a:cubicBezTo>
                  <a:cubicBezTo>
                    <a:pt x="123" y="423"/>
                    <a:pt x="125" y="423"/>
                    <a:pt x="124" y="424"/>
                  </a:cubicBezTo>
                  <a:cubicBezTo>
                    <a:pt x="122" y="422"/>
                    <a:pt x="120" y="420"/>
                    <a:pt x="120" y="419"/>
                  </a:cubicBezTo>
                  <a:close/>
                  <a:moveTo>
                    <a:pt x="127" y="405"/>
                  </a:moveTo>
                  <a:cubicBezTo>
                    <a:pt x="127" y="405"/>
                    <a:pt x="128" y="405"/>
                    <a:pt x="128" y="405"/>
                  </a:cubicBezTo>
                  <a:cubicBezTo>
                    <a:pt x="129" y="407"/>
                    <a:pt x="129" y="407"/>
                    <a:pt x="130" y="408"/>
                  </a:cubicBezTo>
                  <a:cubicBezTo>
                    <a:pt x="130" y="408"/>
                    <a:pt x="128" y="406"/>
                    <a:pt x="127" y="405"/>
                  </a:cubicBezTo>
                  <a:close/>
                  <a:moveTo>
                    <a:pt x="141" y="417"/>
                  </a:moveTo>
                  <a:cubicBezTo>
                    <a:pt x="142" y="417"/>
                    <a:pt x="145" y="420"/>
                    <a:pt x="144" y="420"/>
                  </a:cubicBezTo>
                  <a:cubicBezTo>
                    <a:pt x="142" y="418"/>
                    <a:pt x="142" y="418"/>
                    <a:pt x="141" y="417"/>
                  </a:cubicBezTo>
                  <a:close/>
                  <a:moveTo>
                    <a:pt x="146" y="423"/>
                  </a:moveTo>
                  <a:cubicBezTo>
                    <a:pt x="148" y="424"/>
                    <a:pt x="150" y="426"/>
                    <a:pt x="150" y="427"/>
                  </a:cubicBezTo>
                  <a:cubicBezTo>
                    <a:pt x="148" y="424"/>
                    <a:pt x="146" y="423"/>
                    <a:pt x="146" y="423"/>
                  </a:cubicBezTo>
                  <a:close/>
                  <a:moveTo>
                    <a:pt x="152" y="427"/>
                  </a:moveTo>
                  <a:cubicBezTo>
                    <a:pt x="153" y="428"/>
                    <a:pt x="153" y="428"/>
                    <a:pt x="155" y="430"/>
                  </a:cubicBezTo>
                  <a:cubicBezTo>
                    <a:pt x="154" y="429"/>
                    <a:pt x="153" y="429"/>
                    <a:pt x="152" y="428"/>
                  </a:cubicBezTo>
                  <a:cubicBezTo>
                    <a:pt x="151" y="427"/>
                    <a:pt x="152" y="428"/>
                    <a:pt x="152" y="427"/>
                  </a:cubicBezTo>
                  <a:close/>
                  <a:moveTo>
                    <a:pt x="154" y="455"/>
                  </a:moveTo>
                  <a:cubicBezTo>
                    <a:pt x="155" y="456"/>
                    <a:pt x="156" y="456"/>
                    <a:pt x="156" y="456"/>
                  </a:cubicBezTo>
                  <a:cubicBezTo>
                    <a:pt x="158" y="458"/>
                    <a:pt x="157" y="457"/>
                    <a:pt x="159" y="459"/>
                  </a:cubicBezTo>
                  <a:cubicBezTo>
                    <a:pt x="158" y="459"/>
                    <a:pt x="154" y="456"/>
                    <a:pt x="154" y="455"/>
                  </a:cubicBezTo>
                  <a:close/>
                  <a:moveTo>
                    <a:pt x="163" y="434"/>
                  </a:moveTo>
                  <a:cubicBezTo>
                    <a:pt x="164" y="434"/>
                    <a:pt x="167" y="437"/>
                    <a:pt x="166" y="437"/>
                  </a:cubicBezTo>
                  <a:cubicBezTo>
                    <a:pt x="165" y="436"/>
                    <a:pt x="166" y="436"/>
                    <a:pt x="163" y="434"/>
                  </a:cubicBezTo>
                  <a:close/>
                  <a:moveTo>
                    <a:pt x="164" y="437"/>
                  </a:moveTo>
                  <a:cubicBezTo>
                    <a:pt x="166" y="438"/>
                    <a:pt x="167" y="439"/>
                    <a:pt x="169" y="440"/>
                  </a:cubicBezTo>
                  <a:cubicBezTo>
                    <a:pt x="169" y="441"/>
                    <a:pt x="166" y="438"/>
                    <a:pt x="167" y="439"/>
                  </a:cubicBezTo>
                  <a:cubicBezTo>
                    <a:pt x="166" y="439"/>
                    <a:pt x="164" y="437"/>
                    <a:pt x="164" y="437"/>
                  </a:cubicBezTo>
                  <a:close/>
                  <a:moveTo>
                    <a:pt x="169" y="466"/>
                  </a:moveTo>
                  <a:cubicBezTo>
                    <a:pt x="169" y="466"/>
                    <a:pt x="173" y="469"/>
                    <a:pt x="173" y="469"/>
                  </a:cubicBezTo>
                  <a:cubicBezTo>
                    <a:pt x="171" y="468"/>
                    <a:pt x="171" y="467"/>
                    <a:pt x="169" y="466"/>
                  </a:cubicBezTo>
                  <a:close/>
                  <a:moveTo>
                    <a:pt x="169" y="442"/>
                  </a:moveTo>
                  <a:cubicBezTo>
                    <a:pt x="170" y="442"/>
                    <a:pt x="170" y="442"/>
                    <a:pt x="170" y="442"/>
                  </a:cubicBezTo>
                  <a:cubicBezTo>
                    <a:pt x="173" y="444"/>
                    <a:pt x="172" y="444"/>
                    <a:pt x="169" y="442"/>
                  </a:cubicBezTo>
                  <a:close/>
                  <a:moveTo>
                    <a:pt x="170" y="444"/>
                  </a:moveTo>
                  <a:cubicBezTo>
                    <a:pt x="171" y="444"/>
                    <a:pt x="173" y="445"/>
                    <a:pt x="174" y="446"/>
                  </a:cubicBezTo>
                  <a:cubicBezTo>
                    <a:pt x="174" y="446"/>
                    <a:pt x="171" y="444"/>
                    <a:pt x="170" y="444"/>
                  </a:cubicBezTo>
                  <a:close/>
                  <a:moveTo>
                    <a:pt x="175" y="451"/>
                  </a:moveTo>
                  <a:cubicBezTo>
                    <a:pt x="177" y="452"/>
                    <a:pt x="181" y="454"/>
                    <a:pt x="180" y="455"/>
                  </a:cubicBezTo>
                  <a:cubicBezTo>
                    <a:pt x="179" y="453"/>
                    <a:pt x="175" y="452"/>
                    <a:pt x="175" y="451"/>
                  </a:cubicBezTo>
                  <a:close/>
                  <a:moveTo>
                    <a:pt x="176" y="470"/>
                  </a:moveTo>
                  <a:cubicBezTo>
                    <a:pt x="178" y="471"/>
                    <a:pt x="181" y="473"/>
                    <a:pt x="181" y="473"/>
                  </a:cubicBezTo>
                  <a:cubicBezTo>
                    <a:pt x="178" y="471"/>
                    <a:pt x="176" y="470"/>
                    <a:pt x="176" y="470"/>
                  </a:cubicBezTo>
                  <a:close/>
                  <a:moveTo>
                    <a:pt x="178" y="447"/>
                  </a:moveTo>
                  <a:cubicBezTo>
                    <a:pt x="181" y="449"/>
                    <a:pt x="180" y="449"/>
                    <a:pt x="181" y="450"/>
                  </a:cubicBezTo>
                  <a:cubicBezTo>
                    <a:pt x="181" y="450"/>
                    <a:pt x="179" y="449"/>
                    <a:pt x="178" y="448"/>
                  </a:cubicBezTo>
                  <a:cubicBezTo>
                    <a:pt x="177" y="447"/>
                    <a:pt x="178" y="448"/>
                    <a:pt x="178" y="447"/>
                  </a:cubicBezTo>
                  <a:close/>
                  <a:moveTo>
                    <a:pt x="183" y="451"/>
                  </a:moveTo>
                  <a:cubicBezTo>
                    <a:pt x="184" y="451"/>
                    <a:pt x="187" y="453"/>
                    <a:pt x="189" y="454"/>
                  </a:cubicBezTo>
                  <a:cubicBezTo>
                    <a:pt x="188" y="454"/>
                    <a:pt x="185" y="452"/>
                    <a:pt x="183" y="451"/>
                  </a:cubicBezTo>
                  <a:close/>
                  <a:moveTo>
                    <a:pt x="186" y="458"/>
                  </a:moveTo>
                  <a:cubicBezTo>
                    <a:pt x="185" y="457"/>
                    <a:pt x="185" y="457"/>
                    <a:pt x="188" y="459"/>
                  </a:cubicBezTo>
                  <a:cubicBezTo>
                    <a:pt x="187" y="459"/>
                    <a:pt x="187" y="459"/>
                    <a:pt x="186" y="458"/>
                  </a:cubicBezTo>
                  <a:close/>
                  <a:moveTo>
                    <a:pt x="185" y="455"/>
                  </a:moveTo>
                  <a:cubicBezTo>
                    <a:pt x="186" y="455"/>
                    <a:pt x="189" y="457"/>
                    <a:pt x="190" y="458"/>
                  </a:cubicBezTo>
                  <a:cubicBezTo>
                    <a:pt x="189" y="457"/>
                    <a:pt x="189" y="458"/>
                    <a:pt x="187" y="456"/>
                  </a:cubicBezTo>
                  <a:cubicBezTo>
                    <a:pt x="188" y="457"/>
                    <a:pt x="187" y="456"/>
                    <a:pt x="185" y="455"/>
                  </a:cubicBezTo>
                  <a:close/>
                  <a:moveTo>
                    <a:pt x="202" y="465"/>
                  </a:moveTo>
                  <a:cubicBezTo>
                    <a:pt x="201" y="465"/>
                    <a:pt x="200" y="465"/>
                    <a:pt x="199" y="464"/>
                  </a:cubicBezTo>
                  <a:cubicBezTo>
                    <a:pt x="199" y="464"/>
                    <a:pt x="201" y="465"/>
                    <a:pt x="202" y="465"/>
                  </a:cubicBezTo>
                  <a:cubicBezTo>
                    <a:pt x="203" y="466"/>
                    <a:pt x="200" y="464"/>
                    <a:pt x="202" y="465"/>
                  </a:cubicBezTo>
                  <a:close/>
                  <a:moveTo>
                    <a:pt x="216" y="491"/>
                  </a:moveTo>
                  <a:cubicBezTo>
                    <a:pt x="216" y="491"/>
                    <a:pt x="217" y="492"/>
                    <a:pt x="219" y="493"/>
                  </a:cubicBezTo>
                  <a:cubicBezTo>
                    <a:pt x="221" y="494"/>
                    <a:pt x="216" y="492"/>
                    <a:pt x="216" y="491"/>
                  </a:cubicBezTo>
                  <a:close/>
                  <a:moveTo>
                    <a:pt x="229" y="478"/>
                  </a:moveTo>
                  <a:cubicBezTo>
                    <a:pt x="229" y="478"/>
                    <a:pt x="230" y="479"/>
                    <a:pt x="231" y="479"/>
                  </a:cubicBezTo>
                  <a:cubicBezTo>
                    <a:pt x="233" y="480"/>
                    <a:pt x="234" y="480"/>
                    <a:pt x="233" y="480"/>
                  </a:cubicBezTo>
                  <a:cubicBezTo>
                    <a:pt x="231" y="479"/>
                    <a:pt x="231" y="479"/>
                    <a:pt x="229" y="478"/>
                  </a:cubicBezTo>
                  <a:close/>
                  <a:moveTo>
                    <a:pt x="233" y="491"/>
                  </a:moveTo>
                  <a:cubicBezTo>
                    <a:pt x="233" y="491"/>
                    <a:pt x="234" y="491"/>
                    <a:pt x="234" y="491"/>
                  </a:cubicBezTo>
                  <a:cubicBezTo>
                    <a:pt x="235" y="492"/>
                    <a:pt x="237" y="492"/>
                    <a:pt x="239" y="493"/>
                  </a:cubicBezTo>
                  <a:cubicBezTo>
                    <a:pt x="238" y="493"/>
                    <a:pt x="235" y="492"/>
                    <a:pt x="233" y="491"/>
                  </a:cubicBezTo>
                  <a:close/>
                  <a:moveTo>
                    <a:pt x="269" y="504"/>
                  </a:moveTo>
                  <a:cubicBezTo>
                    <a:pt x="269" y="504"/>
                    <a:pt x="270" y="504"/>
                    <a:pt x="272" y="504"/>
                  </a:cubicBezTo>
                  <a:cubicBezTo>
                    <a:pt x="272" y="505"/>
                    <a:pt x="272" y="505"/>
                    <a:pt x="272" y="505"/>
                  </a:cubicBezTo>
                  <a:lnTo>
                    <a:pt x="269" y="504"/>
                  </a:lnTo>
                  <a:close/>
                  <a:moveTo>
                    <a:pt x="285" y="518"/>
                  </a:moveTo>
                  <a:cubicBezTo>
                    <a:pt x="287" y="519"/>
                    <a:pt x="289" y="519"/>
                    <a:pt x="291" y="520"/>
                  </a:cubicBezTo>
                  <a:cubicBezTo>
                    <a:pt x="293" y="520"/>
                    <a:pt x="295" y="521"/>
                    <a:pt x="297" y="521"/>
                  </a:cubicBezTo>
                  <a:cubicBezTo>
                    <a:pt x="297" y="522"/>
                    <a:pt x="293" y="521"/>
                    <a:pt x="292" y="520"/>
                  </a:cubicBezTo>
                  <a:cubicBezTo>
                    <a:pt x="292" y="521"/>
                    <a:pt x="293" y="521"/>
                    <a:pt x="295" y="521"/>
                  </a:cubicBezTo>
                  <a:cubicBezTo>
                    <a:pt x="291" y="521"/>
                    <a:pt x="286" y="519"/>
                    <a:pt x="285" y="518"/>
                  </a:cubicBezTo>
                  <a:close/>
                  <a:moveTo>
                    <a:pt x="347" y="531"/>
                  </a:moveTo>
                  <a:cubicBezTo>
                    <a:pt x="346" y="531"/>
                    <a:pt x="348" y="531"/>
                    <a:pt x="350" y="531"/>
                  </a:cubicBezTo>
                  <a:cubicBezTo>
                    <a:pt x="351" y="531"/>
                    <a:pt x="348" y="531"/>
                    <a:pt x="347" y="531"/>
                  </a:cubicBezTo>
                  <a:close/>
                  <a:moveTo>
                    <a:pt x="448" y="504"/>
                  </a:moveTo>
                  <a:cubicBezTo>
                    <a:pt x="448" y="504"/>
                    <a:pt x="447" y="505"/>
                    <a:pt x="447" y="505"/>
                  </a:cubicBezTo>
                  <a:cubicBezTo>
                    <a:pt x="445" y="505"/>
                    <a:pt x="445" y="505"/>
                    <a:pt x="448" y="504"/>
                  </a:cubicBezTo>
                  <a:close/>
                  <a:moveTo>
                    <a:pt x="477" y="521"/>
                  </a:moveTo>
                  <a:cubicBezTo>
                    <a:pt x="476" y="521"/>
                    <a:pt x="482" y="519"/>
                    <a:pt x="482" y="519"/>
                  </a:cubicBezTo>
                  <a:cubicBezTo>
                    <a:pt x="479" y="520"/>
                    <a:pt x="480" y="520"/>
                    <a:pt x="477" y="521"/>
                  </a:cubicBezTo>
                  <a:close/>
                  <a:moveTo>
                    <a:pt x="493" y="521"/>
                  </a:moveTo>
                  <a:cubicBezTo>
                    <a:pt x="494" y="520"/>
                    <a:pt x="493" y="520"/>
                    <a:pt x="496" y="519"/>
                  </a:cubicBezTo>
                  <a:cubicBezTo>
                    <a:pt x="497" y="519"/>
                    <a:pt x="496" y="520"/>
                    <a:pt x="493" y="521"/>
                  </a:cubicBezTo>
                  <a:close/>
                  <a:moveTo>
                    <a:pt x="572" y="483"/>
                  </a:moveTo>
                  <a:cubicBezTo>
                    <a:pt x="571" y="483"/>
                    <a:pt x="575" y="481"/>
                    <a:pt x="576" y="480"/>
                  </a:cubicBezTo>
                  <a:cubicBezTo>
                    <a:pt x="577" y="480"/>
                    <a:pt x="574" y="481"/>
                    <a:pt x="572" y="483"/>
                  </a:cubicBezTo>
                  <a:close/>
                  <a:moveTo>
                    <a:pt x="555" y="425"/>
                  </a:moveTo>
                  <a:cubicBezTo>
                    <a:pt x="552" y="427"/>
                    <a:pt x="549" y="428"/>
                    <a:pt x="548" y="429"/>
                  </a:cubicBezTo>
                  <a:cubicBezTo>
                    <a:pt x="544" y="431"/>
                    <a:pt x="551" y="427"/>
                    <a:pt x="553" y="425"/>
                  </a:cubicBezTo>
                  <a:cubicBezTo>
                    <a:pt x="552" y="426"/>
                    <a:pt x="553" y="426"/>
                    <a:pt x="554" y="425"/>
                  </a:cubicBezTo>
                  <a:cubicBezTo>
                    <a:pt x="555" y="425"/>
                    <a:pt x="554" y="425"/>
                    <a:pt x="555" y="425"/>
                  </a:cubicBezTo>
                  <a:close/>
                  <a:moveTo>
                    <a:pt x="607" y="451"/>
                  </a:moveTo>
                  <a:cubicBezTo>
                    <a:pt x="605" y="453"/>
                    <a:pt x="609" y="449"/>
                    <a:pt x="610" y="448"/>
                  </a:cubicBezTo>
                  <a:cubicBezTo>
                    <a:pt x="612" y="447"/>
                    <a:pt x="608" y="451"/>
                    <a:pt x="607" y="451"/>
                  </a:cubicBezTo>
                  <a:close/>
                  <a:moveTo>
                    <a:pt x="613" y="446"/>
                  </a:moveTo>
                  <a:cubicBezTo>
                    <a:pt x="613" y="446"/>
                    <a:pt x="611" y="448"/>
                    <a:pt x="611" y="447"/>
                  </a:cubicBezTo>
                  <a:cubicBezTo>
                    <a:pt x="615" y="444"/>
                    <a:pt x="618" y="442"/>
                    <a:pt x="620" y="439"/>
                  </a:cubicBezTo>
                  <a:cubicBezTo>
                    <a:pt x="623" y="437"/>
                    <a:pt x="625" y="435"/>
                    <a:pt x="628" y="432"/>
                  </a:cubicBezTo>
                  <a:cubicBezTo>
                    <a:pt x="625" y="434"/>
                    <a:pt x="630" y="430"/>
                    <a:pt x="627" y="432"/>
                  </a:cubicBezTo>
                  <a:cubicBezTo>
                    <a:pt x="626" y="433"/>
                    <a:pt x="625" y="434"/>
                    <a:pt x="624" y="435"/>
                  </a:cubicBezTo>
                  <a:cubicBezTo>
                    <a:pt x="622" y="437"/>
                    <a:pt x="624" y="435"/>
                    <a:pt x="620" y="438"/>
                  </a:cubicBezTo>
                  <a:cubicBezTo>
                    <a:pt x="620" y="438"/>
                    <a:pt x="621" y="436"/>
                    <a:pt x="622" y="436"/>
                  </a:cubicBezTo>
                  <a:cubicBezTo>
                    <a:pt x="624" y="434"/>
                    <a:pt x="621" y="437"/>
                    <a:pt x="624" y="434"/>
                  </a:cubicBezTo>
                  <a:cubicBezTo>
                    <a:pt x="624" y="434"/>
                    <a:pt x="623" y="436"/>
                    <a:pt x="624" y="435"/>
                  </a:cubicBezTo>
                  <a:cubicBezTo>
                    <a:pt x="624" y="434"/>
                    <a:pt x="627" y="432"/>
                    <a:pt x="629" y="430"/>
                  </a:cubicBezTo>
                  <a:cubicBezTo>
                    <a:pt x="628" y="431"/>
                    <a:pt x="632" y="428"/>
                    <a:pt x="630" y="429"/>
                  </a:cubicBezTo>
                  <a:cubicBezTo>
                    <a:pt x="630" y="430"/>
                    <a:pt x="632" y="427"/>
                    <a:pt x="633" y="426"/>
                  </a:cubicBezTo>
                  <a:cubicBezTo>
                    <a:pt x="634" y="426"/>
                    <a:pt x="633" y="427"/>
                    <a:pt x="633" y="427"/>
                  </a:cubicBezTo>
                  <a:cubicBezTo>
                    <a:pt x="632" y="428"/>
                    <a:pt x="631" y="430"/>
                    <a:pt x="630" y="431"/>
                  </a:cubicBezTo>
                  <a:cubicBezTo>
                    <a:pt x="630" y="430"/>
                    <a:pt x="632" y="428"/>
                    <a:pt x="633" y="428"/>
                  </a:cubicBezTo>
                  <a:cubicBezTo>
                    <a:pt x="632" y="429"/>
                    <a:pt x="630" y="431"/>
                    <a:pt x="627" y="433"/>
                  </a:cubicBezTo>
                  <a:cubicBezTo>
                    <a:pt x="629" y="432"/>
                    <a:pt x="630" y="432"/>
                    <a:pt x="633" y="428"/>
                  </a:cubicBezTo>
                  <a:cubicBezTo>
                    <a:pt x="634" y="428"/>
                    <a:pt x="632" y="430"/>
                    <a:pt x="631" y="431"/>
                  </a:cubicBezTo>
                  <a:cubicBezTo>
                    <a:pt x="631" y="431"/>
                    <a:pt x="632" y="430"/>
                    <a:pt x="631" y="431"/>
                  </a:cubicBezTo>
                  <a:cubicBezTo>
                    <a:pt x="633" y="429"/>
                    <a:pt x="634" y="428"/>
                    <a:pt x="636" y="426"/>
                  </a:cubicBezTo>
                  <a:cubicBezTo>
                    <a:pt x="636" y="427"/>
                    <a:pt x="633" y="430"/>
                    <a:pt x="635" y="428"/>
                  </a:cubicBezTo>
                  <a:cubicBezTo>
                    <a:pt x="633" y="430"/>
                    <a:pt x="633" y="430"/>
                    <a:pt x="632" y="430"/>
                  </a:cubicBezTo>
                  <a:cubicBezTo>
                    <a:pt x="631" y="431"/>
                    <a:pt x="632" y="431"/>
                    <a:pt x="632" y="431"/>
                  </a:cubicBezTo>
                  <a:cubicBezTo>
                    <a:pt x="630" y="432"/>
                    <a:pt x="630" y="432"/>
                    <a:pt x="631" y="432"/>
                  </a:cubicBezTo>
                  <a:cubicBezTo>
                    <a:pt x="630" y="433"/>
                    <a:pt x="629" y="434"/>
                    <a:pt x="628" y="435"/>
                  </a:cubicBezTo>
                  <a:cubicBezTo>
                    <a:pt x="627" y="435"/>
                    <a:pt x="628" y="434"/>
                    <a:pt x="628" y="434"/>
                  </a:cubicBezTo>
                  <a:cubicBezTo>
                    <a:pt x="625" y="437"/>
                    <a:pt x="621" y="441"/>
                    <a:pt x="616" y="445"/>
                  </a:cubicBezTo>
                  <a:cubicBezTo>
                    <a:pt x="616" y="445"/>
                    <a:pt x="618" y="443"/>
                    <a:pt x="618" y="444"/>
                  </a:cubicBezTo>
                  <a:cubicBezTo>
                    <a:pt x="616" y="446"/>
                    <a:pt x="616" y="445"/>
                    <a:pt x="613" y="447"/>
                  </a:cubicBezTo>
                  <a:cubicBezTo>
                    <a:pt x="614" y="446"/>
                    <a:pt x="611" y="449"/>
                    <a:pt x="609" y="450"/>
                  </a:cubicBezTo>
                  <a:cubicBezTo>
                    <a:pt x="609" y="450"/>
                    <a:pt x="610" y="449"/>
                    <a:pt x="613" y="446"/>
                  </a:cubicBezTo>
                  <a:close/>
                  <a:moveTo>
                    <a:pt x="616" y="441"/>
                  </a:moveTo>
                  <a:cubicBezTo>
                    <a:pt x="617" y="441"/>
                    <a:pt x="617" y="441"/>
                    <a:pt x="617" y="440"/>
                  </a:cubicBezTo>
                  <a:cubicBezTo>
                    <a:pt x="620" y="437"/>
                    <a:pt x="620" y="437"/>
                    <a:pt x="620" y="437"/>
                  </a:cubicBezTo>
                  <a:cubicBezTo>
                    <a:pt x="620" y="438"/>
                    <a:pt x="618" y="440"/>
                    <a:pt x="616" y="441"/>
                  </a:cubicBezTo>
                  <a:close/>
                  <a:moveTo>
                    <a:pt x="612" y="445"/>
                  </a:moveTo>
                  <a:cubicBezTo>
                    <a:pt x="613" y="444"/>
                    <a:pt x="614" y="443"/>
                    <a:pt x="615" y="442"/>
                  </a:cubicBezTo>
                  <a:cubicBezTo>
                    <a:pt x="616" y="442"/>
                    <a:pt x="616" y="442"/>
                    <a:pt x="616" y="442"/>
                  </a:cubicBezTo>
                  <a:cubicBezTo>
                    <a:pt x="614" y="443"/>
                    <a:pt x="614" y="443"/>
                    <a:pt x="612" y="445"/>
                  </a:cubicBezTo>
                  <a:close/>
                  <a:moveTo>
                    <a:pt x="625" y="444"/>
                  </a:moveTo>
                  <a:cubicBezTo>
                    <a:pt x="625" y="444"/>
                    <a:pt x="626" y="443"/>
                    <a:pt x="628" y="441"/>
                  </a:cubicBezTo>
                  <a:cubicBezTo>
                    <a:pt x="628" y="441"/>
                    <a:pt x="627" y="443"/>
                    <a:pt x="625" y="444"/>
                  </a:cubicBezTo>
                  <a:close/>
                  <a:moveTo>
                    <a:pt x="561" y="420"/>
                  </a:moveTo>
                  <a:cubicBezTo>
                    <a:pt x="565" y="417"/>
                    <a:pt x="569" y="414"/>
                    <a:pt x="572" y="412"/>
                  </a:cubicBezTo>
                  <a:cubicBezTo>
                    <a:pt x="571" y="414"/>
                    <a:pt x="564" y="419"/>
                    <a:pt x="561" y="420"/>
                  </a:cubicBezTo>
                  <a:close/>
                  <a:moveTo>
                    <a:pt x="622" y="440"/>
                  </a:moveTo>
                  <a:cubicBezTo>
                    <a:pt x="623" y="439"/>
                    <a:pt x="625" y="438"/>
                    <a:pt x="627" y="436"/>
                  </a:cubicBezTo>
                  <a:cubicBezTo>
                    <a:pt x="627" y="436"/>
                    <a:pt x="626" y="437"/>
                    <a:pt x="627" y="437"/>
                  </a:cubicBezTo>
                  <a:cubicBezTo>
                    <a:pt x="625" y="438"/>
                    <a:pt x="625" y="437"/>
                    <a:pt x="622" y="440"/>
                  </a:cubicBezTo>
                  <a:close/>
                  <a:moveTo>
                    <a:pt x="629" y="435"/>
                  </a:moveTo>
                  <a:cubicBezTo>
                    <a:pt x="629" y="435"/>
                    <a:pt x="629" y="434"/>
                    <a:pt x="629" y="434"/>
                  </a:cubicBezTo>
                  <a:cubicBezTo>
                    <a:pt x="631" y="433"/>
                    <a:pt x="632" y="431"/>
                    <a:pt x="634" y="430"/>
                  </a:cubicBezTo>
                  <a:cubicBezTo>
                    <a:pt x="632" y="432"/>
                    <a:pt x="631" y="434"/>
                    <a:pt x="629" y="435"/>
                  </a:cubicBezTo>
                  <a:close/>
                  <a:moveTo>
                    <a:pt x="632" y="428"/>
                  </a:moveTo>
                  <a:cubicBezTo>
                    <a:pt x="631" y="428"/>
                    <a:pt x="633" y="426"/>
                    <a:pt x="633" y="426"/>
                  </a:cubicBezTo>
                  <a:cubicBezTo>
                    <a:pt x="634" y="425"/>
                    <a:pt x="633" y="426"/>
                    <a:pt x="634" y="426"/>
                  </a:cubicBezTo>
                  <a:cubicBezTo>
                    <a:pt x="633" y="426"/>
                    <a:pt x="633" y="427"/>
                    <a:pt x="632" y="428"/>
                  </a:cubicBezTo>
                  <a:close/>
                  <a:moveTo>
                    <a:pt x="577" y="407"/>
                  </a:moveTo>
                  <a:cubicBezTo>
                    <a:pt x="577" y="407"/>
                    <a:pt x="579" y="406"/>
                    <a:pt x="580" y="405"/>
                  </a:cubicBezTo>
                  <a:cubicBezTo>
                    <a:pt x="580" y="405"/>
                    <a:pt x="578" y="407"/>
                    <a:pt x="577" y="407"/>
                  </a:cubicBezTo>
                  <a:close/>
                  <a:moveTo>
                    <a:pt x="609" y="380"/>
                  </a:moveTo>
                  <a:cubicBezTo>
                    <a:pt x="611" y="378"/>
                    <a:pt x="616" y="374"/>
                    <a:pt x="619" y="370"/>
                  </a:cubicBezTo>
                  <a:cubicBezTo>
                    <a:pt x="618" y="371"/>
                    <a:pt x="612" y="377"/>
                    <a:pt x="609" y="380"/>
                  </a:cubicBezTo>
                  <a:close/>
                  <a:moveTo>
                    <a:pt x="680" y="372"/>
                  </a:moveTo>
                  <a:cubicBezTo>
                    <a:pt x="682" y="369"/>
                    <a:pt x="685" y="364"/>
                    <a:pt x="686" y="363"/>
                  </a:cubicBezTo>
                  <a:cubicBezTo>
                    <a:pt x="685" y="365"/>
                    <a:pt x="683" y="368"/>
                    <a:pt x="684" y="367"/>
                  </a:cubicBezTo>
                  <a:cubicBezTo>
                    <a:pt x="682" y="369"/>
                    <a:pt x="682" y="369"/>
                    <a:pt x="681" y="371"/>
                  </a:cubicBezTo>
                  <a:cubicBezTo>
                    <a:pt x="681" y="371"/>
                    <a:pt x="680" y="372"/>
                    <a:pt x="680" y="372"/>
                  </a:cubicBezTo>
                  <a:close/>
                  <a:moveTo>
                    <a:pt x="621" y="366"/>
                  </a:moveTo>
                  <a:cubicBezTo>
                    <a:pt x="620" y="366"/>
                    <a:pt x="623" y="363"/>
                    <a:pt x="624" y="362"/>
                  </a:cubicBezTo>
                  <a:cubicBezTo>
                    <a:pt x="624" y="362"/>
                    <a:pt x="622" y="364"/>
                    <a:pt x="621" y="366"/>
                  </a:cubicBezTo>
                  <a:close/>
                  <a:moveTo>
                    <a:pt x="681" y="369"/>
                  </a:moveTo>
                  <a:cubicBezTo>
                    <a:pt x="681" y="369"/>
                    <a:pt x="683" y="366"/>
                    <a:pt x="684" y="365"/>
                  </a:cubicBezTo>
                  <a:cubicBezTo>
                    <a:pt x="684" y="365"/>
                    <a:pt x="682" y="368"/>
                    <a:pt x="681" y="369"/>
                  </a:cubicBezTo>
                  <a:close/>
                  <a:moveTo>
                    <a:pt x="625" y="360"/>
                  </a:moveTo>
                  <a:cubicBezTo>
                    <a:pt x="626" y="360"/>
                    <a:pt x="626" y="359"/>
                    <a:pt x="627" y="358"/>
                  </a:cubicBezTo>
                  <a:cubicBezTo>
                    <a:pt x="628" y="358"/>
                    <a:pt x="625" y="361"/>
                    <a:pt x="625" y="360"/>
                  </a:cubicBezTo>
                  <a:close/>
                  <a:moveTo>
                    <a:pt x="640" y="339"/>
                  </a:moveTo>
                  <a:cubicBezTo>
                    <a:pt x="640" y="339"/>
                    <a:pt x="642" y="335"/>
                    <a:pt x="642" y="336"/>
                  </a:cubicBezTo>
                  <a:cubicBezTo>
                    <a:pt x="642" y="337"/>
                    <a:pt x="642" y="337"/>
                    <a:pt x="640" y="339"/>
                  </a:cubicBezTo>
                  <a:close/>
                  <a:moveTo>
                    <a:pt x="646" y="335"/>
                  </a:moveTo>
                  <a:cubicBezTo>
                    <a:pt x="647" y="332"/>
                    <a:pt x="649" y="328"/>
                    <a:pt x="651" y="325"/>
                  </a:cubicBezTo>
                  <a:cubicBezTo>
                    <a:pt x="652" y="324"/>
                    <a:pt x="653" y="322"/>
                    <a:pt x="653" y="321"/>
                  </a:cubicBezTo>
                  <a:cubicBezTo>
                    <a:pt x="654" y="319"/>
                    <a:pt x="655" y="318"/>
                    <a:pt x="655" y="317"/>
                  </a:cubicBezTo>
                  <a:cubicBezTo>
                    <a:pt x="656" y="315"/>
                    <a:pt x="656" y="317"/>
                    <a:pt x="656" y="315"/>
                  </a:cubicBezTo>
                  <a:cubicBezTo>
                    <a:pt x="656" y="316"/>
                    <a:pt x="656" y="317"/>
                    <a:pt x="656" y="318"/>
                  </a:cubicBezTo>
                  <a:cubicBezTo>
                    <a:pt x="654" y="321"/>
                    <a:pt x="653" y="324"/>
                    <a:pt x="651" y="327"/>
                  </a:cubicBezTo>
                  <a:cubicBezTo>
                    <a:pt x="650" y="329"/>
                    <a:pt x="650" y="329"/>
                    <a:pt x="648" y="332"/>
                  </a:cubicBezTo>
                  <a:cubicBezTo>
                    <a:pt x="648" y="332"/>
                    <a:pt x="649" y="330"/>
                    <a:pt x="650" y="328"/>
                  </a:cubicBezTo>
                  <a:cubicBezTo>
                    <a:pt x="649" y="329"/>
                    <a:pt x="647" y="333"/>
                    <a:pt x="646" y="335"/>
                  </a:cubicBezTo>
                  <a:close/>
                  <a:moveTo>
                    <a:pt x="646" y="329"/>
                  </a:moveTo>
                  <a:cubicBezTo>
                    <a:pt x="647" y="329"/>
                    <a:pt x="647" y="328"/>
                    <a:pt x="647" y="329"/>
                  </a:cubicBezTo>
                  <a:cubicBezTo>
                    <a:pt x="648" y="328"/>
                    <a:pt x="648" y="328"/>
                    <a:pt x="648" y="328"/>
                  </a:cubicBezTo>
                  <a:cubicBezTo>
                    <a:pt x="648" y="327"/>
                    <a:pt x="643" y="334"/>
                    <a:pt x="646" y="329"/>
                  </a:cubicBezTo>
                  <a:close/>
                  <a:moveTo>
                    <a:pt x="648" y="328"/>
                  </a:moveTo>
                  <a:cubicBezTo>
                    <a:pt x="648" y="327"/>
                    <a:pt x="649" y="326"/>
                    <a:pt x="650" y="324"/>
                  </a:cubicBezTo>
                  <a:cubicBezTo>
                    <a:pt x="650" y="324"/>
                    <a:pt x="649" y="327"/>
                    <a:pt x="648" y="328"/>
                  </a:cubicBezTo>
                  <a:close/>
                  <a:moveTo>
                    <a:pt x="660" y="326"/>
                  </a:moveTo>
                  <a:cubicBezTo>
                    <a:pt x="659" y="327"/>
                    <a:pt x="660" y="324"/>
                    <a:pt x="660" y="325"/>
                  </a:cubicBezTo>
                  <a:cubicBezTo>
                    <a:pt x="660" y="324"/>
                    <a:pt x="661" y="322"/>
                    <a:pt x="662" y="322"/>
                  </a:cubicBezTo>
                  <a:cubicBezTo>
                    <a:pt x="661" y="324"/>
                    <a:pt x="660" y="325"/>
                    <a:pt x="660" y="326"/>
                  </a:cubicBezTo>
                  <a:close/>
                  <a:moveTo>
                    <a:pt x="663" y="321"/>
                  </a:moveTo>
                  <a:cubicBezTo>
                    <a:pt x="663" y="321"/>
                    <a:pt x="664" y="319"/>
                    <a:pt x="663" y="321"/>
                  </a:cubicBezTo>
                  <a:cubicBezTo>
                    <a:pt x="665" y="315"/>
                    <a:pt x="666" y="317"/>
                    <a:pt x="666" y="317"/>
                  </a:cubicBezTo>
                  <a:cubicBezTo>
                    <a:pt x="666" y="317"/>
                    <a:pt x="666" y="317"/>
                    <a:pt x="666" y="317"/>
                  </a:cubicBezTo>
                  <a:cubicBezTo>
                    <a:pt x="666" y="317"/>
                    <a:pt x="666" y="317"/>
                    <a:pt x="666" y="317"/>
                  </a:cubicBezTo>
                  <a:cubicBezTo>
                    <a:pt x="665" y="319"/>
                    <a:pt x="664" y="320"/>
                    <a:pt x="663" y="321"/>
                  </a:cubicBezTo>
                  <a:close/>
                  <a:moveTo>
                    <a:pt x="653" y="321"/>
                  </a:moveTo>
                  <a:cubicBezTo>
                    <a:pt x="652" y="321"/>
                    <a:pt x="655" y="317"/>
                    <a:pt x="655" y="316"/>
                  </a:cubicBezTo>
                  <a:cubicBezTo>
                    <a:pt x="656" y="314"/>
                    <a:pt x="654" y="318"/>
                    <a:pt x="653" y="321"/>
                  </a:cubicBezTo>
                  <a:close/>
                  <a:moveTo>
                    <a:pt x="662" y="319"/>
                  </a:moveTo>
                  <a:cubicBezTo>
                    <a:pt x="661" y="319"/>
                    <a:pt x="664" y="314"/>
                    <a:pt x="664" y="315"/>
                  </a:cubicBezTo>
                  <a:cubicBezTo>
                    <a:pt x="663" y="318"/>
                    <a:pt x="663" y="317"/>
                    <a:pt x="662" y="319"/>
                  </a:cubicBezTo>
                  <a:close/>
                  <a:moveTo>
                    <a:pt x="659" y="309"/>
                  </a:moveTo>
                  <a:cubicBezTo>
                    <a:pt x="660" y="309"/>
                    <a:pt x="660" y="309"/>
                    <a:pt x="658" y="313"/>
                  </a:cubicBezTo>
                  <a:cubicBezTo>
                    <a:pt x="660" y="310"/>
                    <a:pt x="657" y="314"/>
                    <a:pt x="659" y="309"/>
                  </a:cubicBezTo>
                  <a:close/>
                  <a:moveTo>
                    <a:pt x="656" y="312"/>
                  </a:moveTo>
                  <a:cubicBezTo>
                    <a:pt x="656" y="311"/>
                    <a:pt x="658" y="307"/>
                    <a:pt x="658" y="306"/>
                  </a:cubicBezTo>
                  <a:cubicBezTo>
                    <a:pt x="659" y="306"/>
                    <a:pt x="656" y="311"/>
                    <a:pt x="655" y="313"/>
                  </a:cubicBezTo>
                  <a:cubicBezTo>
                    <a:pt x="655" y="313"/>
                    <a:pt x="657" y="310"/>
                    <a:pt x="656" y="312"/>
                  </a:cubicBezTo>
                  <a:close/>
                  <a:moveTo>
                    <a:pt x="661" y="310"/>
                  </a:moveTo>
                  <a:cubicBezTo>
                    <a:pt x="661" y="309"/>
                    <a:pt x="662" y="309"/>
                    <a:pt x="662" y="307"/>
                  </a:cubicBezTo>
                  <a:cubicBezTo>
                    <a:pt x="663" y="307"/>
                    <a:pt x="663" y="307"/>
                    <a:pt x="663" y="307"/>
                  </a:cubicBezTo>
                  <a:cubicBezTo>
                    <a:pt x="662" y="309"/>
                    <a:pt x="662" y="308"/>
                    <a:pt x="661" y="310"/>
                  </a:cubicBezTo>
                  <a:close/>
                  <a:moveTo>
                    <a:pt x="664" y="301"/>
                  </a:moveTo>
                  <a:cubicBezTo>
                    <a:pt x="663" y="302"/>
                    <a:pt x="665" y="299"/>
                    <a:pt x="665" y="298"/>
                  </a:cubicBezTo>
                  <a:cubicBezTo>
                    <a:pt x="665" y="299"/>
                    <a:pt x="665" y="299"/>
                    <a:pt x="665" y="301"/>
                  </a:cubicBezTo>
                  <a:cubicBezTo>
                    <a:pt x="663" y="304"/>
                    <a:pt x="662" y="305"/>
                    <a:pt x="661" y="307"/>
                  </a:cubicBezTo>
                  <a:cubicBezTo>
                    <a:pt x="662" y="305"/>
                    <a:pt x="662" y="304"/>
                    <a:pt x="664" y="301"/>
                  </a:cubicBezTo>
                  <a:cubicBezTo>
                    <a:pt x="664" y="301"/>
                    <a:pt x="664" y="300"/>
                    <a:pt x="664" y="301"/>
                  </a:cubicBezTo>
                  <a:close/>
                  <a:moveTo>
                    <a:pt x="662" y="303"/>
                  </a:moveTo>
                  <a:cubicBezTo>
                    <a:pt x="662" y="304"/>
                    <a:pt x="662" y="302"/>
                    <a:pt x="662" y="302"/>
                  </a:cubicBezTo>
                  <a:cubicBezTo>
                    <a:pt x="663" y="300"/>
                    <a:pt x="663" y="300"/>
                    <a:pt x="664" y="298"/>
                  </a:cubicBezTo>
                  <a:cubicBezTo>
                    <a:pt x="664" y="299"/>
                    <a:pt x="662" y="302"/>
                    <a:pt x="662" y="303"/>
                  </a:cubicBezTo>
                  <a:close/>
                  <a:moveTo>
                    <a:pt x="669" y="301"/>
                  </a:moveTo>
                  <a:cubicBezTo>
                    <a:pt x="668" y="303"/>
                    <a:pt x="669" y="301"/>
                    <a:pt x="668" y="302"/>
                  </a:cubicBezTo>
                  <a:cubicBezTo>
                    <a:pt x="669" y="300"/>
                    <a:pt x="669" y="300"/>
                    <a:pt x="670" y="298"/>
                  </a:cubicBezTo>
                  <a:cubicBezTo>
                    <a:pt x="670" y="298"/>
                    <a:pt x="669" y="301"/>
                    <a:pt x="669" y="301"/>
                  </a:cubicBezTo>
                  <a:close/>
                  <a:moveTo>
                    <a:pt x="664" y="298"/>
                  </a:moveTo>
                  <a:cubicBezTo>
                    <a:pt x="664" y="297"/>
                    <a:pt x="663" y="298"/>
                    <a:pt x="663" y="298"/>
                  </a:cubicBezTo>
                  <a:cubicBezTo>
                    <a:pt x="664" y="296"/>
                    <a:pt x="664" y="296"/>
                    <a:pt x="664" y="296"/>
                  </a:cubicBezTo>
                  <a:cubicBezTo>
                    <a:pt x="664" y="296"/>
                    <a:pt x="664" y="298"/>
                    <a:pt x="665" y="295"/>
                  </a:cubicBezTo>
                  <a:cubicBezTo>
                    <a:pt x="665" y="296"/>
                    <a:pt x="664" y="297"/>
                    <a:pt x="664" y="298"/>
                  </a:cubicBezTo>
                  <a:close/>
                  <a:moveTo>
                    <a:pt x="718" y="287"/>
                  </a:moveTo>
                  <a:cubicBezTo>
                    <a:pt x="718" y="287"/>
                    <a:pt x="720" y="283"/>
                    <a:pt x="720" y="280"/>
                  </a:cubicBezTo>
                  <a:cubicBezTo>
                    <a:pt x="720" y="282"/>
                    <a:pt x="719" y="286"/>
                    <a:pt x="718" y="287"/>
                  </a:cubicBezTo>
                  <a:close/>
                  <a:moveTo>
                    <a:pt x="729" y="267"/>
                  </a:moveTo>
                  <a:cubicBezTo>
                    <a:pt x="728" y="268"/>
                    <a:pt x="728" y="267"/>
                    <a:pt x="728" y="267"/>
                  </a:cubicBezTo>
                  <a:cubicBezTo>
                    <a:pt x="729" y="263"/>
                    <a:pt x="729" y="263"/>
                    <a:pt x="730" y="260"/>
                  </a:cubicBezTo>
                  <a:cubicBezTo>
                    <a:pt x="730" y="261"/>
                    <a:pt x="730" y="264"/>
                    <a:pt x="729" y="267"/>
                  </a:cubicBezTo>
                  <a:close/>
                  <a:moveTo>
                    <a:pt x="733" y="260"/>
                  </a:moveTo>
                  <a:cubicBezTo>
                    <a:pt x="732" y="260"/>
                    <a:pt x="733" y="257"/>
                    <a:pt x="734" y="254"/>
                  </a:cubicBezTo>
                  <a:cubicBezTo>
                    <a:pt x="734" y="254"/>
                    <a:pt x="733" y="257"/>
                    <a:pt x="733" y="260"/>
                  </a:cubicBezTo>
                  <a:close/>
                  <a:moveTo>
                    <a:pt x="726" y="261"/>
                  </a:moveTo>
                  <a:cubicBezTo>
                    <a:pt x="726" y="258"/>
                    <a:pt x="726" y="258"/>
                    <a:pt x="726" y="258"/>
                  </a:cubicBezTo>
                  <a:cubicBezTo>
                    <a:pt x="727" y="257"/>
                    <a:pt x="727" y="257"/>
                    <a:pt x="728" y="255"/>
                  </a:cubicBezTo>
                  <a:cubicBezTo>
                    <a:pt x="727" y="259"/>
                    <a:pt x="727" y="259"/>
                    <a:pt x="727" y="259"/>
                  </a:cubicBezTo>
                  <a:cubicBezTo>
                    <a:pt x="727" y="256"/>
                    <a:pt x="726" y="260"/>
                    <a:pt x="726" y="261"/>
                  </a:cubicBezTo>
                  <a:close/>
                  <a:moveTo>
                    <a:pt x="694" y="267"/>
                  </a:moveTo>
                  <a:cubicBezTo>
                    <a:pt x="695" y="265"/>
                    <a:pt x="695" y="264"/>
                    <a:pt x="696" y="261"/>
                  </a:cubicBezTo>
                  <a:cubicBezTo>
                    <a:pt x="696" y="260"/>
                    <a:pt x="696" y="260"/>
                    <a:pt x="697" y="259"/>
                  </a:cubicBezTo>
                  <a:cubicBezTo>
                    <a:pt x="697" y="258"/>
                    <a:pt x="696" y="259"/>
                    <a:pt x="696" y="260"/>
                  </a:cubicBezTo>
                  <a:cubicBezTo>
                    <a:pt x="696" y="261"/>
                    <a:pt x="696" y="260"/>
                    <a:pt x="696" y="260"/>
                  </a:cubicBezTo>
                  <a:cubicBezTo>
                    <a:pt x="696" y="261"/>
                    <a:pt x="696" y="262"/>
                    <a:pt x="695" y="263"/>
                  </a:cubicBezTo>
                  <a:cubicBezTo>
                    <a:pt x="695" y="264"/>
                    <a:pt x="696" y="261"/>
                    <a:pt x="695" y="262"/>
                  </a:cubicBezTo>
                  <a:cubicBezTo>
                    <a:pt x="695" y="263"/>
                    <a:pt x="694" y="265"/>
                    <a:pt x="694" y="266"/>
                  </a:cubicBezTo>
                  <a:cubicBezTo>
                    <a:pt x="694" y="266"/>
                    <a:pt x="695" y="260"/>
                    <a:pt x="695" y="261"/>
                  </a:cubicBezTo>
                  <a:cubicBezTo>
                    <a:pt x="695" y="259"/>
                    <a:pt x="696" y="258"/>
                    <a:pt x="696" y="257"/>
                  </a:cubicBezTo>
                  <a:cubicBezTo>
                    <a:pt x="696" y="256"/>
                    <a:pt x="695" y="258"/>
                    <a:pt x="695" y="260"/>
                  </a:cubicBezTo>
                  <a:cubicBezTo>
                    <a:pt x="695" y="260"/>
                    <a:pt x="695" y="260"/>
                    <a:pt x="695" y="260"/>
                  </a:cubicBezTo>
                  <a:cubicBezTo>
                    <a:pt x="695" y="257"/>
                    <a:pt x="696" y="256"/>
                    <a:pt x="696" y="254"/>
                  </a:cubicBezTo>
                  <a:cubicBezTo>
                    <a:pt x="697" y="253"/>
                    <a:pt x="697" y="251"/>
                    <a:pt x="696" y="254"/>
                  </a:cubicBezTo>
                  <a:cubicBezTo>
                    <a:pt x="697" y="250"/>
                    <a:pt x="698" y="245"/>
                    <a:pt x="699" y="242"/>
                  </a:cubicBezTo>
                  <a:cubicBezTo>
                    <a:pt x="700" y="240"/>
                    <a:pt x="698" y="244"/>
                    <a:pt x="699" y="242"/>
                  </a:cubicBezTo>
                  <a:cubicBezTo>
                    <a:pt x="699" y="240"/>
                    <a:pt x="700" y="239"/>
                    <a:pt x="700" y="239"/>
                  </a:cubicBezTo>
                  <a:cubicBezTo>
                    <a:pt x="699" y="244"/>
                    <a:pt x="698" y="247"/>
                    <a:pt x="697" y="252"/>
                  </a:cubicBezTo>
                  <a:cubicBezTo>
                    <a:pt x="697" y="251"/>
                    <a:pt x="698" y="248"/>
                    <a:pt x="699" y="245"/>
                  </a:cubicBezTo>
                  <a:cubicBezTo>
                    <a:pt x="699" y="247"/>
                    <a:pt x="699" y="245"/>
                    <a:pt x="700" y="243"/>
                  </a:cubicBezTo>
                  <a:cubicBezTo>
                    <a:pt x="700" y="244"/>
                    <a:pt x="699" y="248"/>
                    <a:pt x="698" y="252"/>
                  </a:cubicBezTo>
                  <a:cubicBezTo>
                    <a:pt x="699" y="250"/>
                    <a:pt x="700" y="245"/>
                    <a:pt x="701" y="241"/>
                  </a:cubicBezTo>
                  <a:cubicBezTo>
                    <a:pt x="701" y="240"/>
                    <a:pt x="700" y="243"/>
                    <a:pt x="701" y="242"/>
                  </a:cubicBezTo>
                  <a:cubicBezTo>
                    <a:pt x="701" y="240"/>
                    <a:pt x="701" y="240"/>
                    <a:pt x="702" y="237"/>
                  </a:cubicBezTo>
                  <a:cubicBezTo>
                    <a:pt x="702" y="237"/>
                    <a:pt x="702" y="238"/>
                    <a:pt x="702" y="240"/>
                  </a:cubicBezTo>
                  <a:cubicBezTo>
                    <a:pt x="701" y="241"/>
                    <a:pt x="701" y="243"/>
                    <a:pt x="701" y="244"/>
                  </a:cubicBezTo>
                  <a:cubicBezTo>
                    <a:pt x="701" y="243"/>
                    <a:pt x="701" y="242"/>
                    <a:pt x="700" y="244"/>
                  </a:cubicBezTo>
                  <a:cubicBezTo>
                    <a:pt x="700" y="247"/>
                    <a:pt x="699" y="250"/>
                    <a:pt x="698" y="254"/>
                  </a:cubicBezTo>
                  <a:cubicBezTo>
                    <a:pt x="699" y="251"/>
                    <a:pt x="699" y="249"/>
                    <a:pt x="700" y="245"/>
                  </a:cubicBezTo>
                  <a:cubicBezTo>
                    <a:pt x="700" y="246"/>
                    <a:pt x="701" y="244"/>
                    <a:pt x="701" y="242"/>
                  </a:cubicBezTo>
                  <a:cubicBezTo>
                    <a:pt x="702" y="242"/>
                    <a:pt x="702" y="243"/>
                    <a:pt x="701" y="245"/>
                  </a:cubicBezTo>
                  <a:cubicBezTo>
                    <a:pt x="701" y="245"/>
                    <a:pt x="701" y="245"/>
                    <a:pt x="701" y="244"/>
                  </a:cubicBezTo>
                  <a:cubicBezTo>
                    <a:pt x="699" y="252"/>
                    <a:pt x="699" y="256"/>
                    <a:pt x="697" y="259"/>
                  </a:cubicBezTo>
                  <a:cubicBezTo>
                    <a:pt x="697" y="259"/>
                    <a:pt x="697" y="259"/>
                    <a:pt x="697" y="259"/>
                  </a:cubicBezTo>
                  <a:cubicBezTo>
                    <a:pt x="696" y="262"/>
                    <a:pt x="696" y="263"/>
                    <a:pt x="695" y="265"/>
                  </a:cubicBezTo>
                  <a:cubicBezTo>
                    <a:pt x="695" y="263"/>
                    <a:pt x="694" y="267"/>
                    <a:pt x="694" y="267"/>
                  </a:cubicBezTo>
                  <a:close/>
                  <a:moveTo>
                    <a:pt x="693" y="262"/>
                  </a:moveTo>
                  <a:cubicBezTo>
                    <a:pt x="694" y="259"/>
                    <a:pt x="695" y="258"/>
                    <a:pt x="694" y="259"/>
                  </a:cubicBezTo>
                  <a:cubicBezTo>
                    <a:pt x="694" y="257"/>
                    <a:pt x="695" y="256"/>
                    <a:pt x="695" y="255"/>
                  </a:cubicBezTo>
                  <a:cubicBezTo>
                    <a:pt x="696" y="252"/>
                    <a:pt x="696" y="252"/>
                    <a:pt x="696" y="251"/>
                  </a:cubicBezTo>
                  <a:cubicBezTo>
                    <a:pt x="696" y="253"/>
                    <a:pt x="696" y="254"/>
                    <a:pt x="695" y="257"/>
                  </a:cubicBezTo>
                  <a:cubicBezTo>
                    <a:pt x="695" y="255"/>
                    <a:pt x="694" y="262"/>
                    <a:pt x="693" y="262"/>
                  </a:cubicBezTo>
                  <a:close/>
                  <a:moveTo>
                    <a:pt x="696" y="266"/>
                  </a:moveTo>
                  <a:cubicBezTo>
                    <a:pt x="696" y="265"/>
                    <a:pt x="697" y="262"/>
                    <a:pt x="697" y="261"/>
                  </a:cubicBezTo>
                  <a:cubicBezTo>
                    <a:pt x="698" y="261"/>
                    <a:pt x="697" y="264"/>
                    <a:pt x="696" y="266"/>
                  </a:cubicBezTo>
                  <a:close/>
                  <a:moveTo>
                    <a:pt x="695" y="253"/>
                  </a:moveTo>
                  <a:cubicBezTo>
                    <a:pt x="696" y="251"/>
                    <a:pt x="697" y="248"/>
                    <a:pt x="696" y="248"/>
                  </a:cubicBezTo>
                  <a:cubicBezTo>
                    <a:pt x="697" y="245"/>
                    <a:pt x="696" y="248"/>
                    <a:pt x="697" y="246"/>
                  </a:cubicBezTo>
                  <a:cubicBezTo>
                    <a:pt x="698" y="243"/>
                    <a:pt x="699" y="239"/>
                    <a:pt x="699" y="238"/>
                  </a:cubicBezTo>
                  <a:cubicBezTo>
                    <a:pt x="699" y="237"/>
                    <a:pt x="699" y="239"/>
                    <a:pt x="698" y="241"/>
                  </a:cubicBezTo>
                  <a:cubicBezTo>
                    <a:pt x="699" y="240"/>
                    <a:pt x="700" y="237"/>
                    <a:pt x="700" y="233"/>
                  </a:cubicBezTo>
                  <a:cubicBezTo>
                    <a:pt x="700" y="233"/>
                    <a:pt x="700" y="235"/>
                    <a:pt x="700" y="235"/>
                  </a:cubicBezTo>
                  <a:cubicBezTo>
                    <a:pt x="700" y="237"/>
                    <a:pt x="700" y="235"/>
                    <a:pt x="699" y="240"/>
                  </a:cubicBezTo>
                  <a:cubicBezTo>
                    <a:pt x="699" y="239"/>
                    <a:pt x="700" y="238"/>
                    <a:pt x="700" y="237"/>
                  </a:cubicBezTo>
                  <a:cubicBezTo>
                    <a:pt x="699" y="241"/>
                    <a:pt x="698" y="245"/>
                    <a:pt x="697" y="249"/>
                  </a:cubicBezTo>
                  <a:cubicBezTo>
                    <a:pt x="698" y="246"/>
                    <a:pt x="698" y="243"/>
                    <a:pt x="699" y="241"/>
                  </a:cubicBezTo>
                  <a:cubicBezTo>
                    <a:pt x="698" y="243"/>
                    <a:pt x="696" y="252"/>
                    <a:pt x="695" y="253"/>
                  </a:cubicBezTo>
                  <a:close/>
                  <a:moveTo>
                    <a:pt x="689" y="251"/>
                  </a:moveTo>
                  <a:cubicBezTo>
                    <a:pt x="689" y="251"/>
                    <a:pt x="690" y="246"/>
                    <a:pt x="690" y="247"/>
                  </a:cubicBezTo>
                  <a:cubicBezTo>
                    <a:pt x="690" y="249"/>
                    <a:pt x="689" y="250"/>
                    <a:pt x="689" y="251"/>
                  </a:cubicBezTo>
                  <a:close/>
                  <a:moveTo>
                    <a:pt x="729" y="235"/>
                  </a:moveTo>
                  <a:cubicBezTo>
                    <a:pt x="729" y="232"/>
                    <a:pt x="729" y="232"/>
                    <a:pt x="729" y="232"/>
                  </a:cubicBezTo>
                  <a:cubicBezTo>
                    <a:pt x="730" y="232"/>
                    <a:pt x="730" y="232"/>
                    <a:pt x="730" y="232"/>
                  </a:cubicBezTo>
                  <a:cubicBezTo>
                    <a:pt x="729" y="234"/>
                    <a:pt x="729" y="235"/>
                    <a:pt x="729" y="235"/>
                  </a:cubicBezTo>
                  <a:close/>
                  <a:moveTo>
                    <a:pt x="691" y="245"/>
                  </a:moveTo>
                  <a:cubicBezTo>
                    <a:pt x="692" y="244"/>
                    <a:pt x="692" y="244"/>
                    <a:pt x="692" y="243"/>
                  </a:cubicBezTo>
                  <a:cubicBezTo>
                    <a:pt x="692" y="243"/>
                    <a:pt x="692" y="245"/>
                    <a:pt x="691" y="246"/>
                  </a:cubicBezTo>
                  <a:cubicBezTo>
                    <a:pt x="692" y="245"/>
                    <a:pt x="691" y="246"/>
                    <a:pt x="692" y="244"/>
                  </a:cubicBezTo>
                  <a:cubicBezTo>
                    <a:pt x="692" y="243"/>
                    <a:pt x="692" y="244"/>
                    <a:pt x="691" y="245"/>
                  </a:cubicBezTo>
                  <a:close/>
                  <a:moveTo>
                    <a:pt x="700" y="239"/>
                  </a:moveTo>
                  <a:cubicBezTo>
                    <a:pt x="700" y="238"/>
                    <a:pt x="700" y="237"/>
                    <a:pt x="700" y="236"/>
                  </a:cubicBezTo>
                  <a:cubicBezTo>
                    <a:pt x="701" y="236"/>
                    <a:pt x="701" y="236"/>
                    <a:pt x="701" y="236"/>
                  </a:cubicBezTo>
                  <a:cubicBezTo>
                    <a:pt x="700" y="238"/>
                    <a:pt x="700" y="239"/>
                    <a:pt x="700" y="239"/>
                  </a:cubicBezTo>
                  <a:close/>
                  <a:moveTo>
                    <a:pt x="692" y="241"/>
                  </a:moveTo>
                  <a:cubicBezTo>
                    <a:pt x="692" y="241"/>
                    <a:pt x="692" y="239"/>
                    <a:pt x="693" y="238"/>
                  </a:cubicBezTo>
                  <a:cubicBezTo>
                    <a:pt x="693" y="237"/>
                    <a:pt x="693" y="236"/>
                    <a:pt x="693" y="237"/>
                  </a:cubicBezTo>
                  <a:cubicBezTo>
                    <a:pt x="693" y="239"/>
                    <a:pt x="692" y="240"/>
                    <a:pt x="692" y="241"/>
                  </a:cubicBezTo>
                  <a:close/>
                  <a:moveTo>
                    <a:pt x="705" y="231"/>
                  </a:moveTo>
                  <a:cubicBezTo>
                    <a:pt x="704" y="231"/>
                    <a:pt x="704" y="231"/>
                    <a:pt x="704" y="231"/>
                  </a:cubicBezTo>
                  <a:cubicBezTo>
                    <a:pt x="704" y="230"/>
                    <a:pt x="704" y="229"/>
                    <a:pt x="704" y="229"/>
                  </a:cubicBezTo>
                  <a:cubicBezTo>
                    <a:pt x="705" y="227"/>
                    <a:pt x="705" y="229"/>
                    <a:pt x="705" y="231"/>
                  </a:cubicBezTo>
                  <a:close/>
                  <a:moveTo>
                    <a:pt x="699" y="228"/>
                  </a:moveTo>
                  <a:cubicBezTo>
                    <a:pt x="699" y="228"/>
                    <a:pt x="700" y="224"/>
                    <a:pt x="700" y="224"/>
                  </a:cubicBezTo>
                  <a:cubicBezTo>
                    <a:pt x="700" y="226"/>
                    <a:pt x="699" y="227"/>
                    <a:pt x="699" y="228"/>
                  </a:cubicBezTo>
                  <a:close/>
                  <a:moveTo>
                    <a:pt x="700" y="222"/>
                  </a:moveTo>
                  <a:cubicBezTo>
                    <a:pt x="700" y="220"/>
                    <a:pt x="700" y="219"/>
                    <a:pt x="701" y="218"/>
                  </a:cubicBezTo>
                  <a:cubicBezTo>
                    <a:pt x="701" y="217"/>
                    <a:pt x="700" y="220"/>
                    <a:pt x="701" y="220"/>
                  </a:cubicBezTo>
                  <a:cubicBezTo>
                    <a:pt x="700" y="221"/>
                    <a:pt x="700" y="222"/>
                    <a:pt x="700" y="222"/>
                  </a:cubicBezTo>
                  <a:close/>
                  <a:moveTo>
                    <a:pt x="724" y="169"/>
                  </a:moveTo>
                  <a:cubicBezTo>
                    <a:pt x="724" y="167"/>
                    <a:pt x="724" y="173"/>
                    <a:pt x="724" y="172"/>
                  </a:cubicBezTo>
                  <a:cubicBezTo>
                    <a:pt x="724" y="169"/>
                    <a:pt x="724" y="166"/>
                    <a:pt x="724" y="162"/>
                  </a:cubicBezTo>
                  <a:cubicBezTo>
                    <a:pt x="724" y="159"/>
                    <a:pt x="723" y="156"/>
                    <a:pt x="723" y="153"/>
                  </a:cubicBezTo>
                  <a:cubicBezTo>
                    <a:pt x="724" y="153"/>
                    <a:pt x="724" y="152"/>
                    <a:pt x="724" y="149"/>
                  </a:cubicBezTo>
                  <a:cubicBezTo>
                    <a:pt x="724" y="150"/>
                    <a:pt x="724" y="149"/>
                    <a:pt x="725" y="149"/>
                  </a:cubicBezTo>
                  <a:cubicBezTo>
                    <a:pt x="725" y="151"/>
                    <a:pt x="724" y="152"/>
                    <a:pt x="724" y="154"/>
                  </a:cubicBezTo>
                  <a:cubicBezTo>
                    <a:pt x="725" y="157"/>
                    <a:pt x="725" y="161"/>
                    <a:pt x="725" y="163"/>
                  </a:cubicBezTo>
                  <a:cubicBezTo>
                    <a:pt x="725" y="165"/>
                    <a:pt x="725" y="166"/>
                    <a:pt x="725" y="166"/>
                  </a:cubicBezTo>
                  <a:cubicBezTo>
                    <a:pt x="725" y="169"/>
                    <a:pt x="725" y="171"/>
                    <a:pt x="724" y="172"/>
                  </a:cubicBezTo>
                  <a:cubicBezTo>
                    <a:pt x="724" y="171"/>
                    <a:pt x="724" y="169"/>
                    <a:pt x="724" y="169"/>
                  </a:cubicBezTo>
                  <a:close/>
                  <a:moveTo>
                    <a:pt x="725" y="171"/>
                  </a:moveTo>
                  <a:cubicBezTo>
                    <a:pt x="725" y="174"/>
                    <a:pt x="725" y="169"/>
                    <a:pt x="726" y="168"/>
                  </a:cubicBezTo>
                  <a:cubicBezTo>
                    <a:pt x="725" y="171"/>
                    <a:pt x="725" y="173"/>
                    <a:pt x="726" y="176"/>
                  </a:cubicBezTo>
                  <a:cubicBezTo>
                    <a:pt x="726" y="179"/>
                    <a:pt x="725" y="182"/>
                    <a:pt x="725" y="185"/>
                  </a:cubicBezTo>
                  <a:cubicBezTo>
                    <a:pt x="725" y="190"/>
                    <a:pt x="725" y="195"/>
                    <a:pt x="724" y="197"/>
                  </a:cubicBezTo>
                  <a:cubicBezTo>
                    <a:pt x="724" y="200"/>
                    <a:pt x="724" y="201"/>
                    <a:pt x="723" y="203"/>
                  </a:cubicBezTo>
                  <a:cubicBezTo>
                    <a:pt x="723" y="206"/>
                    <a:pt x="724" y="202"/>
                    <a:pt x="724" y="203"/>
                  </a:cubicBezTo>
                  <a:cubicBezTo>
                    <a:pt x="723" y="206"/>
                    <a:pt x="723" y="209"/>
                    <a:pt x="723" y="210"/>
                  </a:cubicBezTo>
                  <a:cubicBezTo>
                    <a:pt x="723" y="201"/>
                    <a:pt x="724" y="199"/>
                    <a:pt x="724" y="193"/>
                  </a:cubicBezTo>
                  <a:cubicBezTo>
                    <a:pt x="724" y="193"/>
                    <a:pt x="724" y="194"/>
                    <a:pt x="724" y="195"/>
                  </a:cubicBezTo>
                  <a:cubicBezTo>
                    <a:pt x="723" y="190"/>
                    <a:pt x="724" y="186"/>
                    <a:pt x="724" y="176"/>
                  </a:cubicBezTo>
                  <a:cubicBezTo>
                    <a:pt x="724" y="175"/>
                    <a:pt x="725" y="174"/>
                    <a:pt x="725" y="174"/>
                  </a:cubicBezTo>
                  <a:cubicBezTo>
                    <a:pt x="725" y="173"/>
                    <a:pt x="725" y="173"/>
                    <a:pt x="725" y="171"/>
                  </a:cubicBezTo>
                  <a:close/>
                  <a:moveTo>
                    <a:pt x="731" y="184"/>
                  </a:moveTo>
                  <a:cubicBezTo>
                    <a:pt x="731" y="185"/>
                    <a:pt x="731" y="181"/>
                    <a:pt x="731" y="181"/>
                  </a:cubicBezTo>
                  <a:lnTo>
                    <a:pt x="731" y="184"/>
                  </a:lnTo>
                  <a:close/>
                  <a:moveTo>
                    <a:pt x="709" y="197"/>
                  </a:moveTo>
                  <a:cubicBezTo>
                    <a:pt x="708" y="197"/>
                    <a:pt x="709" y="191"/>
                    <a:pt x="709" y="197"/>
                  </a:cubicBezTo>
                  <a:close/>
                  <a:moveTo>
                    <a:pt x="709" y="196"/>
                  </a:moveTo>
                  <a:cubicBezTo>
                    <a:pt x="709" y="196"/>
                    <a:pt x="709" y="192"/>
                    <a:pt x="709" y="192"/>
                  </a:cubicBezTo>
                  <a:cubicBezTo>
                    <a:pt x="709" y="194"/>
                    <a:pt x="709" y="194"/>
                    <a:pt x="709" y="196"/>
                  </a:cubicBezTo>
                  <a:close/>
                  <a:moveTo>
                    <a:pt x="732" y="181"/>
                  </a:moveTo>
                  <a:cubicBezTo>
                    <a:pt x="732" y="177"/>
                    <a:pt x="732" y="177"/>
                    <a:pt x="732" y="175"/>
                  </a:cubicBezTo>
                  <a:cubicBezTo>
                    <a:pt x="732" y="176"/>
                    <a:pt x="732" y="177"/>
                    <a:pt x="732" y="180"/>
                  </a:cubicBezTo>
                  <a:cubicBezTo>
                    <a:pt x="732" y="180"/>
                    <a:pt x="732" y="181"/>
                    <a:pt x="732" y="181"/>
                  </a:cubicBezTo>
                  <a:close/>
                  <a:moveTo>
                    <a:pt x="731" y="162"/>
                  </a:moveTo>
                  <a:cubicBezTo>
                    <a:pt x="731" y="161"/>
                    <a:pt x="731" y="159"/>
                    <a:pt x="731" y="157"/>
                  </a:cubicBezTo>
                  <a:cubicBezTo>
                    <a:pt x="730" y="158"/>
                    <a:pt x="731" y="160"/>
                    <a:pt x="731" y="160"/>
                  </a:cubicBezTo>
                  <a:cubicBezTo>
                    <a:pt x="730" y="161"/>
                    <a:pt x="730" y="157"/>
                    <a:pt x="730" y="155"/>
                  </a:cubicBezTo>
                  <a:cubicBezTo>
                    <a:pt x="731" y="155"/>
                    <a:pt x="730" y="150"/>
                    <a:pt x="731" y="150"/>
                  </a:cubicBezTo>
                  <a:cubicBezTo>
                    <a:pt x="731" y="153"/>
                    <a:pt x="731" y="157"/>
                    <a:pt x="731" y="157"/>
                  </a:cubicBezTo>
                  <a:cubicBezTo>
                    <a:pt x="731" y="159"/>
                    <a:pt x="731" y="160"/>
                    <a:pt x="731" y="162"/>
                  </a:cubicBezTo>
                  <a:close/>
                  <a:moveTo>
                    <a:pt x="710" y="166"/>
                  </a:moveTo>
                  <a:cubicBezTo>
                    <a:pt x="710" y="166"/>
                    <a:pt x="710" y="162"/>
                    <a:pt x="710" y="162"/>
                  </a:cubicBezTo>
                  <a:cubicBezTo>
                    <a:pt x="710" y="164"/>
                    <a:pt x="710" y="165"/>
                    <a:pt x="710" y="166"/>
                  </a:cubicBezTo>
                  <a:close/>
                  <a:moveTo>
                    <a:pt x="712" y="155"/>
                  </a:moveTo>
                  <a:cubicBezTo>
                    <a:pt x="712" y="157"/>
                    <a:pt x="712" y="160"/>
                    <a:pt x="712" y="160"/>
                  </a:cubicBezTo>
                  <a:cubicBezTo>
                    <a:pt x="712" y="157"/>
                    <a:pt x="711" y="155"/>
                    <a:pt x="712" y="155"/>
                  </a:cubicBezTo>
                  <a:close/>
                  <a:moveTo>
                    <a:pt x="711" y="150"/>
                  </a:moveTo>
                  <a:cubicBezTo>
                    <a:pt x="711" y="149"/>
                    <a:pt x="711" y="147"/>
                    <a:pt x="711" y="149"/>
                  </a:cubicBezTo>
                  <a:cubicBezTo>
                    <a:pt x="711" y="146"/>
                    <a:pt x="710" y="141"/>
                    <a:pt x="711" y="140"/>
                  </a:cubicBezTo>
                  <a:cubicBezTo>
                    <a:pt x="712" y="145"/>
                    <a:pt x="712" y="152"/>
                    <a:pt x="712" y="155"/>
                  </a:cubicBezTo>
                  <a:cubicBezTo>
                    <a:pt x="711" y="155"/>
                    <a:pt x="711" y="152"/>
                    <a:pt x="711" y="151"/>
                  </a:cubicBezTo>
                  <a:cubicBezTo>
                    <a:pt x="711" y="154"/>
                    <a:pt x="711" y="159"/>
                    <a:pt x="712" y="162"/>
                  </a:cubicBezTo>
                  <a:cubicBezTo>
                    <a:pt x="711" y="164"/>
                    <a:pt x="711" y="155"/>
                    <a:pt x="711" y="152"/>
                  </a:cubicBezTo>
                  <a:cubicBezTo>
                    <a:pt x="711" y="151"/>
                    <a:pt x="710" y="149"/>
                    <a:pt x="711" y="151"/>
                  </a:cubicBezTo>
                  <a:cubicBezTo>
                    <a:pt x="710" y="150"/>
                    <a:pt x="710" y="146"/>
                    <a:pt x="710" y="144"/>
                  </a:cubicBezTo>
                  <a:cubicBezTo>
                    <a:pt x="711" y="144"/>
                    <a:pt x="711" y="149"/>
                    <a:pt x="711" y="150"/>
                  </a:cubicBezTo>
                  <a:close/>
                  <a:moveTo>
                    <a:pt x="725" y="148"/>
                  </a:moveTo>
                  <a:cubicBezTo>
                    <a:pt x="725" y="148"/>
                    <a:pt x="725" y="145"/>
                    <a:pt x="724" y="143"/>
                  </a:cubicBezTo>
                  <a:cubicBezTo>
                    <a:pt x="724" y="143"/>
                    <a:pt x="725" y="146"/>
                    <a:pt x="725" y="147"/>
                  </a:cubicBezTo>
                  <a:cubicBezTo>
                    <a:pt x="724" y="146"/>
                    <a:pt x="724" y="145"/>
                    <a:pt x="724" y="142"/>
                  </a:cubicBezTo>
                  <a:cubicBezTo>
                    <a:pt x="724" y="138"/>
                    <a:pt x="724" y="141"/>
                    <a:pt x="724" y="136"/>
                  </a:cubicBezTo>
                  <a:cubicBezTo>
                    <a:pt x="725" y="140"/>
                    <a:pt x="725" y="138"/>
                    <a:pt x="725" y="142"/>
                  </a:cubicBezTo>
                  <a:cubicBezTo>
                    <a:pt x="725" y="141"/>
                    <a:pt x="725" y="140"/>
                    <a:pt x="725" y="142"/>
                  </a:cubicBezTo>
                  <a:cubicBezTo>
                    <a:pt x="725" y="145"/>
                    <a:pt x="725" y="146"/>
                    <a:pt x="725" y="148"/>
                  </a:cubicBezTo>
                  <a:close/>
                  <a:moveTo>
                    <a:pt x="710" y="140"/>
                  </a:moveTo>
                  <a:cubicBezTo>
                    <a:pt x="709" y="139"/>
                    <a:pt x="709" y="137"/>
                    <a:pt x="709" y="134"/>
                  </a:cubicBezTo>
                  <a:cubicBezTo>
                    <a:pt x="710" y="136"/>
                    <a:pt x="710" y="138"/>
                    <a:pt x="710" y="140"/>
                  </a:cubicBezTo>
                  <a:close/>
                  <a:moveTo>
                    <a:pt x="52" y="278"/>
                  </a:moveTo>
                  <a:cubicBezTo>
                    <a:pt x="54" y="283"/>
                    <a:pt x="55" y="284"/>
                    <a:pt x="56" y="286"/>
                  </a:cubicBezTo>
                  <a:cubicBezTo>
                    <a:pt x="55" y="286"/>
                    <a:pt x="55" y="284"/>
                    <a:pt x="55" y="285"/>
                  </a:cubicBezTo>
                  <a:cubicBezTo>
                    <a:pt x="54" y="283"/>
                    <a:pt x="53" y="281"/>
                    <a:pt x="52" y="278"/>
                  </a:cubicBezTo>
                  <a:close/>
                  <a:moveTo>
                    <a:pt x="61" y="300"/>
                  </a:moveTo>
                  <a:cubicBezTo>
                    <a:pt x="60" y="299"/>
                    <a:pt x="59" y="297"/>
                    <a:pt x="59" y="298"/>
                  </a:cubicBezTo>
                  <a:cubicBezTo>
                    <a:pt x="57" y="295"/>
                    <a:pt x="57" y="294"/>
                    <a:pt x="56" y="292"/>
                  </a:cubicBezTo>
                  <a:cubicBezTo>
                    <a:pt x="57" y="292"/>
                    <a:pt x="57" y="293"/>
                    <a:pt x="58" y="295"/>
                  </a:cubicBezTo>
                  <a:cubicBezTo>
                    <a:pt x="59" y="297"/>
                    <a:pt x="60" y="299"/>
                    <a:pt x="61" y="300"/>
                  </a:cubicBezTo>
                  <a:close/>
                  <a:moveTo>
                    <a:pt x="58" y="295"/>
                  </a:moveTo>
                  <a:cubicBezTo>
                    <a:pt x="57" y="291"/>
                    <a:pt x="59" y="296"/>
                    <a:pt x="60" y="298"/>
                  </a:cubicBezTo>
                  <a:cubicBezTo>
                    <a:pt x="59" y="297"/>
                    <a:pt x="59" y="297"/>
                    <a:pt x="58" y="295"/>
                  </a:cubicBezTo>
                  <a:cubicBezTo>
                    <a:pt x="58" y="294"/>
                    <a:pt x="57" y="292"/>
                    <a:pt x="56" y="290"/>
                  </a:cubicBezTo>
                  <a:cubicBezTo>
                    <a:pt x="57" y="291"/>
                    <a:pt x="57" y="293"/>
                    <a:pt x="58" y="2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mn-ea"/>
                <a:sym typeface="+mn-lt"/>
              </a:endParaRPr>
            </a:p>
          </p:txBody>
        </p:sp>
      </p:grpSp>
      <p:sp>
        <p:nvSpPr>
          <p:cNvPr id="25"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65000"/>
                  <a:lumOff val="35000"/>
                </a:schemeClr>
              </a:solidFill>
              <a:effectLst/>
              <a:uLnTx/>
              <a:uFillTx/>
              <a:latin typeface="+mn-lt"/>
              <a:ea typeface="+mn-ea"/>
              <a:cs typeface="+mn-cs"/>
            </a:endParaRPr>
          </a:p>
        </p:txBody>
      </p:sp>
      <p:sp>
        <p:nvSpPr>
          <p:cNvPr id="26"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mn-cs"/>
            </a:endParaRPr>
          </a:p>
        </p:txBody>
      </p:sp>
      <p:sp>
        <p:nvSpPr>
          <p:cNvPr id="27"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defRPr smtClean="0"/>
            </a:lvl1p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A49C8B45-F100-4B38-A818-CB42CE3DAE1F}" type="slidenum">
              <a:rPr kumimoji="0" lang="zh-CN" altLang="en-US" sz="1200" b="0" i="0" u="none" strike="noStrike" kern="1200" cap="none" spc="0" normalizeH="0" baseline="0" noProof="1">
                <a:ln>
                  <a:noFill/>
                </a:ln>
                <a:solidFill>
                  <a:schemeClr val="tx1">
                    <a:lumMod val="65000"/>
                    <a:lumOff val="3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lumMod val="65000"/>
                  <a:lumOff val="3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2"/>
        </a:solidFill>
        <a:effectLst/>
      </p:bgPr>
    </p:bg>
    <p:spTree>
      <p:nvGrpSpPr>
        <p:cNvPr id="1" name=""/>
        <p:cNvGrpSpPr/>
        <p:nvPr/>
      </p:nvGrpSpPr>
      <p:grpSpPr>
        <a:xfrm>
          <a:off x="0" y="0"/>
          <a:ext cx="0" cy="0"/>
          <a:chOff x="0" y="0"/>
          <a:chExt cx="0" cy="0"/>
        </a:xfrm>
      </p:grpSpPr>
      <p:sp>
        <p:nvSpPr>
          <p:cNvPr id="8" name="矩形 2"/>
          <p:cNvSpPr/>
          <p:nvPr userDrawn="1">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9" name="等腰三角形 8"/>
          <p:cNvSpPr/>
          <p:nvPr userDrawn="1">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2" name="标题 1"/>
          <p:cNvSpPr>
            <a:spLocks noGrp="1"/>
          </p:cNvSpPr>
          <p:nvPr>
            <p:ph type="title"/>
          </p:nvPr>
        </p:nvSpPr>
        <p:spPr>
          <a:xfrm>
            <a:off x="629840" y="457200"/>
            <a:ext cx="3123900" cy="1600200"/>
          </a:xfrm>
        </p:spPr>
        <p:txBody>
          <a:bodyPr anchor="t" anchorCtr="0">
            <a:normAutofit/>
          </a:bodyPr>
          <a:lstStyle>
            <a:lvl1pPr>
              <a:defRPr sz="3600"/>
            </a:lvl1pPr>
          </a:lstStyle>
          <a:p>
            <a:pPr fontAlgn="auto"/>
            <a:r>
              <a:rPr lang="zh-CN" altLang="en-US" strike="noStrike" noProof="1" dirty="0"/>
              <a:t>单击此处编辑母版标题样式</a:t>
            </a:r>
            <a:endParaRPr lang="zh-CN" altLang="en-US" strike="noStrike" noProof="1" dirty="0"/>
          </a:p>
        </p:txBody>
      </p:sp>
      <p:sp>
        <p:nvSpPr>
          <p:cNvPr id="3" name="图片占位符 2"/>
          <p:cNvSpPr>
            <a:spLocks noGrp="1" noChangeAspect="1"/>
          </p:cNvSpPr>
          <p:nvPr>
            <p:ph type="pic" idx="1"/>
          </p:nvPr>
        </p:nvSpPr>
        <p:spPr>
          <a:xfrm>
            <a:off x="3888000" y="457200"/>
            <a:ext cx="46278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dirty="0"/>
          </a:p>
        </p:txBody>
      </p:sp>
      <p:sp>
        <p:nvSpPr>
          <p:cNvPr id="4" name="文本占位符 3"/>
          <p:cNvSpPr>
            <a:spLocks noGrp="1"/>
          </p:cNvSpPr>
          <p:nvPr>
            <p:ph type="body" sz="half" idx="2"/>
          </p:nvPr>
        </p:nvSpPr>
        <p:spPr>
          <a:xfrm>
            <a:off x="629840" y="2057400"/>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dirty="0"/>
              <a:t>单击此处编辑母版文本样式</a:t>
            </a:r>
            <a:endParaRPr lang="zh-CN" altLang="en-US" strike="noStrike" noProof="1" dirty="0"/>
          </a:p>
        </p:txBody>
      </p:sp>
      <p:sp>
        <p:nvSpPr>
          <p:cNvPr id="5" name="日期占位符 4"/>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7" name="灯片编号占位符 6"/>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8" name="矩形 2"/>
          <p:cNvSpPr/>
          <p:nvPr userDrawn="1">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9" name="等腰三角形 8"/>
          <p:cNvSpPr/>
          <p:nvPr userDrawn="1">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2" name="竖排标题 1"/>
          <p:cNvSpPr>
            <a:spLocks noGrp="1"/>
          </p:cNvSpPr>
          <p:nvPr>
            <p:ph type="title" orient="vert"/>
          </p:nvPr>
        </p:nvSpPr>
        <p:spPr>
          <a:xfrm>
            <a:off x="7368363" y="365125"/>
            <a:ext cx="1146987" cy="5811838"/>
          </a:xfrm>
        </p:spPr>
        <p:txBody>
          <a:bodyPr vert="eaVert">
            <a:normAutofit/>
          </a:bodyPr>
          <a:lstStyle>
            <a:lvl1pPr>
              <a:defRPr sz="3600"/>
            </a:lvl1p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6659969" cy="5811838"/>
          </a:xfrm>
        </p:spPr>
        <p:txBody>
          <a:bodyPr vert="eaVert"/>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6"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8" name="矩形 2"/>
          <p:cNvSpPr/>
          <p:nvPr userDrawn="1">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9" name="等腰三角形 8"/>
          <p:cNvSpPr/>
          <p:nvPr userDrawn="1">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7" name="内容占位符 6"/>
          <p:cNvSpPr>
            <a:spLocks noGrp="1"/>
          </p:cNvSpPr>
          <p:nvPr>
            <p:ph sz="quarter" idx="13"/>
          </p:nvPr>
        </p:nvSpPr>
        <p:spPr>
          <a:xfrm>
            <a:off x="628650" y="551543"/>
            <a:ext cx="7886700" cy="5558971"/>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a:xfrm>
            <a:off x="628650" y="6356350"/>
            <a:ext cx="2057400" cy="365125"/>
          </a:xfrm>
          <a:prstGeom prst="rect">
            <a:avLst/>
          </a:prstGeom>
        </p:spPr>
        <p:txBody>
          <a:bodyPr vert="horz" lIns="91440" tIns="45720" rIns="91440" bIns="45720" rtlCol="0" anchor="ctr">
            <a:normAutofit/>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5"/>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4" name="灯片编号占位符 3"/>
          <p:cNvSpPr>
            <a:spLocks noGrp="1"/>
          </p:cNvSpPr>
          <p:nvPr>
            <p:ph type="sldNum" sz="quarter" idx="16"/>
          </p:nvPr>
        </p:nvSpPr>
        <p:spPr>
          <a:xfrm>
            <a:off x="6457950" y="6356350"/>
            <a:ext cx="2057400" cy="365125"/>
          </a:xfrm>
          <a:prstGeom prst="rect">
            <a:avLst/>
          </a:prstGeom>
        </p:spPr>
        <p:txBody>
          <a:bodyPr vert="horz" lIns="91440" tIns="45720" rIns="91440" bIns="45720" rtlCol="0" anchor="ctr">
            <a:normAutofit/>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bg1"/>
        </a:solidFill>
        <a:effectLst/>
      </p:bgPr>
    </p:bg>
    <p:spTree>
      <p:nvGrpSpPr>
        <p:cNvPr id="1" name=""/>
        <p:cNvGrpSpPr/>
        <p:nvPr/>
      </p:nvGrpSpPr>
      <p:grpSpPr>
        <a:xfrm>
          <a:off x="0" y="0"/>
          <a:ext cx="0" cy="0"/>
          <a:chOff x="0" y="0"/>
          <a:chExt cx="0" cy="0"/>
        </a:xfrm>
      </p:grpSpPr>
      <p:sp>
        <p:nvSpPr>
          <p:cNvPr id="6" name="文本框 5"/>
          <p:cNvSpPr txBox="1"/>
          <p:nvPr userDrawn="1"/>
        </p:nvSpPr>
        <p:spPr>
          <a:xfrm>
            <a:off x="228600" y="381000"/>
            <a:ext cx="1554480" cy="368300"/>
          </a:xfrm>
          <a:prstGeom prst="rect">
            <a:avLst/>
          </a:prstGeom>
          <a:noFill/>
        </p:spPr>
        <p:txBody>
          <a:bodyPr wrap="none" rtlCol="0">
            <a:spAutoFit/>
          </a:bodyPr>
          <a:lstStyle/>
          <a:p>
            <a:r>
              <a:rPr lang="zh-CN" altLang="en-US" dirty="0">
                <a:solidFill>
                  <a:schemeClr val="tx1">
                    <a:lumMod val="75000"/>
                    <a:lumOff val="25000"/>
                  </a:schemeClr>
                </a:solidFill>
                <a:latin typeface="字体视界-一风尚黑体" panose="02000500000000000000" pitchFamily="2" charset="-122"/>
                <a:ea typeface="字体视界-一风尚黑体" panose="02000500000000000000" pitchFamily="2" charset="-122"/>
              </a:rPr>
              <a:t>点击添加内容</a:t>
            </a:r>
            <a:endParaRPr lang="zh-CN" altLang="en-US" dirty="0">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9" name="矩形 8"/>
          <p:cNvSpPr/>
          <p:nvPr userDrawn="1"/>
        </p:nvSpPr>
        <p:spPr>
          <a:xfrm>
            <a:off x="285750" y="228600"/>
            <a:ext cx="85725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285750" y="228600"/>
            <a:ext cx="85725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381000"/>
            <a:ext cx="1554480" cy="368300"/>
          </a:xfrm>
          <a:prstGeom prst="rect">
            <a:avLst/>
          </a:prstGeom>
          <a:noFill/>
        </p:spPr>
        <p:txBody>
          <a:bodyPr wrap="none" rtlCol="0">
            <a:spAutoFit/>
          </a:bodyPr>
          <a:lstStyle/>
          <a:p>
            <a:r>
              <a:rPr lang="zh-CN" altLang="en-US" dirty="0">
                <a:solidFill>
                  <a:schemeClr val="tx1">
                    <a:lumMod val="75000"/>
                    <a:lumOff val="25000"/>
                  </a:schemeClr>
                </a:solidFill>
                <a:latin typeface="字体视界-一风尚黑体" panose="02000500000000000000" pitchFamily="2" charset="-122"/>
                <a:ea typeface="字体视界-一风尚黑体" panose="02000500000000000000" pitchFamily="2" charset="-122"/>
              </a:rPr>
              <a:t>点击添加内容</a:t>
            </a:r>
            <a:endParaRPr lang="zh-CN" altLang="en-US" dirty="0">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5" name="矩形 4"/>
          <p:cNvSpPr/>
          <p:nvPr userDrawn="1"/>
        </p:nvSpPr>
        <p:spPr>
          <a:xfrm>
            <a:off x="285750" y="228600"/>
            <a:ext cx="85725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062038" y="2042341"/>
            <a:ext cx="1619250" cy="1986731"/>
          </a:xfrm>
          <a:custGeom>
            <a:avLst/>
            <a:gdLst>
              <a:gd name="connsiteX0" fmla="*/ 0 w 2159000"/>
              <a:gd name="connsiteY0" fmla="*/ 0 h 1986731"/>
              <a:gd name="connsiteX1" fmla="*/ 2159000 w 2159000"/>
              <a:gd name="connsiteY1" fmla="*/ 0 h 1986731"/>
              <a:gd name="connsiteX2" fmla="*/ 2159000 w 2159000"/>
              <a:gd name="connsiteY2" fmla="*/ 1986731 h 1986731"/>
              <a:gd name="connsiteX3" fmla="*/ 0 w 2159000"/>
              <a:gd name="connsiteY3" fmla="*/ 1986731 h 1986731"/>
            </a:gdLst>
            <a:ahLst/>
            <a:cxnLst>
              <a:cxn ang="0">
                <a:pos x="connsiteX0" y="connsiteY0"/>
              </a:cxn>
              <a:cxn ang="0">
                <a:pos x="connsiteX1" y="connsiteY1"/>
              </a:cxn>
              <a:cxn ang="0">
                <a:pos x="connsiteX2" y="connsiteY2"/>
              </a:cxn>
              <a:cxn ang="0">
                <a:pos x="connsiteX3" y="connsiteY3"/>
              </a:cxn>
            </a:cxnLst>
            <a:rect l="l" t="t" r="r" b="b"/>
            <a:pathLst>
              <a:path w="2159000" h="1986731">
                <a:moveTo>
                  <a:pt x="0" y="0"/>
                </a:moveTo>
                <a:lnTo>
                  <a:pt x="2159000" y="0"/>
                </a:lnTo>
                <a:lnTo>
                  <a:pt x="2159000" y="1986731"/>
                </a:lnTo>
                <a:lnTo>
                  <a:pt x="0" y="1986731"/>
                </a:lnTo>
                <a:close/>
              </a:path>
            </a:pathLst>
          </a:cu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14" name="任意多边形: 形状 13"/>
          <p:cNvSpPr>
            <a:spLocks noGrp="1"/>
          </p:cNvSpPr>
          <p:nvPr>
            <p:ph type="pic" sz="quarter" idx="11"/>
          </p:nvPr>
        </p:nvSpPr>
        <p:spPr>
          <a:xfrm>
            <a:off x="2862263" y="2042341"/>
            <a:ext cx="1619250" cy="1986731"/>
          </a:xfrm>
          <a:custGeom>
            <a:avLst/>
            <a:gdLst>
              <a:gd name="connsiteX0" fmla="*/ 0 w 2159000"/>
              <a:gd name="connsiteY0" fmla="*/ 0 h 1986731"/>
              <a:gd name="connsiteX1" fmla="*/ 2159000 w 2159000"/>
              <a:gd name="connsiteY1" fmla="*/ 0 h 1986731"/>
              <a:gd name="connsiteX2" fmla="*/ 2159000 w 2159000"/>
              <a:gd name="connsiteY2" fmla="*/ 1986731 h 1986731"/>
              <a:gd name="connsiteX3" fmla="*/ 0 w 2159000"/>
              <a:gd name="connsiteY3" fmla="*/ 1986731 h 1986731"/>
            </a:gdLst>
            <a:ahLst/>
            <a:cxnLst>
              <a:cxn ang="0">
                <a:pos x="connsiteX0" y="connsiteY0"/>
              </a:cxn>
              <a:cxn ang="0">
                <a:pos x="connsiteX1" y="connsiteY1"/>
              </a:cxn>
              <a:cxn ang="0">
                <a:pos x="connsiteX2" y="connsiteY2"/>
              </a:cxn>
              <a:cxn ang="0">
                <a:pos x="connsiteX3" y="connsiteY3"/>
              </a:cxn>
            </a:cxnLst>
            <a:rect l="l" t="t" r="r" b="b"/>
            <a:pathLst>
              <a:path w="2159000" h="1986731">
                <a:moveTo>
                  <a:pt x="0" y="0"/>
                </a:moveTo>
                <a:lnTo>
                  <a:pt x="2159000" y="0"/>
                </a:lnTo>
                <a:lnTo>
                  <a:pt x="2159000" y="1986731"/>
                </a:lnTo>
                <a:lnTo>
                  <a:pt x="0" y="1986731"/>
                </a:lnTo>
                <a:close/>
              </a:path>
            </a:pathLst>
          </a:cu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15" name="任意多边形: 形状 14"/>
          <p:cNvSpPr>
            <a:spLocks noGrp="1"/>
          </p:cNvSpPr>
          <p:nvPr>
            <p:ph type="pic" sz="quarter" idx="12"/>
          </p:nvPr>
        </p:nvSpPr>
        <p:spPr>
          <a:xfrm>
            <a:off x="4662488" y="2042341"/>
            <a:ext cx="1619250" cy="1986731"/>
          </a:xfrm>
          <a:custGeom>
            <a:avLst/>
            <a:gdLst>
              <a:gd name="connsiteX0" fmla="*/ 0 w 2159000"/>
              <a:gd name="connsiteY0" fmla="*/ 0 h 1986731"/>
              <a:gd name="connsiteX1" fmla="*/ 2159000 w 2159000"/>
              <a:gd name="connsiteY1" fmla="*/ 0 h 1986731"/>
              <a:gd name="connsiteX2" fmla="*/ 2159000 w 2159000"/>
              <a:gd name="connsiteY2" fmla="*/ 1986731 h 1986731"/>
              <a:gd name="connsiteX3" fmla="*/ 0 w 2159000"/>
              <a:gd name="connsiteY3" fmla="*/ 1986731 h 1986731"/>
            </a:gdLst>
            <a:ahLst/>
            <a:cxnLst>
              <a:cxn ang="0">
                <a:pos x="connsiteX0" y="connsiteY0"/>
              </a:cxn>
              <a:cxn ang="0">
                <a:pos x="connsiteX1" y="connsiteY1"/>
              </a:cxn>
              <a:cxn ang="0">
                <a:pos x="connsiteX2" y="connsiteY2"/>
              </a:cxn>
              <a:cxn ang="0">
                <a:pos x="connsiteX3" y="connsiteY3"/>
              </a:cxn>
            </a:cxnLst>
            <a:rect l="l" t="t" r="r" b="b"/>
            <a:pathLst>
              <a:path w="2159000" h="1986731">
                <a:moveTo>
                  <a:pt x="0" y="0"/>
                </a:moveTo>
                <a:lnTo>
                  <a:pt x="2159000" y="0"/>
                </a:lnTo>
                <a:lnTo>
                  <a:pt x="2159000" y="1986731"/>
                </a:lnTo>
                <a:lnTo>
                  <a:pt x="0" y="1986731"/>
                </a:lnTo>
                <a:close/>
              </a:path>
            </a:pathLst>
          </a:cu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16" name="任意多边形: 形状 15"/>
          <p:cNvSpPr>
            <a:spLocks noGrp="1"/>
          </p:cNvSpPr>
          <p:nvPr>
            <p:ph type="pic" sz="quarter" idx="13"/>
          </p:nvPr>
        </p:nvSpPr>
        <p:spPr>
          <a:xfrm>
            <a:off x="6462713" y="2042341"/>
            <a:ext cx="1619250" cy="1986731"/>
          </a:xfrm>
          <a:custGeom>
            <a:avLst/>
            <a:gdLst>
              <a:gd name="connsiteX0" fmla="*/ 0 w 2159000"/>
              <a:gd name="connsiteY0" fmla="*/ 0 h 1986731"/>
              <a:gd name="connsiteX1" fmla="*/ 2159000 w 2159000"/>
              <a:gd name="connsiteY1" fmla="*/ 0 h 1986731"/>
              <a:gd name="connsiteX2" fmla="*/ 2159000 w 2159000"/>
              <a:gd name="connsiteY2" fmla="*/ 1986731 h 1986731"/>
              <a:gd name="connsiteX3" fmla="*/ 0 w 2159000"/>
              <a:gd name="connsiteY3" fmla="*/ 1986731 h 1986731"/>
            </a:gdLst>
            <a:ahLst/>
            <a:cxnLst>
              <a:cxn ang="0">
                <a:pos x="connsiteX0" y="connsiteY0"/>
              </a:cxn>
              <a:cxn ang="0">
                <a:pos x="connsiteX1" y="connsiteY1"/>
              </a:cxn>
              <a:cxn ang="0">
                <a:pos x="connsiteX2" y="connsiteY2"/>
              </a:cxn>
              <a:cxn ang="0">
                <a:pos x="connsiteX3" y="connsiteY3"/>
              </a:cxn>
            </a:cxnLst>
            <a:rect l="l" t="t" r="r" b="b"/>
            <a:pathLst>
              <a:path w="2159000" h="1986731">
                <a:moveTo>
                  <a:pt x="0" y="0"/>
                </a:moveTo>
                <a:lnTo>
                  <a:pt x="2159000" y="0"/>
                </a:lnTo>
                <a:lnTo>
                  <a:pt x="2159000" y="1986731"/>
                </a:lnTo>
                <a:lnTo>
                  <a:pt x="0" y="1986731"/>
                </a:lnTo>
                <a:close/>
              </a:path>
            </a:pathLst>
          </a:cu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B61BEF0D-F0BB-DE4B-95CE-6DB70DBA9567}" type="datetimeFigureOut">
              <a:rPr lang="en-US" smtClean="0"/>
            </a:fld>
            <a:endParaRPr lang="en-US" dirty="0"/>
          </a:p>
        </p:txBody>
      </p:sp>
      <p:sp>
        <p:nvSpPr>
          <p:cNvPr id="4" name="页脚占位符 3"/>
          <p:cNvSpPr>
            <a:spLocks noGrp="1"/>
          </p:cNvSpPr>
          <p:nvPr>
            <p:ph type="ftr" sz="quarter" idx="11"/>
          </p:nvPr>
        </p:nvSpPr>
        <p:spPr/>
        <p:txBody>
          <a:bodyPr/>
          <a:lstStyle/>
          <a:p>
            <a:endParaRPr lang="en-US" dirty="0"/>
          </a:p>
        </p:txBody>
      </p:sp>
      <p:sp>
        <p:nvSpPr>
          <p:cNvPr id="5" name="幻灯片编号占位符 4"/>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8" name="矩形 2"/>
          <p:cNvSpPr/>
          <p:nvPr userDrawn="1">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9" name="等腰三角形 8"/>
          <p:cNvSpPr/>
          <p:nvPr userDrawn="1">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2" name="标题 1"/>
          <p:cNvSpPr>
            <a:spLocks noGrp="1"/>
          </p:cNvSpPr>
          <p:nvPr>
            <p:ph type="title"/>
          </p:nvPr>
        </p:nvSpPr>
        <p:spPr>
          <a:xfrm>
            <a:off x="544830" y="31115"/>
            <a:ext cx="7886700" cy="1280160"/>
          </a:xfrm>
        </p:spPr>
        <p:txBody>
          <a:bodyPr/>
          <a:lstStyle>
            <a:lvl1pPr>
              <a:defRPr sz="3200"/>
            </a:lvl1p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6"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图片与文字">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nvSpPr>
        <p:spPr>
          <a:xfrm>
            <a:off x="367904" y="4618038"/>
            <a:ext cx="890588" cy="105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6565"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9" name="矩形 2"/>
          <p:cNvSpPr/>
          <p:nvPr userDrawn="1">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10" name="等腰三角形 9"/>
          <p:cNvSpPr/>
          <p:nvPr userDrawn="1">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15" name="图片占位符 14"/>
          <p:cNvSpPr>
            <a:spLocks noGrp="1"/>
          </p:cNvSpPr>
          <p:nvPr>
            <p:ph type="pic" sz="quarter" idx="13"/>
          </p:nvPr>
        </p:nvSpPr>
        <p:spPr>
          <a:xfrm>
            <a:off x="938463" y="1892969"/>
            <a:ext cx="3657600" cy="3304674"/>
          </a:xfrm>
        </p:spPr>
        <p:txBody>
          <a:bodyPr vert="horz" wrap="square" lIns="91440" tIns="45720" rIns="91440" bIns="45720" numCol="1" anchor="t" anchorCtr="0" compatLnSpc="1"/>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endParaRPr kumimoji="0" lang="zh-CN" altLang="en-US" sz="2400" b="0" i="0" u="none" strike="noStrike" kern="1200" cap="none" spc="0" normalizeH="0" baseline="0" noProof="1">
              <a:ln>
                <a:noFill/>
              </a:ln>
              <a:solidFill>
                <a:schemeClr val="tx1"/>
              </a:solidFill>
              <a:effectLst/>
              <a:uLnTx/>
              <a:uFillTx/>
              <a:latin typeface="+mn-lt"/>
              <a:ea typeface="黑体" panose="02010609060101010101" charset="-122"/>
              <a:cs typeface="+mn-cs"/>
            </a:endParaRPr>
          </a:p>
        </p:txBody>
      </p:sp>
      <p:sp>
        <p:nvSpPr>
          <p:cNvPr id="17" name="文本占位符 16"/>
          <p:cNvSpPr>
            <a:spLocks noGrp="1"/>
          </p:cNvSpPr>
          <p:nvPr>
            <p:ph type="body" sz="quarter" idx="14"/>
          </p:nvPr>
        </p:nvSpPr>
        <p:spPr>
          <a:xfrm>
            <a:off x="5606654" y="1892300"/>
            <a:ext cx="2346722" cy="787400"/>
          </a:xfrm>
        </p:spPr>
        <p:txBody>
          <a:bodyPr/>
          <a:lstStyle>
            <a:lvl1pPr marL="0" indent="0" algn="ctr">
              <a:buNone/>
              <a:defRPr baseline="0">
                <a:ea typeface="黑体" panose="02010609060101010101" charset="-122"/>
              </a:defRPr>
            </a:lvl1pPr>
            <a:lvl2pPr marL="457200" indent="0">
              <a:buNone/>
              <a:defRPr/>
            </a:lvl2pPr>
            <a:lvl3pPr marL="914400" indent="0">
              <a:buNone/>
              <a:defRPr/>
            </a:lvl3pPr>
            <a:lvl4pPr marL="1371600" indent="0">
              <a:buNone/>
              <a:defRPr/>
            </a:lvl4pPr>
            <a:lvl5pPr marL="1828800" indent="0">
              <a:buNone/>
              <a:defRPr/>
            </a:lvl5pPr>
          </a:lstStyle>
          <a:p>
            <a:pPr lvl="0" fontAlgn="base"/>
            <a:r>
              <a:rPr lang="zh-CN" altLang="en-US" strike="noStrike" noProof="1" smtClean="0"/>
              <a:t>单击此处编辑母版文本样式</a:t>
            </a:r>
            <a:endParaRPr lang="zh-CN" altLang="en-US" strike="noStrike" noProof="1" smtClean="0"/>
          </a:p>
        </p:txBody>
      </p:sp>
      <p:sp>
        <p:nvSpPr>
          <p:cNvPr id="19" name="文本占位符 18"/>
          <p:cNvSpPr>
            <a:spLocks noGrp="1"/>
          </p:cNvSpPr>
          <p:nvPr>
            <p:ph type="body" sz="quarter" idx="15"/>
          </p:nvPr>
        </p:nvSpPr>
        <p:spPr>
          <a:xfrm>
            <a:off x="5245894" y="2790825"/>
            <a:ext cx="3269456" cy="2695575"/>
          </a:xfrm>
        </p:spPr>
        <p:txBody>
          <a:bodyPr>
            <a:normAutofit/>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2" name="标题 1"/>
          <p:cNvSpPr>
            <a:spLocks noGrp="1"/>
          </p:cNvSpPr>
          <p:nvPr>
            <p:ph type="title"/>
          </p:nvPr>
        </p:nvSpPr>
        <p:spPr>
          <a:xfrm>
            <a:off x="544830" y="31115"/>
            <a:ext cx="7886700" cy="1280160"/>
          </a:xfrm>
        </p:spPr>
        <p:txBody>
          <a:bodyPr/>
          <a:lstStyle>
            <a:lvl1pPr>
              <a:defRPr sz="3200"/>
            </a:lvl1pPr>
          </a:lstStyle>
          <a:p>
            <a:pPr fontAlgn="auto"/>
            <a:r>
              <a:rPr lang="zh-CN" altLang="en-US" strike="noStrike" noProof="1" dirty="0"/>
              <a:t>单击此处编辑母版标题样式</a:t>
            </a:r>
            <a:endParaRPr lang="zh-CN" altLang="en-US" strike="noStrike" noProof="1" dirty="0"/>
          </a:p>
        </p:txBody>
      </p:sp>
      <p:sp>
        <p:nvSpPr>
          <p:cNvPr id="11"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65000"/>
                  <a:lumOff val="35000"/>
                </a:schemeClr>
              </a:solidFill>
              <a:effectLst/>
              <a:uLnTx/>
              <a:uFillTx/>
              <a:latin typeface="+mn-lt"/>
              <a:ea typeface="+mn-ea"/>
              <a:cs typeface="+mn-cs"/>
            </a:endParaRPr>
          </a:p>
        </p:txBody>
      </p:sp>
      <p:sp>
        <p:nvSpPr>
          <p:cNvPr id="12"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defRPr smtClean="0"/>
            </a:lvl1p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A7BDCE11-12C4-493B-A3F4-BD3CEA3E4855}" type="slidenum">
              <a:rPr kumimoji="0" lang="zh-CN" altLang="en-US" sz="1200" b="0" i="0" u="none" strike="noStrike" kern="1200" cap="none" spc="0" normalizeH="0" baseline="0" noProof="1">
                <a:ln>
                  <a:noFill/>
                </a:ln>
                <a:solidFill>
                  <a:schemeClr val="tx1">
                    <a:lumMod val="65000"/>
                    <a:lumOff val="3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lumMod val="65000"/>
                  <a:lumOff val="3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noFill/>
        <a:effectLst/>
      </p:bgPr>
    </p:bg>
    <p:spTree>
      <p:nvGrpSpPr>
        <p:cNvPr id="1" name=""/>
        <p:cNvGrpSpPr/>
        <p:nvPr/>
      </p:nvGrpSpPr>
      <p:grpSpPr>
        <a:xfrm>
          <a:off x="0" y="0"/>
          <a:ext cx="0" cy="0"/>
          <a:chOff x="0" y="0"/>
          <a:chExt cx="0" cy="0"/>
        </a:xfrm>
      </p:grpSpPr>
      <p:sp>
        <p:nvSpPr>
          <p:cNvPr id="4098" name="Freeform 6"/>
          <p:cNvSpPr/>
          <p:nvPr userDrawn="1"/>
        </p:nvSpPr>
        <p:spPr>
          <a:xfrm>
            <a:off x="0" y="3879850"/>
            <a:ext cx="3744516" cy="2978150"/>
          </a:xfrm>
          <a:custGeom>
            <a:avLst/>
            <a:gdLst/>
            <a:ahLst/>
            <a:cxnLst>
              <a:cxn ang="0">
                <a:pos x="0" y="0"/>
              </a:cxn>
              <a:cxn ang="0">
                <a:pos x="4992468" y="2978174"/>
              </a:cxn>
              <a:cxn ang="0">
                <a:pos x="0" y="2978174"/>
              </a:cxn>
              <a:cxn ang="0">
                <a:pos x="0" y="0"/>
              </a:cxn>
            </a:cxnLst>
            <a:pathLst>
              <a:path w="2348" h="1407">
                <a:moveTo>
                  <a:pt x="0" y="0"/>
                </a:moveTo>
                <a:lnTo>
                  <a:pt x="2348" y="1407"/>
                </a:lnTo>
                <a:lnTo>
                  <a:pt x="0" y="1407"/>
                </a:lnTo>
                <a:lnTo>
                  <a:pt x="0" y="0"/>
                </a:lnTo>
                <a:close/>
              </a:path>
            </a:pathLst>
          </a:custGeom>
          <a:solidFill>
            <a:schemeClr val="accent1"/>
          </a:solidFill>
          <a:ln w="0">
            <a:noFill/>
          </a:ln>
        </p:spPr>
        <p:txBody>
          <a:bodyPr/>
          <a:p>
            <a:endParaRPr lang="zh-CN" altLang="en-US" sz="1350"/>
          </a:p>
        </p:txBody>
      </p:sp>
      <p:sp useBgFill="1">
        <p:nvSpPr>
          <p:cNvPr id="8" name="任意多边形 3"/>
          <p:cNvSpPr/>
          <p:nvPr userDrawn="1"/>
        </p:nvSpPr>
        <p:spPr>
          <a:xfrm>
            <a:off x="-15478" y="3860800"/>
            <a:ext cx="4031456" cy="2854325"/>
          </a:xfrm>
          <a:custGeom>
            <a:avLst/>
            <a:gdLst>
              <a:gd name="connsiteX0" fmla="*/ 10160 w 5374640"/>
              <a:gd name="connsiteY0" fmla="*/ 2072640 h 2854960"/>
              <a:gd name="connsiteX1" fmla="*/ 5232400 w 5374640"/>
              <a:gd name="connsiteY1" fmla="*/ 0 h 2854960"/>
              <a:gd name="connsiteX2" fmla="*/ 5374640 w 5374640"/>
              <a:gd name="connsiteY2" fmla="*/ 0 h 2854960"/>
              <a:gd name="connsiteX3" fmla="*/ 0 w 5374640"/>
              <a:gd name="connsiteY3" fmla="*/ 2854960 h 2854960"/>
              <a:gd name="connsiteX4" fmla="*/ 10160 w 5374640"/>
              <a:gd name="connsiteY4" fmla="*/ 2072640 h 285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4640" h="2854960">
                <a:moveTo>
                  <a:pt x="10160" y="2072640"/>
                </a:moveTo>
                <a:lnTo>
                  <a:pt x="5232400" y="0"/>
                </a:lnTo>
                <a:lnTo>
                  <a:pt x="5374640" y="0"/>
                </a:lnTo>
                <a:lnTo>
                  <a:pt x="0" y="2854960"/>
                </a:lnTo>
                <a:lnTo>
                  <a:pt x="10160" y="20726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4100" name="Freeform 7"/>
          <p:cNvSpPr/>
          <p:nvPr userDrawn="1"/>
        </p:nvSpPr>
        <p:spPr>
          <a:xfrm>
            <a:off x="2122885" y="4400550"/>
            <a:ext cx="7021115" cy="2457450"/>
          </a:xfrm>
          <a:custGeom>
            <a:avLst/>
            <a:gdLst/>
            <a:ahLst/>
            <a:cxnLst>
              <a:cxn ang="0">
                <a:pos x="9361941" y="0"/>
              </a:cxn>
              <a:cxn ang="0">
                <a:pos x="9361941" y="2457506"/>
              </a:cxn>
              <a:cxn ang="0">
                <a:pos x="0" y="2457506"/>
              </a:cxn>
              <a:cxn ang="0">
                <a:pos x="9361941" y="0"/>
              </a:cxn>
            </a:cxnLst>
            <a:pathLst>
              <a:path w="4403" h="1161">
                <a:moveTo>
                  <a:pt x="4403" y="0"/>
                </a:moveTo>
                <a:lnTo>
                  <a:pt x="4403" y="1161"/>
                </a:lnTo>
                <a:lnTo>
                  <a:pt x="0" y="1161"/>
                </a:lnTo>
                <a:lnTo>
                  <a:pt x="4403" y="0"/>
                </a:lnTo>
                <a:close/>
              </a:path>
            </a:pathLst>
          </a:custGeom>
          <a:solidFill>
            <a:schemeClr val="tx2"/>
          </a:solidFill>
          <a:ln w="0">
            <a:noFill/>
          </a:ln>
        </p:spPr>
        <p:txBody>
          <a:bodyPr/>
          <a:p>
            <a:endParaRPr lang="zh-CN" altLang="en-US" sz="1350"/>
          </a:p>
        </p:txBody>
      </p:sp>
      <p:sp>
        <p:nvSpPr>
          <p:cNvPr id="30" name="日期占位符 29"/>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1" name="页脚占位符 30"/>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p>
            <a:pPr fontAlgn="auto"/>
            <a:endParaRPr lang="zh-CN" altLang="en-US" strike="noStrike" noProof="1"/>
          </a:p>
        </p:txBody>
      </p:sp>
      <p:sp>
        <p:nvSpPr>
          <p:cNvPr id="32" name="灯片编号占位符 31"/>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8" name="矩形 2"/>
          <p:cNvSpPr/>
          <p:nvPr userDrawn="1">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9" name="等腰三角形 8"/>
          <p:cNvSpPr/>
          <p:nvPr userDrawn="1">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3" name="内容占位符 2"/>
          <p:cNvSpPr>
            <a:spLocks noGrp="1"/>
          </p:cNvSpPr>
          <p:nvPr>
            <p:ph sz="half" idx="1"/>
          </p:nvPr>
        </p:nvSpPr>
        <p:spPr>
          <a:xfrm>
            <a:off x="628650" y="1825625"/>
            <a:ext cx="3886200" cy="4351338"/>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内容占位符 3"/>
          <p:cNvSpPr>
            <a:spLocks noGrp="1"/>
          </p:cNvSpPr>
          <p:nvPr>
            <p:ph sz="half" idx="2"/>
          </p:nvPr>
        </p:nvSpPr>
        <p:spPr>
          <a:xfrm>
            <a:off x="4629150" y="1825625"/>
            <a:ext cx="3886200" cy="4351338"/>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标题 1"/>
          <p:cNvSpPr>
            <a:spLocks noGrp="1"/>
          </p:cNvSpPr>
          <p:nvPr>
            <p:ph type="title"/>
          </p:nvPr>
        </p:nvSpPr>
        <p:spPr>
          <a:xfrm>
            <a:off x="544830" y="31115"/>
            <a:ext cx="7886700" cy="1280160"/>
          </a:xfrm>
        </p:spPr>
        <p:txBody>
          <a:bodyPr/>
          <a:lstStyle>
            <a:lvl1pPr>
              <a:defRPr sz="3200"/>
            </a:lvl1pPr>
          </a:lstStyle>
          <a:p>
            <a:pPr fontAlgn="auto"/>
            <a:r>
              <a:rPr lang="zh-CN" altLang="en-US" strike="noStrike" noProof="1" dirty="0"/>
              <a:t>单击此处编辑母版标题样式</a:t>
            </a:r>
            <a:endParaRPr lang="zh-CN" altLang="en-US" strike="noStrike" noProof="1" dirty="0"/>
          </a:p>
        </p:txBody>
      </p:sp>
      <p:sp>
        <p:nvSpPr>
          <p:cNvPr id="5" name="日期占位符 4"/>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7" name="灯片编号占位符 6"/>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10" name="矩形 2"/>
          <p:cNvSpPr/>
          <p:nvPr userDrawn="1">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11" name="等腰三角形 10"/>
          <p:cNvSpPr/>
          <p:nvPr userDrawn="1">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3" name="文本占位符 2"/>
          <p:cNvSpPr>
            <a:spLocks noGrp="1"/>
          </p:cNvSpPr>
          <p:nvPr>
            <p:ph type="body" idx="1"/>
          </p:nvPr>
        </p:nvSpPr>
        <p:spPr>
          <a:xfrm>
            <a:off x="629841" y="174496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4" name="内容占位符 3"/>
          <p:cNvSpPr>
            <a:spLocks noGrp="1"/>
          </p:cNvSpPr>
          <p:nvPr>
            <p:ph sz="half" idx="2"/>
          </p:nvPr>
        </p:nvSpPr>
        <p:spPr>
          <a:xfrm>
            <a:off x="629841" y="2615609"/>
            <a:ext cx="3868340" cy="3574054"/>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文本占位符 4"/>
          <p:cNvSpPr>
            <a:spLocks noGrp="1"/>
          </p:cNvSpPr>
          <p:nvPr>
            <p:ph type="body" sz="quarter" idx="3"/>
          </p:nvPr>
        </p:nvSpPr>
        <p:spPr>
          <a:xfrm>
            <a:off x="4629150" y="174496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6" name="内容占位符 5"/>
          <p:cNvSpPr>
            <a:spLocks noGrp="1"/>
          </p:cNvSpPr>
          <p:nvPr>
            <p:ph sz="quarter" idx="4"/>
          </p:nvPr>
        </p:nvSpPr>
        <p:spPr>
          <a:xfrm>
            <a:off x="4629150" y="2615609"/>
            <a:ext cx="3887391" cy="3574054"/>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标题 1"/>
          <p:cNvSpPr>
            <a:spLocks noGrp="1"/>
          </p:cNvSpPr>
          <p:nvPr>
            <p:ph type="title"/>
          </p:nvPr>
        </p:nvSpPr>
        <p:spPr>
          <a:xfrm>
            <a:off x="544830" y="31115"/>
            <a:ext cx="7886700" cy="1280160"/>
          </a:xfrm>
        </p:spPr>
        <p:txBody>
          <a:bodyPr/>
          <a:lstStyle>
            <a:lvl1pPr>
              <a:defRPr sz="3200"/>
            </a:lvl1pPr>
          </a:lstStyle>
          <a:p>
            <a:pPr fontAlgn="auto"/>
            <a:r>
              <a:rPr lang="zh-CN" altLang="en-US" strike="noStrike" noProof="1" dirty="0"/>
              <a:t>单击此处编辑母版标题样式</a:t>
            </a:r>
            <a:endParaRPr lang="zh-CN" altLang="en-US" strike="noStrike" noProof="1" dirty="0"/>
          </a:p>
        </p:txBody>
      </p:sp>
      <p:sp>
        <p:nvSpPr>
          <p:cNvPr id="7" name="日期占位符 6"/>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9" name="灯片编号占位符 8"/>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893468" y="4707467"/>
            <a:ext cx="3864769" cy="1251543"/>
          </a:xfrm>
        </p:spPr>
        <p:txBody>
          <a:bodyPr anchor="b">
            <a:normAutofit/>
          </a:bodyPr>
          <a:lstStyle>
            <a:lvl1pPr algn="r">
              <a:defRPr sz="6600" b="1">
                <a:solidFill>
                  <a:schemeClr val="tx1"/>
                </a:solidFill>
              </a:defRPr>
            </a:lvl1pPr>
          </a:lstStyle>
          <a:p>
            <a:pPr fontAlgn="auto"/>
            <a:r>
              <a:rPr lang="zh-CN" altLang="en-US" strike="noStrike" noProof="1" dirty="0"/>
              <a:t>编辑标题</a:t>
            </a:r>
            <a:endParaRPr lang="zh-CN" altLang="en-US" strike="noStrike" noProof="1" dirty="0"/>
          </a:p>
        </p:txBody>
      </p:sp>
      <p:sp>
        <p:nvSpPr>
          <p:cNvPr id="14" name="文本占位符 13"/>
          <p:cNvSpPr>
            <a:spLocks noGrp="1"/>
          </p:cNvSpPr>
          <p:nvPr>
            <p:ph type="body" sz="quarter" idx="13" hasCustomPrompt="1"/>
          </p:nvPr>
        </p:nvSpPr>
        <p:spPr>
          <a:xfrm>
            <a:off x="4893468" y="6049963"/>
            <a:ext cx="3864769" cy="792820"/>
          </a:xfrm>
        </p:spPr>
        <p:txBody>
          <a:bodyPr>
            <a:normAutofit/>
          </a:bodyPr>
          <a:lstStyle>
            <a:lvl1pPr marL="0" indent="0" algn="r">
              <a:buNone/>
              <a:defRPr sz="3200">
                <a:solidFill>
                  <a:schemeClr val="tx1"/>
                </a:solidFill>
              </a:defRPr>
            </a:lvl1pPr>
          </a:lstStyle>
          <a:p>
            <a:pPr lvl="0" fontAlgn="auto"/>
            <a:r>
              <a:rPr lang="zh-CN" altLang="en-US" strike="noStrike" noProof="1" dirty="0"/>
              <a:t>单击此处编辑文本</a:t>
            </a:r>
            <a:endParaRPr lang="zh-CN" altLang="en-US" strike="noStrike" noProof="1" dirty="0"/>
          </a:p>
        </p:txBody>
      </p:sp>
      <p:sp>
        <p:nvSpPr>
          <p:cNvPr id="3" name="日期占位符 2"/>
          <p:cNvSpPr>
            <a:spLocks noGrp="1"/>
          </p:cNvSpPr>
          <p:nvPr>
            <p:ph type="dt" sz="half" idx="14"/>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5"/>
          </p:nvPr>
        </p:nvSpPr>
        <p:spPr/>
        <p:txBody>
          <a:bodyPr/>
          <a:p>
            <a:pPr fontAlgn="auto"/>
            <a:endParaRPr lang="zh-CN" altLang="en-US" strike="noStrike" noProof="1"/>
          </a:p>
        </p:txBody>
      </p:sp>
      <p:sp>
        <p:nvSpPr>
          <p:cNvPr id="5" name="灯片编号占位符 4"/>
          <p:cNvSpPr>
            <a:spLocks noGrp="1"/>
          </p:cNvSpPr>
          <p:nvPr>
            <p:ph type="sldNum" sz="quarter" idx="16"/>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与文字">
    <p:bg>
      <p:bgPr>
        <a:solidFill>
          <a:schemeClr val="bg2"/>
        </a:solidFill>
        <a:effectLst/>
      </p:bgPr>
    </p:bg>
    <p:spTree>
      <p:nvGrpSpPr>
        <p:cNvPr id="1" name=""/>
        <p:cNvGrpSpPr/>
        <p:nvPr/>
      </p:nvGrpSpPr>
      <p:grpSpPr>
        <a:xfrm>
          <a:off x="0" y="0"/>
          <a:ext cx="0" cy="0"/>
          <a:chOff x="0" y="0"/>
          <a:chExt cx="0" cy="0"/>
        </a:xfrm>
      </p:grpSpPr>
      <p:sp>
        <p:nvSpPr>
          <p:cNvPr id="8" name="矩形 2"/>
          <p:cNvSpPr/>
          <p:nvPr userDrawn="1">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9" name="等腰三角形 8"/>
          <p:cNvSpPr/>
          <p:nvPr userDrawn="1">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10" name="文本占位符 9"/>
          <p:cNvSpPr>
            <a:spLocks noGrp="1"/>
          </p:cNvSpPr>
          <p:nvPr>
            <p:ph type="body" sz="quarter" idx="13"/>
          </p:nvPr>
        </p:nvSpPr>
        <p:spPr>
          <a:xfrm>
            <a:off x="2807312" y="1450387"/>
            <a:ext cx="3523421" cy="785813"/>
          </a:xfrm>
        </p:spPr>
        <p:txBody>
          <a:bodyPr>
            <a:noAutofit/>
          </a:bodyPr>
          <a:lstStyle>
            <a:lvl1pPr marL="0" indent="0" algn="ctr">
              <a:buFontTx/>
              <a:buNone/>
              <a:defRPr sz="3200" b="1">
                <a:solidFill>
                  <a:schemeClr val="accent4">
                    <a:lumMod val="75000"/>
                  </a:schemeClr>
                </a:solidFill>
                <a:latin typeface="黑体" panose="02010609060101010101" charset="-122"/>
                <a:ea typeface="黑体" panose="02010609060101010101" charset="-122"/>
              </a:defRPr>
            </a:lvl1pPr>
            <a:lvl2pPr marL="457200" indent="0">
              <a:buFontTx/>
              <a:buNone/>
              <a:defRPr sz="3200" b="1">
                <a:solidFill>
                  <a:schemeClr val="accent4">
                    <a:lumMod val="75000"/>
                  </a:schemeClr>
                </a:solidFill>
                <a:latin typeface="黑体" panose="02010609060101010101" charset="-122"/>
                <a:ea typeface="黑体" panose="02010609060101010101" charset="-122"/>
              </a:defRPr>
            </a:lvl2pPr>
            <a:lvl3pPr marL="914400" indent="0">
              <a:buFontTx/>
              <a:buNone/>
              <a:defRPr sz="3200" b="1">
                <a:solidFill>
                  <a:schemeClr val="accent4">
                    <a:lumMod val="75000"/>
                  </a:schemeClr>
                </a:solidFill>
                <a:latin typeface="黑体" panose="02010609060101010101" charset="-122"/>
                <a:ea typeface="黑体" panose="02010609060101010101" charset="-122"/>
              </a:defRPr>
            </a:lvl3pPr>
            <a:lvl4pPr marL="1371600" indent="0">
              <a:buFontTx/>
              <a:buNone/>
              <a:defRPr sz="3200" b="1">
                <a:solidFill>
                  <a:schemeClr val="accent4">
                    <a:lumMod val="75000"/>
                  </a:schemeClr>
                </a:solidFill>
                <a:latin typeface="黑体" panose="02010609060101010101" charset="-122"/>
                <a:ea typeface="黑体" panose="02010609060101010101" charset="-122"/>
              </a:defRPr>
            </a:lvl4pPr>
            <a:lvl5pPr marL="1828800" indent="0">
              <a:buFontTx/>
              <a:buNone/>
              <a:defRPr sz="3200" b="1">
                <a:solidFill>
                  <a:schemeClr val="accent4">
                    <a:lumMod val="75000"/>
                  </a:schemeClr>
                </a:solidFill>
                <a:latin typeface="黑体" panose="02010609060101010101" charset="-122"/>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p:txBody>
      </p:sp>
      <p:sp>
        <p:nvSpPr>
          <p:cNvPr id="12" name="文本占位符 11"/>
          <p:cNvSpPr>
            <a:spLocks noGrp="1"/>
          </p:cNvSpPr>
          <p:nvPr>
            <p:ph type="body" sz="quarter" idx="14"/>
          </p:nvPr>
        </p:nvSpPr>
        <p:spPr>
          <a:xfrm>
            <a:off x="1483415" y="2465388"/>
            <a:ext cx="6082748" cy="1480447"/>
          </a:xfrm>
        </p:spPr>
        <p:txBody>
          <a:bodyPr>
            <a:norm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sz="1400" baseline="0">
                <a:solidFill>
                  <a:schemeClr val="bg1">
                    <a:lumMod val="50000"/>
                  </a:schemeClr>
                </a:solidFill>
                <a:ea typeface="黑体" panose="02010609060101010101" charset="-122"/>
              </a:defRPr>
            </a:lvl1pPr>
            <a:lvl2pPr>
              <a:defRPr sz="1400" baseline="0">
                <a:solidFill>
                  <a:schemeClr val="bg1">
                    <a:lumMod val="50000"/>
                  </a:schemeClr>
                </a:solidFill>
                <a:ea typeface="黑体" panose="02010609060101010101" charset="-122"/>
              </a:defRPr>
            </a:lvl2pPr>
            <a:lvl3pPr>
              <a:defRPr sz="1400" baseline="0">
                <a:solidFill>
                  <a:schemeClr val="bg1">
                    <a:lumMod val="50000"/>
                  </a:schemeClr>
                </a:solidFill>
                <a:ea typeface="黑体" panose="02010609060101010101" charset="-122"/>
              </a:defRPr>
            </a:lvl3pPr>
            <a:lvl4pPr>
              <a:defRPr sz="1400" baseline="0">
                <a:solidFill>
                  <a:schemeClr val="bg1">
                    <a:lumMod val="50000"/>
                  </a:schemeClr>
                </a:solidFill>
                <a:ea typeface="黑体" panose="02010609060101010101" charset="-122"/>
              </a:defRPr>
            </a:lvl4pPr>
            <a:lvl5pPr>
              <a:defRPr sz="1400" baseline="0">
                <a:solidFill>
                  <a:schemeClr val="bg1">
                    <a:lumMod val="50000"/>
                  </a:schemeClr>
                </a:solidFill>
                <a:ea typeface="黑体" panose="02010609060101010101" charset="-122"/>
              </a:defRPr>
            </a:lvl5pPr>
          </a:lstStyle>
          <a:p>
            <a:pPr lvl="0" fontAlgn="auto"/>
            <a:r>
              <a:rPr lang="zh-CN" altLang="en-US" strike="noStrike" noProof="1" smtClean="0">
                <a:sym typeface="+mn-lt"/>
              </a:rPr>
              <a:t>单击此处编辑母版文本样式</a:t>
            </a:r>
            <a:endParaRPr lang="zh-CN" altLang="en-US" strike="noStrike" noProof="1" smtClean="0">
              <a:sym typeface="+mn-lt"/>
            </a:endParaRPr>
          </a:p>
        </p:txBody>
      </p:sp>
      <p:sp>
        <p:nvSpPr>
          <p:cNvPr id="14" name="文本占位符 11"/>
          <p:cNvSpPr>
            <a:spLocks noGrp="1"/>
          </p:cNvSpPr>
          <p:nvPr>
            <p:ph type="body" sz="quarter" idx="15"/>
          </p:nvPr>
        </p:nvSpPr>
        <p:spPr>
          <a:xfrm>
            <a:off x="1483415" y="4175023"/>
            <a:ext cx="6082748" cy="1480447"/>
          </a:xfrm>
        </p:spPr>
        <p:txBody>
          <a:bodyPr>
            <a:norm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sz="1400" baseline="0">
                <a:solidFill>
                  <a:schemeClr val="bg1">
                    <a:lumMod val="50000"/>
                  </a:schemeClr>
                </a:solidFill>
                <a:ea typeface="黑体" panose="02010609060101010101" charset="-122"/>
              </a:defRPr>
            </a:lvl1pPr>
            <a:lvl2pPr>
              <a:defRPr sz="1400" baseline="0">
                <a:solidFill>
                  <a:schemeClr val="bg1">
                    <a:lumMod val="50000"/>
                  </a:schemeClr>
                </a:solidFill>
                <a:ea typeface="黑体" panose="02010609060101010101" charset="-122"/>
              </a:defRPr>
            </a:lvl2pPr>
            <a:lvl3pPr>
              <a:defRPr sz="1400" baseline="0">
                <a:solidFill>
                  <a:schemeClr val="bg1">
                    <a:lumMod val="50000"/>
                  </a:schemeClr>
                </a:solidFill>
                <a:ea typeface="黑体" panose="02010609060101010101" charset="-122"/>
              </a:defRPr>
            </a:lvl3pPr>
            <a:lvl4pPr>
              <a:defRPr sz="1400" baseline="0">
                <a:solidFill>
                  <a:schemeClr val="bg1">
                    <a:lumMod val="50000"/>
                  </a:schemeClr>
                </a:solidFill>
                <a:ea typeface="黑体" panose="02010609060101010101" charset="-122"/>
              </a:defRPr>
            </a:lvl4pPr>
            <a:lvl5pPr>
              <a:defRPr sz="1400" baseline="0">
                <a:solidFill>
                  <a:schemeClr val="bg1">
                    <a:lumMod val="50000"/>
                  </a:schemeClr>
                </a:solidFill>
                <a:ea typeface="黑体" panose="02010609060101010101" charset="-122"/>
              </a:defRPr>
            </a:lvl5pPr>
          </a:lstStyle>
          <a:p>
            <a:pPr lvl="0" fontAlgn="auto"/>
            <a:r>
              <a:rPr lang="zh-CN" altLang="en-US" strike="noStrike" noProof="1" smtClean="0">
                <a:sym typeface="+mn-lt"/>
              </a:rPr>
              <a:t>单击此处编辑母版文本样式</a:t>
            </a:r>
            <a:endParaRPr lang="zh-CN" altLang="en-US" strike="noStrike" noProof="1" smtClean="0">
              <a:sym typeface="+mn-lt"/>
            </a:endParaRPr>
          </a:p>
        </p:txBody>
      </p:sp>
      <p:sp>
        <p:nvSpPr>
          <p:cNvPr id="4" name="标题 3"/>
          <p:cNvSpPr>
            <a:spLocks noGrp="1"/>
          </p:cNvSpPr>
          <p:nvPr>
            <p:ph type="title"/>
          </p:nvPr>
        </p:nvSpPr>
        <p:spPr>
          <a:xfrm>
            <a:off x="544830" y="31115"/>
            <a:ext cx="7886700" cy="1280160"/>
          </a:xfrm>
        </p:spPr>
        <p:txBody>
          <a:bodyPr/>
          <a:lstStyle>
            <a:lvl1pPr>
              <a:defRPr sz="3200"/>
            </a:lvl1pPr>
          </a:lstStyle>
          <a:p>
            <a:pPr fontAlgn="auto"/>
            <a:r>
              <a:rPr lang="zh-CN" altLang="en-US" strike="noStrike" noProof="1" dirty="0"/>
              <a:t>单击此处编辑母版标题样式</a:t>
            </a:r>
            <a:endParaRPr lang="zh-CN" altLang="en-US" strike="noStrike" noProof="1" dirty="0"/>
          </a:p>
        </p:txBody>
      </p:sp>
      <p:sp>
        <p:nvSpPr>
          <p:cNvPr id="2"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65000"/>
                  <a:lumOff val="35000"/>
                </a:schemeClr>
              </a:solidFill>
              <a:effectLst/>
              <a:uLnTx/>
              <a:uFillTx/>
              <a:latin typeface="+mn-lt"/>
              <a:ea typeface="+mn-ea"/>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mn-cs"/>
            </a:endParaRPr>
          </a:p>
        </p:txBody>
      </p:sp>
      <p:sp>
        <p:nvSpPr>
          <p:cNvPr id="3" name="灯片编号占位符 4"/>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defRPr smtClean="0"/>
            </a:lvl1p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0CC0AFD5-AD4E-45D5-B85D-5D9F01E7CEEA}" type="slidenum">
              <a:rPr kumimoji="0" lang="zh-CN" altLang="en-US" sz="1200" b="0" i="0" u="none" strike="noStrike" kern="1200" cap="none" spc="0" normalizeH="0" baseline="0" noProof="1">
                <a:ln>
                  <a:noFill/>
                </a:ln>
                <a:solidFill>
                  <a:schemeClr val="tx1">
                    <a:lumMod val="65000"/>
                    <a:lumOff val="3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lumMod val="65000"/>
                  <a:lumOff val="3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纵排四项">
    <p:bg>
      <p:bgPr>
        <a:solidFill>
          <a:schemeClr val="bg2"/>
        </a:solidFill>
        <a:effectLst/>
      </p:bgPr>
    </p:bg>
    <p:spTree>
      <p:nvGrpSpPr>
        <p:cNvPr id="1" name=""/>
        <p:cNvGrpSpPr/>
        <p:nvPr/>
      </p:nvGrpSpPr>
      <p:grpSpPr>
        <a:xfrm>
          <a:off x="0" y="0"/>
          <a:ext cx="0" cy="0"/>
          <a:chOff x="0" y="0"/>
          <a:chExt cx="0" cy="0"/>
        </a:xfrm>
      </p:grpSpPr>
      <p:cxnSp>
        <p:nvCxnSpPr>
          <p:cNvPr id="8" name="直接连接符 7"/>
          <p:cNvCxnSpPr/>
          <p:nvPr userDrawn="1"/>
        </p:nvCxnSpPr>
        <p:spPr>
          <a:xfrm>
            <a:off x="3563541" y="1357313"/>
            <a:ext cx="0" cy="43037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矩形 7"/>
          <p:cNvSpPr/>
          <p:nvPr userDrawn="1"/>
        </p:nvSpPr>
        <p:spPr>
          <a:xfrm>
            <a:off x="1453754" y="1519238"/>
            <a:ext cx="1683544" cy="914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lt1"/>
              </a:solidFill>
              <a:effectLst/>
              <a:uLnTx/>
              <a:uFillTx/>
              <a:latin typeface="黑体" panose="02010609060101010101" charset="-122"/>
              <a:ea typeface="黑体" panose="02010609060101010101" charset="-122"/>
              <a:cs typeface="+mn-ea"/>
              <a:sym typeface="+mn-lt"/>
            </a:endParaRPr>
          </a:p>
        </p:txBody>
      </p:sp>
      <p:sp>
        <p:nvSpPr>
          <p:cNvPr id="10" name="矩形 8"/>
          <p:cNvSpPr/>
          <p:nvPr userDrawn="1"/>
        </p:nvSpPr>
        <p:spPr>
          <a:xfrm>
            <a:off x="1453754" y="2532063"/>
            <a:ext cx="1683544" cy="91281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lt1"/>
              </a:solidFill>
              <a:effectLst/>
              <a:uLnTx/>
              <a:uFillTx/>
              <a:latin typeface="黑体" panose="02010609060101010101" charset="-122"/>
              <a:ea typeface="黑体" panose="02010609060101010101" charset="-122"/>
              <a:cs typeface="+mn-ea"/>
              <a:sym typeface="+mn-lt"/>
            </a:endParaRPr>
          </a:p>
        </p:txBody>
      </p:sp>
      <p:sp>
        <p:nvSpPr>
          <p:cNvPr id="2" name="矩形 9"/>
          <p:cNvSpPr/>
          <p:nvPr userDrawn="1"/>
        </p:nvSpPr>
        <p:spPr>
          <a:xfrm>
            <a:off x="1453754" y="3543300"/>
            <a:ext cx="1683544" cy="936625"/>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lt1"/>
              </a:solidFill>
              <a:effectLst/>
              <a:uLnTx/>
              <a:uFillTx/>
              <a:latin typeface="黑体" panose="02010609060101010101" charset="-122"/>
              <a:ea typeface="黑体" panose="02010609060101010101" charset="-122"/>
              <a:cs typeface="+mn-ea"/>
              <a:sym typeface="+mn-lt"/>
            </a:endParaRPr>
          </a:p>
        </p:txBody>
      </p:sp>
      <p:sp>
        <p:nvSpPr>
          <p:cNvPr id="12" name="矩形 10"/>
          <p:cNvSpPr/>
          <p:nvPr userDrawn="1"/>
        </p:nvSpPr>
        <p:spPr>
          <a:xfrm>
            <a:off x="1453754" y="4556125"/>
            <a:ext cx="1683544" cy="962025"/>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lt1"/>
              </a:solidFill>
              <a:effectLst/>
              <a:uLnTx/>
              <a:uFillTx/>
              <a:latin typeface="黑体" panose="02010609060101010101" charset="-122"/>
              <a:ea typeface="黑体" panose="02010609060101010101" charset="-122"/>
              <a:cs typeface="+mn-ea"/>
              <a:sym typeface="+mn-lt"/>
            </a:endParaRPr>
          </a:p>
        </p:txBody>
      </p:sp>
      <p:sp>
        <p:nvSpPr>
          <p:cNvPr id="3" name="矩形 2"/>
          <p:cNvSpPr/>
          <p:nvPr userDrawn="1">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14" name="等腰三角形 13"/>
          <p:cNvSpPr/>
          <p:nvPr userDrawn="1">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6565" rtl="0" eaLnBrk="1" fontAlgn="auto" latinLnBrk="0" hangingPunct="1">
              <a:lnSpc>
                <a:spcPct val="13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32" name="Text Placeholder 27"/>
          <p:cNvSpPr>
            <a:spLocks noGrp="1"/>
          </p:cNvSpPr>
          <p:nvPr>
            <p:ph type="body" sz="quarter" idx="15"/>
          </p:nvPr>
        </p:nvSpPr>
        <p:spPr>
          <a:xfrm>
            <a:off x="3829566" y="3659899"/>
            <a:ext cx="4052421" cy="647058"/>
          </a:xfrm>
        </p:spPr>
        <p:txBody>
          <a:bodyPr>
            <a:noAutofit/>
          </a:bodyPr>
          <a:lstStyle>
            <a:lvl1pPr>
              <a:defRPr sz="1400">
                <a:solidFill>
                  <a:schemeClr val="accent3"/>
                </a:solidFill>
                <a:latin typeface="黑体" panose="02010609060101010101" charset="-122"/>
                <a:ea typeface="黑体" panose="02010609060101010101" charset="-122"/>
              </a:defRPr>
            </a:lvl1pPr>
            <a:lvl2pPr>
              <a:defRPr sz="1400">
                <a:solidFill>
                  <a:schemeClr val="accent3"/>
                </a:solidFill>
                <a:latin typeface="黑体" panose="02010609060101010101" charset="-122"/>
                <a:ea typeface="黑体" panose="02010609060101010101" charset="-122"/>
              </a:defRPr>
            </a:lvl2pPr>
            <a:lvl3pPr>
              <a:defRPr sz="1400">
                <a:solidFill>
                  <a:schemeClr val="accent3"/>
                </a:solidFill>
                <a:latin typeface="黑体" panose="02010609060101010101" charset="-122"/>
                <a:ea typeface="黑体" panose="02010609060101010101" charset="-122"/>
              </a:defRPr>
            </a:lvl3pPr>
            <a:lvl4pPr>
              <a:defRPr sz="1400">
                <a:solidFill>
                  <a:schemeClr val="accent3"/>
                </a:solidFill>
                <a:latin typeface="黑体" panose="02010609060101010101" charset="-122"/>
                <a:ea typeface="黑体" panose="02010609060101010101" charset="-122"/>
              </a:defRPr>
            </a:lvl4pPr>
            <a:lvl5pPr>
              <a:defRPr sz="1400">
                <a:solidFill>
                  <a:schemeClr val="accent3"/>
                </a:solidFill>
                <a:latin typeface="黑体" panose="02010609060101010101" charset="-122"/>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smtClean="0"/>
          </a:p>
          <a:p>
            <a:pPr lvl="4" fontAlgn="base"/>
            <a:endParaRPr lang="zh-CN" altLang="en-US" strike="noStrike" noProof="1"/>
          </a:p>
        </p:txBody>
      </p:sp>
      <p:sp>
        <p:nvSpPr>
          <p:cNvPr id="33" name="Text Placeholder 27"/>
          <p:cNvSpPr>
            <a:spLocks noGrp="1"/>
          </p:cNvSpPr>
          <p:nvPr>
            <p:ph type="body" sz="quarter" idx="16"/>
          </p:nvPr>
        </p:nvSpPr>
        <p:spPr>
          <a:xfrm>
            <a:off x="3829566" y="4671158"/>
            <a:ext cx="4052421" cy="647058"/>
          </a:xfrm>
        </p:spPr>
        <p:txBody>
          <a:bodyPr>
            <a:noAutofit/>
          </a:bodyPr>
          <a:lstStyle>
            <a:lvl1pPr>
              <a:defRPr sz="1400">
                <a:solidFill>
                  <a:schemeClr val="accent4"/>
                </a:solidFill>
                <a:latin typeface="黑体" panose="02010609060101010101" charset="-122"/>
                <a:ea typeface="黑体" panose="02010609060101010101" charset="-122"/>
              </a:defRPr>
            </a:lvl1pPr>
            <a:lvl2pPr>
              <a:defRPr sz="1400">
                <a:solidFill>
                  <a:schemeClr val="accent4"/>
                </a:solidFill>
                <a:latin typeface="黑体" panose="02010609060101010101" charset="-122"/>
                <a:ea typeface="黑体" panose="02010609060101010101" charset="-122"/>
              </a:defRPr>
            </a:lvl2pPr>
            <a:lvl3pPr>
              <a:defRPr sz="1400">
                <a:solidFill>
                  <a:schemeClr val="accent4"/>
                </a:solidFill>
                <a:latin typeface="黑体" panose="02010609060101010101" charset="-122"/>
                <a:ea typeface="黑体" panose="02010609060101010101" charset="-122"/>
              </a:defRPr>
            </a:lvl3pPr>
            <a:lvl4pPr>
              <a:defRPr sz="1400">
                <a:solidFill>
                  <a:schemeClr val="accent4"/>
                </a:solidFill>
                <a:latin typeface="黑体" panose="02010609060101010101" charset="-122"/>
                <a:ea typeface="黑体" panose="02010609060101010101" charset="-122"/>
              </a:defRPr>
            </a:lvl4pPr>
            <a:lvl5pPr>
              <a:defRPr sz="1400">
                <a:solidFill>
                  <a:schemeClr val="accent4"/>
                </a:solidFill>
                <a:latin typeface="黑体" panose="02010609060101010101" charset="-122"/>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smtClean="0"/>
          </a:p>
          <a:p>
            <a:pPr lvl="4" fontAlgn="base"/>
            <a:endParaRPr lang="zh-CN" altLang="en-US" strike="noStrike" noProof="1"/>
          </a:p>
        </p:txBody>
      </p:sp>
      <p:sp>
        <p:nvSpPr>
          <p:cNvPr id="11" name="文本占位符 10"/>
          <p:cNvSpPr>
            <a:spLocks noGrp="1"/>
          </p:cNvSpPr>
          <p:nvPr>
            <p:ph type="body" sz="quarter" idx="21"/>
          </p:nvPr>
        </p:nvSpPr>
        <p:spPr>
          <a:xfrm>
            <a:off x="1657350" y="1639888"/>
            <a:ext cx="1253729" cy="695238"/>
          </a:xfrm>
        </p:spPr>
        <p:txBody>
          <a:bodyPr>
            <a:noAutofit/>
          </a:bodyPr>
          <a:lstStyle>
            <a:lvl1pPr marL="0" indent="0" algn="ctr">
              <a:buFontTx/>
              <a:buNone/>
              <a:defRPr sz="2200" b="1" i="0" baseline="0">
                <a:solidFill>
                  <a:schemeClr val="bg1"/>
                </a:solidFill>
                <a:ea typeface="黑体" panose="02010609060101010101" charset="-122"/>
              </a:defRPr>
            </a:lvl1pPr>
            <a:lvl2pPr marL="457200" indent="0">
              <a:buFontTx/>
              <a:buNone/>
              <a:defRPr sz="2200" b="1" i="0" baseline="0">
                <a:solidFill>
                  <a:schemeClr val="bg1"/>
                </a:solidFill>
                <a:ea typeface="黑体" panose="02010609060101010101" charset="-122"/>
              </a:defRPr>
            </a:lvl2pPr>
            <a:lvl3pPr marL="914400" indent="0">
              <a:buFontTx/>
              <a:buNone/>
              <a:defRPr sz="2200" b="1" i="0" baseline="0">
                <a:solidFill>
                  <a:schemeClr val="bg1"/>
                </a:solidFill>
                <a:ea typeface="黑体" panose="02010609060101010101" charset="-122"/>
              </a:defRPr>
            </a:lvl3pPr>
            <a:lvl4pPr marL="1371600" indent="0">
              <a:buFontTx/>
              <a:buNone/>
              <a:defRPr sz="2200" b="1" i="0" baseline="0">
                <a:solidFill>
                  <a:schemeClr val="bg1"/>
                </a:solidFill>
                <a:ea typeface="黑体" panose="02010609060101010101" charset="-122"/>
              </a:defRPr>
            </a:lvl4pPr>
            <a:lvl5pPr marL="1828800" indent="0">
              <a:buFontTx/>
              <a:buNone/>
              <a:defRPr sz="2200" b="1" i="0" baseline="0">
                <a:solidFill>
                  <a:schemeClr val="bg1"/>
                </a:solidFill>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p:txBody>
      </p:sp>
      <p:sp>
        <p:nvSpPr>
          <p:cNvPr id="25" name="文本占位符 10"/>
          <p:cNvSpPr>
            <a:spLocks noGrp="1"/>
          </p:cNvSpPr>
          <p:nvPr>
            <p:ph type="body" sz="quarter" idx="22"/>
          </p:nvPr>
        </p:nvSpPr>
        <p:spPr>
          <a:xfrm>
            <a:off x="1668989" y="2657956"/>
            <a:ext cx="1253729" cy="639791"/>
          </a:xfrm>
        </p:spPr>
        <p:txBody>
          <a:bodyPr>
            <a:noAutofit/>
          </a:bodyPr>
          <a:lstStyle>
            <a:lvl1pPr marL="0" indent="0" algn="ctr">
              <a:buFontTx/>
              <a:buNone/>
              <a:defRPr sz="2200" b="1" i="0" baseline="0">
                <a:solidFill>
                  <a:schemeClr val="bg1"/>
                </a:solidFill>
                <a:ea typeface="黑体" panose="02010609060101010101" charset="-122"/>
              </a:defRPr>
            </a:lvl1pPr>
            <a:lvl2pPr marL="457200" indent="0">
              <a:buFontTx/>
              <a:buNone/>
              <a:defRPr sz="2200" b="1" i="0" baseline="0">
                <a:solidFill>
                  <a:schemeClr val="bg1"/>
                </a:solidFill>
                <a:ea typeface="黑体" panose="02010609060101010101" charset="-122"/>
              </a:defRPr>
            </a:lvl2pPr>
            <a:lvl3pPr marL="914400" indent="0">
              <a:buFontTx/>
              <a:buNone/>
              <a:defRPr sz="2200" b="1" i="0" baseline="0">
                <a:solidFill>
                  <a:schemeClr val="bg1"/>
                </a:solidFill>
                <a:ea typeface="黑体" panose="02010609060101010101" charset="-122"/>
              </a:defRPr>
            </a:lvl3pPr>
            <a:lvl4pPr marL="1371600" indent="0">
              <a:buFontTx/>
              <a:buNone/>
              <a:defRPr sz="2200" b="1" i="0" baseline="0">
                <a:solidFill>
                  <a:schemeClr val="bg1"/>
                </a:solidFill>
                <a:ea typeface="黑体" panose="02010609060101010101" charset="-122"/>
              </a:defRPr>
            </a:lvl4pPr>
            <a:lvl5pPr marL="1828800" indent="0">
              <a:buFontTx/>
              <a:buNone/>
              <a:defRPr sz="2200" b="1" i="0" baseline="0">
                <a:solidFill>
                  <a:schemeClr val="bg1"/>
                </a:solidFill>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p:txBody>
      </p:sp>
      <p:sp>
        <p:nvSpPr>
          <p:cNvPr id="26" name="文本占位符 10"/>
          <p:cNvSpPr>
            <a:spLocks noGrp="1"/>
          </p:cNvSpPr>
          <p:nvPr>
            <p:ph type="body" sz="quarter" idx="23"/>
          </p:nvPr>
        </p:nvSpPr>
        <p:spPr>
          <a:xfrm>
            <a:off x="1668989" y="3637441"/>
            <a:ext cx="1253729" cy="745715"/>
          </a:xfrm>
        </p:spPr>
        <p:txBody>
          <a:bodyPr>
            <a:noAutofit/>
          </a:bodyPr>
          <a:lstStyle>
            <a:lvl1pPr marL="0" indent="0" algn="ctr">
              <a:buFontTx/>
              <a:buNone/>
              <a:defRPr sz="2200" b="1" i="0" baseline="0">
                <a:solidFill>
                  <a:schemeClr val="bg1"/>
                </a:solidFill>
                <a:ea typeface="黑体" panose="02010609060101010101" charset="-122"/>
              </a:defRPr>
            </a:lvl1pPr>
            <a:lvl2pPr marL="457200" indent="0">
              <a:buFontTx/>
              <a:buNone/>
              <a:defRPr sz="2200" b="1" i="0" baseline="0">
                <a:solidFill>
                  <a:schemeClr val="bg1"/>
                </a:solidFill>
                <a:ea typeface="黑体" panose="02010609060101010101" charset="-122"/>
              </a:defRPr>
            </a:lvl2pPr>
            <a:lvl3pPr marL="914400" indent="0">
              <a:buFontTx/>
              <a:buNone/>
              <a:defRPr sz="2200" b="1" i="0" baseline="0">
                <a:solidFill>
                  <a:schemeClr val="bg1"/>
                </a:solidFill>
                <a:ea typeface="黑体" panose="02010609060101010101" charset="-122"/>
              </a:defRPr>
            </a:lvl3pPr>
            <a:lvl4pPr marL="1371600" indent="0">
              <a:buFontTx/>
              <a:buNone/>
              <a:defRPr sz="2200" b="1" i="0" baseline="0">
                <a:solidFill>
                  <a:schemeClr val="bg1"/>
                </a:solidFill>
                <a:ea typeface="黑体" panose="02010609060101010101" charset="-122"/>
              </a:defRPr>
            </a:lvl4pPr>
            <a:lvl5pPr marL="1828800" indent="0">
              <a:buFontTx/>
              <a:buNone/>
              <a:defRPr sz="2200" b="1" i="0" baseline="0">
                <a:solidFill>
                  <a:schemeClr val="bg1"/>
                </a:solidFill>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p:txBody>
      </p:sp>
      <p:sp>
        <p:nvSpPr>
          <p:cNvPr id="27" name="文本占位符 10"/>
          <p:cNvSpPr>
            <a:spLocks noGrp="1"/>
          </p:cNvSpPr>
          <p:nvPr>
            <p:ph type="body" sz="quarter" idx="24"/>
          </p:nvPr>
        </p:nvSpPr>
        <p:spPr>
          <a:xfrm>
            <a:off x="1668989" y="4663892"/>
            <a:ext cx="1253729" cy="745715"/>
          </a:xfrm>
        </p:spPr>
        <p:txBody>
          <a:bodyPr>
            <a:noAutofit/>
          </a:bodyPr>
          <a:lstStyle>
            <a:lvl1pPr marL="0" indent="0" algn="ctr">
              <a:buFontTx/>
              <a:buNone/>
              <a:defRPr sz="2200" b="1" i="0" baseline="0">
                <a:solidFill>
                  <a:schemeClr val="bg1"/>
                </a:solidFill>
                <a:ea typeface="黑体" panose="02010609060101010101" charset="-122"/>
              </a:defRPr>
            </a:lvl1pPr>
            <a:lvl2pPr marL="457200" indent="0">
              <a:buFontTx/>
              <a:buNone/>
              <a:defRPr sz="2200" b="1" i="0" baseline="0">
                <a:solidFill>
                  <a:schemeClr val="bg1"/>
                </a:solidFill>
                <a:ea typeface="黑体" panose="02010609060101010101" charset="-122"/>
              </a:defRPr>
            </a:lvl2pPr>
            <a:lvl3pPr marL="914400" indent="0">
              <a:buFontTx/>
              <a:buNone/>
              <a:defRPr sz="2200" b="1" i="0" baseline="0">
                <a:solidFill>
                  <a:schemeClr val="bg1"/>
                </a:solidFill>
                <a:ea typeface="黑体" panose="02010609060101010101" charset="-122"/>
              </a:defRPr>
            </a:lvl3pPr>
            <a:lvl4pPr marL="1371600" indent="0">
              <a:buFontTx/>
              <a:buNone/>
              <a:defRPr sz="2200" b="1" i="0" baseline="0">
                <a:solidFill>
                  <a:schemeClr val="bg1"/>
                </a:solidFill>
                <a:ea typeface="黑体" panose="02010609060101010101" charset="-122"/>
              </a:defRPr>
            </a:lvl4pPr>
            <a:lvl5pPr marL="1828800" indent="0">
              <a:buFontTx/>
              <a:buNone/>
              <a:defRPr sz="2200" b="1" i="0" baseline="0">
                <a:solidFill>
                  <a:schemeClr val="bg1"/>
                </a:solidFill>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p:txBody>
      </p:sp>
      <p:sp>
        <p:nvSpPr>
          <p:cNvPr id="13" name="文本占位符 12"/>
          <p:cNvSpPr>
            <a:spLocks noGrp="1"/>
          </p:cNvSpPr>
          <p:nvPr>
            <p:ph type="body" sz="quarter" idx="25"/>
          </p:nvPr>
        </p:nvSpPr>
        <p:spPr>
          <a:xfrm>
            <a:off x="3829050" y="1656777"/>
            <a:ext cx="4052888" cy="675982"/>
          </a:xfrm>
        </p:spPr>
        <p:txBody>
          <a:bodyPr>
            <a:noAutofit/>
          </a:bodyPr>
          <a:lstStyle>
            <a:lvl1pPr>
              <a:defRPr sz="1400" baseline="0">
                <a:solidFill>
                  <a:schemeClr val="accent1"/>
                </a:solidFill>
                <a:ea typeface="黑体" panose="02010609060101010101" charset="-122"/>
              </a:defRPr>
            </a:lvl1pPr>
            <a:lvl2pPr>
              <a:defRPr sz="1400" baseline="0">
                <a:solidFill>
                  <a:schemeClr val="accent1"/>
                </a:solidFill>
                <a:ea typeface="黑体" panose="02010609060101010101" charset="-122"/>
              </a:defRPr>
            </a:lvl2pPr>
            <a:lvl3pPr>
              <a:defRPr sz="1400" baseline="0">
                <a:solidFill>
                  <a:schemeClr val="accent1"/>
                </a:solidFill>
                <a:ea typeface="黑体" panose="02010609060101010101" charset="-122"/>
              </a:defRPr>
            </a:lvl3pPr>
            <a:lvl4pPr>
              <a:defRPr sz="1400" baseline="0">
                <a:solidFill>
                  <a:schemeClr val="accent1"/>
                </a:solidFill>
                <a:ea typeface="黑体" panose="02010609060101010101" charset="-122"/>
              </a:defRPr>
            </a:lvl4pPr>
            <a:lvl5pPr>
              <a:defRPr sz="1400" baseline="0">
                <a:solidFill>
                  <a:schemeClr val="accent1"/>
                </a:solidFill>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29" name="文本占位符 12"/>
          <p:cNvSpPr>
            <a:spLocks noGrp="1"/>
          </p:cNvSpPr>
          <p:nvPr>
            <p:ph type="body" sz="quarter" idx="26"/>
          </p:nvPr>
        </p:nvSpPr>
        <p:spPr>
          <a:xfrm>
            <a:off x="3829050" y="2650489"/>
            <a:ext cx="4052888" cy="675982"/>
          </a:xfrm>
        </p:spPr>
        <p:txBody>
          <a:bodyPr>
            <a:noAutofit/>
          </a:bodyPr>
          <a:lstStyle>
            <a:lvl1pPr>
              <a:defRPr sz="1400" baseline="0">
                <a:solidFill>
                  <a:schemeClr val="accent2">
                    <a:lumMod val="75000"/>
                  </a:schemeClr>
                </a:solidFill>
                <a:ea typeface="黑体" panose="02010609060101010101" charset="-122"/>
              </a:defRPr>
            </a:lvl1pPr>
            <a:lvl2pPr>
              <a:defRPr sz="1400" baseline="0">
                <a:solidFill>
                  <a:schemeClr val="accent2">
                    <a:lumMod val="75000"/>
                  </a:schemeClr>
                </a:solidFill>
                <a:ea typeface="黑体" panose="02010609060101010101" charset="-122"/>
              </a:defRPr>
            </a:lvl2pPr>
            <a:lvl3pPr>
              <a:defRPr sz="1400" baseline="0">
                <a:solidFill>
                  <a:schemeClr val="accent2">
                    <a:lumMod val="75000"/>
                  </a:schemeClr>
                </a:solidFill>
                <a:ea typeface="黑体" panose="02010609060101010101" charset="-122"/>
              </a:defRPr>
            </a:lvl3pPr>
            <a:lvl4pPr>
              <a:defRPr sz="1400" baseline="0">
                <a:solidFill>
                  <a:schemeClr val="accent2">
                    <a:lumMod val="75000"/>
                  </a:schemeClr>
                </a:solidFill>
                <a:ea typeface="黑体" panose="02010609060101010101" charset="-122"/>
              </a:defRPr>
            </a:lvl4pPr>
            <a:lvl5pPr>
              <a:defRPr sz="1400" baseline="0">
                <a:solidFill>
                  <a:schemeClr val="accent2">
                    <a:lumMod val="75000"/>
                  </a:schemeClr>
                </a:solidFill>
                <a:ea typeface="黑体" panose="02010609060101010101"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标题 3"/>
          <p:cNvSpPr>
            <a:spLocks noGrp="1"/>
          </p:cNvSpPr>
          <p:nvPr>
            <p:ph type="title"/>
          </p:nvPr>
        </p:nvSpPr>
        <p:spPr>
          <a:xfrm>
            <a:off x="544830" y="31115"/>
            <a:ext cx="7886700" cy="1280160"/>
          </a:xfrm>
        </p:spPr>
        <p:txBody>
          <a:bodyPr/>
          <a:lstStyle>
            <a:lvl1pPr>
              <a:defRPr sz="3200"/>
            </a:lvl1pPr>
          </a:lstStyle>
          <a:p>
            <a:pPr fontAlgn="auto"/>
            <a:r>
              <a:rPr lang="zh-CN" altLang="en-US" strike="noStrike" noProof="1" dirty="0"/>
              <a:t>单击此处编辑母版标题样式</a:t>
            </a:r>
            <a:endParaRPr lang="zh-CN" altLang="en-US" strike="noStrike" noProof="1" dirty="0"/>
          </a:p>
        </p:txBody>
      </p:sp>
      <p:sp>
        <p:nvSpPr>
          <p:cNvPr id="15"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65000"/>
                  <a:lumOff val="35000"/>
                </a:schemeClr>
              </a:solidFill>
              <a:effectLst/>
              <a:uLnTx/>
              <a:uFillTx/>
              <a:latin typeface="+mn-lt"/>
              <a:ea typeface="+mn-ea"/>
              <a:cs typeface="+mn-cs"/>
            </a:endParaRPr>
          </a:p>
        </p:txBody>
      </p:sp>
      <p:sp>
        <p:nvSpPr>
          <p:cNvPr id="16"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defRPr smtClean="0"/>
            </a:lvl1p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0565003E-A3F4-42D6-8AB7-DCA8D26FBABA}" type="slidenum">
              <a:rPr kumimoji="0" lang="zh-CN" altLang="en-US" sz="1200" b="0" i="0" u="none" strike="noStrike" kern="1200" cap="none" spc="0" normalizeH="0" baseline="0" noProof="1">
                <a:ln>
                  <a:noFill/>
                </a:ln>
                <a:solidFill>
                  <a:schemeClr val="tx1">
                    <a:lumMod val="65000"/>
                    <a:lumOff val="3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lumMod val="65000"/>
                  <a:lumOff val="3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1.png"/><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20"/>
            </p:custDataLst>
          </p:nvPr>
        </p:nvSpPr>
        <p:spPr>
          <a:xfrm>
            <a:off x="628650" y="365125"/>
            <a:ext cx="7886700" cy="1325563"/>
          </a:xfrm>
          <a:prstGeom prst="rect">
            <a:avLst/>
          </a:prstGeom>
          <a:noFill/>
          <a:ln w="9525">
            <a:noFill/>
          </a:ln>
        </p:spPr>
        <p:txBody>
          <a:bodyPr vert="horz" lIns="91440" tIns="45720" rIns="91440" bIns="45720"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21"/>
            </p:custDataLst>
          </p:nvPr>
        </p:nvSpPr>
        <p:spPr>
          <a:xfrm>
            <a:off x="628650" y="1825625"/>
            <a:ext cx="7886700" cy="4351338"/>
          </a:xfrm>
          <a:prstGeom prst="rect">
            <a:avLst/>
          </a:prstGeom>
          <a:noFill/>
          <a:ln w="9525">
            <a:noFill/>
          </a:ln>
        </p:spPr>
        <p:txBody>
          <a:bodyPr vert="horz" lIns="91440" tIns="45720" rIns="91440" bIns="4572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a:solidFill>
                  <a:schemeClr val="tx1">
                    <a:lumMod val="65000"/>
                    <a:lumOff val="35000"/>
                  </a:schemeClr>
                </a:solidFill>
              </a:defRPr>
            </a:lvl1p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tx1">
                    <a:lumMod val="65000"/>
                    <a:lumOff val="3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r">
              <a:defRPr sz="1200">
                <a:solidFill>
                  <a:schemeClr val="tx1">
                    <a:lumMod val="65000"/>
                    <a:lumOff val="35000"/>
                  </a:schemeClr>
                </a:solidFill>
              </a:defRPr>
            </a:lvl1p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pic>
        <p:nvPicPr>
          <p:cNvPr id="12" name="图片 11" descr="水印"/>
          <p:cNvPicPr>
            <a:picLocks noChangeAspect="1"/>
          </p:cNvPicPr>
          <p:nvPr userDrawn="1"/>
        </p:nvPicPr>
        <p:blipFill>
          <a:blip r:embed="rId22"/>
          <a:stretch>
            <a:fillRect/>
          </a:stretch>
        </p:blipFill>
        <p:spPr>
          <a:xfrm>
            <a:off x="5397976" y="1238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黑体" panose="02010609060101010101" charset="-122"/>
          <a:ea typeface="黑体" panose="02010609060101010101"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黑体" panose="02010609060101010101" charset="-122"/>
          <a:ea typeface="黑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黑体" panose="02010609060101010101" charset="-122"/>
          <a:ea typeface="黑体" panose="020106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9.png"/><Relationship Id="rId1" Type="http://schemas.openxmlformats.org/officeDocument/2006/relationships/tags" Target="../tags/tag43.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0.png"/><Relationship Id="rId2" Type="http://schemas.openxmlformats.org/officeDocument/2006/relationships/tags" Target="../tags/tag46.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7.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xml"/><Relationship Id="rId2" Type="http://schemas.microsoft.com/office/2007/relationships/media" Target="../media/media1.mp4"/><Relationship Id="rId1" Type="http://schemas.openxmlformats.org/officeDocument/2006/relationships/video" Target="../media/media1.mp4"/></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0.xml"/><Relationship Id="rId2" Type="http://schemas.openxmlformats.org/officeDocument/2006/relationships/image" Target="../media/image5.jpeg"/><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31.xml"/><Relationship Id="rId2" Type="http://schemas.openxmlformats.org/officeDocument/2006/relationships/image" Target="../media/image7.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34.xml"/><Relationship Id="rId3" Type="http://schemas.openxmlformats.org/officeDocument/2006/relationships/image" Target="../media/image7.jpeg"/><Relationship Id="rId2" Type="http://schemas.openxmlformats.org/officeDocument/2006/relationships/tags" Target="../tags/tag33.xml"/><Relationship Id="rId1" Type="http://schemas.openxmlformats.org/officeDocument/2006/relationships/tags" Target="../tags/tag3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9.png"/><Relationship Id="rId1"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omputer3"/>
          <p:cNvPicPr>
            <a:picLocks noChangeAspect="1"/>
          </p:cNvPicPr>
          <p:nvPr/>
        </p:nvPicPr>
        <p:blipFill>
          <a:blip r:embed="rId1"/>
          <a:srcRect l="21823" t="17066" r="22123" b="39299"/>
          <a:stretch>
            <a:fillRect/>
          </a:stretch>
        </p:blipFill>
        <p:spPr>
          <a:xfrm>
            <a:off x="124460" y="592455"/>
            <a:ext cx="8954770" cy="5819140"/>
          </a:xfrm>
          <a:prstGeom prst="rect">
            <a:avLst/>
          </a:prstGeom>
        </p:spPr>
      </p:pic>
      <p:graphicFrame>
        <p:nvGraphicFramePr>
          <p:cNvPr id="8" name="表格 7"/>
          <p:cNvGraphicFramePr/>
          <p:nvPr>
            <p:custDataLst>
              <p:tags r:id="rId2"/>
            </p:custDataLst>
          </p:nvPr>
        </p:nvGraphicFramePr>
        <p:xfrm>
          <a:off x="494030" y="926465"/>
          <a:ext cx="8206740" cy="5319395"/>
        </p:xfrm>
        <a:graphic>
          <a:graphicData uri="http://schemas.openxmlformats.org/drawingml/2006/table">
            <a:tbl>
              <a:tblPr firstRow="1" bandRow="1">
                <a:tableStyleId>{5C22544A-7EE6-4342-B048-85BDC9FD1C3A}</a:tableStyleId>
              </a:tblPr>
              <a:tblGrid>
                <a:gridCol w="2995295"/>
                <a:gridCol w="2303780"/>
                <a:gridCol w="2907625"/>
              </a:tblGrid>
              <a:tr h="515620">
                <a:tc>
                  <a:txBody>
                    <a:bodyPr/>
                    <a:p>
                      <a:pPr fontAlgn="auto">
                        <a:lnSpc>
                          <a:spcPts val="2260"/>
                        </a:lnSpc>
                        <a:buNone/>
                      </a:pPr>
                      <a:r>
                        <a:rPr lang="en-US" altLang="zh-CN" sz="2400">
                          <a:ln w="22225">
                            <a:noFill/>
                          </a:ln>
                          <a:solidFill>
                            <a:schemeClr val="bg1"/>
                          </a:solidFill>
                        </a:rPr>
                        <a:t>Experiences</a:t>
                      </a:r>
                      <a:endParaRPr lang="en-US" altLang="zh-CN" sz="2400">
                        <a:ln w="22225">
                          <a:noFill/>
                        </a:ln>
                        <a:solidFill>
                          <a:schemeClr val="bg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47E96"/>
                    </a:solidFill>
                  </a:tcPr>
                </a:tc>
                <a:tc>
                  <a:txBody>
                    <a:bodyPr/>
                    <a:p>
                      <a:pPr fontAlgn="auto">
                        <a:lnSpc>
                          <a:spcPts val="2260"/>
                        </a:lnSpc>
                        <a:buNone/>
                      </a:pPr>
                      <a:r>
                        <a:rPr lang="en-US" altLang="zh-CN" sz="2400">
                          <a:solidFill>
                            <a:schemeClr val="bg1"/>
                          </a:solidFill>
                          <a:sym typeface="+mn-ea"/>
                        </a:rPr>
                        <a:t>Feelings / Attitudes</a:t>
                      </a:r>
                      <a:endParaRPr lang="en-US" altLang="zh-CN" sz="2400">
                        <a:ln w="22225">
                          <a:noFill/>
                        </a:ln>
                        <a:solidFill>
                          <a:srgbClr val="48555E"/>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47E96"/>
                    </a:solidFill>
                  </a:tcPr>
                </a:tc>
                <a:tc>
                  <a:txBody>
                    <a:bodyPr/>
                    <a:p>
                      <a:pPr fontAlgn="auto">
                        <a:lnSpc>
                          <a:spcPts val="2260"/>
                        </a:lnSpc>
                        <a:buNone/>
                      </a:pPr>
                      <a:r>
                        <a:rPr lang="en-US" altLang="zh-CN" sz="2400">
                          <a:solidFill>
                            <a:schemeClr val="bg1"/>
                          </a:solidFill>
                        </a:rPr>
                        <a:t>Influence</a:t>
                      </a:r>
                      <a:endParaRPr lang="en-US" altLang="zh-CN" sz="2400">
                        <a:ln w="22225">
                          <a:noFill/>
                        </a:ln>
                        <a:solidFill>
                          <a:srgbClr val="48555E"/>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47E96"/>
                    </a:solidFill>
                  </a:tcPr>
                </a:tc>
              </a:tr>
              <a:tr h="711835">
                <a:tc>
                  <a:txBody>
                    <a:bodyPr/>
                    <a:p>
                      <a:pPr fontAlgn="auto">
                        <a:lnSpc>
                          <a:spcPts val="2260"/>
                        </a:lnSpc>
                        <a:buNone/>
                      </a:pPr>
                      <a:endParaRPr lang="en-US" altLang="zh-CN" sz="2000" b="1">
                        <a:ln w="22225">
                          <a:solidFill>
                            <a:srgbClr val="000000"/>
                          </a:solidFill>
                        </a:ln>
                        <a:solidFill>
                          <a:srgbClr val="48535C"/>
                        </a:solidFill>
                        <a:cs typeface="+mn-lt"/>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5">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90575">
                <a:tc>
                  <a:txBody>
                    <a:bodyPr/>
                    <a:p>
                      <a:pPr fontAlgn="auto">
                        <a:lnSpc>
                          <a:spcPts val="2260"/>
                        </a:lnSpc>
                        <a:buNone/>
                      </a:pPr>
                      <a:endParaRPr lang="en-US" altLang="zh-CN">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447040">
                <a:tc>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3">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074420">
                <a:tc>
                  <a:txBody>
                    <a:bodyPr/>
                    <a:p>
                      <a:pPr fontAlgn="auto">
                        <a:lnSpc>
                          <a:spcPts val="2260"/>
                        </a:lnSpc>
                        <a:buNone/>
                      </a:pPr>
                      <a:endParaRPr lang="zh-CN" altLang="en-US">
                        <a:ln w="22225">
                          <a:solidFill>
                            <a:srgbClr val="000000"/>
                          </a:solidFill>
                        </a:ln>
                        <a:solidFill>
                          <a:srgbClr val="48535C"/>
                        </a:solidFill>
                      </a:endParaRPr>
                    </a:p>
                    <a:p>
                      <a:pPr fontAlgn="auto">
                        <a:lnSpc>
                          <a:spcPts val="2260"/>
                        </a:lnSpc>
                        <a:buNone/>
                      </a:pPr>
                      <a:endParaRPr lang="zh-CN" altLang="en-US">
                        <a:ln w="22225">
                          <a:solidFill>
                            <a:srgbClr val="000000"/>
                          </a:solidFill>
                        </a:ln>
                        <a:solidFill>
                          <a:srgbClr val="48535C"/>
                        </a:solidFill>
                      </a:endParaRPr>
                    </a:p>
                    <a:p>
                      <a:pPr fontAlgn="auto">
                        <a:lnSpc>
                          <a:spcPts val="2260"/>
                        </a:lnSpc>
                        <a:buNone/>
                      </a:pPr>
                      <a:endParaRPr lang="zh-CN" altLang="en-US">
                        <a:ln w="22225">
                          <a:solidFill>
                            <a:srgbClr val="000000"/>
                          </a:solidFill>
                        </a:ln>
                        <a:solidFill>
                          <a:srgbClr val="48535C"/>
                        </a:solidFill>
                      </a:endParaRPr>
                    </a:p>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85000"/>
                      </a:schemeClr>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90575">
                <a:tc>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85000"/>
                      </a:schemeClr>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9" name="文本框 8"/>
          <p:cNvSpPr txBox="1"/>
          <p:nvPr/>
        </p:nvSpPr>
        <p:spPr>
          <a:xfrm>
            <a:off x="462280" y="1583055"/>
            <a:ext cx="3517900" cy="706755"/>
          </a:xfrm>
          <a:prstGeom prst="rect">
            <a:avLst/>
          </a:prstGeom>
          <a:noFill/>
        </p:spPr>
        <p:txBody>
          <a:bodyPr wrap="square" rtlCol="0">
            <a:spAutoFit/>
          </a:bodyPr>
          <a:p>
            <a:pPr lvl="0" algn="l">
              <a:buClrTx/>
              <a:buSzTx/>
              <a:buFontTx/>
            </a:pPr>
            <a:r>
              <a:rPr lang="en-US" altLang="zh-CN" sz="2000" b="1">
                <a:solidFill>
                  <a:schemeClr val="bg1">
                    <a:lumMod val="65000"/>
                  </a:schemeClr>
                </a:solidFill>
                <a:cs typeface="+mn-lt"/>
                <a:sym typeface="+mn-ea"/>
              </a:rPr>
              <a:t>played for hours after school every day</a:t>
            </a:r>
            <a:endParaRPr lang="en-US" altLang="zh-CN" sz="2000" b="1">
              <a:solidFill>
                <a:schemeClr val="bg1">
                  <a:lumMod val="65000"/>
                </a:schemeClr>
              </a:solidFill>
              <a:cs typeface="+mn-lt"/>
              <a:sym typeface="+mn-ea"/>
            </a:endParaRPr>
          </a:p>
        </p:txBody>
      </p:sp>
      <p:sp>
        <p:nvSpPr>
          <p:cNvPr id="3" name="文本框 2"/>
          <p:cNvSpPr txBox="1"/>
          <p:nvPr/>
        </p:nvSpPr>
        <p:spPr>
          <a:xfrm>
            <a:off x="3549015" y="1621155"/>
            <a:ext cx="2431415" cy="706755"/>
          </a:xfrm>
          <a:prstGeom prst="rect">
            <a:avLst/>
          </a:prstGeom>
          <a:noFill/>
        </p:spPr>
        <p:txBody>
          <a:bodyPr wrap="square" rtlCol="0">
            <a:spAutoFit/>
          </a:bodyPr>
          <a:p>
            <a:pPr algn="l">
              <a:buClrTx/>
              <a:buSzTx/>
              <a:buFontTx/>
            </a:pPr>
            <a:r>
              <a:rPr lang="en-US" altLang="zh-CN" sz="2000" b="1">
                <a:solidFill>
                  <a:schemeClr val="bg1">
                    <a:lumMod val="65000"/>
                  </a:schemeClr>
                </a:solidFill>
                <a:cs typeface="+mn-lt"/>
              </a:rPr>
              <a:t>fell in love </a:t>
            </a:r>
            <a:endParaRPr lang="en-US" altLang="zh-CN" sz="2000" b="1">
              <a:solidFill>
                <a:schemeClr val="bg1">
                  <a:lumMod val="65000"/>
                </a:schemeClr>
              </a:solidFill>
              <a:cs typeface="+mn-lt"/>
            </a:endParaRPr>
          </a:p>
          <a:p>
            <a:pPr algn="l">
              <a:buClrTx/>
              <a:buSzTx/>
              <a:buFontTx/>
            </a:pPr>
            <a:r>
              <a:rPr lang="en-US" altLang="zh-CN" sz="2000" b="1">
                <a:solidFill>
                  <a:schemeClr val="bg1">
                    <a:lumMod val="65000"/>
                  </a:schemeClr>
                </a:solidFill>
                <a:cs typeface="+mn-lt"/>
              </a:rPr>
              <a:t>(addiction started)</a:t>
            </a:r>
            <a:endParaRPr lang="en-US" altLang="zh-CN" sz="2000" b="1">
              <a:solidFill>
                <a:schemeClr val="bg1">
                  <a:lumMod val="65000"/>
                </a:schemeClr>
              </a:solidFill>
              <a:cs typeface="+mn-lt"/>
            </a:endParaRPr>
          </a:p>
        </p:txBody>
      </p:sp>
      <p:pic>
        <p:nvPicPr>
          <p:cNvPr id="7" name="图片 6" descr="computer3"/>
          <p:cNvPicPr>
            <a:picLocks noChangeAspect="1"/>
          </p:cNvPicPr>
          <p:nvPr/>
        </p:nvPicPr>
        <p:blipFill>
          <a:blip r:embed="rId1"/>
          <a:srcRect l="21823" t="62668" r="22123" b="28840"/>
          <a:stretch>
            <a:fillRect/>
          </a:stretch>
        </p:blipFill>
        <p:spPr>
          <a:xfrm>
            <a:off x="1236345" y="6410960"/>
            <a:ext cx="6711315" cy="485140"/>
          </a:xfrm>
          <a:prstGeom prst="rect">
            <a:avLst/>
          </a:prstGeom>
        </p:spPr>
      </p:pic>
      <p:sp>
        <p:nvSpPr>
          <p:cNvPr id="10" name="文本框 9"/>
          <p:cNvSpPr txBox="1"/>
          <p:nvPr/>
        </p:nvSpPr>
        <p:spPr>
          <a:xfrm>
            <a:off x="494030" y="2313305"/>
            <a:ext cx="2740025" cy="706755"/>
          </a:xfrm>
          <a:prstGeom prst="rect">
            <a:avLst/>
          </a:prstGeom>
          <a:noFill/>
        </p:spPr>
        <p:txBody>
          <a:bodyPr wrap="square" rtlCol="0">
            <a:spAutoFit/>
          </a:bodyPr>
          <a:p>
            <a:pPr algn="l" fontAlgn="auto">
              <a:lnSpc>
                <a:spcPct val="100000"/>
              </a:lnSpc>
              <a:buClrTx/>
              <a:buSzTx/>
              <a:buFontTx/>
            </a:pPr>
            <a:r>
              <a:rPr lang="en-US" altLang="zh-CN" sz="2000" b="1">
                <a:solidFill>
                  <a:schemeClr val="bg1">
                    <a:lumMod val="65000"/>
                  </a:schemeClr>
                </a:solidFill>
                <a:cs typeface="+mn-lt"/>
              </a:rPr>
              <a:t>new and better games to play</a:t>
            </a:r>
            <a:endParaRPr lang="en-US" altLang="zh-CN" sz="2000" b="1">
              <a:solidFill>
                <a:schemeClr val="bg1">
                  <a:lumMod val="65000"/>
                </a:schemeClr>
              </a:solidFill>
              <a:cs typeface="+mn-lt"/>
            </a:endParaRPr>
          </a:p>
        </p:txBody>
      </p:sp>
      <p:sp>
        <p:nvSpPr>
          <p:cNvPr id="17" name="文本框 16"/>
          <p:cNvSpPr txBox="1"/>
          <p:nvPr/>
        </p:nvSpPr>
        <p:spPr>
          <a:xfrm>
            <a:off x="3484880" y="2366010"/>
            <a:ext cx="2709545" cy="670560"/>
          </a:xfrm>
          <a:prstGeom prst="rect">
            <a:avLst/>
          </a:prstGeom>
          <a:noFill/>
        </p:spPr>
        <p:txBody>
          <a:bodyPr wrap="square" rtlCol="0">
            <a:spAutoFit/>
          </a:bodyPr>
          <a:p>
            <a:pPr algn="l" fontAlgn="auto">
              <a:lnSpc>
                <a:spcPts val="2260"/>
              </a:lnSpc>
              <a:buClrTx/>
              <a:buSzTx/>
              <a:buFontTx/>
            </a:pPr>
            <a:r>
              <a:rPr lang="en-US" altLang="zh-CN" sz="2000" b="1">
                <a:solidFill>
                  <a:schemeClr val="bg1">
                    <a:lumMod val="65000"/>
                  </a:schemeClr>
                </a:solidFill>
                <a:cs typeface="+mn-lt"/>
              </a:rPr>
              <a:t>felt fascinated</a:t>
            </a:r>
            <a:endParaRPr lang="en-US" altLang="zh-CN" sz="2000" b="1">
              <a:solidFill>
                <a:schemeClr val="bg1">
                  <a:lumMod val="65000"/>
                </a:schemeClr>
              </a:solidFill>
              <a:cs typeface="+mn-lt"/>
            </a:endParaRPr>
          </a:p>
          <a:p>
            <a:pPr algn="l" fontAlgn="auto">
              <a:lnSpc>
                <a:spcPts val="2260"/>
              </a:lnSpc>
              <a:buClrTx/>
              <a:buSzTx/>
              <a:buFontTx/>
            </a:pPr>
            <a:r>
              <a:rPr lang="en-US" altLang="zh-CN" sz="2000" b="1">
                <a:solidFill>
                  <a:schemeClr val="bg1">
                    <a:lumMod val="65000"/>
                  </a:schemeClr>
                </a:solidFill>
                <a:cs typeface="+mn-lt"/>
              </a:rPr>
              <a:t>(addiction increased)</a:t>
            </a:r>
            <a:endParaRPr lang="en-US" altLang="zh-CN" sz="2000" b="1">
              <a:solidFill>
                <a:schemeClr val="bg1">
                  <a:lumMod val="65000"/>
                </a:schemeClr>
              </a:solidFill>
              <a:cs typeface="+mn-lt"/>
            </a:endParaRPr>
          </a:p>
        </p:txBody>
      </p:sp>
      <p:sp>
        <p:nvSpPr>
          <p:cNvPr id="18" name="文本框 17"/>
          <p:cNvSpPr txBox="1"/>
          <p:nvPr/>
        </p:nvSpPr>
        <p:spPr>
          <a:xfrm>
            <a:off x="489585" y="3101975"/>
            <a:ext cx="3584575" cy="398780"/>
          </a:xfrm>
          <a:prstGeom prst="rect">
            <a:avLst/>
          </a:prstGeom>
          <a:noFill/>
        </p:spPr>
        <p:txBody>
          <a:bodyPr wrap="square" rtlCol="0">
            <a:spAutoFit/>
          </a:bodyPr>
          <a:p>
            <a:pPr algn="l" fontAlgn="auto">
              <a:lnSpc>
                <a:spcPct val="100000"/>
              </a:lnSpc>
              <a:buClrTx/>
              <a:buSzTx/>
              <a:buFontTx/>
            </a:pPr>
            <a:r>
              <a:rPr lang="en-US" altLang="zh-CN" sz="2000" b="1">
                <a:solidFill>
                  <a:schemeClr val="bg1">
                    <a:lumMod val="65000"/>
                  </a:schemeClr>
                </a:solidFill>
                <a:cs typeface="+mn-lt"/>
              </a:rPr>
              <a:t>after I had done...</a:t>
            </a:r>
            <a:endParaRPr lang="en-US" altLang="zh-CN" sz="2000" b="1">
              <a:solidFill>
                <a:schemeClr val="bg1">
                  <a:lumMod val="65000"/>
                </a:schemeClr>
              </a:solidFill>
              <a:cs typeface="+mn-lt"/>
            </a:endParaRPr>
          </a:p>
        </p:txBody>
      </p:sp>
      <p:sp>
        <p:nvSpPr>
          <p:cNvPr id="19" name="文本框 18"/>
          <p:cNvSpPr txBox="1"/>
          <p:nvPr/>
        </p:nvSpPr>
        <p:spPr>
          <a:xfrm>
            <a:off x="495935" y="3535045"/>
            <a:ext cx="3053715" cy="1322070"/>
          </a:xfrm>
          <a:prstGeom prst="rect">
            <a:avLst/>
          </a:prstGeom>
          <a:noFill/>
        </p:spPr>
        <p:txBody>
          <a:bodyPr wrap="square" rtlCol="0">
            <a:spAutoFit/>
          </a:bodyPr>
          <a:p>
            <a:pPr algn="l" fontAlgn="auto">
              <a:lnSpc>
                <a:spcPct val="100000"/>
              </a:lnSpc>
              <a:buClrTx/>
              <a:buSzTx/>
              <a:buFontTx/>
            </a:pPr>
            <a:r>
              <a:rPr lang="en-US" altLang="zh-CN" sz="2000" b="1">
                <a:solidFill>
                  <a:schemeClr val="bg1">
                    <a:lumMod val="65000"/>
                  </a:schemeClr>
                </a:solidFill>
                <a:cs typeface="+mn-lt"/>
              </a:rPr>
              <a:t>as soon as I  got home each day; play in the middle of night; fell asleep often</a:t>
            </a:r>
            <a:endParaRPr lang="en-US" altLang="zh-CN" sz="2000" b="1">
              <a:solidFill>
                <a:schemeClr val="bg1">
                  <a:lumMod val="65000"/>
                </a:schemeClr>
              </a:solidFill>
              <a:cs typeface="+mn-lt"/>
            </a:endParaRPr>
          </a:p>
        </p:txBody>
      </p:sp>
      <p:sp>
        <p:nvSpPr>
          <p:cNvPr id="20" name="文本框 19"/>
          <p:cNvSpPr txBox="1"/>
          <p:nvPr/>
        </p:nvSpPr>
        <p:spPr>
          <a:xfrm>
            <a:off x="489585" y="4798695"/>
            <a:ext cx="2995295" cy="706755"/>
          </a:xfrm>
          <a:prstGeom prst="rect">
            <a:avLst/>
          </a:prstGeom>
          <a:noFill/>
        </p:spPr>
        <p:txBody>
          <a:bodyPr wrap="square" rtlCol="0">
            <a:spAutoFit/>
          </a:bodyPr>
          <a:p>
            <a:pPr algn="l" fontAlgn="auto">
              <a:lnSpc>
                <a:spcPct val="100000"/>
              </a:lnSpc>
              <a:buClrTx/>
              <a:buSzTx/>
              <a:buFontTx/>
            </a:pPr>
            <a:r>
              <a:rPr lang="en-US" altLang="zh-CN" sz="2000" b="1">
                <a:solidFill>
                  <a:schemeClr val="bg1">
                    <a:lumMod val="65000"/>
                  </a:schemeClr>
                </a:solidFill>
                <a:cs typeface="+mn-lt"/>
              </a:rPr>
              <a:t>skip meals and play through night</a:t>
            </a:r>
            <a:endParaRPr lang="en-US" altLang="zh-CN" sz="2000" b="1">
              <a:solidFill>
                <a:schemeClr val="bg1">
                  <a:lumMod val="65000"/>
                </a:schemeClr>
              </a:solidFill>
              <a:cs typeface="+mn-lt"/>
            </a:endParaRPr>
          </a:p>
        </p:txBody>
      </p:sp>
      <p:sp>
        <p:nvSpPr>
          <p:cNvPr id="21" name="文本框 20"/>
          <p:cNvSpPr txBox="1"/>
          <p:nvPr/>
        </p:nvSpPr>
        <p:spPr>
          <a:xfrm>
            <a:off x="3632835" y="3842385"/>
            <a:ext cx="2119630" cy="706755"/>
          </a:xfrm>
          <a:prstGeom prst="rect">
            <a:avLst/>
          </a:prstGeom>
          <a:noFill/>
        </p:spPr>
        <p:txBody>
          <a:bodyPr wrap="square" rtlCol="0">
            <a:spAutoFit/>
          </a:bodyPr>
          <a:p>
            <a:pPr algn="l" fontAlgn="auto">
              <a:lnSpc>
                <a:spcPct val="100000"/>
              </a:lnSpc>
              <a:buClrTx/>
              <a:buSzTx/>
              <a:buFontTx/>
            </a:pPr>
            <a:r>
              <a:rPr lang="en-US" altLang="zh-CN" sz="2000" b="1">
                <a:solidFill>
                  <a:schemeClr val="bg1">
                    <a:lumMod val="65000"/>
                  </a:schemeClr>
                </a:solidFill>
                <a:cs typeface="+mn-lt"/>
              </a:rPr>
              <a:t>became entirely addicted </a:t>
            </a:r>
            <a:endParaRPr lang="en-US" altLang="zh-CN" sz="2000" b="1">
              <a:solidFill>
                <a:schemeClr val="bg1">
                  <a:lumMod val="65000"/>
                </a:schemeClr>
              </a:solidFill>
              <a:cs typeface="+mn-lt"/>
            </a:endParaRPr>
          </a:p>
        </p:txBody>
      </p:sp>
      <p:sp>
        <p:nvSpPr>
          <p:cNvPr id="27" name="PA_任意多边形 5"/>
          <p:cNvSpPr>
            <a:spLocks noEditPoints="1" noChangeArrowheads="1"/>
          </p:cNvSpPr>
          <p:nvPr>
            <p:custDataLst>
              <p:tags r:id="rId3"/>
            </p:custDataLst>
          </p:nvPr>
        </p:nvSpPr>
        <p:spPr bwMode="auto">
          <a:xfrm>
            <a:off x="127635" y="40640"/>
            <a:ext cx="2563495" cy="589280"/>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tx1">
              <a:lumMod val="60000"/>
              <a:lumOff val="40000"/>
            </a:schemeClr>
          </a:solidFill>
          <a:ln>
            <a:noFill/>
          </a:ln>
        </p:spPr>
        <p:txBody>
          <a:bodyPr/>
          <a:p>
            <a:endParaRPr lang="zh-CN" altLang="en-US" sz="1600"/>
          </a:p>
        </p:txBody>
      </p:sp>
      <p:sp>
        <p:nvSpPr>
          <p:cNvPr id="28" name="文本框 27"/>
          <p:cNvSpPr txBox="1"/>
          <p:nvPr/>
        </p:nvSpPr>
        <p:spPr>
          <a:xfrm>
            <a:off x="378460" y="83185"/>
            <a:ext cx="2585085" cy="521970"/>
          </a:xfrm>
          <a:prstGeom prst="rect">
            <a:avLst/>
          </a:prstGeom>
          <a:noFill/>
        </p:spPr>
        <p:txBody>
          <a:bodyPr wrap="square" rtlCol="0">
            <a:spAutoFit/>
            <a:scene3d>
              <a:camera prst="orthographicFront"/>
              <a:lightRig rig="threePt" dir="t"/>
            </a:scene3d>
          </a:bodyPr>
          <a:p>
            <a:r>
              <a:rPr lang="en-US" altLang="zh-CN" sz="28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Experiences</a:t>
            </a:r>
            <a:endParaRPr lang="en-US" altLang="zh-CN" sz="28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 name="文本框 1"/>
          <p:cNvSpPr txBox="1"/>
          <p:nvPr/>
        </p:nvSpPr>
        <p:spPr>
          <a:xfrm>
            <a:off x="5752465" y="4408805"/>
            <a:ext cx="3164205" cy="381000"/>
          </a:xfrm>
          <a:prstGeom prst="rect">
            <a:avLst/>
          </a:prstGeom>
          <a:noFill/>
        </p:spPr>
        <p:txBody>
          <a:bodyPr wrap="square" rtlCol="0">
            <a:spAutoFit/>
          </a:bodyPr>
          <a:p>
            <a:pPr algn="l" fontAlgn="auto">
              <a:lnSpc>
                <a:spcPts val="2260"/>
              </a:lnSpc>
              <a:buClrTx/>
              <a:buSzTx/>
              <a:buFontTx/>
            </a:pPr>
            <a:r>
              <a:rPr lang="en-US" altLang="zh-CN" sz="2400" b="1">
                <a:solidFill>
                  <a:srgbClr val="000000"/>
                </a:solidFill>
                <a:cs typeface="+mn-lt"/>
              </a:rPr>
              <a:t>felt quite depressed</a:t>
            </a:r>
            <a:endParaRPr lang="en-US" altLang="zh-CN" sz="2800">
              <a:ln w="22225">
                <a:solidFill>
                  <a:srgbClr val="000000"/>
                </a:solidFill>
              </a:ln>
              <a:solidFill>
                <a:srgbClr val="1C5BFC"/>
              </a:solidFill>
              <a:latin typeface="Arial" panose="020B0604020202020204" pitchFamily="34" charset="0"/>
              <a:cs typeface="Arial" panose="020B0604020202020204" pitchFamily="34" charset="0"/>
            </a:endParaRPr>
          </a:p>
        </p:txBody>
      </p:sp>
      <p:sp>
        <p:nvSpPr>
          <p:cNvPr id="6" name="文本框 5"/>
          <p:cNvSpPr txBox="1"/>
          <p:nvPr/>
        </p:nvSpPr>
        <p:spPr>
          <a:xfrm>
            <a:off x="5859145" y="4873625"/>
            <a:ext cx="2720975" cy="381000"/>
          </a:xfrm>
          <a:prstGeom prst="rect">
            <a:avLst/>
          </a:prstGeom>
          <a:noFill/>
        </p:spPr>
        <p:txBody>
          <a:bodyPr wrap="square" rtlCol="0">
            <a:spAutoFit/>
          </a:bodyPr>
          <a:p>
            <a:pPr algn="l" fontAlgn="auto">
              <a:lnSpc>
                <a:spcPts val="2260"/>
              </a:lnSpc>
              <a:buClrTx/>
              <a:buSzTx/>
              <a:buFontTx/>
            </a:pPr>
            <a:r>
              <a:rPr lang="en-US" altLang="zh-CN" sz="2400" b="1">
                <a:solidFill>
                  <a:srgbClr val="000000"/>
                </a:solidFill>
                <a:cs typeface="+mn-lt"/>
              </a:rPr>
              <a:t>got tired quickly </a:t>
            </a:r>
            <a:endParaRPr lang="en-US" altLang="zh-CN" sz="2800">
              <a:ln w="22225">
                <a:solidFill>
                  <a:srgbClr val="000000"/>
                </a:solidFill>
              </a:ln>
              <a:solidFill>
                <a:srgbClr val="1C5BFC"/>
              </a:solidFill>
              <a:latin typeface="Arial" panose="020B0604020202020204" pitchFamily="34" charset="0"/>
              <a:cs typeface="Arial" panose="020B0604020202020204" pitchFamily="34" charset="0"/>
            </a:endParaRPr>
          </a:p>
        </p:txBody>
      </p:sp>
      <p:sp>
        <p:nvSpPr>
          <p:cNvPr id="14" name="文本框 13"/>
          <p:cNvSpPr txBox="1"/>
          <p:nvPr/>
        </p:nvSpPr>
        <p:spPr>
          <a:xfrm>
            <a:off x="5752465" y="3093085"/>
            <a:ext cx="3058795" cy="960755"/>
          </a:xfrm>
          <a:prstGeom prst="rect">
            <a:avLst/>
          </a:prstGeom>
          <a:noFill/>
        </p:spPr>
        <p:txBody>
          <a:bodyPr wrap="square" rtlCol="0">
            <a:spAutoFit/>
          </a:bodyPr>
          <a:p>
            <a:pPr algn="l" fontAlgn="auto">
              <a:lnSpc>
                <a:spcPts val="2260"/>
              </a:lnSpc>
              <a:buClrTx/>
              <a:buSzTx/>
              <a:buFontTx/>
            </a:pPr>
            <a:r>
              <a:rPr lang="en-US" altLang="zh-CN" sz="2400" b="1">
                <a:solidFill>
                  <a:srgbClr val="000000"/>
                </a:solidFill>
                <a:cs typeface="+mn-lt"/>
              </a:rPr>
              <a:t>affected my schoolwork and my health </a:t>
            </a:r>
            <a:endParaRPr lang="en-US" altLang="zh-CN" sz="2800">
              <a:ln w="22225">
                <a:solidFill>
                  <a:srgbClr val="000000"/>
                </a:solidFill>
              </a:ln>
              <a:solidFill>
                <a:srgbClr val="1C5BFC"/>
              </a:solidFill>
              <a:latin typeface="Arial" panose="020B0604020202020204" pitchFamily="34" charset="0"/>
              <a:cs typeface="Arial" panose="020B0604020202020204" pitchFamily="34" charset="0"/>
            </a:endParaRPr>
          </a:p>
        </p:txBody>
      </p:sp>
      <p:sp>
        <p:nvSpPr>
          <p:cNvPr id="13" name="Text 414"/>
          <p:cNvSpPr txBox="1"/>
          <p:nvPr/>
        </p:nvSpPr>
        <p:spPr>
          <a:xfrm>
            <a:off x="5858510" y="3036570"/>
            <a:ext cx="2779395" cy="805815"/>
          </a:xfrm>
          <a:prstGeom prst="roundRect">
            <a:avLst/>
          </a:prstGeom>
          <a:solidFill>
            <a:srgbClr val="E26021">
              <a:alpha val="88000"/>
            </a:srgbClr>
          </a:solidFill>
          <a:ln w="34925">
            <a:solidFill>
              <a:schemeClr val="bg1"/>
            </a:solidFill>
          </a:ln>
        </p:spPr>
        <p:txBody>
          <a:bodyPr wrap="none" lIns="0" tIns="0" rIns="0" bIns="0" rtlCol="0" anchor="ctr"/>
          <a:p>
            <a:pPr indent="0" algn="ctr">
              <a:lnSpc>
                <a:spcPct val="100000"/>
              </a:lnSpc>
              <a:buFont typeface="Wingdings" panose="05000000000000000000" charset="0"/>
              <a:buNone/>
            </a:pPr>
            <a:r>
              <a:rPr lang="en-US" sz="3600" b="1">
                <a:solidFill>
                  <a:schemeClr val="bg1"/>
                </a:solidFill>
                <a:latin typeface="Arial" panose="020B0604020202020204" pitchFamily="34" charset="0"/>
                <a:cs typeface="Arial" panose="020B0604020202020204" pitchFamily="34" charset="0"/>
              </a:rPr>
              <a:t>socially</a:t>
            </a:r>
            <a:endParaRPr lang="en-US" sz="3600" b="1">
              <a:solidFill>
                <a:schemeClr val="bg1"/>
              </a:solidFill>
              <a:latin typeface="Arial" panose="020B0604020202020204" pitchFamily="34" charset="0"/>
              <a:cs typeface="Arial" panose="020B0604020202020204" pitchFamily="34" charset="0"/>
            </a:endParaRPr>
          </a:p>
        </p:txBody>
      </p:sp>
      <p:sp>
        <p:nvSpPr>
          <p:cNvPr id="11" name="Text 414"/>
          <p:cNvSpPr txBox="1"/>
          <p:nvPr/>
        </p:nvSpPr>
        <p:spPr>
          <a:xfrm>
            <a:off x="5890895" y="4798695"/>
            <a:ext cx="2747010" cy="631825"/>
          </a:xfrm>
          <a:prstGeom prst="roundRect">
            <a:avLst/>
          </a:prstGeom>
          <a:solidFill>
            <a:srgbClr val="E26021">
              <a:alpha val="88000"/>
            </a:srgbClr>
          </a:solidFill>
          <a:ln w="34925">
            <a:solidFill>
              <a:schemeClr val="bg1"/>
            </a:solidFill>
          </a:ln>
        </p:spPr>
        <p:txBody>
          <a:bodyPr wrap="none" lIns="0" tIns="0" rIns="0" bIns="0" rtlCol="0" anchor="ctr"/>
          <a:p>
            <a:pPr indent="0" algn="ctr">
              <a:lnSpc>
                <a:spcPct val="100000"/>
              </a:lnSpc>
              <a:buFont typeface="Wingdings" panose="05000000000000000000" charset="0"/>
              <a:buNone/>
            </a:pPr>
            <a:r>
              <a:rPr lang="en-US" sz="3600" b="1">
                <a:solidFill>
                  <a:schemeClr val="bg1"/>
                </a:solidFill>
                <a:latin typeface="Arial" panose="020B0604020202020204" pitchFamily="34" charset="0"/>
                <a:cs typeface="Arial" panose="020B0604020202020204" pitchFamily="34" charset="0"/>
              </a:rPr>
              <a:t>physically</a:t>
            </a:r>
            <a:endParaRPr lang="en-US" sz="3600" b="1">
              <a:solidFill>
                <a:schemeClr val="bg1"/>
              </a:solidFill>
              <a:latin typeface="Arial" panose="020B0604020202020204" pitchFamily="34" charset="0"/>
              <a:cs typeface="Arial" panose="020B0604020202020204" pitchFamily="34" charset="0"/>
            </a:endParaRPr>
          </a:p>
        </p:txBody>
      </p:sp>
      <p:sp>
        <p:nvSpPr>
          <p:cNvPr id="12" name="Text 414"/>
          <p:cNvSpPr txBox="1"/>
          <p:nvPr/>
        </p:nvSpPr>
        <p:spPr>
          <a:xfrm>
            <a:off x="5859145" y="4007485"/>
            <a:ext cx="2811780" cy="741045"/>
          </a:xfrm>
          <a:prstGeom prst="roundRect">
            <a:avLst/>
          </a:prstGeom>
          <a:solidFill>
            <a:srgbClr val="E26021">
              <a:alpha val="88000"/>
            </a:srgbClr>
          </a:solidFill>
          <a:ln w="34925">
            <a:solidFill>
              <a:schemeClr val="bg1"/>
            </a:solidFill>
          </a:ln>
        </p:spPr>
        <p:txBody>
          <a:bodyPr wrap="none" lIns="0" tIns="0" rIns="0" bIns="0" rtlCol="0" anchor="ctr"/>
          <a:p>
            <a:pPr indent="0" algn="ctr">
              <a:lnSpc>
                <a:spcPct val="100000"/>
              </a:lnSpc>
              <a:buFont typeface="Wingdings" panose="05000000000000000000" charset="0"/>
              <a:buNone/>
            </a:pPr>
            <a:r>
              <a:rPr lang="en-US" sz="3600" b="1">
                <a:solidFill>
                  <a:schemeClr val="bg1"/>
                </a:solidFill>
                <a:latin typeface="Arial" panose="020B0604020202020204" pitchFamily="34" charset="0"/>
                <a:cs typeface="Arial" panose="020B0604020202020204" pitchFamily="34" charset="0"/>
              </a:rPr>
              <a:t>mentally</a:t>
            </a:r>
            <a:endParaRPr lang="en-US" sz="3600" b="1">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2" grpId="0"/>
      <p:bldP spid="2" grpId="1"/>
      <p:bldP spid="6" grpId="0"/>
      <p:bldP spid="6" grpId="1"/>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193040" y="4819015"/>
            <a:ext cx="2313305" cy="1872615"/>
          </a:xfrm>
          <a:prstGeom prst="rect">
            <a:avLst/>
          </a:prstGeom>
        </p:spPr>
      </p:pic>
      <p:sp>
        <p:nvSpPr>
          <p:cNvPr id="15" name="MH_SubTitle_3"/>
          <p:cNvSpPr>
            <a:spLocks noChangeArrowheads="1"/>
          </p:cNvSpPr>
          <p:nvPr/>
        </p:nvSpPr>
        <p:spPr bwMode="auto">
          <a:xfrm>
            <a:off x="378460" y="848995"/>
            <a:ext cx="8552815" cy="656590"/>
          </a:xfrm>
          <a:prstGeom prst="rect">
            <a:avLst/>
          </a:prstGeom>
          <a:solidFill>
            <a:schemeClr val="bg1"/>
          </a:solidFill>
          <a:ln>
            <a:noFill/>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lgn="l" eaLnBrk="1" fontAlgn="auto" hangingPunct="1"/>
            <a:r>
              <a:rPr lang="en-US" altLang="zh-CN" sz="2800" b="1" dirty="0">
                <a:solidFill>
                  <a:srgbClr val="202020"/>
                </a:solidFill>
                <a:effectLst>
                  <a:outerShdw blurRad="38100" dist="38100" dir="2700000" algn="tl">
                    <a:srgbClr val="000000">
                      <a:alpha val="43137"/>
                    </a:srgbClr>
                  </a:outerShdw>
                </a:effectLst>
                <a:ea typeface="+mn-ea"/>
                <a:cs typeface="Arial" panose="020B0604020202020204" pitchFamily="34" charset="0"/>
                <a:sym typeface="+mn-lt"/>
              </a:rPr>
              <a:t>In order to help him break the addiction, his parents and teacher....</a:t>
            </a:r>
            <a:endParaRPr lang="en-US" altLang="zh-CN" sz="2800" b="1" dirty="0">
              <a:solidFill>
                <a:srgbClr val="202020"/>
              </a:solidFill>
              <a:effectLst>
                <a:outerShdw blurRad="38100" dist="38100" dir="2700000" algn="tl">
                  <a:srgbClr val="000000">
                    <a:alpha val="43137"/>
                  </a:srgbClr>
                </a:outerShdw>
              </a:effectLst>
              <a:ea typeface="+mn-ea"/>
              <a:cs typeface="Arial" panose="020B0604020202020204" pitchFamily="34" charset="0"/>
              <a:sym typeface="+mn-lt"/>
            </a:endParaRPr>
          </a:p>
        </p:txBody>
      </p:sp>
      <p:sp>
        <p:nvSpPr>
          <p:cNvPr id="7" name="文本框 6"/>
          <p:cNvSpPr txBox="1"/>
          <p:nvPr/>
        </p:nvSpPr>
        <p:spPr>
          <a:xfrm>
            <a:off x="2840990" y="1614170"/>
            <a:ext cx="3222625" cy="521970"/>
          </a:xfrm>
          <a:prstGeom prst="rect">
            <a:avLst/>
          </a:prstGeom>
          <a:noFill/>
        </p:spPr>
        <p:txBody>
          <a:bodyPr wrap="square" rtlCol="0">
            <a:spAutoFit/>
          </a:bodyPr>
          <a:p>
            <a:r>
              <a:rPr lang="en-US" altLang="zh-CN" sz="2800" b="1">
                <a:solidFill>
                  <a:srgbClr val="000000"/>
                </a:solidFill>
              </a:rPr>
              <a:t>stop, take away</a:t>
            </a:r>
            <a:endParaRPr lang="en-US" altLang="zh-CN" sz="2800" b="1">
              <a:solidFill>
                <a:srgbClr val="000000"/>
              </a:solidFill>
            </a:endParaRPr>
          </a:p>
        </p:txBody>
      </p:sp>
      <p:sp>
        <p:nvSpPr>
          <p:cNvPr id="27" name="PA_任意多边形 5"/>
          <p:cNvSpPr>
            <a:spLocks noEditPoints="1" noChangeArrowheads="1"/>
          </p:cNvSpPr>
          <p:nvPr>
            <p:custDataLst>
              <p:tags r:id="rId2"/>
            </p:custDataLst>
          </p:nvPr>
        </p:nvSpPr>
        <p:spPr bwMode="auto">
          <a:xfrm>
            <a:off x="127635" y="40640"/>
            <a:ext cx="2563495" cy="589280"/>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tx1">
              <a:lumMod val="60000"/>
              <a:lumOff val="40000"/>
            </a:schemeClr>
          </a:solidFill>
          <a:ln>
            <a:noFill/>
          </a:ln>
        </p:spPr>
        <p:txBody>
          <a:bodyPr/>
          <a:p>
            <a:endParaRPr lang="zh-CN" altLang="en-US" sz="1600"/>
          </a:p>
        </p:txBody>
      </p:sp>
      <p:sp>
        <p:nvSpPr>
          <p:cNvPr id="28" name="文本框 27"/>
          <p:cNvSpPr txBox="1"/>
          <p:nvPr/>
        </p:nvSpPr>
        <p:spPr>
          <a:xfrm>
            <a:off x="378460" y="83185"/>
            <a:ext cx="2585085" cy="521970"/>
          </a:xfrm>
          <a:prstGeom prst="rect">
            <a:avLst/>
          </a:prstGeom>
          <a:noFill/>
        </p:spPr>
        <p:txBody>
          <a:bodyPr wrap="square" rtlCol="0">
            <a:spAutoFit/>
            <a:scene3d>
              <a:camera prst="orthographicFront"/>
              <a:lightRig rig="threePt" dir="t"/>
            </a:scene3d>
          </a:bodyPr>
          <a:p>
            <a:r>
              <a:rPr lang="en-US" altLang="zh-CN" sz="28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Experiences</a:t>
            </a:r>
            <a:endParaRPr lang="en-US" altLang="zh-CN" sz="28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7" name="文本框 16"/>
          <p:cNvSpPr txBox="1"/>
          <p:nvPr/>
        </p:nvSpPr>
        <p:spPr>
          <a:xfrm>
            <a:off x="3441065" y="2316480"/>
            <a:ext cx="1292860" cy="521970"/>
          </a:xfrm>
          <a:prstGeom prst="rect">
            <a:avLst/>
          </a:prstGeom>
          <a:noFill/>
        </p:spPr>
        <p:txBody>
          <a:bodyPr wrap="square" rtlCol="0">
            <a:spAutoFit/>
          </a:bodyPr>
          <a:p>
            <a:r>
              <a:rPr lang="en-US" altLang="zh-CN" sz="2800" b="1">
                <a:solidFill>
                  <a:srgbClr val="000000"/>
                </a:solidFill>
              </a:rPr>
              <a:t>scold</a:t>
            </a:r>
            <a:endParaRPr lang="en-US" altLang="zh-CN" sz="2800" b="1">
              <a:solidFill>
                <a:srgbClr val="000000"/>
              </a:solidFill>
            </a:endParaRPr>
          </a:p>
        </p:txBody>
      </p:sp>
      <p:sp>
        <p:nvSpPr>
          <p:cNvPr id="18" name="文本框 17"/>
          <p:cNvSpPr txBox="1"/>
          <p:nvPr/>
        </p:nvSpPr>
        <p:spPr>
          <a:xfrm>
            <a:off x="504825" y="3267710"/>
            <a:ext cx="8192135" cy="953135"/>
          </a:xfrm>
          <a:prstGeom prst="rect">
            <a:avLst/>
          </a:prstGeom>
          <a:noFill/>
        </p:spPr>
        <p:txBody>
          <a:bodyPr wrap="square" rtlCol="0">
            <a:spAutoFit/>
          </a:bodyPr>
          <a:p>
            <a:r>
              <a:rPr lang="en-US" altLang="zh-CN" sz="2800" b="1">
                <a:solidFill>
                  <a:srgbClr val="000000"/>
                </a:solidFill>
              </a:rPr>
              <a:t>They were really concerned about him, but what they did was improper. </a:t>
            </a:r>
            <a:endParaRPr lang="en-US" altLang="zh-CN" sz="2800" b="1">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7"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_任意多边形 5"/>
          <p:cNvSpPr>
            <a:spLocks noEditPoints="1" noChangeArrowheads="1"/>
          </p:cNvSpPr>
          <p:nvPr>
            <p:custDataLst>
              <p:tags r:id="rId1"/>
            </p:custDataLst>
          </p:nvPr>
        </p:nvSpPr>
        <p:spPr bwMode="auto">
          <a:xfrm>
            <a:off x="127635" y="40640"/>
            <a:ext cx="2563495" cy="589280"/>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tx1">
              <a:lumMod val="60000"/>
              <a:lumOff val="40000"/>
            </a:schemeClr>
          </a:solidFill>
          <a:ln>
            <a:noFill/>
          </a:ln>
        </p:spPr>
        <p:txBody>
          <a:bodyPr/>
          <a:p>
            <a:endParaRPr lang="zh-CN" altLang="en-US" sz="1600"/>
          </a:p>
        </p:txBody>
      </p:sp>
      <p:sp>
        <p:nvSpPr>
          <p:cNvPr id="28" name="文本框 27"/>
          <p:cNvSpPr txBox="1"/>
          <p:nvPr/>
        </p:nvSpPr>
        <p:spPr>
          <a:xfrm>
            <a:off x="378460" y="83185"/>
            <a:ext cx="2585085" cy="521970"/>
          </a:xfrm>
          <a:prstGeom prst="rect">
            <a:avLst/>
          </a:prstGeom>
          <a:noFill/>
        </p:spPr>
        <p:txBody>
          <a:bodyPr wrap="square" rtlCol="0">
            <a:spAutoFit/>
            <a:scene3d>
              <a:camera prst="orthographicFront"/>
              <a:lightRig rig="threePt" dir="t"/>
            </a:scene3d>
          </a:bodyPr>
          <a:p>
            <a:r>
              <a:rPr lang="en-US" altLang="zh-CN" sz="28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Experiences</a:t>
            </a:r>
            <a:endParaRPr lang="en-US" altLang="zh-CN" sz="28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3" name="图片 2" descr="affect"/>
          <p:cNvPicPr>
            <a:picLocks noChangeAspect="1"/>
          </p:cNvPicPr>
          <p:nvPr/>
        </p:nvPicPr>
        <p:blipFill>
          <a:blip r:embed="rId2"/>
          <a:srcRect l="10852" t="37167"/>
          <a:stretch>
            <a:fillRect/>
          </a:stretch>
        </p:blipFill>
        <p:spPr>
          <a:xfrm>
            <a:off x="378460" y="685800"/>
            <a:ext cx="8228965" cy="6129020"/>
          </a:xfrm>
          <a:prstGeom prst="rect">
            <a:avLst/>
          </a:prstGeom>
        </p:spPr>
      </p:pic>
      <p:sp>
        <p:nvSpPr>
          <p:cNvPr id="4" name="矩形 3"/>
          <p:cNvSpPr/>
          <p:nvPr/>
        </p:nvSpPr>
        <p:spPr>
          <a:xfrm>
            <a:off x="3895090" y="5401310"/>
            <a:ext cx="2164715" cy="330200"/>
          </a:xfrm>
          <a:prstGeom prst="rect">
            <a:avLst/>
          </a:prstGeom>
          <a:solidFill>
            <a:srgbClr val="E3703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7158990" y="4936490"/>
            <a:ext cx="1294130" cy="337820"/>
          </a:xfrm>
          <a:prstGeom prst="rect">
            <a:avLst/>
          </a:prstGeom>
          <a:solidFill>
            <a:srgbClr val="E3703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218045" y="4471670"/>
            <a:ext cx="1100455" cy="363220"/>
          </a:xfrm>
          <a:prstGeom prst="rect">
            <a:avLst/>
          </a:prstGeom>
          <a:solidFill>
            <a:srgbClr val="E3703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5425440" y="5892165"/>
            <a:ext cx="2468245" cy="287655"/>
          </a:xfrm>
          <a:prstGeom prst="rect">
            <a:avLst/>
          </a:prstGeom>
          <a:solidFill>
            <a:srgbClr val="E3703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omputer3"/>
          <p:cNvPicPr>
            <a:picLocks noChangeAspect="1"/>
          </p:cNvPicPr>
          <p:nvPr/>
        </p:nvPicPr>
        <p:blipFill>
          <a:blip r:embed="rId1"/>
          <a:srcRect l="21823" t="17066" r="22123" b="39299"/>
          <a:stretch>
            <a:fillRect/>
          </a:stretch>
        </p:blipFill>
        <p:spPr>
          <a:xfrm>
            <a:off x="124460" y="592455"/>
            <a:ext cx="8954770" cy="5819140"/>
          </a:xfrm>
          <a:prstGeom prst="rect">
            <a:avLst/>
          </a:prstGeom>
        </p:spPr>
      </p:pic>
      <p:graphicFrame>
        <p:nvGraphicFramePr>
          <p:cNvPr id="8" name="表格 7"/>
          <p:cNvGraphicFramePr/>
          <p:nvPr>
            <p:custDataLst>
              <p:tags r:id="rId2"/>
            </p:custDataLst>
          </p:nvPr>
        </p:nvGraphicFramePr>
        <p:xfrm>
          <a:off x="494030" y="926465"/>
          <a:ext cx="8206740" cy="5435600"/>
        </p:xfrm>
        <a:graphic>
          <a:graphicData uri="http://schemas.openxmlformats.org/drawingml/2006/table">
            <a:tbl>
              <a:tblPr firstRow="1" bandRow="1">
                <a:tableStyleId>{5C22544A-7EE6-4342-B048-85BDC9FD1C3A}</a:tableStyleId>
              </a:tblPr>
              <a:tblGrid>
                <a:gridCol w="2668270"/>
                <a:gridCol w="2614284"/>
                <a:gridCol w="1588770"/>
                <a:gridCol w="1335376"/>
              </a:tblGrid>
              <a:tr h="515620">
                <a:tc>
                  <a:txBody>
                    <a:bodyPr/>
                    <a:p>
                      <a:pPr fontAlgn="auto">
                        <a:lnSpc>
                          <a:spcPts val="2260"/>
                        </a:lnSpc>
                        <a:buNone/>
                      </a:pPr>
                      <a:r>
                        <a:rPr lang="en-US" altLang="zh-CN" sz="2400">
                          <a:ln w="22225">
                            <a:noFill/>
                          </a:ln>
                          <a:solidFill>
                            <a:schemeClr val="bg1"/>
                          </a:solidFill>
                        </a:rPr>
                        <a:t>Experiences</a:t>
                      </a:r>
                      <a:endParaRPr lang="en-US" altLang="zh-CN" sz="2400">
                        <a:ln w="22225">
                          <a:noFill/>
                        </a:ln>
                        <a:solidFill>
                          <a:schemeClr val="bg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47E96"/>
                    </a:solidFill>
                  </a:tcPr>
                </a:tc>
                <a:tc>
                  <a:txBody>
                    <a:bodyPr/>
                    <a:p>
                      <a:pPr fontAlgn="auto">
                        <a:lnSpc>
                          <a:spcPts val="2260"/>
                        </a:lnSpc>
                        <a:buNone/>
                      </a:pPr>
                      <a:r>
                        <a:rPr lang="en-US" altLang="zh-CN" sz="2400">
                          <a:solidFill>
                            <a:schemeClr val="bg1"/>
                          </a:solidFill>
                          <a:sym typeface="+mn-ea"/>
                        </a:rPr>
                        <a:t>Feelings / Attitudes</a:t>
                      </a:r>
                      <a:endParaRPr lang="en-US" altLang="zh-CN" sz="2400">
                        <a:ln w="22225">
                          <a:noFill/>
                        </a:ln>
                        <a:solidFill>
                          <a:srgbClr val="48555E"/>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47E96"/>
                    </a:solidFill>
                  </a:tcPr>
                </a:tc>
                <a:tc>
                  <a:txBody>
                    <a:bodyPr/>
                    <a:p>
                      <a:pPr fontAlgn="auto">
                        <a:lnSpc>
                          <a:spcPts val="2260"/>
                        </a:lnSpc>
                        <a:buNone/>
                      </a:pPr>
                      <a:r>
                        <a:rPr lang="en-US" altLang="zh-CN" sz="2400">
                          <a:solidFill>
                            <a:schemeClr val="bg1"/>
                          </a:solidFill>
                        </a:rPr>
                        <a:t>Influence</a:t>
                      </a:r>
                      <a:endParaRPr lang="en-US" altLang="zh-CN" sz="2400">
                        <a:ln w="22225">
                          <a:noFill/>
                        </a:ln>
                        <a:solidFill>
                          <a:srgbClr val="48555E"/>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47E96"/>
                    </a:solidFill>
                  </a:tcPr>
                </a:tc>
                <a:tc>
                  <a:txBody>
                    <a:bodyPr/>
                    <a:p>
                      <a:pPr fontAlgn="auto">
                        <a:lnSpc>
                          <a:spcPts val="2260"/>
                        </a:lnSpc>
                        <a:buNone/>
                      </a:pPr>
                      <a:endParaRPr lang="en-US" altLang="zh-CN" sz="2400">
                        <a:ln w="22225">
                          <a:noFill/>
                        </a:ln>
                        <a:solidFill>
                          <a:srgbClr val="48555E"/>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47E96"/>
                    </a:solidFill>
                  </a:tcPr>
                </a:tc>
              </a:tr>
              <a:tr h="711835">
                <a:tc>
                  <a:txBody>
                    <a:bodyPr/>
                    <a:p>
                      <a:pPr fontAlgn="auto">
                        <a:lnSpc>
                          <a:spcPts val="2260"/>
                        </a:lnSpc>
                        <a:buNone/>
                      </a:pPr>
                      <a:endParaRPr lang="en-US" altLang="zh-CN" sz="2000" b="1">
                        <a:ln w="22225">
                          <a:solidFill>
                            <a:srgbClr val="000000"/>
                          </a:solidFill>
                        </a:ln>
                        <a:solidFill>
                          <a:srgbClr val="48535C"/>
                        </a:solidFill>
                        <a:cs typeface="+mn-lt"/>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6">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6">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90575">
                <a:tc>
                  <a:txBody>
                    <a:bodyPr/>
                    <a:p>
                      <a:pPr fontAlgn="auto">
                        <a:lnSpc>
                          <a:spcPts val="2260"/>
                        </a:lnSpc>
                        <a:buNone/>
                      </a:pPr>
                      <a:endParaRPr lang="en-US" altLang="zh-CN">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447040">
                <a:tc>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3">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074420">
                <a:tc>
                  <a:txBody>
                    <a:bodyPr/>
                    <a:p>
                      <a:pPr fontAlgn="auto">
                        <a:lnSpc>
                          <a:spcPts val="2260"/>
                        </a:lnSpc>
                        <a:buNone/>
                      </a:pPr>
                      <a:endParaRPr lang="zh-CN" altLang="en-US">
                        <a:ln w="22225">
                          <a:solidFill>
                            <a:srgbClr val="000000"/>
                          </a:solidFill>
                        </a:ln>
                        <a:solidFill>
                          <a:srgbClr val="48535C"/>
                        </a:solidFill>
                      </a:endParaRPr>
                    </a:p>
                    <a:p>
                      <a:pPr fontAlgn="auto">
                        <a:lnSpc>
                          <a:spcPts val="2260"/>
                        </a:lnSpc>
                        <a:buNone/>
                      </a:pPr>
                      <a:endParaRPr lang="zh-CN" altLang="en-US">
                        <a:ln w="22225">
                          <a:solidFill>
                            <a:srgbClr val="000000"/>
                          </a:solidFill>
                        </a:ln>
                        <a:solidFill>
                          <a:srgbClr val="48535C"/>
                        </a:solidFill>
                      </a:endParaRPr>
                    </a:p>
                    <a:p>
                      <a:pPr fontAlgn="auto">
                        <a:lnSpc>
                          <a:spcPts val="2260"/>
                        </a:lnSpc>
                        <a:buNone/>
                      </a:pPr>
                      <a:endParaRPr lang="zh-CN" altLang="en-US">
                        <a:ln w="22225">
                          <a:solidFill>
                            <a:srgbClr val="000000"/>
                          </a:solidFill>
                        </a:ln>
                        <a:solidFill>
                          <a:srgbClr val="48535C"/>
                        </a:solidFill>
                      </a:endParaRPr>
                    </a:p>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85000"/>
                      </a:schemeClr>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90575">
                <a:tc>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85000"/>
                      </a:schemeClr>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90575">
                <a:tc>
                  <a:txBody>
                    <a:bodyPr/>
                    <a:p>
                      <a:pPr fontAlgn="auto">
                        <a:lnSpc>
                          <a:spcPts val="2260"/>
                        </a:lnSpc>
                        <a:buNone/>
                      </a:pPr>
                      <a:endParaRPr lang="en-US" altLang="zh-CN">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9" name="文本框 8"/>
          <p:cNvSpPr txBox="1"/>
          <p:nvPr/>
        </p:nvSpPr>
        <p:spPr>
          <a:xfrm>
            <a:off x="462280" y="1583055"/>
            <a:ext cx="3517900" cy="706755"/>
          </a:xfrm>
          <a:prstGeom prst="rect">
            <a:avLst/>
          </a:prstGeom>
          <a:noFill/>
        </p:spPr>
        <p:txBody>
          <a:bodyPr wrap="square" rtlCol="0">
            <a:spAutoFit/>
          </a:bodyPr>
          <a:p>
            <a:pPr lvl="0" algn="l">
              <a:buClrTx/>
              <a:buSzTx/>
              <a:buFontTx/>
            </a:pPr>
            <a:r>
              <a:rPr lang="en-US" altLang="zh-CN" sz="2000" b="1">
                <a:solidFill>
                  <a:schemeClr val="bg1">
                    <a:lumMod val="65000"/>
                  </a:schemeClr>
                </a:solidFill>
                <a:cs typeface="+mn-lt"/>
                <a:sym typeface="+mn-ea"/>
              </a:rPr>
              <a:t>played for hours after school every day</a:t>
            </a:r>
            <a:endParaRPr lang="en-US" altLang="zh-CN" sz="2000" b="1">
              <a:solidFill>
                <a:schemeClr val="bg1">
                  <a:lumMod val="65000"/>
                </a:schemeClr>
              </a:solidFill>
              <a:cs typeface="+mn-lt"/>
              <a:sym typeface="+mn-ea"/>
            </a:endParaRPr>
          </a:p>
        </p:txBody>
      </p:sp>
      <p:sp>
        <p:nvSpPr>
          <p:cNvPr id="3" name="文本框 2"/>
          <p:cNvSpPr txBox="1"/>
          <p:nvPr/>
        </p:nvSpPr>
        <p:spPr>
          <a:xfrm>
            <a:off x="3321050" y="1606550"/>
            <a:ext cx="2431415" cy="706755"/>
          </a:xfrm>
          <a:prstGeom prst="rect">
            <a:avLst/>
          </a:prstGeom>
          <a:noFill/>
        </p:spPr>
        <p:txBody>
          <a:bodyPr wrap="square" rtlCol="0">
            <a:spAutoFit/>
          </a:bodyPr>
          <a:p>
            <a:pPr algn="l">
              <a:buClrTx/>
              <a:buSzTx/>
              <a:buFontTx/>
            </a:pPr>
            <a:r>
              <a:rPr lang="en-US" altLang="zh-CN" sz="2000" b="1">
                <a:solidFill>
                  <a:schemeClr val="bg1">
                    <a:lumMod val="65000"/>
                  </a:schemeClr>
                </a:solidFill>
                <a:cs typeface="+mn-lt"/>
              </a:rPr>
              <a:t>fell in love </a:t>
            </a:r>
            <a:endParaRPr lang="en-US" altLang="zh-CN" sz="2000" b="1">
              <a:solidFill>
                <a:schemeClr val="bg1">
                  <a:lumMod val="65000"/>
                </a:schemeClr>
              </a:solidFill>
              <a:cs typeface="+mn-lt"/>
            </a:endParaRPr>
          </a:p>
          <a:p>
            <a:pPr algn="l">
              <a:buClrTx/>
              <a:buSzTx/>
              <a:buFontTx/>
            </a:pPr>
            <a:r>
              <a:rPr lang="en-US" altLang="zh-CN" sz="2000" b="1">
                <a:solidFill>
                  <a:schemeClr val="bg1">
                    <a:lumMod val="65000"/>
                  </a:schemeClr>
                </a:solidFill>
                <a:cs typeface="+mn-lt"/>
              </a:rPr>
              <a:t>(addiction started)</a:t>
            </a:r>
            <a:endParaRPr lang="en-US" altLang="zh-CN" sz="2000" b="1">
              <a:solidFill>
                <a:schemeClr val="bg1">
                  <a:lumMod val="65000"/>
                </a:schemeClr>
              </a:solidFill>
              <a:cs typeface="+mn-lt"/>
            </a:endParaRPr>
          </a:p>
        </p:txBody>
      </p:sp>
      <p:pic>
        <p:nvPicPr>
          <p:cNvPr id="7" name="图片 6" descr="computer3"/>
          <p:cNvPicPr>
            <a:picLocks noChangeAspect="1"/>
          </p:cNvPicPr>
          <p:nvPr/>
        </p:nvPicPr>
        <p:blipFill>
          <a:blip r:embed="rId1"/>
          <a:srcRect l="21823" t="62668" r="22123" b="28840"/>
          <a:stretch>
            <a:fillRect/>
          </a:stretch>
        </p:blipFill>
        <p:spPr>
          <a:xfrm>
            <a:off x="1236345" y="6410960"/>
            <a:ext cx="6711315" cy="485140"/>
          </a:xfrm>
          <a:prstGeom prst="rect">
            <a:avLst/>
          </a:prstGeom>
        </p:spPr>
      </p:pic>
      <p:sp>
        <p:nvSpPr>
          <p:cNvPr id="10" name="文本框 9"/>
          <p:cNvSpPr txBox="1"/>
          <p:nvPr/>
        </p:nvSpPr>
        <p:spPr>
          <a:xfrm>
            <a:off x="494030" y="2313305"/>
            <a:ext cx="2740025" cy="706755"/>
          </a:xfrm>
          <a:prstGeom prst="rect">
            <a:avLst/>
          </a:prstGeom>
          <a:noFill/>
        </p:spPr>
        <p:txBody>
          <a:bodyPr wrap="square" rtlCol="0">
            <a:spAutoFit/>
          </a:bodyPr>
          <a:p>
            <a:pPr algn="l" fontAlgn="auto">
              <a:lnSpc>
                <a:spcPct val="100000"/>
              </a:lnSpc>
              <a:buClrTx/>
              <a:buSzTx/>
              <a:buFontTx/>
            </a:pPr>
            <a:r>
              <a:rPr lang="en-US" altLang="zh-CN" sz="2000" b="1">
                <a:solidFill>
                  <a:schemeClr val="bg1">
                    <a:lumMod val="65000"/>
                  </a:schemeClr>
                </a:solidFill>
                <a:cs typeface="+mn-lt"/>
              </a:rPr>
              <a:t>new and better games to play</a:t>
            </a:r>
            <a:endParaRPr lang="en-US" altLang="zh-CN" sz="2000" b="1">
              <a:solidFill>
                <a:schemeClr val="bg1">
                  <a:lumMod val="65000"/>
                </a:schemeClr>
              </a:solidFill>
              <a:cs typeface="+mn-lt"/>
            </a:endParaRPr>
          </a:p>
        </p:txBody>
      </p:sp>
      <p:sp>
        <p:nvSpPr>
          <p:cNvPr id="17" name="文本框 16"/>
          <p:cNvSpPr txBox="1"/>
          <p:nvPr/>
        </p:nvSpPr>
        <p:spPr>
          <a:xfrm>
            <a:off x="3121025" y="2349500"/>
            <a:ext cx="3018790" cy="670560"/>
          </a:xfrm>
          <a:prstGeom prst="rect">
            <a:avLst/>
          </a:prstGeom>
          <a:noFill/>
        </p:spPr>
        <p:txBody>
          <a:bodyPr wrap="square" rtlCol="0">
            <a:spAutoFit/>
          </a:bodyPr>
          <a:p>
            <a:pPr algn="l" fontAlgn="auto">
              <a:lnSpc>
                <a:spcPts val="2260"/>
              </a:lnSpc>
              <a:buClrTx/>
              <a:buSzTx/>
              <a:buFontTx/>
            </a:pPr>
            <a:r>
              <a:rPr lang="en-US" altLang="zh-CN" sz="2000" b="1">
                <a:solidFill>
                  <a:schemeClr val="bg1">
                    <a:lumMod val="65000"/>
                  </a:schemeClr>
                </a:solidFill>
                <a:cs typeface="+mn-lt"/>
              </a:rPr>
              <a:t>felt fascinated</a:t>
            </a:r>
            <a:endParaRPr lang="en-US" altLang="zh-CN" sz="2000" b="1">
              <a:solidFill>
                <a:schemeClr val="bg1">
                  <a:lumMod val="65000"/>
                </a:schemeClr>
              </a:solidFill>
              <a:cs typeface="+mn-lt"/>
            </a:endParaRPr>
          </a:p>
          <a:p>
            <a:pPr algn="l" fontAlgn="auto">
              <a:lnSpc>
                <a:spcPts val="2260"/>
              </a:lnSpc>
              <a:buClrTx/>
              <a:buSzTx/>
              <a:buFontTx/>
            </a:pPr>
            <a:r>
              <a:rPr lang="en-US" altLang="zh-CN" sz="2000" b="1">
                <a:solidFill>
                  <a:schemeClr val="bg1">
                    <a:lumMod val="65000"/>
                  </a:schemeClr>
                </a:solidFill>
                <a:cs typeface="+mn-lt"/>
              </a:rPr>
              <a:t>(addiction increased)</a:t>
            </a:r>
            <a:endParaRPr lang="en-US" altLang="zh-CN" sz="2000" b="1">
              <a:solidFill>
                <a:schemeClr val="bg1">
                  <a:lumMod val="65000"/>
                </a:schemeClr>
              </a:solidFill>
              <a:cs typeface="+mn-lt"/>
            </a:endParaRPr>
          </a:p>
        </p:txBody>
      </p:sp>
      <p:sp>
        <p:nvSpPr>
          <p:cNvPr id="18" name="文本框 17"/>
          <p:cNvSpPr txBox="1"/>
          <p:nvPr/>
        </p:nvSpPr>
        <p:spPr>
          <a:xfrm>
            <a:off x="489585" y="3101975"/>
            <a:ext cx="3584575" cy="398780"/>
          </a:xfrm>
          <a:prstGeom prst="rect">
            <a:avLst/>
          </a:prstGeom>
          <a:noFill/>
        </p:spPr>
        <p:txBody>
          <a:bodyPr wrap="square" rtlCol="0">
            <a:spAutoFit/>
          </a:bodyPr>
          <a:p>
            <a:pPr algn="l" fontAlgn="auto">
              <a:lnSpc>
                <a:spcPct val="100000"/>
              </a:lnSpc>
              <a:buClrTx/>
              <a:buSzTx/>
              <a:buFontTx/>
            </a:pPr>
            <a:r>
              <a:rPr lang="en-US" altLang="zh-CN" sz="2000" b="1">
                <a:solidFill>
                  <a:schemeClr val="bg1">
                    <a:lumMod val="65000"/>
                  </a:schemeClr>
                </a:solidFill>
                <a:cs typeface="+mn-lt"/>
              </a:rPr>
              <a:t>after I had done...</a:t>
            </a:r>
            <a:endParaRPr lang="en-US" altLang="zh-CN" sz="2000" b="1">
              <a:solidFill>
                <a:schemeClr val="bg1">
                  <a:lumMod val="65000"/>
                </a:schemeClr>
              </a:solidFill>
              <a:cs typeface="+mn-lt"/>
            </a:endParaRPr>
          </a:p>
        </p:txBody>
      </p:sp>
      <p:sp>
        <p:nvSpPr>
          <p:cNvPr id="19" name="文本框 18"/>
          <p:cNvSpPr txBox="1"/>
          <p:nvPr/>
        </p:nvSpPr>
        <p:spPr>
          <a:xfrm>
            <a:off x="495935" y="3535045"/>
            <a:ext cx="3053715" cy="1322070"/>
          </a:xfrm>
          <a:prstGeom prst="rect">
            <a:avLst/>
          </a:prstGeom>
          <a:noFill/>
        </p:spPr>
        <p:txBody>
          <a:bodyPr wrap="square" rtlCol="0">
            <a:spAutoFit/>
          </a:bodyPr>
          <a:p>
            <a:pPr algn="l" fontAlgn="auto">
              <a:lnSpc>
                <a:spcPct val="100000"/>
              </a:lnSpc>
              <a:buClrTx/>
              <a:buSzTx/>
              <a:buFontTx/>
            </a:pPr>
            <a:r>
              <a:rPr lang="en-US" altLang="zh-CN" sz="2000" b="1">
                <a:solidFill>
                  <a:schemeClr val="bg1">
                    <a:lumMod val="65000"/>
                  </a:schemeClr>
                </a:solidFill>
                <a:cs typeface="+mn-lt"/>
              </a:rPr>
              <a:t>as soon as I  got home each day; play in the middle of night; fell asleep often</a:t>
            </a:r>
            <a:endParaRPr lang="en-US" altLang="zh-CN" sz="2000" b="1">
              <a:solidFill>
                <a:schemeClr val="bg1">
                  <a:lumMod val="65000"/>
                </a:schemeClr>
              </a:solidFill>
              <a:cs typeface="+mn-lt"/>
            </a:endParaRPr>
          </a:p>
        </p:txBody>
      </p:sp>
      <p:sp>
        <p:nvSpPr>
          <p:cNvPr id="20" name="文本框 19"/>
          <p:cNvSpPr txBox="1"/>
          <p:nvPr/>
        </p:nvSpPr>
        <p:spPr>
          <a:xfrm>
            <a:off x="489585" y="4798695"/>
            <a:ext cx="2995295" cy="706755"/>
          </a:xfrm>
          <a:prstGeom prst="rect">
            <a:avLst/>
          </a:prstGeom>
          <a:noFill/>
        </p:spPr>
        <p:txBody>
          <a:bodyPr wrap="square" rtlCol="0">
            <a:spAutoFit/>
          </a:bodyPr>
          <a:p>
            <a:pPr algn="l" fontAlgn="auto">
              <a:lnSpc>
                <a:spcPct val="100000"/>
              </a:lnSpc>
              <a:buClrTx/>
              <a:buSzTx/>
              <a:buFontTx/>
            </a:pPr>
            <a:r>
              <a:rPr lang="en-US" altLang="zh-CN" sz="2000" b="1">
                <a:solidFill>
                  <a:schemeClr val="bg1">
                    <a:lumMod val="65000"/>
                  </a:schemeClr>
                </a:solidFill>
                <a:cs typeface="+mn-lt"/>
              </a:rPr>
              <a:t>skip meals and play through night</a:t>
            </a:r>
            <a:endParaRPr lang="en-US" altLang="zh-CN" sz="2000" b="1">
              <a:solidFill>
                <a:schemeClr val="bg1">
                  <a:lumMod val="65000"/>
                </a:schemeClr>
              </a:solidFill>
              <a:cs typeface="+mn-lt"/>
            </a:endParaRPr>
          </a:p>
        </p:txBody>
      </p:sp>
      <p:sp>
        <p:nvSpPr>
          <p:cNvPr id="21" name="文本框 20"/>
          <p:cNvSpPr txBox="1"/>
          <p:nvPr/>
        </p:nvSpPr>
        <p:spPr>
          <a:xfrm>
            <a:off x="3632835" y="3842385"/>
            <a:ext cx="2119630" cy="706755"/>
          </a:xfrm>
          <a:prstGeom prst="rect">
            <a:avLst/>
          </a:prstGeom>
          <a:noFill/>
        </p:spPr>
        <p:txBody>
          <a:bodyPr wrap="square" rtlCol="0">
            <a:spAutoFit/>
          </a:bodyPr>
          <a:p>
            <a:pPr algn="l" fontAlgn="auto">
              <a:lnSpc>
                <a:spcPct val="100000"/>
              </a:lnSpc>
              <a:buClrTx/>
              <a:buSzTx/>
              <a:buFontTx/>
            </a:pPr>
            <a:r>
              <a:rPr lang="en-US" altLang="zh-CN" sz="2000" b="1">
                <a:solidFill>
                  <a:schemeClr val="bg1">
                    <a:lumMod val="65000"/>
                  </a:schemeClr>
                </a:solidFill>
                <a:cs typeface="+mn-lt"/>
              </a:rPr>
              <a:t>became entirely addicted </a:t>
            </a:r>
            <a:endParaRPr lang="en-US" altLang="zh-CN" sz="2000" b="1">
              <a:solidFill>
                <a:schemeClr val="bg1">
                  <a:lumMod val="65000"/>
                </a:schemeClr>
              </a:solidFill>
              <a:cs typeface="+mn-lt"/>
            </a:endParaRPr>
          </a:p>
        </p:txBody>
      </p:sp>
      <p:sp>
        <p:nvSpPr>
          <p:cNvPr id="27" name="PA_任意多边形 5"/>
          <p:cNvSpPr>
            <a:spLocks noEditPoints="1" noChangeArrowheads="1"/>
          </p:cNvSpPr>
          <p:nvPr>
            <p:custDataLst>
              <p:tags r:id="rId3"/>
            </p:custDataLst>
          </p:nvPr>
        </p:nvSpPr>
        <p:spPr bwMode="auto">
          <a:xfrm>
            <a:off x="127635" y="40640"/>
            <a:ext cx="2563495" cy="589280"/>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tx1">
              <a:lumMod val="60000"/>
              <a:lumOff val="40000"/>
            </a:schemeClr>
          </a:solidFill>
          <a:ln>
            <a:noFill/>
          </a:ln>
        </p:spPr>
        <p:txBody>
          <a:bodyPr/>
          <a:p>
            <a:endParaRPr lang="zh-CN" altLang="en-US" sz="1600"/>
          </a:p>
        </p:txBody>
      </p:sp>
      <p:sp>
        <p:nvSpPr>
          <p:cNvPr id="28" name="文本框 27"/>
          <p:cNvSpPr txBox="1"/>
          <p:nvPr/>
        </p:nvSpPr>
        <p:spPr>
          <a:xfrm>
            <a:off x="378460" y="83185"/>
            <a:ext cx="2585085" cy="521970"/>
          </a:xfrm>
          <a:prstGeom prst="rect">
            <a:avLst/>
          </a:prstGeom>
          <a:noFill/>
        </p:spPr>
        <p:txBody>
          <a:bodyPr wrap="square" rtlCol="0">
            <a:spAutoFit/>
            <a:scene3d>
              <a:camera prst="orthographicFront"/>
              <a:lightRig rig="threePt" dir="t"/>
            </a:scene3d>
          </a:bodyPr>
          <a:p>
            <a:r>
              <a:rPr lang="en-US" altLang="zh-CN" sz="28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Experiences</a:t>
            </a:r>
            <a:endParaRPr lang="en-US" altLang="zh-CN" sz="28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 name="文本框 1"/>
          <p:cNvSpPr txBox="1"/>
          <p:nvPr/>
        </p:nvSpPr>
        <p:spPr>
          <a:xfrm>
            <a:off x="5828030" y="3842385"/>
            <a:ext cx="1604645" cy="381000"/>
          </a:xfrm>
          <a:prstGeom prst="rect">
            <a:avLst/>
          </a:prstGeom>
          <a:noFill/>
        </p:spPr>
        <p:txBody>
          <a:bodyPr wrap="square" rtlCol="0">
            <a:spAutoFit/>
          </a:bodyPr>
          <a:p>
            <a:pPr algn="l" fontAlgn="auto">
              <a:lnSpc>
                <a:spcPts val="2260"/>
              </a:lnSpc>
              <a:buClrTx/>
              <a:buSzTx/>
              <a:buFontTx/>
            </a:pPr>
            <a:r>
              <a:rPr lang="en-US" altLang="zh-CN" sz="2400" b="1">
                <a:solidFill>
                  <a:srgbClr val="000000"/>
                </a:solidFill>
                <a:cs typeface="+mn-lt"/>
              </a:rPr>
              <a:t>mentally</a:t>
            </a:r>
            <a:endParaRPr lang="en-US" altLang="zh-CN" sz="2800">
              <a:ln w="22225">
                <a:solidFill>
                  <a:srgbClr val="000000"/>
                </a:solidFill>
              </a:ln>
              <a:solidFill>
                <a:srgbClr val="1C5BFC"/>
              </a:solidFill>
              <a:latin typeface="Arial" panose="020B0604020202020204" pitchFamily="34" charset="0"/>
              <a:cs typeface="Arial" panose="020B0604020202020204" pitchFamily="34" charset="0"/>
            </a:endParaRPr>
          </a:p>
        </p:txBody>
      </p:sp>
      <p:sp>
        <p:nvSpPr>
          <p:cNvPr id="6" name="文本框 5"/>
          <p:cNvSpPr txBox="1"/>
          <p:nvPr/>
        </p:nvSpPr>
        <p:spPr>
          <a:xfrm>
            <a:off x="5752465" y="4857115"/>
            <a:ext cx="1756410" cy="381000"/>
          </a:xfrm>
          <a:prstGeom prst="rect">
            <a:avLst/>
          </a:prstGeom>
          <a:noFill/>
        </p:spPr>
        <p:txBody>
          <a:bodyPr wrap="square" rtlCol="0">
            <a:spAutoFit/>
          </a:bodyPr>
          <a:p>
            <a:pPr algn="l" fontAlgn="auto">
              <a:lnSpc>
                <a:spcPts val="2260"/>
              </a:lnSpc>
              <a:buClrTx/>
              <a:buSzTx/>
              <a:buFontTx/>
            </a:pPr>
            <a:r>
              <a:rPr lang="en-US" altLang="zh-CN" sz="2400" b="1">
                <a:solidFill>
                  <a:srgbClr val="000000"/>
                </a:solidFill>
                <a:cs typeface="+mn-lt"/>
              </a:rPr>
              <a:t>physically </a:t>
            </a:r>
            <a:endParaRPr lang="en-US" altLang="zh-CN" sz="2800">
              <a:ln w="22225">
                <a:solidFill>
                  <a:srgbClr val="000000"/>
                </a:solidFill>
              </a:ln>
              <a:solidFill>
                <a:srgbClr val="1C5BFC"/>
              </a:solidFill>
              <a:latin typeface="Arial" panose="020B0604020202020204" pitchFamily="34" charset="0"/>
              <a:cs typeface="Arial" panose="020B0604020202020204" pitchFamily="34" charset="0"/>
            </a:endParaRPr>
          </a:p>
        </p:txBody>
      </p:sp>
      <p:sp>
        <p:nvSpPr>
          <p:cNvPr id="14" name="文本框 13"/>
          <p:cNvSpPr txBox="1"/>
          <p:nvPr/>
        </p:nvSpPr>
        <p:spPr>
          <a:xfrm>
            <a:off x="5827395" y="3101975"/>
            <a:ext cx="1605280" cy="381000"/>
          </a:xfrm>
          <a:prstGeom prst="rect">
            <a:avLst/>
          </a:prstGeom>
          <a:noFill/>
        </p:spPr>
        <p:txBody>
          <a:bodyPr wrap="square" rtlCol="0">
            <a:spAutoFit/>
          </a:bodyPr>
          <a:p>
            <a:pPr lvl="0" algn="l">
              <a:lnSpc>
                <a:spcPts val="2260"/>
              </a:lnSpc>
              <a:buClrTx/>
              <a:buSzTx/>
              <a:buFontTx/>
            </a:pPr>
            <a:r>
              <a:rPr lang="en-US" altLang="zh-CN" sz="2400" b="1">
                <a:solidFill>
                  <a:srgbClr val="000000"/>
                </a:solidFill>
                <a:cs typeface="+mn-lt"/>
                <a:sym typeface="+mn-ea"/>
              </a:rPr>
              <a:t>socially</a:t>
            </a:r>
            <a:endParaRPr lang="en-US" altLang="zh-CN" sz="2400" b="1">
              <a:solidFill>
                <a:srgbClr val="000000"/>
              </a:solidFill>
              <a:cs typeface="+mn-lt"/>
              <a:sym typeface="+mn-ea"/>
            </a:endParaRPr>
          </a:p>
        </p:txBody>
      </p:sp>
      <p:sp>
        <p:nvSpPr>
          <p:cNvPr id="4" name="文本框 3"/>
          <p:cNvSpPr txBox="1"/>
          <p:nvPr/>
        </p:nvSpPr>
        <p:spPr>
          <a:xfrm>
            <a:off x="489585" y="5655310"/>
            <a:ext cx="2995295" cy="670560"/>
          </a:xfrm>
          <a:prstGeom prst="rect">
            <a:avLst/>
          </a:prstGeom>
          <a:noFill/>
        </p:spPr>
        <p:txBody>
          <a:bodyPr wrap="square" rtlCol="0">
            <a:spAutoFit/>
          </a:bodyPr>
          <a:p>
            <a:pPr algn="l" fontAlgn="auto">
              <a:lnSpc>
                <a:spcPts val="2260"/>
              </a:lnSpc>
              <a:buClrTx/>
              <a:buSzTx/>
              <a:buFontTx/>
            </a:pPr>
            <a:r>
              <a:rPr lang="en-US" altLang="zh-CN" sz="2400" b="1">
                <a:solidFill>
                  <a:srgbClr val="000000"/>
                </a:solidFill>
                <a:cs typeface="+mn-lt"/>
              </a:rPr>
              <a:t>playing games with friends in real life</a:t>
            </a:r>
            <a:endParaRPr lang="en-US" altLang="zh-CN" sz="2400" b="1">
              <a:solidFill>
                <a:srgbClr val="000000"/>
              </a:solidFill>
              <a:cs typeface="+mn-lt"/>
            </a:endParaRPr>
          </a:p>
        </p:txBody>
      </p:sp>
      <p:sp>
        <p:nvSpPr>
          <p:cNvPr id="15" name="文本框 14"/>
          <p:cNvSpPr txBox="1"/>
          <p:nvPr/>
        </p:nvSpPr>
        <p:spPr>
          <a:xfrm>
            <a:off x="3460750" y="5505450"/>
            <a:ext cx="2653665" cy="960755"/>
          </a:xfrm>
          <a:prstGeom prst="rect">
            <a:avLst/>
          </a:prstGeom>
          <a:noFill/>
        </p:spPr>
        <p:txBody>
          <a:bodyPr wrap="square" rtlCol="0">
            <a:spAutoFit/>
          </a:bodyPr>
          <a:p>
            <a:pPr algn="l" fontAlgn="auto">
              <a:lnSpc>
                <a:spcPts val="2260"/>
              </a:lnSpc>
              <a:buClrTx/>
              <a:buSzTx/>
              <a:buFontTx/>
            </a:pPr>
            <a:r>
              <a:rPr lang="en-US" altLang="zh-CN" sz="2400" b="1">
                <a:solidFill>
                  <a:srgbClr val="000000"/>
                </a:solidFill>
                <a:cs typeface="+mn-lt"/>
              </a:rPr>
              <a:t>determined to find an alternative</a:t>
            </a:r>
            <a:endParaRPr lang="en-US" altLang="zh-CN" sz="2400" b="1">
              <a:solidFill>
                <a:srgbClr val="000000"/>
              </a:solidFill>
              <a:cs typeface="+mn-lt"/>
            </a:endParaRPr>
          </a:p>
        </p:txBody>
      </p:sp>
      <p:sp>
        <p:nvSpPr>
          <p:cNvPr id="16" name="文本框 15"/>
          <p:cNvSpPr txBox="1"/>
          <p:nvPr/>
        </p:nvSpPr>
        <p:spPr>
          <a:xfrm>
            <a:off x="7307580" y="926465"/>
            <a:ext cx="1496695" cy="460375"/>
          </a:xfrm>
          <a:prstGeom prst="rect">
            <a:avLst/>
          </a:prstGeom>
          <a:noFill/>
        </p:spPr>
        <p:txBody>
          <a:bodyPr wrap="square" rtlCol="0">
            <a:spAutoFit/>
          </a:bodyPr>
          <a:p>
            <a:pPr algn="ctr"/>
            <a:r>
              <a:rPr lang="en-US" altLang="zh-CN" sz="2400" b="1">
                <a:solidFill>
                  <a:schemeClr val="bg1"/>
                </a:solidFill>
              </a:rPr>
              <a:t>Change</a:t>
            </a:r>
            <a:endParaRPr lang="en-US" altLang="zh-CN" sz="2400" b="1">
              <a:solidFill>
                <a:schemeClr val="bg1"/>
              </a:solidFill>
            </a:endParaRPr>
          </a:p>
        </p:txBody>
      </p:sp>
      <p:sp>
        <p:nvSpPr>
          <p:cNvPr id="22" name="文本框 21"/>
          <p:cNvSpPr txBox="1"/>
          <p:nvPr/>
        </p:nvSpPr>
        <p:spPr>
          <a:xfrm>
            <a:off x="7307580" y="3461385"/>
            <a:ext cx="1496695" cy="381000"/>
          </a:xfrm>
          <a:prstGeom prst="rect">
            <a:avLst/>
          </a:prstGeom>
          <a:noFill/>
        </p:spPr>
        <p:txBody>
          <a:bodyPr wrap="square" rtlCol="0">
            <a:spAutoFit/>
          </a:bodyPr>
          <a:p>
            <a:pPr algn="l" fontAlgn="auto">
              <a:lnSpc>
                <a:spcPts val="2260"/>
              </a:lnSpc>
              <a:buClrTx/>
              <a:buSzTx/>
              <a:buFontTx/>
            </a:pPr>
            <a:r>
              <a:rPr lang="en-US" altLang="zh-CN" sz="2400" b="1">
                <a:solidFill>
                  <a:srgbClr val="000000"/>
                </a:solidFill>
                <a:cs typeface="+mn-lt"/>
              </a:rPr>
              <a:t>stronger</a:t>
            </a:r>
            <a:endParaRPr lang="en-US" altLang="zh-CN" sz="2800">
              <a:ln w="22225">
                <a:solidFill>
                  <a:srgbClr val="000000"/>
                </a:solidFill>
              </a:ln>
              <a:solidFill>
                <a:srgbClr val="1C5BFC"/>
              </a:solidFill>
              <a:latin typeface="Arial" panose="020B0604020202020204" pitchFamily="34" charset="0"/>
              <a:cs typeface="Arial" panose="020B0604020202020204" pitchFamily="34" charset="0"/>
            </a:endParaRPr>
          </a:p>
        </p:txBody>
      </p:sp>
      <p:cxnSp>
        <p:nvCxnSpPr>
          <p:cNvPr id="29" name="直接箭头连接符 28"/>
          <p:cNvCxnSpPr/>
          <p:nvPr/>
        </p:nvCxnSpPr>
        <p:spPr>
          <a:xfrm flipV="1">
            <a:off x="6772275" y="3796030"/>
            <a:ext cx="736600" cy="1061085"/>
          </a:xfrm>
          <a:prstGeom prst="straightConnector1">
            <a:avLst/>
          </a:prstGeom>
          <a:ln w="57150">
            <a:solidFill>
              <a:srgbClr val="E6733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7133590" y="3736975"/>
            <a:ext cx="321310" cy="295910"/>
          </a:xfrm>
          <a:prstGeom prst="straightConnector1">
            <a:avLst/>
          </a:prstGeom>
          <a:ln w="57150">
            <a:solidFill>
              <a:srgbClr val="E6733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761480" y="3406775"/>
            <a:ext cx="671195" cy="259715"/>
          </a:xfrm>
          <a:prstGeom prst="straightConnector1">
            <a:avLst/>
          </a:prstGeom>
          <a:ln w="57150">
            <a:solidFill>
              <a:srgbClr val="E6733C"/>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6" grpId="1"/>
      <p:bldP spid="14" grpId="1"/>
      <p:bldP spid="16" grpId="0"/>
      <p:bldP spid="16" grpId="1"/>
      <p:bldP spid="22" grpId="0"/>
      <p:bldP spid="22" grpId="1"/>
      <p:bldP spid="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220515164717"/>
          <p:cNvPicPr>
            <a:picLocks noChangeAspect="1"/>
          </p:cNvPicPr>
          <p:nvPr/>
        </p:nvPicPr>
        <p:blipFill>
          <a:blip r:embed="rId1"/>
          <a:srcRect l="8691" t="83484" r="9722" b="4988"/>
          <a:stretch>
            <a:fillRect/>
          </a:stretch>
        </p:blipFill>
        <p:spPr>
          <a:xfrm>
            <a:off x="5715" y="786765"/>
            <a:ext cx="9228455" cy="2145030"/>
          </a:xfrm>
          <a:prstGeom prst="rect">
            <a:avLst/>
          </a:prstGeom>
        </p:spPr>
      </p:pic>
      <p:sp>
        <p:nvSpPr>
          <p:cNvPr id="21" name="文本框 20"/>
          <p:cNvSpPr txBox="1"/>
          <p:nvPr/>
        </p:nvSpPr>
        <p:spPr>
          <a:xfrm>
            <a:off x="153035" y="2755265"/>
            <a:ext cx="8829675" cy="521970"/>
          </a:xfrm>
          <a:prstGeom prst="rect">
            <a:avLst/>
          </a:prstGeom>
          <a:noFill/>
        </p:spPr>
        <p:txBody>
          <a:bodyPr wrap="square" rtlCol="0">
            <a:spAutoFit/>
          </a:bodyPr>
          <a:p>
            <a:r>
              <a:rPr lang="en-US" altLang="zh-CN" sz="2800" b="1" dirty="0">
                <a:solidFill>
                  <a:srgbClr val="050702"/>
                </a:solidFill>
                <a:effectLst>
                  <a:outerShdw blurRad="38100" dist="38100" dir="2700000" algn="tl">
                    <a:srgbClr val="000000">
                      <a:alpha val="43137"/>
                    </a:srgbClr>
                  </a:outerShdw>
                </a:effectLst>
                <a:latin typeface="+mn-lt"/>
                <a:cs typeface="+mn-lt"/>
              </a:rPr>
              <a:t>By kicking the addiction, he has learnt...</a:t>
            </a:r>
            <a:endParaRPr lang="en-US" altLang="zh-CN" sz="2800" b="1" dirty="0">
              <a:solidFill>
                <a:srgbClr val="050702"/>
              </a:solidFill>
              <a:effectLst>
                <a:outerShdw blurRad="38100" dist="38100" dir="2700000" algn="tl">
                  <a:srgbClr val="000000">
                    <a:alpha val="43137"/>
                  </a:srgbClr>
                </a:outerShdw>
              </a:effectLst>
              <a:latin typeface="+mn-lt"/>
              <a:cs typeface="+mn-lt"/>
            </a:endParaRPr>
          </a:p>
        </p:txBody>
      </p:sp>
      <p:sp>
        <p:nvSpPr>
          <p:cNvPr id="24" name="矩形 23"/>
          <p:cNvSpPr/>
          <p:nvPr/>
        </p:nvSpPr>
        <p:spPr>
          <a:xfrm>
            <a:off x="1089025" y="1575435"/>
            <a:ext cx="921385" cy="397510"/>
          </a:xfrm>
          <a:prstGeom prst="rect">
            <a:avLst/>
          </a:prstGeom>
          <a:solidFill>
            <a:srgbClr val="E6733C">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a:off x="67310" y="1189990"/>
            <a:ext cx="887730" cy="397510"/>
          </a:xfrm>
          <a:prstGeom prst="rect">
            <a:avLst/>
          </a:prstGeom>
          <a:solidFill>
            <a:srgbClr val="E6733C">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nvSpPr>
        <p:spPr>
          <a:xfrm>
            <a:off x="4920615" y="1235710"/>
            <a:ext cx="921385" cy="397510"/>
          </a:xfrm>
          <a:prstGeom prst="rect">
            <a:avLst/>
          </a:prstGeom>
          <a:solidFill>
            <a:srgbClr val="E6733C">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8" name="组合 37"/>
          <p:cNvGrpSpPr/>
          <p:nvPr/>
        </p:nvGrpSpPr>
        <p:grpSpPr>
          <a:xfrm>
            <a:off x="1508125" y="286385"/>
            <a:ext cx="6791960" cy="1803400"/>
            <a:chOff x="3445" y="1147"/>
            <a:chExt cx="12652" cy="4125"/>
          </a:xfrm>
          <a:solidFill>
            <a:srgbClr val="FFC000">
              <a:alpha val="57000"/>
            </a:srgbClr>
          </a:solidFill>
        </p:grpSpPr>
        <p:sp>
          <p:nvSpPr>
            <p:cNvPr id="100" name="文本框 99"/>
            <p:cNvSpPr txBox="1"/>
            <p:nvPr/>
          </p:nvSpPr>
          <p:spPr>
            <a:xfrm>
              <a:off x="4721" y="2291"/>
              <a:ext cx="10199" cy="2180"/>
            </a:xfrm>
            <a:prstGeom prst="rect">
              <a:avLst/>
            </a:prstGeom>
            <a:solidFill>
              <a:srgbClr val="FFC000">
                <a:alpha val="96000"/>
              </a:srgbClr>
            </a:solidFill>
            <a:ln w="9525">
              <a:noFill/>
            </a:ln>
          </p:spPr>
          <p:txBody>
            <a:bodyPr wrap="square">
              <a:spAutoFit/>
            </a:bodyPr>
            <a:p>
              <a:pPr indent="0"/>
              <a:r>
                <a:rPr lang="en-US" sz="2800" b="1" i="1">
                  <a:solidFill>
                    <a:srgbClr val="333333"/>
                  </a:solidFill>
                  <a:latin typeface="Calibri" panose="020F0502020204030204" charset="0"/>
                  <a:ea typeface="Microsoft YaHei UI" panose="020B0503020204020204" charset="-122"/>
                  <a:cs typeface="Calibri" panose="020F0502020204030204" charset="0"/>
                </a:rPr>
                <a:t>We can spoil good things by doing them too much.</a:t>
              </a:r>
              <a:endParaRPr lang="en-US" altLang="en-US" sz="2800" b="1" i="1">
                <a:solidFill>
                  <a:srgbClr val="333333"/>
                </a:solidFill>
                <a:latin typeface="Calibri" panose="020F0502020204030204" charset="0"/>
                <a:ea typeface="Microsoft YaHei UI" panose="020B0503020204020204" charset="-122"/>
                <a:cs typeface="Calibri" panose="020F0502020204030204" charset="0"/>
              </a:endParaRPr>
            </a:p>
          </p:txBody>
        </p:sp>
        <p:grpSp>
          <p:nvGrpSpPr>
            <p:cNvPr id="12" name="图形 5"/>
            <p:cNvGrpSpPr/>
            <p:nvPr/>
          </p:nvGrpSpPr>
          <p:grpSpPr>
            <a:xfrm rot="0">
              <a:off x="3466" y="1147"/>
              <a:ext cx="12631" cy="3808"/>
              <a:chOff x="4503110" y="2066230"/>
              <a:chExt cx="3012863" cy="2659161"/>
            </a:xfrm>
            <a:grpFill/>
          </p:grpSpPr>
          <p:sp>
            <p:nvSpPr>
              <p:cNvPr id="7" name="任意多边形: 形状 2"/>
              <p:cNvSpPr/>
              <p:nvPr/>
            </p:nvSpPr>
            <p:spPr>
              <a:xfrm>
                <a:off x="4854892" y="2231112"/>
                <a:ext cx="1605915" cy="520659"/>
              </a:xfrm>
              <a:custGeom>
                <a:avLst/>
                <a:gdLst>
                  <a:gd name="connsiteX0" fmla="*/ 0 w 1605915"/>
                  <a:gd name="connsiteY0" fmla="*/ 520660 h 520659"/>
                  <a:gd name="connsiteX1" fmla="*/ 63818 w 1605915"/>
                  <a:gd name="connsiteY1" fmla="*/ 428267 h 520659"/>
                  <a:gd name="connsiteX2" fmla="*/ 138113 w 1605915"/>
                  <a:gd name="connsiteY2" fmla="*/ 343495 h 520659"/>
                  <a:gd name="connsiteX3" fmla="*/ 311468 w 1605915"/>
                  <a:gd name="connsiteY3" fmla="*/ 196810 h 520659"/>
                  <a:gd name="connsiteX4" fmla="*/ 511493 w 1605915"/>
                  <a:gd name="connsiteY4" fmla="*/ 86320 h 520659"/>
                  <a:gd name="connsiteX5" fmla="*/ 730568 w 1605915"/>
                  <a:gd name="connsiteY5" fmla="*/ 19645 h 520659"/>
                  <a:gd name="connsiteX6" fmla="*/ 959167 w 1605915"/>
                  <a:gd name="connsiteY6" fmla="*/ 595 h 520659"/>
                  <a:gd name="connsiteX7" fmla="*/ 987742 w 1605915"/>
                  <a:gd name="connsiteY7" fmla="*/ 1547 h 520659"/>
                  <a:gd name="connsiteX8" fmla="*/ 1016317 w 1605915"/>
                  <a:gd name="connsiteY8" fmla="*/ 3452 h 520659"/>
                  <a:gd name="connsiteX9" fmla="*/ 1073467 w 1605915"/>
                  <a:gd name="connsiteY9" fmla="*/ 8215 h 520659"/>
                  <a:gd name="connsiteX10" fmla="*/ 1185863 w 1605915"/>
                  <a:gd name="connsiteY10" fmla="*/ 27265 h 520659"/>
                  <a:gd name="connsiteX11" fmla="*/ 1605915 w 1605915"/>
                  <a:gd name="connsiteY11" fmla="*/ 190142 h 520659"/>
                  <a:gd name="connsiteX12" fmla="*/ 1177290 w 1605915"/>
                  <a:gd name="connsiteY12" fmla="*/ 71080 h 520659"/>
                  <a:gd name="connsiteX13" fmla="*/ 1122998 w 1605915"/>
                  <a:gd name="connsiteY13" fmla="*/ 63460 h 520659"/>
                  <a:gd name="connsiteX14" fmla="*/ 1068705 w 1605915"/>
                  <a:gd name="connsiteY14" fmla="*/ 57745 h 520659"/>
                  <a:gd name="connsiteX15" fmla="*/ 1013460 w 1605915"/>
                  <a:gd name="connsiteY15" fmla="*/ 54887 h 520659"/>
                  <a:gd name="connsiteX16" fmla="*/ 985837 w 1605915"/>
                  <a:gd name="connsiteY16" fmla="*/ 53935 h 520659"/>
                  <a:gd name="connsiteX17" fmla="*/ 958215 w 1605915"/>
                  <a:gd name="connsiteY17" fmla="*/ 54887 h 520659"/>
                  <a:gd name="connsiteX18" fmla="*/ 903923 w 1605915"/>
                  <a:gd name="connsiteY18" fmla="*/ 55840 h 520659"/>
                  <a:gd name="connsiteX19" fmla="*/ 849630 w 1605915"/>
                  <a:gd name="connsiteY19" fmla="*/ 59650 h 520659"/>
                  <a:gd name="connsiteX20" fmla="*/ 822008 w 1605915"/>
                  <a:gd name="connsiteY20" fmla="*/ 62507 h 520659"/>
                  <a:gd name="connsiteX21" fmla="*/ 795337 w 1605915"/>
                  <a:gd name="connsiteY21" fmla="*/ 66317 h 520659"/>
                  <a:gd name="connsiteX22" fmla="*/ 768668 w 1605915"/>
                  <a:gd name="connsiteY22" fmla="*/ 70127 h 520659"/>
                  <a:gd name="connsiteX23" fmla="*/ 741998 w 1605915"/>
                  <a:gd name="connsiteY23" fmla="*/ 75842 h 520659"/>
                  <a:gd name="connsiteX24" fmla="*/ 532448 w 1605915"/>
                  <a:gd name="connsiteY24" fmla="*/ 135850 h 520659"/>
                  <a:gd name="connsiteX25" fmla="*/ 336233 w 1605915"/>
                  <a:gd name="connsiteY25" fmla="*/ 233005 h 520659"/>
                  <a:gd name="connsiteX26" fmla="*/ 157163 w 1605915"/>
                  <a:gd name="connsiteY26" fmla="*/ 362545 h 520659"/>
                  <a:gd name="connsiteX27" fmla="*/ 75247 w 1605915"/>
                  <a:gd name="connsiteY27" fmla="*/ 437792 h 520659"/>
                  <a:gd name="connsiteX28" fmla="*/ 36195 w 1605915"/>
                  <a:gd name="connsiteY28" fmla="*/ 477797 h 520659"/>
                  <a:gd name="connsiteX29" fmla="*/ 0 w 1605915"/>
                  <a:gd name="connsiteY29" fmla="*/ 520660 h 52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05915" h="520659">
                    <a:moveTo>
                      <a:pt x="0" y="520660"/>
                    </a:moveTo>
                    <a:cubicBezTo>
                      <a:pt x="19050" y="488275"/>
                      <a:pt x="40957" y="457795"/>
                      <a:pt x="63818" y="428267"/>
                    </a:cubicBezTo>
                    <a:cubicBezTo>
                      <a:pt x="87630" y="398740"/>
                      <a:pt x="112395" y="370165"/>
                      <a:pt x="138113" y="343495"/>
                    </a:cubicBezTo>
                    <a:cubicBezTo>
                      <a:pt x="190500" y="289202"/>
                      <a:pt x="248603" y="239672"/>
                      <a:pt x="311468" y="196810"/>
                    </a:cubicBezTo>
                    <a:cubicBezTo>
                      <a:pt x="374333" y="152995"/>
                      <a:pt x="441008" y="116800"/>
                      <a:pt x="511493" y="86320"/>
                    </a:cubicBezTo>
                    <a:cubicBezTo>
                      <a:pt x="581978" y="55840"/>
                      <a:pt x="656273" y="34885"/>
                      <a:pt x="730568" y="19645"/>
                    </a:cubicBezTo>
                    <a:cubicBezTo>
                      <a:pt x="805815" y="5357"/>
                      <a:pt x="882967" y="-2263"/>
                      <a:pt x="959167" y="595"/>
                    </a:cubicBezTo>
                    <a:cubicBezTo>
                      <a:pt x="968692" y="595"/>
                      <a:pt x="978217" y="595"/>
                      <a:pt x="987742" y="1547"/>
                    </a:cubicBezTo>
                    <a:lnTo>
                      <a:pt x="1016317" y="3452"/>
                    </a:lnTo>
                    <a:cubicBezTo>
                      <a:pt x="1035367" y="5357"/>
                      <a:pt x="1054417" y="6310"/>
                      <a:pt x="1073467" y="8215"/>
                    </a:cubicBezTo>
                    <a:cubicBezTo>
                      <a:pt x="1111567" y="13930"/>
                      <a:pt x="1148715" y="17740"/>
                      <a:pt x="1185863" y="27265"/>
                    </a:cubicBezTo>
                    <a:cubicBezTo>
                      <a:pt x="1334453" y="58697"/>
                      <a:pt x="1476375" y="114895"/>
                      <a:pt x="1605915" y="190142"/>
                    </a:cubicBezTo>
                    <a:cubicBezTo>
                      <a:pt x="1465898" y="136802"/>
                      <a:pt x="1323023" y="93940"/>
                      <a:pt x="1177290" y="71080"/>
                    </a:cubicBezTo>
                    <a:cubicBezTo>
                      <a:pt x="1159192" y="68222"/>
                      <a:pt x="1141095" y="65365"/>
                      <a:pt x="1122998" y="63460"/>
                    </a:cubicBezTo>
                    <a:lnTo>
                      <a:pt x="1068705" y="57745"/>
                    </a:lnTo>
                    <a:cubicBezTo>
                      <a:pt x="1050608" y="55840"/>
                      <a:pt x="1032510" y="55840"/>
                      <a:pt x="1013460" y="54887"/>
                    </a:cubicBezTo>
                    <a:lnTo>
                      <a:pt x="985837" y="53935"/>
                    </a:lnTo>
                    <a:cubicBezTo>
                      <a:pt x="976312" y="53935"/>
                      <a:pt x="967740" y="53935"/>
                      <a:pt x="958215" y="54887"/>
                    </a:cubicBezTo>
                    <a:cubicBezTo>
                      <a:pt x="940117" y="55840"/>
                      <a:pt x="922020" y="54887"/>
                      <a:pt x="903923" y="55840"/>
                    </a:cubicBezTo>
                    <a:lnTo>
                      <a:pt x="849630" y="59650"/>
                    </a:lnTo>
                    <a:cubicBezTo>
                      <a:pt x="840105" y="59650"/>
                      <a:pt x="831533" y="61555"/>
                      <a:pt x="822008" y="62507"/>
                    </a:cubicBezTo>
                    <a:lnTo>
                      <a:pt x="795337" y="66317"/>
                    </a:lnTo>
                    <a:lnTo>
                      <a:pt x="768668" y="70127"/>
                    </a:lnTo>
                    <a:lnTo>
                      <a:pt x="741998" y="75842"/>
                    </a:lnTo>
                    <a:cubicBezTo>
                      <a:pt x="670560" y="89177"/>
                      <a:pt x="600075" y="109180"/>
                      <a:pt x="532448" y="135850"/>
                    </a:cubicBezTo>
                    <a:cubicBezTo>
                      <a:pt x="463868" y="162520"/>
                      <a:pt x="399097" y="195857"/>
                      <a:pt x="336233" y="233005"/>
                    </a:cubicBezTo>
                    <a:cubicBezTo>
                      <a:pt x="273368" y="271105"/>
                      <a:pt x="213360" y="313967"/>
                      <a:pt x="157163" y="362545"/>
                    </a:cubicBezTo>
                    <a:cubicBezTo>
                      <a:pt x="128588" y="386357"/>
                      <a:pt x="101918" y="412075"/>
                      <a:pt x="75247" y="437792"/>
                    </a:cubicBezTo>
                    <a:cubicBezTo>
                      <a:pt x="61913" y="451127"/>
                      <a:pt x="49530" y="464462"/>
                      <a:pt x="36195" y="477797"/>
                    </a:cubicBezTo>
                    <a:cubicBezTo>
                      <a:pt x="23813" y="492085"/>
                      <a:pt x="11430" y="506372"/>
                      <a:pt x="0" y="52066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3"/>
              <p:cNvSpPr/>
              <p:nvPr/>
            </p:nvSpPr>
            <p:spPr>
              <a:xfrm rot="720000">
                <a:off x="6420885" y="2539240"/>
                <a:ext cx="1095088" cy="451819"/>
              </a:xfrm>
              <a:custGeom>
                <a:avLst/>
                <a:gdLst>
                  <a:gd name="connsiteX0" fmla="*/ 0 w 1127849"/>
                  <a:gd name="connsiteY0" fmla="*/ 80284 h 614636"/>
                  <a:gd name="connsiteX1" fmla="*/ 176213 w 1127849"/>
                  <a:gd name="connsiteY1" fmla="*/ 28849 h 614636"/>
                  <a:gd name="connsiteX2" fmla="*/ 359092 w 1127849"/>
                  <a:gd name="connsiteY2" fmla="*/ 3131 h 614636"/>
                  <a:gd name="connsiteX3" fmla="*/ 544830 w 1127849"/>
                  <a:gd name="connsiteY3" fmla="*/ 4084 h 614636"/>
                  <a:gd name="connsiteX4" fmla="*/ 728663 w 1127849"/>
                  <a:gd name="connsiteY4" fmla="*/ 40279 h 614636"/>
                  <a:gd name="connsiteX5" fmla="*/ 899160 w 1127849"/>
                  <a:gd name="connsiteY5" fmla="*/ 124099 h 614636"/>
                  <a:gd name="connsiteX6" fmla="*/ 971550 w 1127849"/>
                  <a:gd name="connsiteY6" fmla="*/ 186011 h 614636"/>
                  <a:gd name="connsiteX7" fmla="*/ 1031557 w 1127849"/>
                  <a:gd name="connsiteY7" fmla="*/ 260306 h 614636"/>
                  <a:gd name="connsiteX8" fmla="*/ 1076325 w 1127849"/>
                  <a:gd name="connsiteY8" fmla="*/ 343174 h 614636"/>
                  <a:gd name="connsiteX9" fmla="*/ 1106805 w 1127849"/>
                  <a:gd name="connsiteY9" fmla="*/ 431756 h 614636"/>
                  <a:gd name="connsiteX10" fmla="*/ 1127760 w 1127849"/>
                  <a:gd name="connsiteY10" fmla="*/ 614636 h 614636"/>
                  <a:gd name="connsiteX11" fmla="*/ 1080135 w 1127849"/>
                  <a:gd name="connsiteY11" fmla="*/ 440329 h 614636"/>
                  <a:gd name="connsiteX12" fmla="*/ 995363 w 1127849"/>
                  <a:gd name="connsiteY12" fmla="*/ 286024 h 614636"/>
                  <a:gd name="connsiteX13" fmla="*/ 868680 w 1127849"/>
                  <a:gd name="connsiteY13" fmla="*/ 168866 h 614636"/>
                  <a:gd name="connsiteX14" fmla="*/ 792480 w 1127849"/>
                  <a:gd name="connsiteY14" fmla="*/ 126956 h 614636"/>
                  <a:gd name="connsiteX15" fmla="*/ 711517 w 1127849"/>
                  <a:gd name="connsiteY15" fmla="*/ 95524 h 614636"/>
                  <a:gd name="connsiteX16" fmla="*/ 539115 w 1127849"/>
                  <a:gd name="connsiteY16" fmla="*/ 58376 h 614636"/>
                  <a:gd name="connsiteX17" fmla="*/ 360997 w 1127849"/>
                  <a:gd name="connsiteY17" fmla="*/ 47899 h 614636"/>
                  <a:gd name="connsiteX18" fmla="*/ 180975 w 1127849"/>
                  <a:gd name="connsiteY18" fmla="*/ 57424 h 614636"/>
                  <a:gd name="connsiteX19" fmla="*/ 0 w 1127849"/>
                  <a:gd name="connsiteY19" fmla="*/ 80284 h 61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7849" h="614636">
                    <a:moveTo>
                      <a:pt x="0" y="80284"/>
                    </a:moveTo>
                    <a:cubicBezTo>
                      <a:pt x="57150" y="58376"/>
                      <a:pt x="116205" y="42184"/>
                      <a:pt x="176213" y="28849"/>
                    </a:cubicBezTo>
                    <a:cubicBezTo>
                      <a:pt x="236220" y="16466"/>
                      <a:pt x="297180" y="6941"/>
                      <a:pt x="359092" y="3131"/>
                    </a:cubicBezTo>
                    <a:cubicBezTo>
                      <a:pt x="421005" y="-1631"/>
                      <a:pt x="482917" y="-679"/>
                      <a:pt x="544830" y="4084"/>
                    </a:cubicBezTo>
                    <a:cubicBezTo>
                      <a:pt x="606742" y="9799"/>
                      <a:pt x="668655" y="22181"/>
                      <a:pt x="728663" y="40279"/>
                    </a:cubicBezTo>
                    <a:cubicBezTo>
                      <a:pt x="788670" y="59329"/>
                      <a:pt x="846772" y="86951"/>
                      <a:pt x="899160" y="124099"/>
                    </a:cubicBezTo>
                    <a:cubicBezTo>
                      <a:pt x="924878" y="142196"/>
                      <a:pt x="949642" y="163151"/>
                      <a:pt x="971550" y="186011"/>
                    </a:cubicBezTo>
                    <a:cubicBezTo>
                      <a:pt x="994410" y="208871"/>
                      <a:pt x="1014413" y="233636"/>
                      <a:pt x="1031557" y="260306"/>
                    </a:cubicBezTo>
                    <a:cubicBezTo>
                      <a:pt x="1048703" y="286976"/>
                      <a:pt x="1063942" y="314599"/>
                      <a:pt x="1076325" y="343174"/>
                    </a:cubicBezTo>
                    <a:cubicBezTo>
                      <a:pt x="1088707" y="371749"/>
                      <a:pt x="1098232" y="402229"/>
                      <a:pt x="1106805" y="431756"/>
                    </a:cubicBezTo>
                    <a:cubicBezTo>
                      <a:pt x="1122045" y="491764"/>
                      <a:pt x="1128713" y="553676"/>
                      <a:pt x="1127760" y="614636"/>
                    </a:cubicBezTo>
                    <a:cubicBezTo>
                      <a:pt x="1116330" y="554629"/>
                      <a:pt x="1101090" y="495574"/>
                      <a:pt x="1080135" y="440329"/>
                    </a:cubicBezTo>
                    <a:cubicBezTo>
                      <a:pt x="1058228" y="385084"/>
                      <a:pt x="1030605" y="332696"/>
                      <a:pt x="995363" y="286024"/>
                    </a:cubicBezTo>
                    <a:cubicBezTo>
                      <a:pt x="959167" y="240304"/>
                      <a:pt x="917257" y="199346"/>
                      <a:pt x="868680" y="168866"/>
                    </a:cubicBezTo>
                    <a:cubicBezTo>
                      <a:pt x="844867" y="152674"/>
                      <a:pt x="819150" y="138386"/>
                      <a:pt x="792480" y="126956"/>
                    </a:cubicBezTo>
                    <a:cubicBezTo>
                      <a:pt x="765810" y="114574"/>
                      <a:pt x="739140" y="104096"/>
                      <a:pt x="711517" y="95524"/>
                    </a:cubicBezTo>
                    <a:cubicBezTo>
                      <a:pt x="656272" y="77426"/>
                      <a:pt x="598170" y="65044"/>
                      <a:pt x="539115" y="58376"/>
                    </a:cubicBezTo>
                    <a:cubicBezTo>
                      <a:pt x="480060" y="50756"/>
                      <a:pt x="421005" y="48851"/>
                      <a:pt x="360997" y="47899"/>
                    </a:cubicBezTo>
                    <a:cubicBezTo>
                      <a:pt x="300990" y="47899"/>
                      <a:pt x="240982" y="50756"/>
                      <a:pt x="180975" y="57424"/>
                    </a:cubicBezTo>
                    <a:cubicBezTo>
                      <a:pt x="120015" y="62186"/>
                      <a:pt x="60007" y="70759"/>
                      <a:pt x="0" y="80284"/>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4"/>
              <p:cNvSpPr/>
              <p:nvPr/>
            </p:nvSpPr>
            <p:spPr>
              <a:xfrm>
                <a:off x="7105703" y="2945667"/>
                <a:ext cx="405500" cy="1297495"/>
              </a:xfrm>
              <a:custGeom>
                <a:avLst/>
                <a:gdLst>
                  <a:gd name="connsiteX0" fmla="*/ 387668 w 644483"/>
                  <a:gd name="connsiteY0" fmla="*/ 0 h 1297304"/>
                  <a:gd name="connsiteX1" fmla="*/ 504825 w 644483"/>
                  <a:gd name="connsiteY1" fmla="*/ 174307 h 1297304"/>
                  <a:gd name="connsiteX2" fmla="*/ 591503 w 644483"/>
                  <a:gd name="connsiteY2" fmla="*/ 366713 h 1297304"/>
                  <a:gd name="connsiteX3" fmla="*/ 640080 w 644483"/>
                  <a:gd name="connsiteY3" fmla="*/ 574358 h 1297304"/>
                  <a:gd name="connsiteX4" fmla="*/ 631507 w 644483"/>
                  <a:gd name="connsiteY4" fmla="*/ 790575 h 1297304"/>
                  <a:gd name="connsiteX5" fmla="*/ 598170 w 644483"/>
                  <a:gd name="connsiteY5" fmla="*/ 895350 h 1297304"/>
                  <a:gd name="connsiteX6" fmla="*/ 544830 w 644483"/>
                  <a:gd name="connsiteY6" fmla="*/ 991552 h 1297304"/>
                  <a:gd name="connsiteX7" fmla="*/ 474345 w 644483"/>
                  <a:gd name="connsiteY7" fmla="*/ 1074420 h 1297304"/>
                  <a:gd name="connsiteX8" fmla="*/ 454343 w 644483"/>
                  <a:gd name="connsiteY8" fmla="*/ 1093470 h 1297304"/>
                  <a:gd name="connsiteX9" fmla="*/ 434340 w 644483"/>
                  <a:gd name="connsiteY9" fmla="*/ 1111568 h 1297304"/>
                  <a:gd name="connsiteX10" fmla="*/ 391478 w 644483"/>
                  <a:gd name="connsiteY10" fmla="*/ 1143952 h 1297304"/>
                  <a:gd name="connsiteX11" fmla="*/ 202882 w 644483"/>
                  <a:gd name="connsiteY11" fmla="*/ 1242060 h 1297304"/>
                  <a:gd name="connsiteX12" fmla="*/ 0 w 644483"/>
                  <a:gd name="connsiteY12" fmla="*/ 1297305 h 1297304"/>
                  <a:gd name="connsiteX13" fmla="*/ 191453 w 644483"/>
                  <a:gd name="connsiteY13" fmla="*/ 1216343 h 1297304"/>
                  <a:gd name="connsiteX14" fmla="*/ 237172 w 644483"/>
                  <a:gd name="connsiteY14" fmla="*/ 1192530 h 1297304"/>
                  <a:gd name="connsiteX15" fmla="*/ 260032 w 644483"/>
                  <a:gd name="connsiteY15" fmla="*/ 1180148 h 1297304"/>
                  <a:gd name="connsiteX16" fmla="*/ 281940 w 644483"/>
                  <a:gd name="connsiteY16" fmla="*/ 1166813 h 1297304"/>
                  <a:gd name="connsiteX17" fmla="*/ 303847 w 644483"/>
                  <a:gd name="connsiteY17" fmla="*/ 1152525 h 1297304"/>
                  <a:gd name="connsiteX18" fmla="*/ 324803 w 644483"/>
                  <a:gd name="connsiteY18" fmla="*/ 1138238 h 1297304"/>
                  <a:gd name="connsiteX19" fmla="*/ 365760 w 644483"/>
                  <a:gd name="connsiteY19" fmla="*/ 1107758 h 1297304"/>
                  <a:gd name="connsiteX20" fmla="*/ 440055 w 644483"/>
                  <a:gd name="connsiteY20" fmla="*/ 1039177 h 1297304"/>
                  <a:gd name="connsiteX21" fmla="*/ 501015 w 644483"/>
                  <a:gd name="connsiteY21" fmla="*/ 961072 h 1297304"/>
                  <a:gd name="connsiteX22" fmla="*/ 576263 w 644483"/>
                  <a:gd name="connsiteY22" fmla="*/ 779145 h 1297304"/>
                  <a:gd name="connsiteX23" fmla="*/ 586740 w 644483"/>
                  <a:gd name="connsiteY23" fmla="*/ 580072 h 1297304"/>
                  <a:gd name="connsiteX24" fmla="*/ 549593 w 644483"/>
                  <a:gd name="connsiteY24" fmla="*/ 380047 h 1297304"/>
                  <a:gd name="connsiteX25" fmla="*/ 480060 w 644483"/>
                  <a:gd name="connsiteY25" fmla="*/ 185738 h 1297304"/>
                  <a:gd name="connsiteX26" fmla="*/ 387668 w 644483"/>
                  <a:gd name="connsiteY26" fmla="*/ 0 h 129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44483" h="1297304">
                    <a:moveTo>
                      <a:pt x="387668" y="0"/>
                    </a:moveTo>
                    <a:cubicBezTo>
                      <a:pt x="432435" y="53340"/>
                      <a:pt x="470535" y="113347"/>
                      <a:pt x="504825" y="174307"/>
                    </a:cubicBezTo>
                    <a:cubicBezTo>
                      <a:pt x="539115" y="236220"/>
                      <a:pt x="568643" y="300038"/>
                      <a:pt x="591503" y="366713"/>
                    </a:cubicBezTo>
                    <a:cubicBezTo>
                      <a:pt x="615315" y="433388"/>
                      <a:pt x="631507" y="503872"/>
                      <a:pt x="640080" y="574358"/>
                    </a:cubicBezTo>
                    <a:cubicBezTo>
                      <a:pt x="647700" y="645795"/>
                      <a:pt x="645795" y="719138"/>
                      <a:pt x="631507" y="790575"/>
                    </a:cubicBezTo>
                    <a:cubicBezTo>
                      <a:pt x="623888" y="826770"/>
                      <a:pt x="612457" y="861060"/>
                      <a:pt x="598170" y="895350"/>
                    </a:cubicBezTo>
                    <a:cubicBezTo>
                      <a:pt x="583882" y="928688"/>
                      <a:pt x="565785" y="961072"/>
                      <a:pt x="544830" y="991552"/>
                    </a:cubicBezTo>
                    <a:cubicBezTo>
                      <a:pt x="523875" y="1022033"/>
                      <a:pt x="500063" y="1049655"/>
                      <a:pt x="474345" y="1074420"/>
                    </a:cubicBezTo>
                    <a:cubicBezTo>
                      <a:pt x="467678" y="1081088"/>
                      <a:pt x="461963" y="1086802"/>
                      <a:pt x="454343" y="1093470"/>
                    </a:cubicBezTo>
                    <a:cubicBezTo>
                      <a:pt x="447675" y="1099185"/>
                      <a:pt x="441007" y="1105852"/>
                      <a:pt x="434340" y="1111568"/>
                    </a:cubicBezTo>
                    <a:cubicBezTo>
                      <a:pt x="420053" y="1122998"/>
                      <a:pt x="405765" y="1134427"/>
                      <a:pt x="391478" y="1143952"/>
                    </a:cubicBezTo>
                    <a:cubicBezTo>
                      <a:pt x="333375" y="1185863"/>
                      <a:pt x="268605" y="1217295"/>
                      <a:pt x="202882" y="1242060"/>
                    </a:cubicBezTo>
                    <a:cubicBezTo>
                      <a:pt x="137160" y="1266825"/>
                      <a:pt x="68580" y="1284923"/>
                      <a:pt x="0" y="1297305"/>
                    </a:cubicBezTo>
                    <a:cubicBezTo>
                      <a:pt x="65722" y="1273493"/>
                      <a:pt x="130493" y="1247775"/>
                      <a:pt x="191453" y="1216343"/>
                    </a:cubicBezTo>
                    <a:cubicBezTo>
                      <a:pt x="206693" y="1208723"/>
                      <a:pt x="221932" y="1201102"/>
                      <a:pt x="237172" y="1192530"/>
                    </a:cubicBezTo>
                    <a:cubicBezTo>
                      <a:pt x="244793" y="1188720"/>
                      <a:pt x="252413" y="1183958"/>
                      <a:pt x="260032" y="1180148"/>
                    </a:cubicBezTo>
                    <a:lnTo>
                      <a:pt x="281940" y="1166813"/>
                    </a:lnTo>
                    <a:cubicBezTo>
                      <a:pt x="289560" y="1162050"/>
                      <a:pt x="296228" y="1157288"/>
                      <a:pt x="303847" y="1152525"/>
                    </a:cubicBezTo>
                    <a:lnTo>
                      <a:pt x="324803" y="1138238"/>
                    </a:lnTo>
                    <a:cubicBezTo>
                      <a:pt x="338138" y="1127760"/>
                      <a:pt x="352425" y="1118235"/>
                      <a:pt x="365760" y="1107758"/>
                    </a:cubicBezTo>
                    <a:cubicBezTo>
                      <a:pt x="392430" y="1086802"/>
                      <a:pt x="417195" y="1063943"/>
                      <a:pt x="440055" y="1039177"/>
                    </a:cubicBezTo>
                    <a:cubicBezTo>
                      <a:pt x="462915" y="1014413"/>
                      <a:pt x="483870" y="988695"/>
                      <a:pt x="501015" y="961072"/>
                    </a:cubicBezTo>
                    <a:cubicBezTo>
                      <a:pt x="537210" y="905827"/>
                      <a:pt x="562928" y="843915"/>
                      <a:pt x="576263" y="779145"/>
                    </a:cubicBezTo>
                    <a:cubicBezTo>
                      <a:pt x="590550" y="714375"/>
                      <a:pt x="592455" y="646747"/>
                      <a:pt x="586740" y="580072"/>
                    </a:cubicBezTo>
                    <a:cubicBezTo>
                      <a:pt x="581978" y="512445"/>
                      <a:pt x="567690" y="445770"/>
                      <a:pt x="549593" y="380047"/>
                    </a:cubicBezTo>
                    <a:cubicBezTo>
                      <a:pt x="530543" y="314325"/>
                      <a:pt x="507682" y="249555"/>
                      <a:pt x="480060" y="185738"/>
                    </a:cubicBezTo>
                    <a:cubicBezTo>
                      <a:pt x="452438" y="123825"/>
                      <a:pt x="421957" y="60960"/>
                      <a:pt x="387668" y="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任意多边形: 形状 6"/>
              <p:cNvSpPr/>
              <p:nvPr/>
            </p:nvSpPr>
            <p:spPr>
              <a:xfrm>
                <a:off x="5720715" y="4144327"/>
                <a:ext cx="1441132" cy="484822"/>
              </a:xfrm>
              <a:custGeom>
                <a:avLst/>
                <a:gdLst>
                  <a:gd name="connsiteX0" fmla="*/ 1441132 w 1441132"/>
                  <a:gd name="connsiteY0" fmla="*/ 0 h 484822"/>
                  <a:gd name="connsiteX1" fmla="*/ 1383982 w 1441132"/>
                  <a:gd name="connsiteY1" fmla="*/ 83820 h 484822"/>
                  <a:gd name="connsiteX2" fmla="*/ 1317307 w 1441132"/>
                  <a:gd name="connsiteY2" fmla="*/ 160972 h 484822"/>
                  <a:gd name="connsiteX3" fmla="*/ 1163003 w 1441132"/>
                  <a:gd name="connsiteY3" fmla="*/ 295275 h 484822"/>
                  <a:gd name="connsiteX4" fmla="*/ 984885 w 1441132"/>
                  <a:gd name="connsiteY4" fmla="*/ 399097 h 484822"/>
                  <a:gd name="connsiteX5" fmla="*/ 787718 w 1441132"/>
                  <a:gd name="connsiteY5" fmla="*/ 463867 h 484822"/>
                  <a:gd name="connsiteX6" fmla="*/ 736282 w 1441132"/>
                  <a:gd name="connsiteY6" fmla="*/ 473392 h 484822"/>
                  <a:gd name="connsiteX7" fmla="*/ 684847 w 1441132"/>
                  <a:gd name="connsiteY7" fmla="*/ 480060 h 484822"/>
                  <a:gd name="connsiteX8" fmla="*/ 633413 w 1441132"/>
                  <a:gd name="connsiteY8" fmla="*/ 483870 h 484822"/>
                  <a:gd name="connsiteX9" fmla="*/ 607695 w 1441132"/>
                  <a:gd name="connsiteY9" fmla="*/ 484822 h 484822"/>
                  <a:gd name="connsiteX10" fmla="*/ 581977 w 1441132"/>
                  <a:gd name="connsiteY10" fmla="*/ 484822 h 484822"/>
                  <a:gd name="connsiteX11" fmla="*/ 556260 w 1441132"/>
                  <a:gd name="connsiteY11" fmla="*/ 484822 h 484822"/>
                  <a:gd name="connsiteX12" fmla="*/ 542925 w 1441132"/>
                  <a:gd name="connsiteY12" fmla="*/ 484822 h 484822"/>
                  <a:gd name="connsiteX13" fmla="*/ 529590 w 1441132"/>
                  <a:gd name="connsiteY13" fmla="*/ 483870 h 484822"/>
                  <a:gd name="connsiteX14" fmla="*/ 478155 w 1441132"/>
                  <a:gd name="connsiteY14" fmla="*/ 480060 h 484822"/>
                  <a:gd name="connsiteX15" fmla="*/ 426720 w 1441132"/>
                  <a:gd name="connsiteY15" fmla="*/ 472440 h 484822"/>
                  <a:gd name="connsiteX16" fmla="*/ 401002 w 1441132"/>
                  <a:gd name="connsiteY16" fmla="*/ 468630 h 484822"/>
                  <a:gd name="connsiteX17" fmla="*/ 376238 w 1441132"/>
                  <a:gd name="connsiteY17" fmla="*/ 462915 h 484822"/>
                  <a:gd name="connsiteX18" fmla="*/ 0 w 1441132"/>
                  <a:gd name="connsiteY18" fmla="*/ 308610 h 484822"/>
                  <a:gd name="connsiteX19" fmla="*/ 384810 w 1441132"/>
                  <a:gd name="connsiteY19" fmla="*/ 419100 h 484822"/>
                  <a:gd name="connsiteX20" fmla="*/ 409575 w 1441132"/>
                  <a:gd name="connsiteY20" fmla="*/ 422910 h 484822"/>
                  <a:gd name="connsiteX21" fmla="*/ 434340 w 1441132"/>
                  <a:gd name="connsiteY21" fmla="*/ 424815 h 484822"/>
                  <a:gd name="connsiteX22" fmla="*/ 483870 w 1441132"/>
                  <a:gd name="connsiteY22" fmla="*/ 429578 h 484822"/>
                  <a:gd name="connsiteX23" fmla="*/ 533400 w 1441132"/>
                  <a:gd name="connsiteY23" fmla="*/ 431482 h 484822"/>
                  <a:gd name="connsiteX24" fmla="*/ 545782 w 1441132"/>
                  <a:gd name="connsiteY24" fmla="*/ 432435 h 484822"/>
                  <a:gd name="connsiteX25" fmla="*/ 558165 w 1441132"/>
                  <a:gd name="connsiteY25" fmla="*/ 432435 h 484822"/>
                  <a:gd name="connsiteX26" fmla="*/ 582930 w 1441132"/>
                  <a:gd name="connsiteY26" fmla="*/ 431482 h 484822"/>
                  <a:gd name="connsiteX27" fmla="*/ 777240 w 1441132"/>
                  <a:gd name="connsiteY27" fmla="*/ 408622 h 484822"/>
                  <a:gd name="connsiteX28" fmla="*/ 964882 w 1441132"/>
                  <a:gd name="connsiteY28" fmla="*/ 349567 h 484822"/>
                  <a:gd name="connsiteX29" fmla="*/ 1140142 w 1441132"/>
                  <a:gd name="connsiteY29" fmla="*/ 259080 h 484822"/>
                  <a:gd name="connsiteX30" fmla="*/ 1300163 w 1441132"/>
                  <a:gd name="connsiteY30" fmla="*/ 140970 h 484822"/>
                  <a:gd name="connsiteX31" fmla="*/ 1374457 w 1441132"/>
                  <a:gd name="connsiteY31" fmla="*/ 73342 h 484822"/>
                  <a:gd name="connsiteX32" fmla="*/ 1409700 w 1441132"/>
                  <a:gd name="connsiteY32" fmla="*/ 37147 h 484822"/>
                  <a:gd name="connsiteX33" fmla="*/ 1441132 w 1441132"/>
                  <a:gd name="connsiteY33" fmla="*/ 0 h 4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41132" h="484822">
                    <a:moveTo>
                      <a:pt x="1441132" y="0"/>
                    </a:moveTo>
                    <a:cubicBezTo>
                      <a:pt x="1423988" y="29527"/>
                      <a:pt x="1403985" y="57150"/>
                      <a:pt x="1383982" y="83820"/>
                    </a:cubicBezTo>
                    <a:cubicBezTo>
                      <a:pt x="1363028" y="110490"/>
                      <a:pt x="1340167" y="136207"/>
                      <a:pt x="1317307" y="160972"/>
                    </a:cubicBezTo>
                    <a:cubicBezTo>
                      <a:pt x="1269682" y="210502"/>
                      <a:pt x="1218248" y="256222"/>
                      <a:pt x="1163003" y="295275"/>
                    </a:cubicBezTo>
                    <a:cubicBezTo>
                      <a:pt x="1107757" y="336232"/>
                      <a:pt x="1047750" y="369570"/>
                      <a:pt x="984885" y="399097"/>
                    </a:cubicBezTo>
                    <a:cubicBezTo>
                      <a:pt x="922020" y="427672"/>
                      <a:pt x="855345" y="448628"/>
                      <a:pt x="787718" y="463867"/>
                    </a:cubicBezTo>
                    <a:cubicBezTo>
                      <a:pt x="770572" y="466725"/>
                      <a:pt x="753427" y="471488"/>
                      <a:pt x="736282" y="473392"/>
                    </a:cubicBezTo>
                    <a:lnTo>
                      <a:pt x="684847" y="480060"/>
                    </a:lnTo>
                    <a:cubicBezTo>
                      <a:pt x="667702" y="481965"/>
                      <a:pt x="650557" y="481965"/>
                      <a:pt x="633413" y="483870"/>
                    </a:cubicBezTo>
                    <a:cubicBezTo>
                      <a:pt x="624840" y="483870"/>
                      <a:pt x="616268" y="484822"/>
                      <a:pt x="607695" y="484822"/>
                    </a:cubicBezTo>
                    <a:lnTo>
                      <a:pt x="581977" y="484822"/>
                    </a:lnTo>
                    <a:lnTo>
                      <a:pt x="556260" y="484822"/>
                    </a:lnTo>
                    <a:lnTo>
                      <a:pt x="542925" y="484822"/>
                    </a:lnTo>
                    <a:lnTo>
                      <a:pt x="529590" y="483870"/>
                    </a:lnTo>
                    <a:lnTo>
                      <a:pt x="478155" y="480060"/>
                    </a:lnTo>
                    <a:cubicBezTo>
                      <a:pt x="461010" y="478155"/>
                      <a:pt x="443865" y="475297"/>
                      <a:pt x="426720" y="472440"/>
                    </a:cubicBezTo>
                    <a:lnTo>
                      <a:pt x="401002" y="468630"/>
                    </a:lnTo>
                    <a:cubicBezTo>
                      <a:pt x="392430" y="467678"/>
                      <a:pt x="383857" y="464820"/>
                      <a:pt x="376238" y="462915"/>
                    </a:cubicBezTo>
                    <a:cubicBezTo>
                      <a:pt x="241935" y="434340"/>
                      <a:pt x="114300" y="381000"/>
                      <a:pt x="0" y="308610"/>
                    </a:cubicBezTo>
                    <a:cubicBezTo>
                      <a:pt x="125730" y="359092"/>
                      <a:pt x="253365" y="399097"/>
                      <a:pt x="384810" y="419100"/>
                    </a:cubicBezTo>
                    <a:cubicBezTo>
                      <a:pt x="393382" y="420052"/>
                      <a:pt x="401002" y="421957"/>
                      <a:pt x="409575" y="422910"/>
                    </a:cubicBezTo>
                    <a:lnTo>
                      <a:pt x="434340" y="424815"/>
                    </a:lnTo>
                    <a:cubicBezTo>
                      <a:pt x="450532" y="426720"/>
                      <a:pt x="466725" y="428625"/>
                      <a:pt x="483870" y="429578"/>
                    </a:cubicBezTo>
                    <a:lnTo>
                      <a:pt x="533400" y="431482"/>
                    </a:lnTo>
                    <a:lnTo>
                      <a:pt x="545782" y="432435"/>
                    </a:lnTo>
                    <a:lnTo>
                      <a:pt x="558165" y="432435"/>
                    </a:lnTo>
                    <a:lnTo>
                      <a:pt x="582930" y="431482"/>
                    </a:lnTo>
                    <a:cubicBezTo>
                      <a:pt x="648652" y="429578"/>
                      <a:pt x="713422" y="422910"/>
                      <a:pt x="777240" y="408622"/>
                    </a:cubicBezTo>
                    <a:cubicBezTo>
                      <a:pt x="841057" y="395288"/>
                      <a:pt x="903922" y="375285"/>
                      <a:pt x="964882" y="349567"/>
                    </a:cubicBezTo>
                    <a:cubicBezTo>
                      <a:pt x="1025843" y="324802"/>
                      <a:pt x="1083945" y="293370"/>
                      <a:pt x="1140142" y="259080"/>
                    </a:cubicBezTo>
                    <a:cubicBezTo>
                      <a:pt x="1196340" y="223838"/>
                      <a:pt x="1249680" y="183832"/>
                      <a:pt x="1300163" y="140970"/>
                    </a:cubicBezTo>
                    <a:cubicBezTo>
                      <a:pt x="1325880" y="120015"/>
                      <a:pt x="1350645" y="97155"/>
                      <a:pt x="1374457" y="73342"/>
                    </a:cubicBezTo>
                    <a:cubicBezTo>
                      <a:pt x="1386840" y="61913"/>
                      <a:pt x="1398270" y="49530"/>
                      <a:pt x="1409700" y="37147"/>
                    </a:cubicBezTo>
                    <a:cubicBezTo>
                      <a:pt x="1419225" y="25717"/>
                      <a:pt x="1430655" y="13335"/>
                      <a:pt x="1441132" y="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任意多边形: 形状 7"/>
              <p:cNvSpPr/>
              <p:nvPr/>
            </p:nvSpPr>
            <p:spPr>
              <a:xfrm>
                <a:off x="4694291" y="3822382"/>
                <a:ext cx="1077858" cy="708183"/>
              </a:xfrm>
              <a:custGeom>
                <a:avLst/>
                <a:gdLst>
                  <a:gd name="connsiteX0" fmla="*/ 3438 w 1077858"/>
                  <a:gd name="connsiteY0" fmla="*/ 0 h 708183"/>
                  <a:gd name="connsiteX1" fmla="*/ 35823 w 1077858"/>
                  <a:gd name="connsiteY1" fmla="*/ 185738 h 708183"/>
                  <a:gd name="connsiteX2" fmla="*/ 99641 w 1077858"/>
                  <a:gd name="connsiteY2" fmla="*/ 360045 h 708183"/>
                  <a:gd name="connsiteX3" fmla="*/ 350148 w 1077858"/>
                  <a:gd name="connsiteY3" fmla="*/ 609600 h 708183"/>
                  <a:gd name="connsiteX4" fmla="*/ 434921 w 1077858"/>
                  <a:gd name="connsiteY4" fmla="*/ 638175 h 708183"/>
                  <a:gd name="connsiteX5" fmla="*/ 524456 w 1077858"/>
                  <a:gd name="connsiteY5" fmla="*/ 653415 h 708183"/>
                  <a:gd name="connsiteX6" fmla="*/ 709241 w 1077858"/>
                  <a:gd name="connsiteY6" fmla="*/ 651510 h 708183"/>
                  <a:gd name="connsiteX7" fmla="*/ 1077858 w 1077858"/>
                  <a:gd name="connsiteY7" fmla="*/ 569595 h 708183"/>
                  <a:gd name="connsiteX8" fmla="*/ 715908 w 1077858"/>
                  <a:gd name="connsiteY8" fmla="*/ 695325 h 708183"/>
                  <a:gd name="connsiteX9" fmla="*/ 618753 w 1077858"/>
                  <a:gd name="connsiteY9" fmla="*/ 706755 h 708183"/>
                  <a:gd name="connsiteX10" fmla="*/ 520646 w 1077858"/>
                  <a:gd name="connsiteY10" fmla="*/ 706755 h 708183"/>
                  <a:gd name="connsiteX11" fmla="*/ 327288 w 1077858"/>
                  <a:gd name="connsiteY11" fmla="*/ 661035 h 708183"/>
                  <a:gd name="connsiteX12" fmla="*/ 164411 w 1077858"/>
                  <a:gd name="connsiteY12" fmla="*/ 544830 h 708183"/>
                  <a:gd name="connsiteX13" fmla="*/ 58683 w 1077858"/>
                  <a:gd name="connsiteY13" fmla="*/ 378142 h 708183"/>
                  <a:gd name="connsiteX14" fmla="*/ 27251 w 1077858"/>
                  <a:gd name="connsiteY14" fmla="*/ 285750 h 708183"/>
                  <a:gd name="connsiteX15" fmla="*/ 8201 w 1077858"/>
                  <a:gd name="connsiteY15" fmla="*/ 190500 h 708183"/>
                  <a:gd name="connsiteX16" fmla="*/ 3438 w 1077858"/>
                  <a:gd name="connsiteY16" fmla="*/ 0 h 7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7858" h="708183">
                    <a:moveTo>
                      <a:pt x="3438" y="0"/>
                    </a:moveTo>
                    <a:cubicBezTo>
                      <a:pt x="9153" y="63817"/>
                      <a:pt x="19631" y="125730"/>
                      <a:pt x="35823" y="185738"/>
                    </a:cubicBezTo>
                    <a:cubicBezTo>
                      <a:pt x="51063" y="246697"/>
                      <a:pt x="72971" y="304800"/>
                      <a:pt x="99641" y="360045"/>
                    </a:cubicBezTo>
                    <a:cubicBezTo>
                      <a:pt x="153933" y="469583"/>
                      <a:pt x="239658" y="562927"/>
                      <a:pt x="350148" y="609600"/>
                    </a:cubicBezTo>
                    <a:cubicBezTo>
                      <a:pt x="377771" y="621983"/>
                      <a:pt x="406346" y="630555"/>
                      <a:pt x="434921" y="638175"/>
                    </a:cubicBezTo>
                    <a:cubicBezTo>
                      <a:pt x="464448" y="645795"/>
                      <a:pt x="493976" y="650558"/>
                      <a:pt x="524456" y="653415"/>
                    </a:cubicBezTo>
                    <a:cubicBezTo>
                      <a:pt x="585416" y="660083"/>
                      <a:pt x="647328" y="657225"/>
                      <a:pt x="709241" y="651510"/>
                    </a:cubicBezTo>
                    <a:cubicBezTo>
                      <a:pt x="833066" y="638175"/>
                      <a:pt x="954986" y="605790"/>
                      <a:pt x="1077858" y="569595"/>
                    </a:cubicBezTo>
                    <a:cubicBezTo>
                      <a:pt x="964511" y="627697"/>
                      <a:pt x="843543" y="672465"/>
                      <a:pt x="715908" y="695325"/>
                    </a:cubicBezTo>
                    <a:cubicBezTo>
                      <a:pt x="683523" y="701040"/>
                      <a:pt x="652091" y="705802"/>
                      <a:pt x="618753" y="706755"/>
                    </a:cubicBezTo>
                    <a:cubicBezTo>
                      <a:pt x="586368" y="708660"/>
                      <a:pt x="553031" y="708660"/>
                      <a:pt x="520646" y="706755"/>
                    </a:cubicBezTo>
                    <a:cubicBezTo>
                      <a:pt x="454923" y="702945"/>
                      <a:pt x="389201" y="688658"/>
                      <a:pt x="327288" y="661035"/>
                    </a:cubicBezTo>
                    <a:cubicBezTo>
                      <a:pt x="266328" y="633413"/>
                      <a:pt x="210131" y="594360"/>
                      <a:pt x="164411" y="544830"/>
                    </a:cubicBezTo>
                    <a:cubicBezTo>
                      <a:pt x="119643" y="495300"/>
                      <a:pt x="83448" y="438150"/>
                      <a:pt x="58683" y="378142"/>
                    </a:cubicBezTo>
                    <a:cubicBezTo>
                      <a:pt x="46301" y="347663"/>
                      <a:pt x="34871" y="317183"/>
                      <a:pt x="27251" y="285750"/>
                    </a:cubicBezTo>
                    <a:cubicBezTo>
                      <a:pt x="18678" y="254317"/>
                      <a:pt x="12963" y="222885"/>
                      <a:pt x="8201" y="190500"/>
                    </a:cubicBezTo>
                    <a:cubicBezTo>
                      <a:pt x="581" y="127635"/>
                      <a:pt x="-3229" y="63817"/>
                      <a:pt x="3438" y="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8"/>
              <p:cNvSpPr/>
              <p:nvPr/>
            </p:nvSpPr>
            <p:spPr>
              <a:xfrm>
                <a:off x="4593035" y="2674716"/>
                <a:ext cx="275263" cy="1231852"/>
              </a:xfrm>
              <a:custGeom>
                <a:avLst/>
                <a:gdLst>
                  <a:gd name="connsiteX0" fmla="*/ 385861 w 385860"/>
                  <a:gd name="connsiteY0" fmla="*/ 0 h 1231582"/>
                  <a:gd name="connsiteX1" fmla="*/ 162976 w 385860"/>
                  <a:gd name="connsiteY1" fmla="*/ 276225 h 1231582"/>
                  <a:gd name="connsiteX2" fmla="*/ 90586 w 385860"/>
                  <a:gd name="connsiteY2" fmla="*/ 434340 h 1231582"/>
                  <a:gd name="connsiteX3" fmla="*/ 57248 w 385860"/>
                  <a:gd name="connsiteY3" fmla="*/ 602933 h 1231582"/>
                  <a:gd name="connsiteX4" fmla="*/ 70583 w 385860"/>
                  <a:gd name="connsiteY4" fmla="*/ 773430 h 1231582"/>
                  <a:gd name="connsiteX5" fmla="*/ 93443 w 385860"/>
                  <a:gd name="connsiteY5" fmla="*/ 857250 h 1231582"/>
                  <a:gd name="connsiteX6" fmla="*/ 109636 w 385860"/>
                  <a:gd name="connsiteY6" fmla="*/ 897255 h 1231582"/>
                  <a:gd name="connsiteX7" fmla="*/ 118208 w 385860"/>
                  <a:gd name="connsiteY7" fmla="*/ 917258 h 1231582"/>
                  <a:gd name="connsiteX8" fmla="*/ 127733 w 385860"/>
                  <a:gd name="connsiteY8" fmla="*/ 937260 h 1231582"/>
                  <a:gd name="connsiteX9" fmla="*/ 327758 w 385860"/>
                  <a:gd name="connsiteY9" fmla="*/ 1231583 h 1231582"/>
                  <a:gd name="connsiteX10" fmla="*/ 88681 w 385860"/>
                  <a:gd name="connsiteY10" fmla="*/ 958215 h 1231582"/>
                  <a:gd name="connsiteX11" fmla="*/ 47723 w 385860"/>
                  <a:gd name="connsiteY11" fmla="*/ 875348 h 1231582"/>
                  <a:gd name="connsiteX12" fmla="*/ 19148 w 385860"/>
                  <a:gd name="connsiteY12" fmla="*/ 786765 h 1231582"/>
                  <a:gd name="connsiteX13" fmla="*/ 1051 w 385860"/>
                  <a:gd name="connsiteY13" fmla="*/ 600075 h 1231582"/>
                  <a:gd name="connsiteX14" fmla="*/ 41056 w 385860"/>
                  <a:gd name="connsiteY14" fmla="*/ 417195 h 1231582"/>
                  <a:gd name="connsiteX15" fmla="*/ 126781 w 385860"/>
                  <a:gd name="connsiteY15" fmla="*/ 253365 h 1231582"/>
                  <a:gd name="connsiteX16" fmla="*/ 385861 w 385860"/>
                  <a:gd name="connsiteY16" fmla="*/ 0 h 123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860" h="1231582">
                    <a:moveTo>
                      <a:pt x="385861" y="0"/>
                    </a:moveTo>
                    <a:cubicBezTo>
                      <a:pt x="298231" y="82868"/>
                      <a:pt x="222031" y="175260"/>
                      <a:pt x="162976" y="276225"/>
                    </a:cubicBezTo>
                    <a:cubicBezTo>
                      <a:pt x="133448" y="326708"/>
                      <a:pt x="108683" y="380047"/>
                      <a:pt x="90586" y="434340"/>
                    </a:cubicBezTo>
                    <a:cubicBezTo>
                      <a:pt x="72488" y="488633"/>
                      <a:pt x="60106" y="545783"/>
                      <a:pt x="57248" y="602933"/>
                    </a:cubicBezTo>
                    <a:cubicBezTo>
                      <a:pt x="52486" y="660083"/>
                      <a:pt x="58201" y="717233"/>
                      <a:pt x="70583" y="773430"/>
                    </a:cubicBezTo>
                    <a:cubicBezTo>
                      <a:pt x="75346" y="802005"/>
                      <a:pt x="84871" y="828675"/>
                      <a:pt x="93443" y="857250"/>
                    </a:cubicBezTo>
                    <a:lnTo>
                      <a:pt x="109636" y="897255"/>
                    </a:lnTo>
                    <a:cubicBezTo>
                      <a:pt x="112493" y="903923"/>
                      <a:pt x="114398" y="910590"/>
                      <a:pt x="118208" y="917258"/>
                    </a:cubicBezTo>
                    <a:lnTo>
                      <a:pt x="127733" y="937260"/>
                    </a:lnTo>
                    <a:cubicBezTo>
                      <a:pt x="178216" y="1042988"/>
                      <a:pt x="249653" y="1139190"/>
                      <a:pt x="327758" y="1231583"/>
                    </a:cubicBezTo>
                    <a:cubicBezTo>
                      <a:pt x="232508" y="1157288"/>
                      <a:pt x="149641" y="1065848"/>
                      <a:pt x="88681" y="958215"/>
                    </a:cubicBezTo>
                    <a:cubicBezTo>
                      <a:pt x="72488" y="932498"/>
                      <a:pt x="61058" y="902970"/>
                      <a:pt x="47723" y="875348"/>
                    </a:cubicBezTo>
                    <a:cubicBezTo>
                      <a:pt x="37246" y="845820"/>
                      <a:pt x="25816" y="817245"/>
                      <a:pt x="19148" y="786765"/>
                    </a:cubicBezTo>
                    <a:cubicBezTo>
                      <a:pt x="3908" y="725805"/>
                      <a:pt x="-2759" y="662940"/>
                      <a:pt x="1051" y="600075"/>
                    </a:cubicBezTo>
                    <a:cubicBezTo>
                      <a:pt x="5813" y="537210"/>
                      <a:pt x="19148" y="475297"/>
                      <a:pt x="41056" y="417195"/>
                    </a:cubicBezTo>
                    <a:cubicBezTo>
                      <a:pt x="62963" y="359093"/>
                      <a:pt x="91538" y="303847"/>
                      <a:pt x="126781" y="253365"/>
                    </a:cubicBezTo>
                    <a:cubicBezTo>
                      <a:pt x="194408" y="151447"/>
                      <a:pt x="282991" y="63818"/>
                      <a:pt x="385861" y="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任意多边形: 形状 9"/>
              <p:cNvSpPr/>
              <p:nvPr/>
            </p:nvSpPr>
            <p:spPr>
              <a:xfrm rot="21000000">
                <a:off x="4656007" y="3679369"/>
                <a:ext cx="149081" cy="659222"/>
              </a:xfrm>
              <a:custGeom>
                <a:avLst/>
                <a:gdLst>
                  <a:gd name="connsiteX0" fmla="*/ 60008 w 193357"/>
                  <a:gd name="connsiteY0" fmla="*/ 0 h 659129"/>
                  <a:gd name="connsiteX1" fmla="*/ 36195 w 193357"/>
                  <a:gd name="connsiteY1" fmla="*/ 175260 h 659129"/>
                  <a:gd name="connsiteX2" fmla="*/ 44768 w 193357"/>
                  <a:gd name="connsiteY2" fmla="*/ 348615 h 659129"/>
                  <a:gd name="connsiteX3" fmla="*/ 96202 w 193357"/>
                  <a:gd name="connsiteY3" fmla="*/ 512445 h 659129"/>
                  <a:gd name="connsiteX4" fmla="*/ 193358 w 193357"/>
                  <a:gd name="connsiteY4" fmla="*/ 659130 h 659129"/>
                  <a:gd name="connsiteX5" fmla="*/ 70485 w 193357"/>
                  <a:gd name="connsiteY5" fmla="*/ 526733 h 659129"/>
                  <a:gd name="connsiteX6" fmla="*/ 7620 w 193357"/>
                  <a:gd name="connsiteY6" fmla="*/ 354330 h 659129"/>
                  <a:gd name="connsiteX7" fmla="*/ 6667 w 193357"/>
                  <a:gd name="connsiteY7" fmla="*/ 171450 h 659129"/>
                  <a:gd name="connsiteX8" fmla="*/ 60008 w 193357"/>
                  <a:gd name="connsiteY8" fmla="*/ 0 h 6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57" h="659129">
                    <a:moveTo>
                      <a:pt x="60008" y="0"/>
                    </a:moveTo>
                    <a:cubicBezTo>
                      <a:pt x="46673" y="58103"/>
                      <a:pt x="39052" y="117158"/>
                      <a:pt x="36195" y="175260"/>
                    </a:cubicBezTo>
                    <a:cubicBezTo>
                      <a:pt x="33338" y="233363"/>
                      <a:pt x="35243" y="291465"/>
                      <a:pt x="44768" y="348615"/>
                    </a:cubicBezTo>
                    <a:cubicBezTo>
                      <a:pt x="54293" y="405765"/>
                      <a:pt x="71438" y="461010"/>
                      <a:pt x="96202" y="512445"/>
                    </a:cubicBezTo>
                    <a:cubicBezTo>
                      <a:pt x="120968" y="564833"/>
                      <a:pt x="155258" y="612458"/>
                      <a:pt x="193358" y="659130"/>
                    </a:cubicBezTo>
                    <a:cubicBezTo>
                      <a:pt x="144780" y="624840"/>
                      <a:pt x="101918" y="579120"/>
                      <a:pt x="70485" y="526733"/>
                    </a:cubicBezTo>
                    <a:cubicBezTo>
                      <a:pt x="38100" y="474345"/>
                      <a:pt x="17145" y="415290"/>
                      <a:pt x="7620" y="354330"/>
                    </a:cubicBezTo>
                    <a:cubicBezTo>
                      <a:pt x="-2858" y="293370"/>
                      <a:pt x="-1905" y="231458"/>
                      <a:pt x="6667" y="171450"/>
                    </a:cubicBezTo>
                    <a:cubicBezTo>
                      <a:pt x="15240" y="112395"/>
                      <a:pt x="31433" y="53340"/>
                      <a:pt x="60008" y="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任意多边形: 形状 10"/>
              <p:cNvSpPr/>
              <p:nvPr/>
            </p:nvSpPr>
            <p:spPr>
              <a:xfrm rot="20040000">
                <a:off x="4503110" y="2844410"/>
                <a:ext cx="374730" cy="327516"/>
              </a:xfrm>
              <a:custGeom>
                <a:avLst/>
                <a:gdLst>
                  <a:gd name="connsiteX0" fmla="*/ 467907 w 467907"/>
                  <a:gd name="connsiteY0" fmla="*/ 0 h 557212"/>
                  <a:gd name="connsiteX1" fmla="*/ 306935 w 467907"/>
                  <a:gd name="connsiteY1" fmla="*/ 100965 h 557212"/>
                  <a:gd name="connsiteX2" fmla="*/ 167870 w 467907"/>
                  <a:gd name="connsiteY2" fmla="*/ 225742 h 557212"/>
                  <a:gd name="connsiteX3" fmla="*/ 109767 w 467907"/>
                  <a:gd name="connsiteY3" fmla="*/ 298133 h 557212"/>
                  <a:gd name="connsiteX4" fmla="*/ 62142 w 467907"/>
                  <a:gd name="connsiteY4" fmla="*/ 378142 h 557212"/>
                  <a:gd name="connsiteX5" fmla="*/ 42140 w 467907"/>
                  <a:gd name="connsiteY5" fmla="*/ 421005 h 557212"/>
                  <a:gd name="connsiteX6" fmla="*/ 25947 w 467907"/>
                  <a:gd name="connsiteY6" fmla="*/ 464820 h 557212"/>
                  <a:gd name="connsiteX7" fmla="*/ 230 w 467907"/>
                  <a:gd name="connsiteY7" fmla="*/ 557213 h 557212"/>
                  <a:gd name="connsiteX8" fmla="*/ 7850 w 467907"/>
                  <a:gd name="connsiteY8" fmla="*/ 461010 h 557212"/>
                  <a:gd name="connsiteX9" fmla="*/ 18327 w 467907"/>
                  <a:gd name="connsiteY9" fmla="*/ 413385 h 557212"/>
                  <a:gd name="connsiteX10" fmla="*/ 34520 w 467907"/>
                  <a:gd name="connsiteY10" fmla="*/ 366713 h 557212"/>
                  <a:gd name="connsiteX11" fmla="*/ 79287 w 467907"/>
                  <a:gd name="connsiteY11" fmla="*/ 279083 h 557212"/>
                  <a:gd name="connsiteX12" fmla="*/ 139295 w 467907"/>
                  <a:gd name="connsiteY12" fmla="*/ 200977 h 557212"/>
                  <a:gd name="connsiteX13" fmla="*/ 289790 w 467907"/>
                  <a:gd name="connsiteY13" fmla="*/ 77152 h 557212"/>
                  <a:gd name="connsiteX14" fmla="*/ 467907 w 467907"/>
                  <a:gd name="connsiteY14"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7907" h="557212">
                    <a:moveTo>
                      <a:pt x="467907" y="0"/>
                    </a:moveTo>
                    <a:cubicBezTo>
                      <a:pt x="410757" y="30480"/>
                      <a:pt x="357417" y="63818"/>
                      <a:pt x="306935" y="100965"/>
                    </a:cubicBezTo>
                    <a:cubicBezTo>
                      <a:pt x="256452" y="138113"/>
                      <a:pt x="209780" y="180023"/>
                      <a:pt x="167870" y="225742"/>
                    </a:cubicBezTo>
                    <a:cubicBezTo>
                      <a:pt x="146915" y="248602"/>
                      <a:pt x="127865" y="273367"/>
                      <a:pt x="109767" y="298133"/>
                    </a:cubicBezTo>
                    <a:cubicBezTo>
                      <a:pt x="91670" y="323850"/>
                      <a:pt x="76430" y="350520"/>
                      <a:pt x="62142" y="378142"/>
                    </a:cubicBezTo>
                    <a:cubicBezTo>
                      <a:pt x="54522" y="391478"/>
                      <a:pt x="48807" y="406717"/>
                      <a:pt x="42140" y="421005"/>
                    </a:cubicBezTo>
                    <a:cubicBezTo>
                      <a:pt x="36425" y="435292"/>
                      <a:pt x="29757" y="449580"/>
                      <a:pt x="25947" y="464820"/>
                    </a:cubicBezTo>
                    <a:cubicBezTo>
                      <a:pt x="14517" y="494348"/>
                      <a:pt x="8802" y="525780"/>
                      <a:pt x="230" y="557213"/>
                    </a:cubicBezTo>
                    <a:cubicBezTo>
                      <a:pt x="-723" y="524828"/>
                      <a:pt x="1182" y="492442"/>
                      <a:pt x="7850" y="461010"/>
                    </a:cubicBezTo>
                    <a:cubicBezTo>
                      <a:pt x="10707" y="444817"/>
                      <a:pt x="15470" y="429578"/>
                      <a:pt x="18327" y="413385"/>
                    </a:cubicBezTo>
                    <a:cubicBezTo>
                      <a:pt x="23090" y="398145"/>
                      <a:pt x="27852" y="381953"/>
                      <a:pt x="34520" y="366713"/>
                    </a:cubicBezTo>
                    <a:cubicBezTo>
                      <a:pt x="45950" y="336233"/>
                      <a:pt x="62142" y="306705"/>
                      <a:pt x="79287" y="279083"/>
                    </a:cubicBezTo>
                    <a:cubicBezTo>
                      <a:pt x="96432" y="251460"/>
                      <a:pt x="117387" y="224790"/>
                      <a:pt x="139295" y="200977"/>
                    </a:cubicBezTo>
                    <a:cubicBezTo>
                      <a:pt x="183110" y="152400"/>
                      <a:pt x="234545" y="110490"/>
                      <a:pt x="289790" y="77152"/>
                    </a:cubicBezTo>
                    <a:cubicBezTo>
                      <a:pt x="345987" y="42863"/>
                      <a:pt x="405042" y="15240"/>
                      <a:pt x="467907" y="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1"/>
              <p:cNvSpPr/>
              <p:nvPr/>
            </p:nvSpPr>
            <p:spPr>
              <a:xfrm>
                <a:off x="5161597" y="2135606"/>
                <a:ext cx="790574" cy="250405"/>
              </a:xfrm>
              <a:custGeom>
                <a:avLst/>
                <a:gdLst>
                  <a:gd name="connsiteX0" fmla="*/ 790575 w 790574"/>
                  <a:gd name="connsiteY0" fmla="*/ 43713 h 250405"/>
                  <a:gd name="connsiteX1" fmla="*/ 577215 w 790574"/>
                  <a:gd name="connsiteY1" fmla="*/ 29426 h 250405"/>
                  <a:gd name="connsiteX2" fmla="*/ 471487 w 790574"/>
                  <a:gd name="connsiteY2" fmla="*/ 36093 h 250405"/>
                  <a:gd name="connsiteX3" fmla="*/ 367665 w 790574"/>
                  <a:gd name="connsiteY3" fmla="*/ 53238 h 250405"/>
                  <a:gd name="connsiteX4" fmla="*/ 266700 w 790574"/>
                  <a:gd name="connsiteY4" fmla="*/ 81813 h 250405"/>
                  <a:gd name="connsiteX5" fmla="*/ 254317 w 790574"/>
                  <a:gd name="connsiteY5" fmla="*/ 86576 h 250405"/>
                  <a:gd name="connsiteX6" fmla="*/ 241935 w 790574"/>
                  <a:gd name="connsiteY6" fmla="*/ 91338 h 250405"/>
                  <a:gd name="connsiteX7" fmla="*/ 218123 w 790574"/>
                  <a:gd name="connsiteY7" fmla="*/ 101816 h 250405"/>
                  <a:gd name="connsiteX8" fmla="*/ 171450 w 790574"/>
                  <a:gd name="connsiteY8" fmla="*/ 124676 h 250405"/>
                  <a:gd name="connsiteX9" fmla="*/ 125730 w 790574"/>
                  <a:gd name="connsiteY9" fmla="*/ 151346 h 250405"/>
                  <a:gd name="connsiteX10" fmla="*/ 81915 w 790574"/>
                  <a:gd name="connsiteY10" fmla="*/ 181826 h 250405"/>
                  <a:gd name="connsiteX11" fmla="*/ 0 w 790574"/>
                  <a:gd name="connsiteY11" fmla="*/ 250406 h 250405"/>
                  <a:gd name="connsiteX12" fmla="*/ 70485 w 790574"/>
                  <a:gd name="connsiteY12" fmla="*/ 167538 h 250405"/>
                  <a:gd name="connsiteX13" fmla="*/ 111442 w 790574"/>
                  <a:gd name="connsiteY13" fmla="*/ 131343 h 250405"/>
                  <a:gd name="connsiteX14" fmla="*/ 133350 w 790574"/>
                  <a:gd name="connsiteY14" fmla="*/ 115151 h 250405"/>
                  <a:gd name="connsiteX15" fmla="*/ 156210 w 790574"/>
                  <a:gd name="connsiteY15" fmla="*/ 99911 h 250405"/>
                  <a:gd name="connsiteX16" fmla="*/ 359092 w 790574"/>
                  <a:gd name="connsiteY16" fmla="*/ 17043 h 250405"/>
                  <a:gd name="connsiteX17" fmla="*/ 467678 w 790574"/>
                  <a:gd name="connsiteY17" fmla="*/ 1803 h 250405"/>
                  <a:gd name="connsiteX18" fmla="*/ 577215 w 790574"/>
                  <a:gd name="connsiteY18" fmla="*/ 1803 h 250405"/>
                  <a:gd name="connsiteX19" fmla="*/ 790575 w 790574"/>
                  <a:gd name="connsiteY19" fmla="*/ 43713 h 25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0574" h="250405">
                    <a:moveTo>
                      <a:pt x="790575" y="43713"/>
                    </a:moveTo>
                    <a:cubicBezTo>
                      <a:pt x="719137" y="33236"/>
                      <a:pt x="648653" y="29426"/>
                      <a:pt x="577215" y="29426"/>
                    </a:cubicBezTo>
                    <a:cubicBezTo>
                      <a:pt x="541973" y="30378"/>
                      <a:pt x="506730" y="31331"/>
                      <a:pt x="471487" y="36093"/>
                    </a:cubicBezTo>
                    <a:cubicBezTo>
                      <a:pt x="436245" y="39903"/>
                      <a:pt x="401955" y="45618"/>
                      <a:pt x="367665" y="53238"/>
                    </a:cubicBezTo>
                    <a:cubicBezTo>
                      <a:pt x="333375" y="60858"/>
                      <a:pt x="300038" y="70383"/>
                      <a:pt x="266700" y="81813"/>
                    </a:cubicBezTo>
                    <a:lnTo>
                      <a:pt x="254317" y="86576"/>
                    </a:lnTo>
                    <a:lnTo>
                      <a:pt x="241935" y="91338"/>
                    </a:lnTo>
                    <a:cubicBezTo>
                      <a:pt x="234315" y="95148"/>
                      <a:pt x="225742" y="98006"/>
                      <a:pt x="218123" y="101816"/>
                    </a:cubicBezTo>
                    <a:cubicBezTo>
                      <a:pt x="201930" y="109436"/>
                      <a:pt x="186690" y="116103"/>
                      <a:pt x="171450" y="124676"/>
                    </a:cubicBezTo>
                    <a:cubicBezTo>
                      <a:pt x="155257" y="132296"/>
                      <a:pt x="140970" y="141821"/>
                      <a:pt x="125730" y="151346"/>
                    </a:cubicBezTo>
                    <a:cubicBezTo>
                      <a:pt x="111442" y="160871"/>
                      <a:pt x="96202" y="170396"/>
                      <a:pt x="81915" y="181826"/>
                    </a:cubicBezTo>
                    <a:cubicBezTo>
                      <a:pt x="52388" y="201828"/>
                      <a:pt x="26670" y="226593"/>
                      <a:pt x="0" y="250406"/>
                    </a:cubicBezTo>
                    <a:cubicBezTo>
                      <a:pt x="20955" y="220878"/>
                      <a:pt x="43815" y="192303"/>
                      <a:pt x="70485" y="167538"/>
                    </a:cubicBezTo>
                    <a:cubicBezTo>
                      <a:pt x="82867" y="154203"/>
                      <a:pt x="98107" y="143726"/>
                      <a:pt x="111442" y="131343"/>
                    </a:cubicBezTo>
                    <a:cubicBezTo>
                      <a:pt x="119063" y="125628"/>
                      <a:pt x="125730" y="120866"/>
                      <a:pt x="133350" y="115151"/>
                    </a:cubicBezTo>
                    <a:cubicBezTo>
                      <a:pt x="140970" y="109436"/>
                      <a:pt x="148590" y="104673"/>
                      <a:pt x="156210" y="99911"/>
                    </a:cubicBezTo>
                    <a:cubicBezTo>
                      <a:pt x="218123" y="59906"/>
                      <a:pt x="287655" y="33236"/>
                      <a:pt x="359092" y="17043"/>
                    </a:cubicBezTo>
                    <a:cubicBezTo>
                      <a:pt x="395288" y="9423"/>
                      <a:pt x="431482" y="3708"/>
                      <a:pt x="467678" y="1803"/>
                    </a:cubicBezTo>
                    <a:cubicBezTo>
                      <a:pt x="503873" y="-102"/>
                      <a:pt x="541020" y="-1054"/>
                      <a:pt x="577215" y="1803"/>
                    </a:cubicBezTo>
                    <a:cubicBezTo>
                      <a:pt x="651510" y="4661"/>
                      <a:pt x="723900" y="17996"/>
                      <a:pt x="790575" y="43713"/>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12"/>
              <p:cNvSpPr/>
              <p:nvPr/>
            </p:nvSpPr>
            <p:spPr>
              <a:xfrm>
                <a:off x="6154102" y="4499609"/>
                <a:ext cx="704850" cy="225782"/>
              </a:xfrm>
              <a:custGeom>
                <a:avLst/>
                <a:gdLst>
                  <a:gd name="connsiteX0" fmla="*/ 0 w 704850"/>
                  <a:gd name="connsiteY0" fmla="*/ 182880 h 225782"/>
                  <a:gd name="connsiteX1" fmla="*/ 189547 w 704850"/>
                  <a:gd name="connsiteY1" fmla="*/ 193358 h 225782"/>
                  <a:gd name="connsiteX2" fmla="*/ 375285 w 704850"/>
                  <a:gd name="connsiteY2" fmla="*/ 172403 h 225782"/>
                  <a:gd name="connsiteX3" fmla="*/ 464820 w 704850"/>
                  <a:gd name="connsiteY3" fmla="*/ 146685 h 225782"/>
                  <a:gd name="connsiteX4" fmla="*/ 550545 w 704850"/>
                  <a:gd name="connsiteY4" fmla="*/ 109538 h 225782"/>
                  <a:gd name="connsiteX5" fmla="*/ 591502 w 704850"/>
                  <a:gd name="connsiteY5" fmla="*/ 86678 h 225782"/>
                  <a:gd name="connsiteX6" fmla="*/ 630555 w 704850"/>
                  <a:gd name="connsiteY6" fmla="*/ 60008 h 225782"/>
                  <a:gd name="connsiteX7" fmla="*/ 704850 w 704850"/>
                  <a:gd name="connsiteY7" fmla="*/ 0 h 225782"/>
                  <a:gd name="connsiteX8" fmla="*/ 642938 w 704850"/>
                  <a:gd name="connsiteY8" fmla="*/ 74295 h 225782"/>
                  <a:gd name="connsiteX9" fmla="*/ 606743 w 704850"/>
                  <a:gd name="connsiteY9" fmla="*/ 106680 h 225782"/>
                  <a:gd name="connsiteX10" fmla="*/ 566738 w 704850"/>
                  <a:gd name="connsiteY10" fmla="*/ 135255 h 225782"/>
                  <a:gd name="connsiteX11" fmla="*/ 479107 w 704850"/>
                  <a:gd name="connsiteY11" fmla="*/ 180975 h 225782"/>
                  <a:gd name="connsiteX12" fmla="*/ 384810 w 704850"/>
                  <a:gd name="connsiteY12" fmla="*/ 210503 h 225782"/>
                  <a:gd name="connsiteX13" fmla="*/ 189547 w 704850"/>
                  <a:gd name="connsiteY13" fmla="*/ 223838 h 225782"/>
                  <a:gd name="connsiteX14" fmla="*/ 0 w 704850"/>
                  <a:gd name="connsiteY14" fmla="*/ 182880 h 22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850" h="225782">
                    <a:moveTo>
                      <a:pt x="0" y="182880"/>
                    </a:moveTo>
                    <a:cubicBezTo>
                      <a:pt x="63817" y="191453"/>
                      <a:pt x="126682" y="194310"/>
                      <a:pt x="189547" y="193358"/>
                    </a:cubicBezTo>
                    <a:cubicBezTo>
                      <a:pt x="252413" y="192405"/>
                      <a:pt x="314325" y="185738"/>
                      <a:pt x="375285" y="172403"/>
                    </a:cubicBezTo>
                    <a:cubicBezTo>
                      <a:pt x="405765" y="165735"/>
                      <a:pt x="435292" y="157163"/>
                      <a:pt x="464820" y="146685"/>
                    </a:cubicBezTo>
                    <a:cubicBezTo>
                      <a:pt x="494347" y="136208"/>
                      <a:pt x="522922" y="123825"/>
                      <a:pt x="550545" y="109538"/>
                    </a:cubicBezTo>
                    <a:cubicBezTo>
                      <a:pt x="564832" y="102870"/>
                      <a:pt x="577215" y="94297"/>
                      <a:pt x="591502" y="86678"/>
                    </a:cubicBezTo>
                    <a:cubicBezTo>
                      <a:pt x="604838" y="78105"/>
                      <a:pt x="618172" y="69533"/>
                      <a:pt x="630555" y="60008"/>
                    </a:cubicBezTo>
                    <a:cubicBezTo>
                      <a:pt x="656272" y="41910"/>
                      <a:pt x="680085" y="20955"/>
                      <a:pt x="704850" y="0"/>
                    </a:cubicBezTo>
                    <a:cubicBezTo>
                      <a:pt x="686752" y="26670"/>
                      <a:pt x="666750" y="52388"/>
                      <a:pt x="642938" y="74295"/>
                    </a:cubicBezTo>
                    <a:cubicBezTo>
                      <a:pt x="631507" y="85725"/>
                      <a:pt x="619125" y="96203"/>
                      <a:pt x="606743" y="106680"/>
                    </a:cubicBezTo>
                    <a:cubicBezTo>
                      <a:pt x="593407" y="116205"/>
                      <a:pt x="581025" y="126683"/>
                      <a:pt x="566738" y="135255"/>
                    </a:cubicBezTo>
                    <a:cubicBezTo>
                      <a:pt x="539115" y="153353"/>
                      <a:pt x="509588" y="167640"/>
                      <a:pt x="479107" y="180975"/>
                    </a:cubicBezTo>
                    <a:cubicBezTo>
                      <a:pt x="448627" y="193358"/>
                      <a:pt x="417195" y="202883"/>
                      <a:pt x="384810" y="210503"/>
                    </a:cubicBezTo>
                    <a:cubicBezTo>
                      <a:pt x="320992" y="224790"/>
                      <a:pt x="254317" y="228600"/>
                      <a:pt x="189547" y="223838"/>
                    </a:cubicBezTo>
                    <a:cubicBezTo>
                      <a:pt x="124777" y="218122"/>
                      <a:pt x="60007" y="206693"/>
                      <a:pt x="0" y="18288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13"/>
              <p:cNvSpPr/>
              <p:nvPr/>
            </p:nvSpPr>
            <p:spPr>
              <a:xfrm rot="20760000">
                <a:off x="6718483" y="4132984"/>
                <a:ext cx="652462" cy="328260"/>
              </a:xfrm>
              <a:custGeom>
                <a:avLst/>
                <a:gdLst>
                  <a:gd name="connsiteX0" fmla="*/ 0 w 652462"/>
                  <a:gd name="connsiteY0" fmla="*/ 320040 h 328260"/>
                  <a:gd name="connsiteX1" fmla="*/ 188595 w 652462"/>
                  <a:gd name="connsiteY1" fmla="*/ 292418 h 328260"/>
                  <a:gd name="connsiteX2" fmla="*/ 366713 w 652462"/>
                  <a:gd name="connsiteY2" fmla="*/ 234315 h 328260"/>
                  <a:gd name="connsiteX3" fmla="*/ 448628 w 652462"/>
                  <a:gd name="connsiteY3" fmla="*/ 191453 h 328260"/>
                  <a:gd name="connsiteX4" fmla="*/ 524828 w 652462"/>
                  <a:gd name="connsiteY4" fmla="*/ 138113 h 328260"/>
                  <a:gd name="connsiteX5" fmla="*/ 560070 w 652462"/>
                  <a:gd name="connsiteY5" fmla="*/ 107633 h 328260"/>
                  <a:gd name="connsiteX6" fmla="*/ 592455 w 652462"/>
                  <a:gd name="connsiteY6" fmla="*/ 74295 h 328260"/>
                  <a:gd name="connsiteX7" fmla="*/ 652463 w 652462"/>
                  <a:gd name="connsiteY7" fmla="*/ 0 h 328260"/>
                  <a:gd name="connsiteX8" fmla="*/ 606742 w 652462"/>
                  <a:gd name="connsiteY8" fmla="*/ 85725 h 328260"/>
                  <a:gd name="connsiteX9" fmla="*/ 577215 w 652462"/>
                  <a:gd name="connsiteY9" fmla="*/ 124778 h 328260"/>
                  <a:gd name="connsiteX10" fmla="*/ 543878 w 652462"/>
                  <a:gd name="connsiteY10" fmla="*/ 160973 h 328260"/>
                  <a:gd name="connsiteX11" fmla="*/ 467678 w 652462"/>
                  <a:gd name="connsiteY11" fmla="*/ 222885 h 328260"/>
                  <a:gd name="connsiteX12" fmla="*/ 381953 w 652462"/>
                  <a:gd name="connsiteY12" fmla="*/ 270510 h 328260"/>
                  <a:gd name="connsiteX13" fmla="*/ 194310 w 652462"/>
                  <a:gd name="connsiteY13" fmla="*/ 322898 h 328260"/>
                  <a:gd name="connsiteX14" fmla="*/ 0 w 652462"/>
                  <a:gd name="connsiteY14" fmla="*/ 320040 h 32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2462" h="328260">
                    <a:moveTo>
                      <a:pt x="0" y="320040"/>
                    </a:moveTo>
                    <a:cubicBezTo>
                      <a:pt x="63817" y="315278"/>
                      <a:pt x="126682" y="305753"/>
                      <a:pt x="188595" y="292418"/>
                    </a:cubicBezTo>
                    <a:cubicBezTo>
                      <a:pt x="249555" y="278130"/>
                      <a:pt x="309563" y="260033"/>
                      <a:pt x="366713" y="234315"/>
                    </a:cubicBezTo>
                    <a:cubicBezTo>
                      <a:pt x="395288" y="221933"/>
                      <a:pt x="422910" y="207645"/>
                      <a:pt x="448628" y="191453"/>
                    </a:cubicBezTo>
                    <a:cubicBezTo>
                      <a:pt x="475297" y="175260"/>
                      <a:pt x="500063" y="157163"/>
                      <a:pt x="524828" y="138113"/>
                    </a:cubicBezTo>
                    <a:cubicBezTo>
                      <a:pt x="537210" y="128588"/>
                      <a:pt x="547688" y="117158"/>
                      <a:pt x="560070" y="107633"/>
                    </a:cubicBezTo>
                    <a:cubicBezTo>
                      <a:pt x="570547" y="96203"/>
                      <a:pt x="582930" y="85725"/>
                      <a:pt x="592455" y="74295"/>
                    </a:cubicBezTo>
                    <a:cubicBezTo>
                      <a:pt x="614363" y="51435"/>
                      <a:pt x="633413" y="25718"/>
                      <a:pt x="652463" y="0"/>
                    </a:cubicBezTo>
                    <a:cubicBezTo>
                      <a:pt x="640080" y="29528"/>
                      <a:pt x="625792" y="59055"/>
                      <a:pt x="606742" y="85725"/>
                    </a:cubicBezTo>
                    <a:cubicBezTo>
                      <a:pt x="598170" y="100013"/>
                      <a:pt x="587692" y="111443"/>
                      <a:pt x="577215" y="124778"/>
                    </a:cubicBezTo>
                    <a:cubicBezTo>
                      <a:pt x="566738" y="137160"/>
                      <a:pt x="555307" y="149543"/>
                      <a:pt x="543878" y="160973"/>
                    </a:cubicBezTo>
                    <a:cubicBezTo>
                      <a:pt x="521017" y="184785"/>
                      <a:pt x="494347" y="204788"/>
                      <a:pt x="467678" y="222885"/>
                    </a:cubicBezTo>
                    <a:cubicBezTo>
                      <a:pt x="440055" y="240983"/>
                      <a:pt x="411480" y="257175"/>
                      <a:pt x="381953" y="270510"/>
                    </a:cubicBezTo>
                    <a:cubicBezTo>
                      <a:pt x="321945" y="297180"/>
                      <a:pt x="258128" y="314325"/>
                      <a:pt x="194310" y="322898"/>
                    </a:cubicBezTo>
                    <a:cubicBezTo>
                      <a:pt x="129540" y="329565"/>
                      <a:pt x="63817" y="331470"/>
                      <a:pt x="0" y="32004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14"/>
              <p:cNvSpPr/>
              <p:nvPr/>
            </p:nvSpPr>
            <p:spPr>
              <a:xfrm rot="20940000">
                <a:off x="6171622" y="2066230"/>
                <a:ext cx="365665" cy="589390"/>
              </a:xfrm>
              <a:custGeom>
                <a:avLst/>
                <a:gdLst>
                  <a:gd name="connsiteX0" fmla="*/ 0 w 381161"/>
                  <a:gd name="connsiteY0" fmla="*/ 0 h 615315"/>
                  <a:gd name="connsiteX1" fmla="*/ 96203 w 381161"/>
                  <a:gd name="connsiteY1" fmla="*/ 24765 h 615315"/>
                  <a:gd name="connsiteX2" fmla="*/ 182880 w 381161"/>
                  <a:gd name="connsiteY2" fmla="*/ 74295 h 615315"/>
                  <a:gd name="connsiteX3" fmla="*/ 256223 w 381161"/>
                  <a:gd name="connsiteY3" fmla="*/ 143828 h 615315"/>
                  <a:gd name="connsiteX4" fmla="*/ 312420 w 381161"/>
                  <a:gd name="connsiteY4" fmla="*/ 227648 h 615315"/>
                  <a:gd name="connsiteX5" fmla="*/ 373380 w 381161"/>
                  <a:gd name="connsiteY5" fmla="*/ 418148 h 615315"/>
                  <a:gd name="connsiteX6" fmla="*/ 375285 w 381161"/>
                  <a:gd name="connsiteY6" fmla="*/ 615315 h 615315"/>
                  <a:gd name="connsiteX7" fmla="*/ 344805 w 381161"/>
                  <a:gd name="connsiteY7" fmla="*/ 423863 h 615315"/>
                  <a:gd name="connsiteX8" fmla="*/ 280035 w 381161"/>
                  <a:gd name="connsiteY8" fmla="*/ 245745 h 615315"/>
                  <a:gd name="connsiteX9" fmla="*/ 229553 w 381161"/>
                  <a:gd name="connsiteY9" fmla="*/ 166688 h 615315"/>
                  <a:gd name="connsiteX10" fmla="*/ 165735 w 381161"/>
                  <a:gd name="connsiteY10" fmla="*/ 98108 h 615315"/>
                  <a:gd name="connsiteX11" fmla="*/ 89535 w 381161"/>
                  <a:gd name="connsiteY11" fmla="*/ 41910 h 615315"/>
                  <a:gd name="connsiteX12" fmla="*/ 0 w 381161"/>
                  <a:gd name="connsiteY12" fmla="*/ 0 h 61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161" h="615315">
                    <a:moveTo>
                      <a:pt x="0" y="0"/>
                    </a:moveTo>
                    <a:cubicBezTo>
                      <a:pt x="33338" y="1905"/>
                      <a:pt x="64770" y="12383"/>
                      <a:pt x="96203" y="24765"/>
                    </a:cubicBezTo>
                    <a:cubicBezTo>
                      <a:pt x="126683" y="38100"/>
                      <a:pt x="156210" y="54293"/>
                      <a:pt x="182880" y="74295"/>
                    </a:cubicBezTo>
                    <a:cubicBezTo>
                      <a:pt x="210503" y="94298"/>
                      <a:pt x="234315" y="118110"/>
                      <a:pt x="256223" y="143828"/>
                    </a:cubicBezTo>
                    <a:cubicBezTo>
                      <a:pt x="278130" y="169545"/>
                      <a:pt x="296228" y="198120"/>
                      <a:pt x="312420" y="227648"/>
                    </a:cubicBezTo>
                    <a:cubicBezTo>
                      <a:pt x="344805" y="286703"/>
                      <a:pt x="362903" y="352425"/>
                      <a:pt x="373380" y="418148"/>
                    </a:cubicBezTo>
                    <a:cubicBezTo>
                      <a:pt x="382905" y="483870"/>
                      <a:pt x="383858" y="550545"/>
                      <a:pt x="375285" y="615315"/>
                    </a:cubicBezTo>
                    <a:cubicBezTo>
                      <a:pt x="367665" y="550545"/>
                      <a:pt x="359093" y="485775"/>
                      <a:pt x="344805" y="423863"/>
                    </a:cubicBezTo>
                    <a:cubicBezTo>
                      <a:pt x="329565" y="361950"/>
                      <a:pt x="309563" y="300990"/>
                      <a:pt x="280035" y="245745"/>
                    </a:cubicBezTo>
                    <a:cubicBezTo>
                      <a:pt x="265748" y="218123"/>
                      <a:pt x="248603" y="191453"/>
                      <a:pt x="229553" y="166688"/>
                    </a:cubicBezTo>
                    <a:cubicBezTo>
                      <a:pt x="210503" y="141923"/>
                      <a:pt x="188595" y="119063"/>
                      <a:pt x="165735" y="98108"/>
                    </a:cubicBezTo>
                    <a:cubicBezTo>
                      <a:pt x="141923" y="77153"/>
                      <a:pt x="116205" y="58103"/>
                      <a:pt x="89535" y="41910"/>
                    </a:cubicBezTo>
                    <a:cubicBezTo>
                      <a:pt x="60008" y="24765"/>
                      <a:pt x="31433" y="11430"/>
                      <a:pt x="0" y="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4" name="椭圆 33"/>
            <p:cNvSpPr/>
            <p:nvPr/>
          </p:nvSpPr>
          <p:spPr>
            <a:xfrm>
              <a:off x="3445" y="5085"/>
              <a:ext cx="170" cy="18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椭圆 34"/>
            <p:cNvSpPr/>
            <p:nvPr/>
          </p:nvSpPr>
          <p:spPr>
            <a:xfrm>
              <a:off x="3678" y="4801"/>
              <a:ext cx="369" cy="38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椭圆 35"/>
            <p:cNvSpPr/>
            <p:nvPr/>
          </p:nvSpPr>
          <p:spPr>
            <a:xfrm>
              <a:off x="4016" y="4265"/>
              <a:ext cx="607" cy="63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PA_任意多边形 5"/>
          <p:cNvSpPr>
            <a:spLocks noEditPoints="1" noChangeArrowheads="1"/>
          </p:cNvSpPr>
          <p:nvPr>
            <p:custDataLst>
              <p:tags r:id="rId2"/>
            </p:custDataLst>
          </p:nvPr>
        </p:nvSpPr>
        <p:spPr bwMode="auto">
          <a:xfrm>
            <a:off x="118110" y="78740"/>
            <a:ext cx="2655570" cy="687705"/>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tx1">
              <a:lumMod val="60000"/>
              <a:lumOff val="40000"/>
            </a:schemeClr>
          </a:solidFill>
          <a:ln>
            <a:noFill/>
          </a:ln>
        </p:spPr>
        <p:txBody>
          <a:bodyPr/>
          <a:p>
            <a:endParaRPr lang="zh-CN" altLang="en-US"/>
          </a:p>
        </p:txBody>
      </p:sp>
      <p:sp>
        <p:nvSpPr>
          <p:cNvPr id="16" name="文本框 15"/>
          <p:cNvSpPr txBox="1"/>
          <p:nvPr/>
        </p:nvSpPr>
        <p:spPr>
          <a:xfrm>
            <a:off x="378460" y="130810"/>
            <a:ext cx="2157730" cy="583565"/>
          </a:xfrm>
          <a:prstGeom prst="rect">
            <a:avLst/>
          </a:prstGeom>
          <a:noFill/>
        </p:spPr>
        <p:txBody>
          <a:bodyPr wrap="square" rtlCol="0">
            <a:spAutoFit/>
            <a:scene3d>
              <a:camera prst="orthographicFront"/>
              <a:lightRig rig="threePt" dir="t"/>
            </a:scene3d>
          </a:bodyPr>
          <a:p>
            <a:r>
              <a:rPr lang="en-US" altLang="zh-CN" sz="32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Reflection</a:t>
            </a:r>
            <a:endParaRPr lang="en-US" altLang="zh-CN" sz="32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pSp>
        <p:nvGrpSpPr>
          <p:cNvPr id="37" name="组合 36"/>
          <p:cNvGrpSpPr/>
          <p:nvPr/>
        </p:nvGrpSpPr>
        <p:grpSpPr>
          <a:xfrm>
            <a:off x="266065" y="3369945"/>
            <a:ext cx="8536305" cy="2988945"/>
            <a:chOff x="11899" y="1540"/>
            <a:chExt cx="7063" cy="2916"/>
          </a:xfrm>
        </p:grpSpPr>
        <p:grpSp>
          <p:nvGrpSpPr>
            <p:cNvPr id="140" name="图形 138"/>
            <p:cNvGrpSpPr/>
            <p:nvPr/>
          </p:nvGrpSpPr>
          <p:grpSpPr>
            <a:xfrm rot="0">
              <a:off x="11899" y="1540"/>
              <a:ext cx="7063" cy="2916"/>
              <a:chOff x="3726473" y="2230923"/>
              <a:chExt cx="4732631" cy="2310277"/>
            </a:xfrm>
          </p:grpSpPr>
          <p:grpSp>
            <p:nvGrpSpPr>
              <p:cNvPr id="141" name="图形 138"/>
              <p:cNvGrpSpPr/>
              <p:nvPr/>
            </p:nvGrpSpPr>
            <p:grpSpPr>
              <a:xfrm>
                <a:off x="3843343" y="2601912"/>
                <a:ext cx="4615761" cy="1939288"/>
                <a:chOff x="3843343" y="2601912"/>
                <a:chExt cx="4615761" cy="1939288"/>
              </a:xfrm>
            </p:grpSpPr>
            <p:sp>
              <p:nvSpPr>
                <p:cNvPr id="142" name="任意多边形: 形状 141"/>
                <p:cNvSpPr/>
                <p:nvPr/>
              </p:nvSpPr>
              <p:spPr>
                <a:xfrm>
                  <a:off x="3849765" y="2608334"/>
                  <a:ext cx="4602918" cy="1926445"/>
                </a:xfrm>
                <a:custGeom>
                  <a:avLst/>
                  <a:gdLst>
                    <a:gd name="connsiteX0" fmla="*/ 0 w 4602918"/>
                    <a:gd name="connsiteY0" fmla="*/ 0 h 1926445"/>
                    <a:gd name="connsiteX1" fmla="*/ 4602919 w 4602918"/>
                    <a:gd name="connsiteY1" fmla="*/ 0 h 1926445"/>
                    <a:gd name="connsiteX2" fmla="*/ 4602919 w 4602918"/>
                    <a:gd name="connsiteY2" fmla="*/ 1926446 h 1926445"/>
                    <a:gd name="connsiteX3" fmla="*/ 0 w 4602918"/>
                    <a:gd name="connsiteY3" fmla="*/ 1926446 h 1926445"/>
                  </a:gdLst>
                  <a:ahLst/>
                  <a:cxnLst>
                    <a:cxn ang="0">
                      <a:pos x="connsiteX0" y="connsiteY0"/>
                    </a:cxn>
                    <a:cxn ang="0">
                      <a:pos x="connsiteX1" y="connsiteY1"/>
                    </a:cxn>
                    <a:cxn ang="0">
                      <a:pos x="connsiteX2" y="connsiteY2"/>
                    </a:cxn>
                    <a:cxn ang="0">
                      <a:pos x="connsiteX3" y="connsiteY3"/>
                    </a:cxn>
                  </a:cxnLst>
                  <a:rect l="l" t="t" r="r" b="b"/>
                  <a:pathLst>
                    <a:path w="4602918" h="1926445">
                      <a:moveTo>
                        <a:pt x="0" y="0"/>
                      </a:moveTo>
                      <a:lnTo>
                        <a:pt x="4602919" y="0"/>
                      </a:lnTo>
                      <a:lnTo>
                        <a:pt x="4602919" y="1926446"/>
                      </a:lnTo>
                      <a:lnTo>
                        <a:pt x="0" y="1926446"/>
                      </a:lnTo>
                      <a:close/>
                    </a:path>
                  </a:pathLst>
                </a:custGeom>
                <a:solidFill>
                  <a:srgbClr val="FFFFFF"/>
                </a:solidFill>
                <a:ln w="12829" cap="flat">
                  <a:noFill/>
                  <a:prstDash val="solid"/>
                  <a:miter/>
                </a:ln>
              </p:spPr>
              <p:txBody>
                <a:bodyPr rtlCol="0" anchor="ctr"/>
                <a:lstStyle>
                  <a:defPPr>
                    <a:defRPr lang="zh-CN"/>
                  </a:defPPr>
                  <a:lvl1pPr marL="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1pPr>
                  <a:lvl2pPr marL="457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2pPr>
                  <a:lvl3pPr marL="914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3pPr>
                  <a:lvl4pPr marL="1371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4pPr>
                  <a:lvl5pPr marL="18288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5pPr>
                  <a:lvl6pPr marL="22860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6pPr>
                  <a:lvl7pPr marL="2743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7pPr>
                  <a:lvl8pPr marL="3200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8pPr>
                  <a:lvl9pPr marL="3657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9pPr>
                </a:lstStyle>
                <a:p>
                  <a:endParaRPr lang="zh-CN" altLang="en-US"/>
                </a:p>
              </p:txBody>
            </p:sp>
            <p:sp>
              <p:nvSpPr>
                <p:cNvPr id="143" name="任意多边形: 形状 142"/>
                <p:cNvSpPr/>
                <p:nvPr/>
              </p:nvSpPr>
              <p:spPr>
                <a:xfrm>
                  <a:off x="3843343" y="2601912"/>
                  <a:ext cx="4615761" cy="1939288"/>
                </a:xfrm>
                <a:custGeom>
                  <a:avLst/>
                  <a:gdLst>
                    <a:gd name="connsiteX0" fmla="*/ 4615762 w 4615761"/>
                    <a:gd name="connsiteY0" fmla="*/ 1939289 h 1939288"/>
                    <a:gd name="connsiteX1" fmla="*/ 0 w 4615761"/>
                    <a:gd name="connsiteY1" fmla="*/ 1939289 h 1939288"/>
                    <a:gd name="connsiteX2" fmla="*/ 0 w 4615761"/>
                    <a:gd name="connsiteY2" fmla="*/ 0 h 1939288"/>
                    <a:gd name="connsiteX3" fmla="*/ 4615762 w 4615761"/>
                    <a:gd name="connsiteY3" fmla="*/ 0 h 1939288"/>
                    <a:gd name="connsiteX4" fmla="*/ 4615762 w 4615761"/>
                    <a:gd name="connsiteY4" fmla="*/ 1939289 h 1939288"/>
                    <a:gd name="connsiteX5" fmla="*/ 12843 w 4615761"/>
                    <a:gd name="connsiteY5" fmla="*/ 1926446 h 1939288"/>
                    <a:gd name="connsiteX6" fmla="*/ 4602919 w 4615761"/>
                    <a:gd name="connsiteY6" fmla="*/ 1926446 h 1939288"/>
                    <a:gd name="connsiteX7" fmla="*/ 4602919 w 4615761"/>
                    <a:gd name="connsiteY7" fmla="*/ 12843 h 1939288"/>
                    <a:gd name="connsiteX8" fmla="*/ 12843 w 4615761"/>
                    <a:gd name="connsiteY8" fmla="*/ 12843 h 1939288"/>
                    <a:gd name="connsiteX9" fmla="*/ 12843 w 4615761"/>
                    <a:gd name="connsiteY9" fmla="*/ 1926446 h 193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761" h="1939288">
                      <a:moveTo>
                        <a:pt x="4615762" y="1939289"/>
                      </a:moveTo>
                      <a:lnTo>
                        <a:pt x="0" y="1939289"/>
                      </a:lnTo>
                      <a:lnTo>
                        <a:pt x="0" y="0"/>
                      </a:lnTo>
                      <a:lnTo>
                        <a:pt x="4615762" y="0"/>
                      </a:lnTo>
                      <a:lnTo>
                        <a:pt x="4615762" y="1939289"/>
                      </a:lnTo>
                      <a:close/>
                      <a:moveTo>
                        <a:pt x="12843" y="1926446"/>
                      </a:moveTo>
                      <a:lnTo>
                        <a:pt x="4602919" y="1926446"/>
                      </a:lnTo>
                      <a:lnTo>
                        <a:pt x="4602919" y="12843"/>
                      </a:lnTo>
                      <a:lnTo>
                        <a:pt x="12843" y="12843"/>
                      </a:lnTo>
                      <a:lnTo>
                        <a:pt x="12843" y="1926446"/>
                      </a:lnTo>
                      <a:close/>
                    </a:path>
                  </a:pathLst>
                </a:custGeom>
                <a:solidFill>
                  <a:srgbClr val="231815"/>
                </a:solidFill>
                <a:ln w="12829" cap="flat">
                  <a:noFill/>
                  <a:prstDash val="solid"/>
                  <a:miter/>
                </a:ln>
              </p:spPr>
              <p:txBody>
                <a:bodyPr rtlCol="0" anchor="ctr"/>
                <a:lstStyle>
                  <a:defPPr>
                    <a:defRPr lang="zh-CN"/>
                  </a:defPPr>
                  <a:lvl1pPr marL="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1pPr>
                  <a:lvl2pPr marL="457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2pPr>
                  <a:lvl3pPr marL="914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3pPr>
                  <a:lvl4pPr marL="1371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4pPr>
                  <a:lvl5pPr marL="18288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5pPr>
                  <a:lvl6pPr marL="22860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6pPr>
                  <a:lvl7pPr marL="2743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7pPr>
                  <a:lvl8pPr marL="3200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8pPr>
                  <a:lvl9pPr marL="3657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9pPr>
                </a:lstStyle>
                <a:p>
                  <a:endParaRPr lang="zh-CN" altLang="en-US"/>
                </a:p>
              </p:txBody>
            </p:sp>
          </p:grpSp>
          <p:grpSp>
            <p:nvGrpSpPr>
              <p:cNvPr id="144" name="图形 138"/>
              <p:cNvGrpSpPr/>
              <p:nvPr/>
            </p:nvGrpSpPr>
            <p:grpSpPr>
              <a:xfrm>
                <a:off x="3798393" y="2556962"/>
                <a:ext cx="4615761" cy="1939288"/>
                <a:chOff x="3798393" y="2556962"/>
                <a:chExt cx="4615761" cy="1939288"/>
              </a:xfrm>
            </p:grpSpPr>
            <p:sp>
              <p:nvSpPr>
                <p:cNvPr id="145" name="任意多边形: 形状 144"/>
                <p:cNvSpPr/>
                <p:nvPr/>
              </p:nvSpPr>
              <p:spPr>
                <a:xfrm>
                  <a:off x="3804815" y="2563383"/>
                  <a:ext cx="4602918" cy="1926445"/>
                </a:xfrm>
                <a:custGeom>
                  <a:avLst/>
                  <a:gdLst>
                    <a:gd name="connsiteX0" fmla="*/ 0 w 4602918"/>
                    <a:gd name="connsiteY0" fmla="*/ 0 h 1926445"/>
                    <a:gd name="connsiteX1" fmla="*/ 4602919 w 4602918"/>
                    <a:gd name="connsiteY1" fmla="*/ 0 h 1926445"/>
                    <a:gd name="connsiteX2" fmla="*/ 4602919 w 4602918"/>
                    <a:gd name="connsiteY2" fmla="*/ 1926446 h 1926445"/>
                    <a:gd name="connsiteX3" fmla="*/ 0 w 4602918"/>
                    <a:gd name="connsiteY3" fmla="*/ 1926446 h 1926445"/>
                  </a:gdLst>
                  <a:ahLst/>
                  <a:cxnLst>
                    <a:cxn ang="0">
                      <a:pos x="connsiteX0" y="connsiteY0"/>
                    </a:cxn>
                    <a:cxn ang="0">
                      <a:pos x="connsiteX1" y="connsiteY1"/>
                    </a:cxn>
                    <a:cxn ang="0">
                      <a:pos x="connsiteX2" y="connsiteY2"/>
                    </a:cxn>
                    <a:cxn ang="0">
                      <a:pos x="connsiteX3" y="connsiteY3"/>
                    </a:cxn>
                  </a:cxnLst>
                  <a:rect l="l" t="t" r="r" b="b"/>
                  <a:pathLst>
                    <a:path w="4602918" h="1926445">
                      <a:moveTo>
                        <a:pt x="0" y="0"/>
                      </a:moveTo>
                      <a:lnTo>
                        <a:pt x="4602919" y="0"/>
                      </a:lnTo>
                      <a:lnTo>
                        <a:pt x="4602919" y="1926446"/>
                      </a:lnTo>
                      <a:lnTo>
                        <a:pt x="0" y="1926446"/>
                      </a:lnTo>
                      <a:close/>
                    </a:path>
                  </a:pathLst>
                </a:custGeom>
                <a:solidFill>
                  <a:srgbClr val="FFFFFF"/>
                </a:solidFill>
                <a:ln w="12829" cap="flat">
                  <a:noFill/>
                  <a:prstDash val="solid"/>
                  <a:miter/>
                </a:ln>
              </p:spPr>
              <p:txBody>
                <a:bodyPr rtlCol="0" anchor="ctr"/>
                <a:lstStyle>
                  <a:defPPr>
                    <a:defRPr lang="zh-CN"/>
                  </a:defPPr>
                  <a:lvl1pPr marL="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1pPr>
                  <a:lvl2pPr marL="457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2pPr>
                  <a:lvl3pPr marL="914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3pPr>
                  <a:lvl4pPr marL="1371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4pPr>
                  <a:lvl5pPr marL="18288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5pPr>
                  <a:lvl6pPr marL="22860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6pPr>
                  <a:lvl7pPr marL="2743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7pPr>
                  <a:lvl8pPr marL="3200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8pPr>
                  <a:lvl9pPr marL="3657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9pPr>
                </a:lstStyle>
                <a:p>
                  <a:endParaRPr lang="zh-CN" altLang="en-US"/>
                </a:p>
              </p:txBody>
            </p:sp>
            <p:sp>
              <p:nvSpPr>
                <p:cNvPr id="146" name="任意多边形: 形状 145"/>
                <p:cNvSpPr/>
                <p:nvPr/>
              </p:nvSpPr>
              <p:spPr>
                <a:xfrm>
                  <a:off x="3798393" y="2556962"/>
                  <a:ext cx="4615761" cy="1939288"/>
                </a:xfrm>
                <a:custGeom>
                  <a:avLst/>
                  <a:gdLst>
                    <a:gd name="connsiteX0" fmla="*/ 4615762 w 4615761"/>
                    <a:gd name="connsiteY0" fmla="*/ 1939289 h 1939288"/>
                    <a:gd name="connsiteX1" fmla="*/ 0 w 4615761"/>
                    <a:gd name="connsiteY1" fmla="*/ 1939289 h 1939288"/>
                    <a:gd name="connsiteX2" fmla="*/ 0 w 4615761"/>
                    <a:gd name="connsiteY2" fmla="*/ 0 h 1939288"/>
                    <a:gd name="connsiteX3" fmla="*/ 4615762 w 4615761"/>
                    <a:gd name="connsiteY3" fmla="*/ 0 h 1939288"/>
                    <a:gd name="connsiteX4" fmla="*/ 4615762 w 4615761"/>
                    <a:gd name="connsiteY4" fmla="*/ 1939289 h 1939288"/>
                    <a:gd name="connsiteX5" fmla="*/ 12843 w 4615761"/>
                    <a:gd name="connsiteY5" fmla="*/ 1926446 h 1939288"/>
                    <a:gd name="connsiteX6" fmla="*/ 4602919 w 4615761"/>
                    <a:gd name="connsiteY6" fmla="*/ 1926446 h 1939288"/>
                    <a:gd name="connsiteX7" fmla="*/ 4602919 w 4615761"/>
                    <a:gd name="connsiteY7" fmla="*/ 12843 h 1939288"/>
                    <a:gd name="connsiteX8" fmla="*/ 12843 w 4615761"/>
                    <a:gd name="connsiteY8" fmla="*/ 12843 h 1939288"/>
                    <a:gd name="connsiteX9" fmla="*/ 12843 w 4615761"/>
                    <a:gd name="connsiteY9" fmla="*/ 1926446 h 193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761" h="1939288">
                      <a:moveTo>
                        <a:pt x="4615762" y="1939289"/>
                      </a:moveTo>
                      <a:lnTo>
                        <a:pt x="0" y="1939289"/>
                      </a:lnTo>
                      <a:lnTo>
                        <a:pt x="0" y="0"/>
                      </a:lnTo>
                      <a:lnTo>
                        <a:pt x="4615762" y="0"/>
                      </a:lnTo>
                      <a:lnTo>
                        <a:pt x="4615762" y="1939289"/>
                      </a:lnTo>
                      <a:close/>
                      <a:moveTo>
                        <a:pt x="12843" y="1926446"/>
                      </a:moveTo>
                      <a:lnTo>
                        <a:pt x="4602919" y="1926446"/>
                      </a:lnTo>
                      <a:lnTo>
                        <a:pt x="4602919" y="12843"/>
                      </a:lnTo>
                      <a:lnTo>
                        <a:pt x="12843" y="12843"/>
                      </a:lnTo>
                      <a:lnTo>
                        <a:pt x="12843" y="1926446"/>
                      </a:lnTo>
                      <a:close/>
                    </a:path>
                  </a:pathLst>
                </a:custGeom>
                <a:solidFill>
                  <a:srgbClr val="231815"/>
                </a:solidFill>
                <a:ln w="12829" cap="flat">
                  <a:noFill/>
                  <a:prstDash val="solid"/>
                  <a:miter/>
                </a:ln>
              </p:spPr>
              <p:txBody>
                <a:bodyPr rtlCol="0" anchor="ctr"/>
                <a:lstStyle>
                  <a:defPPr>
                    <a:defRPr lang="zh-CN"/>
                  </a:defPPr>
                  <a:lvl1pPr marL="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1pPr>
                  <a:lvl2pPr marL="457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2pPr>
                  <a:lvl3pPr marL="914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3pPr>
                  <a:lvl4pPr marL="1371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4pPr>
                  <a:lvl5pPr marL="18288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5pPr>
                  <a:lvl6pPr marL="22860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6pPr>
                  <a:lvl7pPr marL="2743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7pPr>
                  <a:lvl8pPr marL="3200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8pPr>
                  <a:lvl9pPr marL="3657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9pPr>
                </a:lstStyle>
                <a:p>
                  <a:endParaRPr lang="zh-CN" altLang="en-US"/>
                </a:p>
              </p:txBody>
            </p:sp>
          </p:grpSp>
          <p:grpSp>
            <p:nvGrpSpPr>
              <p:cNvPr id="147" name="图形 138"/>
              <p:cNvGrpSpPr/>
              <p:nvPr/>
            </p:nvGrpSpPr>
            <p:grpSpPr>
              <a:xfrm>
                <a:off x="3726473" y="2230923"/>
                <a:ext cx="4641450" cy="2194706"/>
                <a:chOff x="3726473" y="2230923"/>
                <a:chExt cx="4641450" cy="2194706"/>
              </a:xfrm>
            </p:grpSpPr>
            <p:sp>
              <p:nvSpPr>
                <p:cNvPr id="148" name="任意多边形: 形状 147"/>
                <p:cNvSpPr/>
                <p:nvPr/>
              </p:nvSpPr>
              <p:spPr>
                <a:xfrm>
                  <a:off x="3745737" y="2499168"/>
                  <a:ext cx="4602918" cy="1926445"/>
                </a:xfrm>
                <a:custGeom>
                  <a:avLst/>
                  <a:gdLst>
                    <a:gd name="connsiteX0" fmla="*/ 0 w 4602918"/>
                    <a:gd name="connsiteY0" fmla="*/ 0 h 1926445"/>
                    <a:gd name="connsiteX1" fmla="*/ 4602919 w 4602918"/>
                    <a:gd name="connsiteY1" fmla="*/ 0 h 1926445"/>
                    <a:gd name="connsiteX2" fmla="*/ 4602919 w 4602918"/>
                    <a:gd name="connsiteY2" fmla="*/ 1926446 h 1926445"/>
                    <a:gd name="connsiteX3" fmla="*/ 0 w 4602918"/>
                    <a:gd name="connsiteY3" fmla="*/ 1926446 h 1926445"/>
                  </a:gdLst>
                  <a:ahLst/>
                  <a:cxnLst>
                    <a:cxn ang="0">
                      <a:pos x="connsiteX0" y="connsiteY0"/>
                    </a:cxn>
                    <a:cxn ang="0">
                      <a:pos x="connsiteX1" y="connsiteY1"/>
                    </a:cxn>
                    <a:cxn ang="0">
                      <a:pos x="connsiteX2" y="connsiteY2"/>
                    </a:cxn>
                    <a:cxn ang="0">
                      <a:pos x="connsiteX3" y="connsiteY3"/>
                    </a:cxn>
                  </a:cxnLst>
                  <a:rect l="l" t="t" r="r" b="b"/>
                  <a:pathLst>
                    <a:path w="4602918" h="1926445">
                      <a:moveTo>
                        <a:pt x="0" y="0"/>
                      </a:moveTo>
                      <a:lnTo>
                        <a:pt x="4602919" y="0"/>
                      </a:lnTo>
                      <a:lnTo>
                        <a:pt x="4602919" y="1926446"/>
                      </a:lnTo>
                      <a:lnTo>
                        <a:pt x="0" y="1926446"/>
                      </a:lnTo>
                      <a:close/>
                    </a:path>
                  </a:pathLst>
                </a:custGeom>
                <a:solidFill>
                  <a:srgbClr val="FFFFFF"/>
                </a:solidFill>
                <a:ln w="12829" cap="flat">
                  <a:noFill/>
                  <a:prstDash val="solid"/>
                  <a:miter/>
                </a:ln>
              </p:spPr>
              <p:txBody>
                <a:bodyPr rtlCol="0" anchor="ctr"/>
                <a:lstStyle>
                  <a:defPPr>
                    <a:defRPr lang="zh-CN"/>
                  </a:defPPr>
                  <a:lvl1pPr marL="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1pPr>
                  <a:lvl2pPr marL="457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2pPr>
                  <a:lvl3pPr marL="914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3pPr>
                  <a:lvl4pPr marL="1371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4pPr>
                  <a:lvl5pPr marL="18288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5pPr>
                  <a:lvl6pPr marL="22860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6pPr>
                  <a:lvl7pPr marL="2743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7pPr>
                  <a:lvl8pPr marL="3200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8pPr>
                  <a:lvl9pPr marL="3657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9pPr>
                </a:lstStyle>
                <a:p>
                  <a:endParaRPr lang="zh-CN" altLang="en-US"/>
                </a:p>
              </p:txBody>
            </p:sp>
            <p:sp>
              <p:nvSpPr>
                <p:cNvPr id="149" name="任意多边形: 形状 148"/>
                <p:cNvSpPr/>
                <p:nvPr/>
              </p:nvSpPr>
              <p:spPr>
                <a:xfrm>
                  <a:off x="3726473" y="2230923"/>
                  <a:ext cx="4641450" cy="2194706"/>
                </a:xfrm>
                <a:custGeom>
                  <a:avLst/>
                  <a:gdLst>
                    <a:gd name="connsiteX0" fmla="*/ 4641448 w 4641447"/>
                    <a:gd name="connsiteY0" fmla="*/ 1964975 h 1964974"/>
                    <a:gd name="connsiteX1" fmla="*/ 0 w 4641447"/>
                    <a:gd name="connsiteY1" fmla="*/ 1964975 h 1964974"/>
                    <a:gd name="connsiteX2" fmla="*/ 0 w 4641447"/>
                    <a:gd name="connsiteY2" fmla="*/ 0 h 1964974"/>
                    <a:gd name="connsiteX3" fmla="*/ 4641448 w 4641447"/>
                    <a:gd name="connsiteY3" fmla="*/ 0 h 1964974"/>
                    <a:gd name="connsiteX4" fmla="*/ 4641448 w 4641447"/>
                    <a:gd name="connsiteY4" fmla="*/ 1964975 h 1964974"/>
                    <a:gd name="connsiteX5" fmla="*/ 38529 w 4641447"/>
                    <a:gd name="connsiteY5" fmla="*/ 1926446 h 1964974"/>
                    <a:gd name="connsiteX6" fmla="*/ 4602919 w 4641447"/>
                    <a:gd name="connsiteY6" fmla="*/ 1926446 h 1964974"/>
                    <a:gd name="connsiteX7" fmla="*/ 4602919 w 4641447"/>
                    <a:gd name="connsiteY7" fmla="*/ 38529 h 1964974"/>
                    <a:gd name="connsiteX8" fmla="*/ 38529 w 4641447"/>
                    <a:gd name="connsiteY8" fmla="*/ 38529 h 1964974"/>
                    <a:gd name="connsiteX9" fmla="*/ 38529 w 4641447"/>
                    <a:gd name="connsiteY9" fmla="*/ 1926446 h 196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1447" h="1964974">
                      <a:moveTo>
                        <a:pt x="4641448" y="1964975"/>
                      </a:moveTo>
                      <a:lnTo>
                        <a:pt x="0" y="1964975"/>
                      </a:lnTo>
                      <a:lnTo>
                        <a:pt x="0" y="0"/>
                      </a:lnTo>
                      <a:lnTo>
                        <a:pt x="4641448" y="0"/>
                      </a:lnTo>
                      <a:lnTo>
                        <a:pt x="4641448" y="1964975"/>
                      </a:lnTo>
                      <a:close/>
                      <a:moveTo>
                        <a:pt x="38529" y="1926446"/>
                      </a:moveTo>
                      <a:lnTo>
                        <a:pt x="4602919" y="1926446"/>
                      </a:lnTo>
                      <a:lnTo>
                        <a:pt x="4602919" y="38529"/>
                      </a:lnTo>
                      <a:lnTo>
                        <a:pt x="38529" y="38529"/>
                      </a:lnTo>
                      <a:lnTo>
                        <a:pt x="38529" y="1926446"/>
                      </a:lnTo>
                      <a:close/>
                    </a:path>
                  </a:pathLst>
                </a:custGeom>
                <a:solidFill>
                  <a:srgbClr val="231815"/>
                </a:solidFill>
                <a:ln w="12829" cap="flat">
                  <a:noFill/>
                  <a:prstDash val="solid"/>
                  <a:miter/>
                </a:ln>
              </p:spPr>
              <p:txBody>
                <a:bodyPr rtlCol="0" anchor="ctr"/>
                <a:lstStyle>
                  <a:defPPr>
                    <a:defRPr lang="zh-CN"/>
                  </a:defPPr>
                  <a:lvl1pPr marL="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1pPr>
                  <a:lvl2pPr marL="457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2pPr>
                  <a:lvl3pPr marL="914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3pPr>
                  <a:lvl4pPr marL="1371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4pPr>
                  <a:lvl5pPr marL="18288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5pPr>
                  <a:lvl6pPr marL="22860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6pPr>
                  <a:lvl7pPr marL="2743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7pPr>
                  <a:lvl8pPr marL="3200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8pPr>
                  <a:lvl9pPr marL="3657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9pPr>
                </a:lstStyle>
                <a:p>
                  <a:endParaRPr lang="zh-CN" altLang="en-US"/>
                </a:p>
              </p:txBody>
            </p:sp>
          </p:grpSp>
          <p:grpSp>
            <p:nvGrpSpPr>
              <p:cNvPr id="150" name="图形 138"/>
              <p:cNvGrpSpPr/>
              <p:nvPr/>
            </p:nvGrpSpPr>
            <p:grpSpPr>
              <a:xfrm>
                <a:off x="3792167" y="2318369"/>
                <a:ext cx="415557" cy="653420"/>
                <a:chOff x="3792167" y="2318369"/>
                <a:chExt cx="415557" cy="653420"/>
              </a:xfrm>
              <a:solidFill>
                <a:srgbClr val="007BD4"/>
              </a:solidFill>
            </p:grpSpPr>
            <p:sp>
              <p:nvSpPr>
                <p:cNvPr id="151" name="任意多边形: 形状 150"/>
                <p:cNvSpPr/>
                <p:nvPr/>
              </p:nvSpPr>
              <p:spPr>
                <a:xfrm>
                  <a:off x="3839491" y="2424679"/>
                  <a:ext cx="51371" cy="55224"/>
                </a:xfrm>
                <a:custGeom>
                  <a:avLst/>
                  <a:gdLst>
                    <a:gd name="connsiteX0" fmla="*/ 17980 w 51371"/>
                    <a:gd name="connsiteY0" fmla="*/ 55225 h 55224"/>
                    <a:gd name="connsiteX1" fmla="*/ 0 w 51371"/>
                    <a:gd name="connsiteY1" fmla="*/ 11559 h 55224"/>
                    <a:gd name="connsiteX2" fmla="*/ 30823 w 51371"/>
                    <a:gd name="connsiteY2" fmla="*/ 0 h 55224"/>
                    <a:gd name="connsiteX3" fmla="*/ 51372 w 51371"/>
                    <a:gd name="connsiteY3" fmla="*/ 55225 h 55224"/>
                  </a:gdLst>
                  <a:ahLst/>
                  <a:cxnLst>
                    <a:cxn ang="0">
                      <a:pos x="connsiteX0" y="connsiteY0"/>
                    </a:cxn>
                    <a:cxn ang="0">
                      <a:pos x="connsiteX1" y="connsiteY1"/>
                    </a:cxn>
                    <a:cxn ang="0">
                      <a:pos x="connsiteX2" y="connsiteY2"/>
                    </a:cxn>
                    <a:cxn ang="0">
                      <a:pos x="connsiteX3" y="connsiteY3"/>
                    </a:cxn>
                  </a:cxnLst>
                  <a:rect l="l" t="t" r="r" b="b"/>
                  <a:pathLst>
                    <a:path w="51371" h="55224">
                      <a:moveTo>
                        <a:pt x="17980" y="55225"/>
                      </a:moveTo>
                      <a:lnTo>
                        <a:pt x="0" y="11559"/>
                      </a:lnTo>
                      <a:lnTo>
                        <a:pt x="30823" y="0"/>
                      </a:lnTo>
                      <a:lnTo>
                        <a:pt x="51372" y="55225"/>
                      </a:lnTo>
                      <a:close/>
                    </a:path>
                  </a:pathLst>
                </a:custGeom>
                <a:solidFill>
                  <a:srgbClr val="007BD4"/>
                </a:solidFill>
                <a:ln w="12829" cap="flat">
                  <a:noFill/>
                  <a:prstDash val="solid"/>
                  <a:miter/>
                </a:ln>
              </p:spPr>
              <p:txBody>
                <a:bodyPr rtlCol="0" anchor="ctr"/>
                <a:lstStyle>
                  <a:defPPr>
                    <a:defRPr lang="zh-CN"/>
                  </a:defPPr>
                  <a:lvl1pPr marL="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1pPr>
                  <a:lvl2pPr marL="457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2pPr>
                  <a:lvl3pPr marL="914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3pPr>
                  <a:lvl4pPr marL="1371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4pPr>
                  <a:lvl5pPr marL="18288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5pPr>
                  <a:lvl6pPr marL="22860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6pPr>
                  <a:lvl7pPr marL="2743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7pPr>
                  <a:lvl8pPr marL="3200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8pPr>
                  <a:lvl9pPr marL="3657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9pPr>
                </a:lstStyle>
                <a:p>
                  <a:endParaRPr lang="zh-CN" altLang="en-US"/>
                </a:p>
              </p:txBody>
            </p:sp>
            <p:sp>
              <p:nvSpPr>
                <p:cNvPr id="152" name="任意多边形: 形状 151"/>
                <p:cNvSpPr/>
                <p:nvPr/>
              </p:nvSpPr>
              <p:spPr>
                <a:xfrm>
                  <a:off x="3792167" y="2318369"/>
                  <a:ext cx="415557" cy="653420"/>
                </a:xfrm>
                <a:custGeom>
                  <a:avLst/>
                  <a:gdLst>
                    <a:gd name="connsiteX0" fmla="*/ 287487 w 415557"/>
                    <a:gd name="connsiteY0" fmla="*/ 653420 h 653420"/>
                    <a:gd name="connsiteX1" fmla="*/ 184744 w 415557"/>
                    <a:gd name="connsiteY1" fmla="*/ 587921 h 653420"/>
                    <a:gd name="connsiteX2" fmla="*/ 4942 w 415557"/>
                    <a:gd name="connsiteY2" fmla="*/ 123006 h 653420"/>
                    <a:gd name="connsiteX3" fmla="*/ 65304 w 415557"/>
                    <a:gd name="connsiteY3" fmla="*/ 7419 h 653420"/>
                    <a:gd name="connsiteX4" fmla="*/ 137225 w 415557"/>
                    <a:gd name="connsiteY4" fmla="*/ 6135 h 653420"/>
                    <a:gd name="connsiteX5" fmla="*/ 187312 w 415557"/>
                    <a:gd name="connsiteY5" fmla="*/ 53654 h 653420"/>
                    <a:gd name="connsiteX6" fmla="*/ 228410 w 415557"/>
                    <a:gd name="connsiteY6" fmla="*/ 162819 h 653420"/>
                    <a:gd name="connsiteX7" fmla="*/ 193734 w 415557"/>
                    <a:gd name="connsiteY7" fmla="*/ 162819 h 653420"/>
                    <a:gd name="connsiteX8" fmla="*/ 157773 w 415557"/>
                    <a:gd name="connsiteY8" fmla="*/ 63928 h 653420"/>
                    <a:gd name="connsiteX9" fmla="*/ 126950 w 415557"/>
                    <a:gd name="connsiteY9" fmla="*/ 35674 h 653420"/>
                    <a:gd name="connsiteX10" fmla="*/ 76863 w 415557"/>
                    <a:gd name="connsiteY10" fmla="*/ 36958 h 653420"/>
                    <a:gd name="connsiteX11" fmla="*/ 35765 w 415557"/>
                    <a:gd name="connsiteY11" fmla="*/ 111447 h 653420"/>
                    <a:gd name="connsiteX12" fmla="*/ 214282 w 415557"/>
                    <a:gd name="connsiteY12" fmla="*/ 577647 h 653420"/>
                    <a:gd name="connsiteX13" fmla="*/ 323448 w 415557"/>
                    <a:gd name="connsiteY13" fmla="*/ 616176 h 653420"/>
                    <a:gd name="connsiteX14" fmla="*/ 379957 w 415557"/>
                    <a:gd name="connsiteY14" fmla="*/ 514716 h 653420"/>
                    <a:gd name="connsiteX15" fmla="*/ 205292 w 415557"/>
                    <a:gd name="connsiteY15" fmla="*/ 57507 h 653420"/>
                    <a:gd name="connsiteX16" fmla="*/ 234831 w 415557"/>
                    <a:gd name="connsiteY16" fmla="*/ 45948 h 653420"/>
                    <a:gd name="connsiteX17" fmla="*/ 409495 w 415557"/>
                    <a:gd name="connsiteY17" fmla="*/ 501873 h 653420"/>
                    <a:gd name="connsiteX18" fmla="*/ 335006 w 415557"/>
                    <a:gd name="connsiteY18" fmla="*/ 644430 h 653420"/>
                    <a:gd name="connsiteX19" fmla="*/ 287487 w 415557"/>
                    <a:gd name="connsiteY19" fmla="*/ 653420 h 65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5557" h="653420">
                      <a:moveTo>
                        <a:pt x="287487" y="653420"/>
                      </a:moveTo>
                      <a:cubicBezTo>
                        <a:pt x="241253" y="653420"/>
                        <a:pt x="200155" y="629019"/>
                        <a:pt x="184744" y="587921"/>
                      </a:cubicBezTo>
                      <a:lnTo>
                        <a:pt x="4942" y="123006"/>
                      </a:lnTo>
                      <a:cubicBezTo>
                        <a:pt x="-11754" y="78055"/>
                        <a:pt x="15216" y="26683"/>
                        <a:pt x="65304" y="7419"/>
                      </a:cubicBezTo>
                      <a:cubicBezTo>
                        <a:pt x="89706" y="-1571"/>
                        <a:pt x="115392" y="-2855"/>
                        <a:pt x="137225" y="6135"/>
                      </a:cubicBezTo>
                      <a:cubicBezTo>
                        <a:pt x="160342" y="15125"/>
                        <a:pt x="178322" y="31821"/>
                        <a:pt x="187312" y="53654"/>
                      </a:cubicBezTo>
                      <a:lnTo>
                        <a:pt x="228410" y="162819"/>
                      </a:lnTo>
                      <a:lnTo>
                        <a:pt x="193734" y="162819"/>
                      </a:lnTo>
                      <a:lnTo>
                        <a:pt x="157773" y="63928"/>
                      </a:lnTo>
                      <a:cubicBezTo>
                        <a:pt x="152636" y="51085"/>
                        <a:pt x="141077" y="40811"/>
                        <a:pt x="126950" y="35674"/>
                      </a:cubicBezTo>
                      <a:cubicBezTo>
                        <a:pt x="111539" y="30536"/>
                        <a:pt x="93558" y="30536"/>
                        <a:pt x="76863" y="36958"/>
                      </a:cubicBezTo>
                      <a:cubicBezTo>
                        <a:pt x="43471" y="49801"/>
                        <a:pt x="24206" y="83193"/>
                        <a:pt x="35765" y="111447"/>
                      </a:cubicBezTo>
                      <a:lnTo>
                        <a:pt x="214282" y="577647"/>
                      </a:lnTo>
                      <a:cubicBezTo>
                        <a:pt x="228410" y="616176"/>
                        <a:pt x="278497" y="632872"/>
                        <a:pt x="323448" y="616176"/>
                      </a:cubicBezTo>
                      <a:cubicBezTo>
                        <a:pt x="369682" y="598196"/>
                        <a:pt x="394084" y="553245"/>
                        <a:pt x="379957" y="514716"/>
                      </a:cubicBezTo>
                      <a:lnTo>
                        <a:pt x="205292" y="57507"/>
                      </a:lnTo>
                      <a:lnTo>
                        <a:pt x="234831" y="45948"/>
                      </a:lnTo>
                      <a:lnTo>
                        <a:pt x="409495" y="501873"/>
                      </a:lnTo>
                      <a:cubicBezTo>
                        <a:pt x="430044" y="557098"/>
                        <a:pt x="396652" y="621313"/>
                        <a:pt x="335006" y="644430"/>
                      </a:cubicBezTo>
                      <a:cubicBezTo>
                        <a:pt x="318310" y="650852"/>
                        <a:pt x="302899" y="653420"/>
                        <a:pt x="287487" y="653420"/>
                      </a:cubicBezTo>
                      <a:close/>
                    </a:path>
                  </a:pathLst>
                </a:custGeom>
                <a:gradFill>
                  <a:gsLst>
                    <a:gs pos="0">
                      <a:srgbClr val="E30000"/>
                    </a:gs>
                    <a:gs pos="100000">
                      <a:srgbClr val="760303"/>
                    </a:gs>
                  </a:gsLst>
                  <a:lin ang="5400000" scaled="0"/>
                </a:gradFill>
                <a:ln w="12829" cap="flat">
                  <a:noFill/>
                  <a:prstDash val="solid"/>
                  <a:miter/>
                </a:ln>
              </p:spPr>
              <p:txBody>
                <a:bodyPr rtlCol="0" anchor="ctr"/>
                <a:lstStyle>
                  <a:defPPr>
                    <a:defRPr lang="zh-CN"/>
                  </a:defPPr>
                  <a:lvl1pPr marL="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1pPr>
                  <a:lvl2pPr marL="457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2pPr>
                  <a:lvl3pPr marL="914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3pPr>
                  <a:lvl4pPr marL="1371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4pPr>
                  <a:lvl5pPr marL="18288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5pPr>
                  <a:lvl6pPr marL="22860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6pPr>
                  <a:lvl7pPr marL="2743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7pPr>
                  <a:lvl8pPr marL="3200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8pPr>
                  <a:lvl9pPr marL="3657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9pPr>
                </a:lstStyle>
                <a:p>
                  <a:endParaRPr lang="zh-CN" altLang="en-US"/>
                </a:p>
              </p:txBody>
            </p:sp>
          </p:grpSp>
        </p:grpSp>
        <p:sp>
          <p:nvSpPr>
            <p:cNvPr id="39" name="文本框 38"/>
            <p:cNvSpPr txBox="1"/>
            <p:nvPr/>
          </p:nvSpPr>
          <p:spPr>
            <a:xfrm>
              <a:off x="12607" y="1726"/>
              <a:ext cx="6117" cy="1050"/>
            </a:xfrm>
            <a:prstGeom prst="rect">
              <a:avLst/>
            </a:prstGeom>
            <a:noFill/>
          </p:spPr>
          <p:txBody>
            <a:bodyPr wrap="square" rtlCol="0" anchor="t">
              <a:spAutoFit/>
            </a:bodyPr>
            <a:lstStyle>
              <a:defPPr>
                <a:defRPr lang="zh-CN"/>
              </a:defPPr>
              <a:lvl1pPr marL="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1pPr>
              <a:lvl2pPr marL="457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2pPr>
              <a:lvl3pPr marL="914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3pPr>
              <a:lvl4pPr marL="1371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4pPr>
              <a:lvl5pPr marL="18288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5pPr>
              <a:lvl6pPr marL="22860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6pPr>
              <a:lvl7pPr marL="2743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7pPr>
              <a:lvl8pPr marL="3200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8pPr>
              <a:lvl9pPr marL="3657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9pPr>
            </a:lstStyle>
            <a:p>
              <a:pPr algn="l">
                <a:lnSpc>
                  <a:spcPct val="100000"/>
                </a:lnSpc>
                <a:spcBef>
                  <a:spcPts val="0"/>
                </a:spcBef>
                <a:spcAft>
                  <a:spcPts val="0"/>
                </a:spcAft>
              </a:pPr>
              <a:r>
                <a:rPr lang="en-US" altLang="zh-CN" sz="3200" b="1" i="1">
                  <a:latin typeface="Calibri" panose="020F0502020204030204" charset="0"/>
                  <a:cs typeface="Calibri" panose="020F0502020204030204" charset="0"/>
                  <a:sym typeface="隶书" panose="02010509060101010101" pitchFamily="49" charset="-122"/>
                </a:rPr>
                <a:t>      We should hold a proper attitude to computer games;</a:t>
              </a:r>
              <a:endParaRPr lang="en-US" altLang="zh-CN" sz="3200" b="1" i="1" spc="200">
                <a:solidFill>
                  <a:srgbClr val="C00000"/>
                </a:solidFill>
                <a:uFillTx/>
                <a:latin typeface="Calibri" panose="020F0502020204030204" charset="0"/>
                <a:ea typeface="微软雅黑" panose="020B0503020204020204" charset="-122"/>
                <a:cs typeface="Calibri" panose="020F0502020204030204" charset="0"/>
                <a:sym typeface="隶书" panose="02010509060101010101" pitchFamily="49" charset="-122"/>
              </a:endParaRPr>
            </a:p>
          </p:txBody>
        </p:sp>
      </p:grpSp>
      <p:sp>
        <p:nvSpPr>
          <p:cNvPr id="54" name="文本框 53"/>
          <p:cNvSpPr txBox="1"/>
          <p:nvPr/>
        </p:nvSpPr>
        <p:spPr>
          <a:xfrm>
            <a:off x="175068" y="4963843"/>
            <a:ext cx="7934425" cy="583565"/>
          </a:xfrm>
          <a:prstGeom prst="rect">
            <a:avLst/>
          </a:prstGeom>
          <a:noFill/>
        </p:spPr>
        <p:txBody>
          <a:bodyPr wrap="square" rtlCol="0" anchor="t">
            <a:spAutoFit/>
          </a:bodyPr>
          <a:lstStyle>
            <a:defPPr>
              <a:defRPr lang="zh-CN"/>
            </a:defPPr>
            <a:lvl1pPr marL="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1pPr>
            <a:lvl2pPr marL="457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2pPr>
            <a:lvl3pPr marL="914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3pPr>
            <a:lvl4pPr marL="1371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4pPr>
            <a:lvl5pPr marL="18288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5pPr>
            <a:lvl6pPr marL="22860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6pPr>
            <a:lvl7pPr marL="2743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7pPr>
            <a:lvl8pPr marL="3200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8pPr>
            <a:lvl9pPr marL="3657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9pPr>
          </a:lstStyle>
          <a:p>
            <a:pPr algn="l">
              <a:lnSpc>
                <a:spcPct val="100000"/>
              </a:lnSpc>
              <a:spcBef>
                <a:spcPts val="0"/>
              </a:spcBef>
              <a:spcAft>
                <a:spcPts val="0"/>
              </a:spcAft>
            </a:pPr>
            <a:r>
              <a:rPr lang="en-US" altLang="zh-CN" sz="3200" b="1" i="1">
                <a:latin typeface="Calibri" panose="020F0502020204030204" charset="0"/>
                <a:cs typeface="Calibri" panose="020F0502020204030204" charset="0"/>
                <a:sym typeface="隶书" panose="02010509060101010101" pitchFamily="49" charset="-122"/>
              </a:rPr>
              <a:t>     We should maintain a good balance;</a:t>
            </a:r>
            <a:endParaRPr lang="en-US" altLang="zh-CN" sz="3200" b="1" i="1" spc="200">
              <a:solidFill>
                <a:srgbClr val="C00000"/>
              </a:solidFill>
              <a:uFillTx/>
              <a:latin typeface="Calibri" panose="020F0502020204030204" charset="0"/>
              <a:ea typeface="微软雅黑" panose="020B0503020204020204" charset="-122"/>
              <a:cs typeface="Calibri" panose="020F0502020204030204" charset="0"/>
              <a:sym typeface="隶书" panose="02010509060101010101" pitchFamily="49" charset="-122"/>
            </a:endParaRPr>
          </a:p>
        </p:txBody>
      </p:sp>
      <p:sp>
        <p:nvSpPr>
          <p:cNvPr id="55" name="文本框 54"/>
          <p:cNvSpPr txBox="1"/>
          <p:nvPr/>
        </p:nvSpPr>
        <p:spPr>
          <a:xfrm>
            <a:off x="17588" y="5481368"/>
            <a:ext cx="7934425" cy="583565"/>
          </a:xfrm>
          <a:prstGeom prst="rect">
            <a:avLst/>
          </a:prstGeom>
          <a:noFill/>
        </p:spPr>
        <p:txBody>
          <a:bodyPr wrap="square" rtlCol="0" anchor="t">
            <a:spAutoFit/>
          </a:bodyPr>
          <a:lstStyle>
            <a:defPPr>
              <a:defRPr lang="zh-CN"/>
            </a:defPPr>
            <a:lvl1pPr marL="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1pPr>
            <a:lvl2pPr marL="457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2pPr>
            <a:lvl3pPr marL="914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3pPr>
            <a:lvl4pPr marL="1371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4pPr>
            <a:lvl5pPr marL="18288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5pPr>
            <a:lvl6pPr marL="22860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6pPr>
            <a:lvl7pPr marL="2743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7pPr>
            <a:lvl8pPr marL="3200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8pPr>
            <a:lvl9pPr marL="3657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9pPr>
          </a:lstStyle>
          <a:p>
            <a:pPr algn="l">
              <a:lnSpc>
                <a:spcPct val="100000"/>
              </a:lnSpc>
              <a:spcBef>
                <a:spcPts val="0"/>
              </a:spcBef>
              <a:spcAft>
                <a:spcPts val="0"/>
              </a:spcAft>
            </a:pPr>
            <a:r>
              <a:rPr lang="en-US" altLang="zh-CN" sz="3200" b="1" i="1">
                <a:latin typeface="Calibri" panose="020F0502020204030204" charset="0"/>
                <a:cs typeface="Calibri" panose="020F0502020204030204" charset="0"/>
                <a:sym typeface="隶书" panose="02010509060101010101" pitchFamily="49" charset="-122"/>
              </a:rPr>
              <a:t>     Great things always begin from our inside.</a:t>
            </a:r>
            <a:endParaRPr lang="en-US" altLang="zh-CN" sz="3200" b="1" i="1" spc="200">
              <a:solidFill>
                <a:srgbClr val="C00000"/>
              </a:solidFill>
              <a:uFillTx/>
              <a:latin typeface="Calibri" panose="020F0502020204030204" charset="0"/>
              <a:ea typeface="微软雅黑" panose="020B0503020204020204" charset="-122"/>
              <a:cs typeface="Calibri" panose="020F0502020204030204" charset="0"/>
              <a:sym typeface="隶书" panose="02010509060101010101" pitchFamily="49" charset="-122"/>
            </a:endParaRPr>
          </a:p>
        </p:txBody>
      </p:sp>
      <p:pic>
        <p:nvPicPr>
          <p:cNvPr id="5" name="图片 4"/>
          <p:cNvPicPr>
            <a:picLocks noChangeAspect="1"/>
          </p:cNvPicPr>
          <p:nvPr/>
        </p:nvPicPr>
        <p:blipFill>
          <a:blip r:embed="rId3"/>
          <a:stretch>
            <a:fillRect/>
          </a:stretch>
        </p:blipFill>
        <p:spPr>
          <a:xfrm>
            <a:off x="702945" y="1288415"/>
            <a:ext cx="8200390" cy="2107565"/>
          </a:xfrm>
          <a:prstGeom prst="rect">
            <a:avLst/>
          </a:prstGeom>
        </p:spPr>
      </p:pic>
      <p:sp>
        <p:nvSpPr>
          <p:cNvPr id="6" name="文本框 5"/>
          <p:cNvSpPr txBox="1"/>
          <p:nvPr/>
        </p:nvSpPr>
        <p:spPr>
          <a:xfrm>
            <a:off x="407478" y="4498388"/>
            <a:ext cx="7934425" cy="583565"/>
          </a:xfrm>
          <a:prstGeom prst="rect">
            <a:avLst/>
          </a:prstGeom>
          <a:noFill/>
        </p:spPr>
        <p:txBody>
          <a:bodyPr wrap="square" rtlCol="0" anchor="t">
            <a:spAutoFit/>
          </a:bodyPr>
          <a:lstStyle>
            <a:defPPr>
              <a:defRPr lang="zh-CN"/>
            </a:defPPr>
            <a:lvl1pPr marL="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1pPr>
            <a:lvl2pPr marL="457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2pPr>
            <a:lvl3pPr marL="914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3pPr>
            <a:lvl4pPr marL="1371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4pPr>
            <a:lvl5pPr marL="18288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5pPr>
            <a:lvl6pPr marL="22860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6pPr>
            <a:lvl7pPr marL="27432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7pPr>
            <a:lvl8pPr marL="32004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8pPr>
            <a:lvl9pPr marL="3657600" algn="l" defTabSz="914400" rtl="0" eaLnBrk="1" latinLnBrk="0" hangingPunct="1">
              <a:defRPr sz="1800" kern="1200">
                <a:solidFill>
                  <a:srgbClr val="000000"/>
                </a:solidFill>
                <a:latin typeface="隶书" panose="02010509060101010101" pitchFamily="49" charset="-122"/>
                <a:ea typeface="隶书" panose="02010509060101010101" pitchFamily="49" charset="-122"/>
                <a:cs typeface="+mn-ea"/>
              </a:defRPr>
            </a:lvl9pPr>
          </a:lstStyle>
          <a:p>
            <a:pPr algn="l">
              <a:lnSpc>
                <a:spcPct val="100000"/>
              </a:lnSpc>
              <a:spcBef>
                <a:spcPts val="0"/>
              </a:spcBef>
              <a:spcAft>
                <a:spcPts val="0"/>
              </a:spcAft>
            </a:pPr>
            <a:r>
              <a:rPr lang="en-US" altLang="zh-CN" sz="3200" b="1" i="1">
                <a:latin typeface="Calibri" panose="020F0502020204030204" charset="0"/>
                <a:cs typeface="Calibri" panose="020F0502020204030204" charset="0"/>
                <a:sym typeface="隶书" panose="02010509060101010101" pitchFamily="49" charset="-122"/>
              </a:rPr>
              <a:t>     Balance is important for a healthy lifestyle;</a:t>
            </a:r>
            <a:endParaRPr lang="en-US" altLang="zh-CN" sz="3200" b="1" i="1" spc="200">
              <a:solidFill>
                <a:srgbClr val="C00000"/>
              </a:solidFill>
              <a:uFillTx/>
              <a:latin typeface="Calibri" panose="020F0502020204030204" charset="0"/>
              <a:ea typeface="微软雅黑" panose="020B0503020204020204" charset="-122"/>
              <a:cs typeface="Calibri" panose="020F0502020204030204" charset="0"/>
              <a:sym typeface="隶书"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000" fill="hold">
                                          <p:stCondLst>
                                            <p:cond delay="0"/>
                                          </p:stCondLst>
                                        </p:cTn>
                                        <p:tgtEl>
                                          <p:spTgt spid="38"/>
                                        </p:tgtEl>
                                        <p:attrNameLst>
                                          <p:attrName>style.visibility</p:attrName>
                                        </p:attrNameLst>
                                      </p:cBhvr>
                                      <p:to>
                                        <p:strVal val="visible"/>
                                      </p:to>
                                    </p:set>
                                    <p:animEffect transition="in" filter="wipe(left)">
                                      <p:cBhvr>
                                        <p:cTn id="43" dur="10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5"/>
                                        </p:tgtEl>
                                        <p:attrNameLst>
                                          <p:attrName>ppt_x</p:attrName>
                                        </p:attrNameLst>
                                      </p:cBhvr>
                                      <p:tavLst>
                                        <p:tav tm="0">
                                          <p:val>
                                            <p:strVal val="ppt_x"/>
                                          </p:val>
                                        </p:tav>
                                        <p:tav tm="100000">
                                          <p:val>
                                            <p:strVal val="ppt_x"/>
                                          </p:val>
                                        </p:tav>
                                      </p:tavLst>
                                    </p:anim>
                                    <p:anim calcmode="lin" valueType="num">
                                      <p:cBhvr additive="base">
                                        <p:cTn id="54" dur="500"/>
                                        <p:tgtEl>
                                          <p:spTgt spid="5"/>
                                        </p:tgtEl>
                                        <p:attrNameLst>
                                          <p:attrName>ppt_y</p:attrName>
                                        </p:attrNameLst>
                                      </p:cBhvr>
                                      <p:tavLst>
                                        <p:tav tm="0">
                                          <p:val>
                                            <p:strVal val="ppt_y"/>
                                          </p:val>
                                        </p:tav>
                                        <p:tav tm="100000">
                                          <p:val>
                                            <p:strVal val="1+ppt_h/2"/>
                                          </p:val>
                                        </p:tav>
                                      </p:tavLst>
                                    </p:anim>
                                    <p:set>
                                      <p:cBhvr>
                                        <p:cTn id="5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4" grpId="0" bldLvl="0" animBg="1"/>
      <p:bldP spid="25" grpId="0" bldLvl="0" animBg="1"/>
      <p:bldP spid="26" grpId="0" bldLvl="0" animBg="1"/>
      <p:bldP spid="54" grpId="0"/>
      <p:bldP spid="54" grpId="1"/>
      <p:bldP spid="55" grpId="0"/>
      <p:bldP spid="55" grpId="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118745" y="1056640"/>
            <a:ext cx="9039860" cy="1383665"/>
          </a:xfrm>
          <a:prstGeom prst="rect">
            <a:avLst/>
          </a:prstGeom>
          <a:noFill/>
        </p:spPr>
        <p:txBody>
          <a:bodyPr wrap="square" rtlCol="0">
            <a:spAutoFit/>
          </a:bodyPr>
          <a:p>
            <a:pPr algn="l"/>
            <a:r>
              <a:rPr lang="en-US" altLang="zh-CN" sz="2800" b="1" dirty="0">
                <a:solidFill>
                  <a:srgbClr val="050702"/>
                </a:solidFill>
                <a:effectLst>
                  <a:outerShdw blurRad="38100" dist="38100" dir="2700000" algn="tl">
                    <a:srgbClr val="000000">
                      <a:alpha val="43137"/>
                    </a:srgbClr>
                  </a:outerShdw>
                </a:effectLst>
                <a:latin typeface="+mn-lt"/>
                <a:cs typeface="+mn-lt"/>
              </a:rPr>
              <a:t>    Share a similar case in your life in which </a:t>
            </a:r>
            <a:r>
              <a:rPr lang="en-US" altLang="zh-CN" sz="2800" b="1" i="1" dirty="0">
                <a:solidFill>
                  <a:srgbClr val="FF0000"/>
                </a:solidFill>
                <a:effectLst>
                  <a:outerShdw blurRad="38100" dist="38100" dir="2700000" algn="tl">
                    <a:srgbClr val="000000">
                      <a:alpha val="43137"/>
                    </a:srgbClr>
                  </a:outerShdw>
                </a:effectLst>
                <a:latin typeface="+mn-lt"/>
                <a:cs typeface="+mn-lt"/>
              </a:rPr>
              <a:t>someone spoil good things by doing them too much </a:t>
            </a:r>
            <a:r>
              <a:rPr lang="en-US" altLang="zh-CN" sz="2800" b="1" dirty="0">
                <a:solidFill>
                  <a:srgbClr val="050702"/>
                </a:solidFill>
                <a:effectLst>
                  <a:outerShdw blurRad="38100" dist="38100" dir="2700000" algn="tl">
                    <a:srgbClr val="000000">
                      <a:alpha val="43137"/>
                    </a:srgbClr>
                  </a:outerShdw>
                </a:effectLst>
                <a:latin typeface="+mn-lt"/>
                <a:cs typeface="+mn-lt"/>
              </a:rPr>
              <a:t>and put forward your suggestions accordingly.</a:t>
            </a:r>
            <a:endParaRPr lang="en-US" altLang="zh-CN" sz="2800" b="1" dirty="0">
              <a:solidFill>
                <a:srgbClr val="050702"/>
              </a:solidFill>
              <a:effectLst>
                <a:outerShdw blurRad="38100" dist="38100" dir="2700000" algn="tl">
                  <a:srgbClr val="000000">
                    <a:alpha val="43137"/>
                  </a:srgbClr>
                </a:outerShdw>
              </a:effectLst>
              <a:latin typeface="+mn-lt"/>
              <a:cs typeface="+mn-lt"/>
            </a:endParaRPr>
          </a:p>
        </p:txBody>
      </p:sp>
      <p:sp>
        <p:nvSpPr>
          <p:cNvPr id="14344" name="TextBox 16"/>
          <p:cNvSpPr/>
          <p:nvPr/>
        </p:nvSpPr>
        <p:spPr>
          <a:xfrm flipH="1">
            <a:off x="688975" y="2769870"/>
            <a:ext cx="8224520" cy="3538220"/>
          </a:xfrm>
          <a:prstGeom prst="rect">
            <a:avLst/>
          </a:prstGeom>
          <a:noFill/>
          <a:ln w="34925">
            <a:solidFill>
              <a:schemeClr val="accent1"/>
            </a:solidFill>
          </a:ln>
        </p:spPr>
        <p:txBody>
          <a:bodyPr wrap="square">
            <a:spAutoFit/>
          </a:bodyPr>
          <a:p>
            <a:pPr algn="l"/>
            <a:r>
              <a:rPr lang="en-US" altLang="zh-CN" sz="2800" b="1" dirty="0">
                <a:solidFill>
                  <a:srgbClr val="3F3F3F"/>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rPr>
              <a:t>The experience should include:</a:t>
            </a:r>
            <a:endParaRPr lang="en-US" altLang="zh-CN" sz="2800" b="1" dirty="0">
              <a:solidFill>
                <a:srgbClr val="3F3F3F"/>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endParaRPr>
          </a:p>
          <a:p>
            <a:pPr algn="l"/>
            <a:r>
              <a:rPr lang="en-US" altLang="zh-CN" sz="2800" b="1" dirty="0">
                <a:solidFill>
                  <a:srgbClr val="3F3F3F"/>
                </a:solidFill>
                <a:latin typeface="宋体" panose="02010600030101010101" pitchFamily="2" charset="-122"/>
                <a:ea typeface="宋体" panose="02010600030101010101" pitchFamily="2" charset="-122"/>
                <a:cs typeface="Arial" panose="020B0604020202020204" pitchFamily="34" charset="0"/>
                <a:sym typeface="Arial Rounded MT Bold" panose="020F0704030504030204" pitchFamily="34" charset="0"/>
              </a:rPr>
              <a:t>※</a:t>
            </a:r>
            <a:r>
              <a:rPr lang="en-US" altLang="zh-CN" sz="2800" b="1" dirty="0">
                <a:solidFill>
                  <a:srgbClr val="3F3F3F"/>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rPr>
              <a:t>the good thing</a:t>
            </a:r>
            <a:endParaRPr lang="en-US" altLang="zh-CN" sz="2800" b="1" dirty="0">
              <a:solidFill>
                <a:srgbClr val="3F3F3F"/>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endParaRPr>
          </a:p>
          <a:p>
            <a:pPr algn="l"/>
            <a:r>
              <a:rPr lang="en-US" altLang="zh-CN" sz="2800" b="1" dirty="0">
                <a:solidFill>
                  <a:srgbClr val="3F3F3F"/>
                </a:solidFill>
                <a:latin typeface="宋体" panose="02010600030101010101" pitchFamily="2" charset="-122"/>
                <a:ea typeface="宋体" panose="02010600030101010101" pitchFamily="2" charset="-122"/>
                <a:cs typeface="Arial" panose="020B0604020202020204" pitchFamily="34" charset="0"/>
                <a:sym typeface="Arial Rounded MT Bold" panose="020F0704030504030204" pitchFamily="34" charset="0"/>
              </a:rPr>
              <a:t>※</a:t>
            </a:r>
            <a:r>
              <a:rPr lang="en-US" altLang="zh-CN" sz="2800" b="1" dirty="0">
                <a:solidFill>
                  <a:srgbClr val="3F3F3F"/>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rPr>
              <a:t>his/her behaviour of the addiction</a:t>
            </a:r>
            <a:endParaRPr lang="en-US" altLang="zh-CN" sz="2800" b="1" dirty="0">
              <a:solidFill>
                <a:srgbClr val="3F3F3F"/>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endParaRPr>
          </a:p>
          <a:p>
            <a:pPr algn="l"/>
            <a:r>
              <a:rPr lang="en-US" altLang="zh-CN" sz="2800" b="1" dirty="0">
                <a:solidFill>
                  <a:srgbClr val="3F3F3F"/>
                </a:solidFill>
                <a:latin typeface="宋体" panose="02010600030101010101" pitchFamily="2" charset="-122"/>
                <a:ea typeface="宋体" panose="02010600030101010101" pitchFamily="2" charset="-122"/>
                <a:cs typeface="Arial" panose="020B0604020202020204" pitchFamily="34" charset="0"/>
                <a:sym typeface="Arial Rounded MT Bold" panose="020F0704030504030204" pitchFamily="34" charset="0"/>
              </a:rPr>
              <a:t>※</a:t>
            </a:r>
            <a:r>
              <a:rPr lang="en-US" altLang="zh-CN" sz="2800" b="1" dirty="0">
                <a:solidFill>
                  <a:srgbClr val="3F3F3F"/>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rPr>
              <a:t>the change of his/her feeling/attitude </a:t>
            </a:r>
            <a:endParaRPr lang="en-US" altLang="zh-CN" sz="2800" b="1" dirty="0">
              <a:solidFill>
                <a:srgbClr val="3F3F3F"/>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endParaRPr>
          </a:p>
          <a:p>
            <a:pPr algn="l"/>
            <a:r>
              <a:rPr lang="en-US" altLang="zh-CN" sz="2800" b="1" dirty="0">
                <a:solidFill>
                  <a:srgbClr val="3F3F3F"/>
                </a:solidFill>
                <a:latin typeface="宋体" panose="02010600030101010101" pitchFamily="2" charset="-122"/>
                <a:ea typeface="宋体" panose="02010600030101010101" pitchFamily="2" charset="-122"/>
                <a:cs typeface="Arial" panose="020B0604020202020204" pitchFamily="34" charset="0"/>
                <a:sym typeface="Arial Rounded MT Bold" panose="020F0704030504030204" pitchFamily="34" charset="0"/>
              </a:rPr>
              <a:t>※</a:t>
            </a:r>
            <a:r>
              <a:rPr lang="en-US" altLang="zh-CN" sz="2800" b="1" dirty="0">
                <a:solidFill>
                  <a:srgbClr val="3F3F3F"/>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rPr>
              <a:t>the influence of the addiction</a:t>
            </a:r>
            <a:endParaRPr lang="en-US" altLang="zh-CN" sz="2800" b="1" dirty="0">
              <a:solidFill>
                <a:srgbClr val="3F3F3F"/>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endParaRPr>
          </a:p>
          <a:p>
            <a:pPr algn="l"/>
            <a:r>
              <a:rPr lang="en-US" altLang="zh-CN" sz="2800" b="1" dirty="0">
                <a:solidFill>
                  <a:srgbClr val="3F3F3F"/>
                </a:solidFill>
                <a:latin typeface="宋体" panose="02010600030101010101" pitchFamily="2" charset="-122"/>
                <a:ea typeface="宋体" panose="02010600030101010101" pitchFamily="2" charset="-122"/>
                <a:cs typeface="Arial" panose="020B0604020202020204" pitchFamily="34" charset="0"/>
                <a:sym typeface="Arial Rounded MT Bold" panose="020F0704030504030204" pitchFamily="34" charset="0"/>
              </a:rPr>
              <a:t>※</a:t>
            </a:r>
            <a:r>
              <a:rPr lang="en-US" altLang="zh-CN" sz="2800" b="1" dirty="0">
                <a:solidFill>
                  <a:srgbClr val="3F3F3F"/>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rPr>
              <a:t>your suggestion</a:t>
            </a:r>
            <a:endParaRPr lang="en-US" altLang="zh-CN" sz="2800" b="1" dirty="0">
              <a:solidFill>
                <a:srgbClr val="3F3F3F"/>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endParaRPr>
          </a:p>
          <a:p>
            <a:pPr algn="l"/>
            <a:endParaRPr lang="en-US" altLang="zh-CN" sz="2800" b="1" dirty="0">
              <a:solidFill>
                <a:srgbClr val="3F3F3F"/>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endParaRPr>
          </a:p>
          <a:p>
            <a:pPr algn="l"/>
            <a:endParaRPr lang="en-US" altLang="zh-CN" sz="2800" b="1" dirty="0">
              <a:solidFill>
                <a:srgbClr val="3F3F3F"/>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endParaRPr>
          </a:p>
        </p:txBody>
      </p:sp>
      <p:sp>
        <p:nvSpPr>
          <p:cNvPr id="4" name="PA_任意多边形 5"/>
          <p:cNvSpPr>
            <a:spLocks noEditPoints="1" noChangeArrowheads="1"/>
          </p:cNvSpPr>
          <p:nvPr>
            <p:custDataLst>
              <p:tags r:id="rId1"/>
            </p:custDataLst>
          </p:nvPr>
        </p:nvSpPr>
        <p:spPr bwMode="auto">
          <a:xfrm>
            <a:off x="118110" y="78740"/>
            <a:ext cx="3074670" cy="687705"/>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tx1">
              <a:lumMod val="60000"/>
              <a:lumOff val="40000"/>
            </a:schemeClr>
          </a:solidFill>
          <a:ln>
            <a:noFill/>
          </a:ln>
        </p:spPr>
        <p:txBody>
          <a:bodyPr/>
          <a:p>
            <a:endParaRPr lang="zh-CN" altLang="en-US"/>
          </a:p>
        </p:txBody>
      </p:sp>
      <p:sp>
        <p:nvSpPr>
          <p:cNvPr id="16" name="文本框 15"/>
          <p:cNvSpPr txBox="1"/>
          <p:nvPr/>
        </p:nvSpPr>
        <p:spPr>
          <a:xfrm>
            <a:off x="378460" y="130810"/>
            <a:ext cx="2519680" cy="583565"/>
          </a:xfrm>
          <a:prstGeom prst="rect">
            <a:avLst/>
          </a:prstGeom>
          <a:noFill/>
        </p:spPr>
        <p:txBody>
          <a:bodyPr wrap="square" rtlCol="0">
            <a:spAutoFit/>
            <a:scene3d>
              <a:camera prst="orthographicFront"/>
              <a:lightRig rig="threePt" dir="t"/>
            </a:scene3d>
          </a:bodyPr>
          <a:p>
            <a:r>
              <a:rPr lang="en-US" altLang="zh-CN" sz="32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Discussion</a:t>
            </a:r>
            <a:endParaRPr lang="en-US" altLang="zh-CN" sz="32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344" grpId="0" bldLvl="0" animBg="1"/>
      <p:bldP spid="1434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197485" y="355600"/>
            <a:ext cx="4996180" cy="583565"/>
          </a:xfrm>
          <a:prstGeom prst="rect">
            <a:avLst/>
          </a:prstGeom>
          <a:noFill/>
        </p:spPr>
        <p:txBody>
          <a:bodyPr wrap="square" rtlCol="0">
            <a:spAutoFit/>
            <a:scene3d>
              <a:camera prst="orthographicFront"/>
              <a:lightRig rig="threePt" dir="t"/>
            </a:scene3d>
          </a:bodyPr>
          <a:p>
            <a:r>
              <a:rPr lang="en-US" altLang="zh-CN" sz="3200" b="1" dirty="0">
                <a:solidFill>
                  <a:srgbClr val="C0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possible version:</a:t>
            </a:r>
            <a:endParaRPr lang="en-US" altLang="zh-CN" sz="3200" b="1" dirty="0">
              <a:solidFill>
                <a:srgbClr val="C0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 name="TextBox 16"/>
          <p:cNvSpPr/>
          <p:nvPr/>
        </p:nvSpPr>
        <p:spPr>
          <a:xfrm flipH="1">
            <a:off x="197485" y="1358265"/>
            <a:ext cx="8719820" cy="4399915"/>
          </a:xfrm>
          <a:prstGeom prst="rect">
            <a:avLst/>
          </a:prstGeom>
          <a:noFill/>
          <a:ln w="9525">
            <a:noFill/>
          </a:ln>
        </p:spPr>
        <p:txBody>
          <a:bodyPr wrap="square">
            <a:spAutoFit/>
          </a:bodyPr>
          <a:p>
            <a:pPr algn="just"/>
            <a:r>
              <a:rPr lang="en-US" altLang="zh-CN" sz="2800" b="1" dirty="0">
                <a:solidFill>
                  <a:srgbClr val="000000"/>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rPr>
              <a:t>    A friend of mine, who cared about her appearance very much, fell in love with losing weight. She ate like a bird and even skipped meals to keep a slim figure. Additionally, she spent large sum of money on purchasing slimming products. she became entirely addicted to it. Gradually, she became tired easily and once even fainted while working, thus resulting in one week in hospital. So I think it is high time she should </a:t>
            </a:r>
            <a:r>
              <a:rPr lang="en-US" altLang="zh-CN" sz="2800" b="1" u="sng" dirty="0">
                <a:solidFill>
                  <a:srgbClr val="FF0000"/>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rPr>
              <a:t>maintain a balanced diet</a:t>
            </a:r>
            <a:r>
              <a:rPr lang="en-US" altLang="zh-CN" sz="2800" b="1" dirty="0">
                <a:solidFill>
                  <a:srgbClr val="000000"/>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rPr>
              <a:t> and </a:t>
            </a:r>
            <a:r>
              <a:rPr lang="en-US" altLang="zh-CN" sz="2800" b="1" u="sng" dirty="0">
                <a:solidFill>
                  <a:srgbClr val="FF0000"/>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rPr>
              <a:t>have a healthy lifestyle</a:t>
            </a:r>
            <a:r>
              <a:rPr lang="en-US" altLang="zh-CN" sz="2800" b="1" dirty="0">
                <a:solidFill>
                  <a:srgbClr val="000000"/>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rPr>
              <a:t>. </a:t>
            </a:r>
            <a:endParaRPr lang="en-US" altLang="zh-CN" sz="2800" b="1" dirty="0">
              <a:solidFill>
                <a:srgbClr val="000000"/>
              </a:solidFill>
              <a:latin typeface="Arial" panose="020B0604020202020204" pitchFamily="34" charset="0"/>
              <a:ea typeface="微软雅黑" panose="020B0503020204020204" charset="-122"/>
              <a:cs typeface="Arial" panose="020B0604020202020204" pitchFamily="34" charset="0"/>
              <a:sym typeface="Arial Rounded MT Bold" panose="020F0704030504030204" pitchFamily="34" charset="0"/>
            </a:endParaRPr>
          </a:p>
        </p:txBody>
      </p:sp>
      <p:sp>
        <p:nvSpPr>
          <p:cNvPr id="13" name="Text 414"/>
          <p:cNvSpPr txBox="1"/>
          <p:nvPr/>
        </p:nvSpPr>
        <p:spPr>
          <a:xfrm>
            <a:off x="314960" y="1557020"/>
            <a:ext cx="2171700" cy="374650"/>
          </a:xfrm>
          <a:prstGeom prst="roundRect">
            <a:avLst/>
          </a:prstGeom>
          <a:solidFill>
            <a:srgbClr val="E26021">
              <a:alpha val="88000"/>
            </a:srgbClr>
          </a:solidFill>
          <a:ln w="34925">
            <a:solidFill>
              <a:schemeClr val="bg1"/>
            </a:solidFill>
          </a:ln>
        </p:spPr>
        <p:txBody>
          <a:bodyPr wrap="none" lIns="0" tIns="0" rIns="0" bIns="0" rtlCol="0" anchor="ctr"/>
          <a:p>
            <a:pPr indent="0" algn="ctr">
              <a:lnSpc>
                <a:spcPct val="100000"/>
              </a:lnSpc>
              <a:buFont typeface="Wingdings" panose="05000000000000000000" charset="0"/>
              <a:buNone/>
            </a:pPr>
            <a:r>
              <a:rPr lang="en-US" sz="2800" b="1">
                <a:solidFill>
                  <a:schemeClr val="bg1"/>
                </a:solidFill>
                <a:latin typeface="Arial" panose="020B0604020202020204" pitchFamily="34" charset="0"/>
                <a:cs typeface="Arial" panose="020B0604020202020204" pitchFamily="34" charset="0"/>
              </a:rPr>
              <a:t>good thing</a:t>
            </a:r>
            <a:endParaRPr lang="en-US" sz="2800" b="1">
              <a:solidFill>
                <a:schemeClr val="bg1"/>
              </a:solidFill>
              <a:latin typeface="Arial" panose="020B0604020202020204" pitchFamily="34" charset="0"/>
              <a:cs typeface="Arial" panose="020B0604020202020204" pitchFamily="34" charset="0"/>
            </a:endParaRPr>
          </a:p>
        </p:txBody>
      </p:sp>
      <p:sp>
        <p:nvSpPr>
          <p:cNvPr id="3" name="Text 414"/>
          <p:cNvSpPr txBox="1"/>
          <p:nvPr/>
        </p:nvSpPr>
        <p:spPr>
          <a:xfrm>
            <a:off x="1803400" y="2962910"/>
            <a:ext cx="2171700" cy="374650"/>
          </a:xfrm>
          <a:prstGeom prst="roundRect">
            <a:avLst/>
          </a:prstGeom>
          <a:solidFill>
            <a:srgbClr val="E26021">
              <a:alpha val="88000"/>
            </a:srgbClr>
          </a:solidFill>
          <a:ln w="34925">
            <a:solidFill>
              <a:schemeClr val="bg1"/>
            </a:solidFill>
          </a:ln>
        </p:spPr>
        <p:txBody>
          <a:bodyPr wrap="none" lIns="0" tIns="0" rIns="0" bIns="0" rtlCol="0" anchor="ctr"/>
          <a:p>
            <a:pPr indent="0" algn="ctr">
              <a:lnSpc>
                <a:spcPct val="100000"/>
              </a:lnSpc>
              <a:buFont typeface="Wingdings" panose="05000000000000000000" charset="0"/>
              <a:buNone/>
            </a:pPr>
            <a:r>
              <a:rPr lang="en-US" sz="2800" b="1">
                <a:solidFill>
                  <a:schemeClr val="bg1"/>
                </a:solidFill>
                <a:latin typeface="Arial" panose="020B0604020202020204" pitchFamily="34" charset="0"/>
                <a:cs typeface="Arial" panose="020B0604020202020204" pitchFamily="34" charset="0"/>
              </a:rPr>
              <a:t>behaviour</a:t>
            </a:r>
            <a:endParaRPr lang="en-US" sz="2800" b="1">
              <a:solidFill>
                <a:schemeClr val="bg1"/>
              </a:solidFill>
              <a:latin typeface="Arial" panose="020B0604020202020204" pitchFamily="34" charset="0"/>
              <a:cs typeface="Arial" panose="020B0604020202020204" pitchFamily="34" charset="0"/>
            </a:endParaRPr>
          </a:p>
        </p:txBody>
      </p:sp>
      <p:sp>
        <p:nvSpPr>
          <p:cNvPr id="5" name="Text 414"/>
          <p:cNvSpPr txBox="1"/>
          <p:nvPr/>
        </p:nvSpPr>
        <p:spPr>
          <a:xfrm>
            <a:off x="6253480" y="3538220"/>
            <a:ext cx="1868170" cy="374650"/>
          </a:xfrm>
          <a:prstGeom prst="roundRect">
            <a:avLst/>
          </a:prstGeom>
          <a:solidFill>
            <a:srgbClr val="E26021">
              <a:alpha val="88000"/>
            </a:srgbClr>
          </a:solidFill>
          <a:ln w="34925">
            <a:solidFill>
              <a:schemeClr val="bg1"/>
            </a:solidFill>
          </a:ln>
        </p:spPr>
        <p:txBody>
          <a:bodyPr wrap="none" lIns="0" tIns="0" rIns="0" bIns="0" rtlCol="0" anchor="ctr"/>
          <a:p>
            <a:pPr indent="0" algn="ctr">
              <a:lnSpc>
                <a:spcPct val="100000"/>
              </a:lnSpc>
              <a:buFont typeface="Wingdings" panose="05000000000000000000" charset="0"/>
              <a:buNone/>
            </a:pPr>
            <a:r>
              <a:rPr lang="en-US" sz="2800" b="1">
                <a:solidFill>
                  <a:schemeClr val="bg1"/>
                </a:solidFill>
                <a:latin typeface="Arial" panose="020B0604020202020204" pitchFamily="34" charset="0"/>
                <a:cs typeface="Arial" panose="020B0604020202020204" pitchFamily="34" charset="0"/>
              </a:rPr>
              <a:t>feeling</a:t>
            </a:r>
            <a:endParaRPr lang="en-US" sz="2800" b="1">
              <a:solidFill>
                <a:schemeClr val="bg1"/>
              </a:solidFill>
              <a:latin typeface="Arial" panose="020B0604020202020204" pitchFamily="34" charset="0"/>
              <a:cs typeface="Arial" panose="020B0604020202020204" pitchFamily="34" charset="0"/>
            </a:endParaRPr>
          </a:p>
        </p:txBody>
      </p:sp>
      <p:sp>
        <p:nvSpPr>
          <p:cNvPr id="6" name="Text 414"/>
          <p:cNvSpPr txBox="1"/>
          <p:nvPr/>
        </p:nvSpPr>
        <p:spPr>
          <a:xfrm>
            <a:off x="686435" y="4459605"/>
            <a:ext cx="2171700" cy="374650"/>
          </a:xfrm>
          <a:prstGeom prst="roundRect">
            <a:avLst/>
          </a:prstGeom>
          <a:solidFill>
            <a:srgbClr val="E26021">
              <a:alpha val="88000"/>
            </a:srgbClr>
          </a:solidFill>
          <a:ln w="34925">
            <a:solidFill>
              <a:schemeClr val="bg1"/>
            </a:solidFill>
          </a:ln>
        </p:spPr>
        <p:txBody>
          <a:bodyPr wrap="none" lIns="0" tIns="0" rIns="0" bIns="0" rtlCol="0" anchor="ctr"/>
          <a:p>
            <a:pPr indent="0" algn="ctr">
              <a:lnSpc>
                <a:spcPct val="100000"/>
              </a:lnSpc>
              <a:buFont typeface="Wingdings" panose="05000000000000000000" charset="0"/>
              <a:buNone/>
            </a:pPr>
            <a:r>
              <a:rPr lang="en-US" sz="2800" b="1">
                <a:solidFill>
                  <a:schemeClr val="bg1"/>
                </a:solidFill>
                <a:latin typeface="Arial" panose="020B0604020202020204" pitchFamily="34" charset="0"/>
                <a:cs typeface="Arial" panose="020B0604020202020204" pitchFamily="34" charset="0"/>
              </a:rPr>
              <a:t>influence</a:t>
            </a:r>
            <a:endParaRPr lang="en-US" sz="2800" b="1">
              <a:solidFill>
                <a:schemeClr val="bg1"/>
              </a:solidFill>
              <a:latin typeface="Arial" panose="020B0604020202020204" pitchFamily="34" charset="0"/>
              <a:cs typeface="Arial" panose="020B0604020202020204" pitchFamily="34" charset="0"/>
            </a:endParaRPr>
          </a:p>
        </p:txBody>
      </p:sp>
      <p:sp>
        <p:nvSpPr>
          <p:cNvPr id="7" name="Text 414"/>
          <p:cNvSpPr txBox="1"/>
          <p:nvPr/>
        </p:nvSpPr>
        <p:spPr>
          <a:xfrm>
            <a:off x="6851015" y="5626735"/>
            <a:ext cx="2171700" cy="374650"/>
          </a:xfrm>
          <a:prstGeom prst="roundRect">
            <a:avLst/>
          </a:prstGeom>
          <a:solidFill>
            <a:srgbClr val="E26021">
              <a:alpha val="88000"/>
            </a:srgbClr>
          </a:solidFill>
          <a:ln w="34925">
            <a:solidFill>
              <a:schemeClr val="bg1"/>
            </a:solidFill>
          </a:ln>
        </p:spPr>
        <p:txBody>
          <a:bodyPr wrap="none" lIns="0" tIns="0" rIns="0" bIns="0" rtlCol="0" anchor="ctr"/>
          <a:p>
            <a:pPr indent="0" algn="ctr">
              <a:lnSpc>
                <a:spcPct val="100000"/>
              </a:lnSpc>
              <a:buFont typeface="Wingdings" panose="05000000000000000000" charset="0"/>
              <a:buNone/>
            </a:pPr>
            <a:r>
              <a:rPr lang="en-US" sz="2800" b="1">
                <a:solidFill>
                  <a:schemeClr val="bg1"/>
                </a:solidFill>
                <a:latin typeface="Arial" panose="020B0604020202020204" pitchFamily="34" charset="0"/>
                <a:cs typeface="Arial" panose="020B0604020202020204" pitchFamily="34" charset="0"/>
              </a:rPr>
              <a:t>suggestion</a:t>
            </a:r>
            <a:endParaRPr lang="en-US" sz="2800" b="1">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3" grpId="0" bldLvl="0" animBg="1"/>
      <p:bldP spid="3" grpId="0" bldLvl="0" animBg="1"/>
      <p:bldP spid="5" grpId="0" bldLvl="0" animBg="1"/>
      <p:bldP spid="6" grpId="0" bldLvl="0" animBg="1"/>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85190" y="2489200"/>
            <a:ext cx="5455444" cy="607695"/>
          </a:xfrm>
          <a:prstGeom prst="rect">
            <a:avLst/>
          </a:prstGeom>
          <a:noFill/>
        </p:spPr>
        <p:txBody>
          <a:bodyPr wrap="square" rtlCol="0">
            <a:spAutoFit/>
          </a:bodyPr>
          <a:p>
            <a:pPr>
              <a:lnSpc>
                <a:spcPct val="120000"/>
              </a:lnSpc>
            </a:pPr>
            <a:r>
              <a:rPr lang="en-US" altLang="zh-CN" sz="2800" dirty="0">
                <a:solidFill>
                  <a:srgbClr val="050702"/>
                </a:solidFill>
                <a:latin typeface="Britannic Bold" panose="020B0903060703020204" charset="0"/>
                <a:ea typeface="微软雅黑" panose="020B0503020204020204" charset="-122"/>
                <a:cs typeface="Britannic Bold" panose="020B0903060703020204" charset="0"/>
              </a:rPr>
              <a:t>◆ </a:t>
            </a:r>
            <a:r>
              <a:rPr kumimoji="1" lang="en-US" altLang="zh-CN" sz="2800" b="1" dirty="0">
                <a:solidFill>
                  <a:srgbClr val="050702"/>
                </a:solidFill>
                <a:latin typeface="Britannic Bold" panose="020B0903060703020204" charset="0"/>
                <a:cs typeface="Britannic Bold" panose="020B0903060703020204" charset="0"/>
                <a:sym typeface="+mn-ea"/>
              </a:rPr>
              <a:t>an eye-catching title</a:t>
            </a:r>
            <a:endParaRPr kumimoji="1" lang="en-US" altLang="zh-CN" sz="2800" b="1" dirty="0">
              <a:solidFill>
                <a:srgbClr val="050702"/>
              </a:solidFill>
              <a:latin typeface="Britannic Bold" panose="020B0903060703020204" charset="0"/>
              <a:cs typeface="Britannic Bold" panose="020B0903060703020204" charset="0"/>
              <a:sym typeface="+mn-ea"/>
            </a:endParaRPr>
          </a:p>
        </p:txBody>
      </p:sp>
      <p:sp>
        <p:nvSpPr>
          <p:cNvPr id="8" name="文本框 7"/>
          <p:cNvSpPr txBox="1"/>
          <p:nvPr/>
        </p:nvSpPr>
        <p:spPr>
          <a:xfrm>
            <a:off x="893286" y="3102928"/>
            <a:ext cx="6468904" cy="607695"/>
          </a:xfrm>
          <a:prstGeom prst="rect">
            <a:avLst/>
          </a:prstGeom>
          <a:noFill/>
        </p:spPr>
        <p:txBody>
          <a:bodyPr wrap="square" rtlCol="0">
            <a:spAutoFit/>
          </a:bodyPr>
          <a:p>
            <a:pPr algn="l">
              <a:lnSpc>
                <a:spcPct val="120000"/>
              </a:lnSpc>
              <a:buClrTx/>
              <a:buSzTx/>
              <a:buFontTx/>
            </a:pPr>
            <a:r>
              <a:rPr lang="en-US" altLang="zh-CN" sz="2800" dirty="0">
                <a:solidFill>
                  <a:srgbClr val="050702"/>
                </a:solidFill>
                <a:latin typeface="Britannic Bold" panose="020B0903060703020204" charset="0"/>
                <a:ea typeface="微软雅黑" panose="020B0503020204020204" charset="-122"/>
                <a:cs typeface="Britannic Bold" panose="020B0903060703020204" charset="0"/>
              </a:rPr>
              <a:t>◆a </a:t>
            </a:r>
            <a:r>
              <a:rPr kumimoji="1" lang="en-US" altLang="zh-CN" sz="2800" b="1" dirty="0">
                <a:solidFill>
                  <a:srgbClr val="050702"/>
                </a:solidFill>
                <a:latin typeface="Britannic Bold" panose="020B0903060703020204" charset="0"/>
                <a:cs typeface="Britannic Bold" panose="020B0903060703020204" charset="0"/>
                <a:sym typeface="+mn-ea"/>
              </a:rPr>
              <a:t>beautiful layout</a:t>
            </a:r>
            <a:endParaRPr kumimoji="1" lang="en-US" altLang="zh-CN" sz="2800" b="1" dirty="0">
              <a:solidFill>
                <a:srgbClr val="050702"/>
              </a:solidFill>
              <a:latin typeface="Britannic Bold" panose="020B0903060703020204" charset="0"/>
              <a:cs typeface="Britannic Bold" panose="020B0903060703020204" charset="0"/>
              <a:sym typeface="+mn-ea"/>
            </a:endParaRPr>
          </a:p>
        </p:txBody>
      </p:sp>
      <p:sp>
        <p:nvSpPr>
          <p:cNvPr id="37" name="淘宝店chenying0907 12" descr="e7d195523061f1c0328eee58866a2c96cef83cb5d7e8264eD65FB5D2354A91F359B7105383B69D524259A334A3200F36813883930A71B82EE2EA40F90FB214134A4A98ADE1E0FC8B02277D03E7C388C887E495ADB25A8A36914F4F516700F1B9866486B0B2759A56DBC4E39DE330A6B2B286C491000EAA6F96918AB630E04D1CC7A2D4FCFAC01A25"/>
          <p:cNvSpPr txBox="1"/>
          <p:nvPr/>
        </p:nvSpPr>
        <p:spPr>
          <a:xfrm>
            <a:off x="491490" y="904240"/>
            <a:ext cx="8288655" cy="1533369"/>
          </a:xfrm>
          <a:prstGeom prst="roundRect">
            <a:avLst/>
          </a:prstGeom>
          <a:noFill/>
          <a:ln w="34925">
            <a:solidFill>
              <a:schemeClr val="accent1"/>
            </a:solidFill>
          </a:ln>
        </p:spPr>
        <p:txBody>
          <a:bodyPr wrap="squar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50702"/>
                </a:solidFill>
                <a:effectLst>
                  <a:outerShdw blurRad="38100" dist="38100" dir="2700000" algn="tl">
                    <a:srgbClr val="000000">
                      <a:alpha val="43137"/>
                    </a:srgbClr>
                  </a:outerShdw>
                </a:effectLst>
                <a:uLnTx/>
                <a:uFillTx/>
                <a:ea typeface="微软雅黑" panose="020B0503020204020204" charset="-122"/>
                <a:cs typeface="+mn-lt"/>
              </a:rPr>
              <a:t>Make a poster to appeal to students to break the addiction to smartphones. Your poster should include:</a:t>
            </a:r>
            <a:endParaRPr kumimoji="0" lang="en-US" altLang="zh-CN" sz="2800" b="1" i="0" u="none" strike="noStrike" kern="1200" cap="none" spc="0" normalizeH="0" baseline="0" noProof="0" dirty="0">
              <a:ln>
                <a:noFill/>
              </a:ln>
              <a:solidFill>
                <a:srgbClr val="050702"/>
              </a:solidFill>
              <a:effectLst>
                <a:outerShdw blurRad="38100" dist="38100" dir="2700000" algn="tl">
                  <a:srgbClr val="000000">
                    <a:alpha val="43137"/>
                  </a:srgbClr>
                </a:outerShdw>
              </a:effectLst>
              <a:uLnTx/>
              <a:uFillTx/>
              <a:ea typeface="微软雅黑" panose="020B0503020204020204" charset="-122"/>
              <a:cs typeface="+mn-lt"/>
            </a:endParaRPr>
          </a:p>
        </p:txBody>
      </p:sp>
      <p:pic>
        <p:nvPicPr>
          <p:cNvPr id="14" name="图片 13" descr="poster"/>
          <p:cNvPicPr>
            <a:picLocks noChangeAspect="1"/>
          </p:cNvPicPr>
          <p:nvPr/>
        </p:nvPicPr>
        <p:blipFill>
          <a:blip r:embed="rId1"/>
          <a:stretch>
            <a:fillRect/>
          </a:stretch>
        </p:blipFill>
        <p:spPr>
          <a:xfrm>
            <a:off x="3981450" y="3513455"/>
            <a:ext cx="5141595" cy="3316605"/>
          </a:xfrm>
          <a:prstGeom prst="roundRect">
            <a:avLst/>
          </a:prstGeom>
        </p:spPr>
      </p:pic>
      <p:sp>
        <p:nvSpPr>
          <p:cNvPr id="3" name="文本框 2"/>
          <p:cNvSpPr txBox="1"/>
          <p:nvPr/>
        </p:nvSpPr>
        <p:spPr>
          <a:xfrm>
            <a:off x="944086" y="3785076"/>
            <a:ext cx="6468904" cy="607695"/>
          </a:xfrm>
          <a:prstGeom prst="rect">
            <a:avLst/>
          </a:prstGeom>
          <a:noFill/>
        </p:spPr>
        <p:txBody>
          <a:bodyPr wrap="square" rtlCol="0">
            <a:spAutoFit/>
          </a:bodyPr>
          <a:p>
            <a:pPr algn="l">
              <a:lnSpc>
                <a:spcPct val="120000"/>
              </a:lnSpc>
              <a:buClrTx/>
              <a:buSzTx/>
              <a:buFontTx/>
            </a:pPr>
            <a:r>
              <a:rPr lang="en-US" altLang="zh-CN" sz="2800" dirty="0">
                <a:solidFill>
                  <a:srgbClr val="050702"/>
                </a:solidFill>
                <a:latin typeface="Britannic Bold" panose="020B0903060703020204" charset="0"/>
                <a:ea typeface="微软雅黑" panose="020B0503020204020204" charset="-122"/>
                <a:cs typeface="Britannic Bold" panose="020B0903060703020204" charset="0"/>
              </a:rPr>
              <a:t>◆</a:t>
            </a:r>
            <a:r>
              <a:rPr kumimoji="1" lang="en-US" altLang="zh-CN" sz="2800" b="1" dirty="0">
                <a:solidFill>
                  <a:srgbClr val="050702"/>
                </a:solidFill>
                <a:latin typeface="Britannic Bold" panose="020B0903060703020204" charset="0"/>
                <a:cs typeface="Britannic Bold" panose="020B0903060703020204" charset="0"/>
                <a:sym typeface="+mn-ea"/>
              </a:rPr>
              <a:t>vivid pictures</a:t>
            </a:r>
            <a:endParaRPr kumimoji="1" lang="en-US" altLang="zh-CN" sz="2800" b="1" dirty="0">
              <a:solidFill>
                <a:srgbClr val="050702"/>
              </a:solidFill>
              <a:latin typeface="Britannic Bold" panose="020B0903060703020204" charset="0"/>
              <a:cs typeface="Britannic Bold" panose="020B0903060703020204" charset="0"/>
              <a:sym typeface="+mn-ea"/>
            </a:endParaRPr>
          </a:p>
        </p:txBody>
      </p:sp>
      <p:sp>
        <p:nvSpPr>
          <p:cNvPr id="2" name="PA_任意多边形 5"/>
          <p:cNvSpPr>
            <a:spLocks noEditPoints="1" noChangeArrowheads="1"/>
          </p:cNvSpPr>
          <p:nvPr>
            <p:custDataLst>
              <p:tags r:id="rId2"/>
            </p:custDataLst>
          </p:nvPr>
        </p:nvSpPr>
        <p:spPr bwMode="auto">
          <a:xfrm>
            <a:off x="118110" y="78740"/>
            <a:ext cx="3302635" cy="687705"/>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tx1">
              <a:lumMod val="60000"/>
              <a:lumOff val="40000"/>
            </a:schemeClr>
          </a:solidFill>
          <a:ln>
            <a:noFill/>
          </a:ln>
        </p:spPr>
        <p:txBody>
          <a:bodyPr/>
          <a:p>
            <a:endParaRPr lang="zh-CN" altLang="en-US"/>
          </a:p>
        </p:txBody>
      </p:sp>
      <p:sp>
        <p:nvSpPr>
          <p:cNvPr id="16" name="文本框 15"/>
          <p:cNvSpPr txBox="1"/>
          <p:nvPr/>
        </p:nvSpPr>
        <p:spPr>
          <a:xfrm>
            <a:off x="433705" y="130810"/>
            <a:ext cx="2510790" cy="583565"/>
          </a:xfrm>
          <a:prstGeom prst="rect">
            <a:avLst/>
          </a:prstGeom>
          <a:noFill/>
        </p:spPr>
        <p:txBody>
          <a:bodyPr wrap="square" rtlCol="0">
            <a:spAutoFit/>
            <a:scene3d>
              <a:camera prst="orthographicFront"/>
              <a:lightRig rig="threePt" dir="t"/>
            </a:scene3d>
          </a:bodyPr>
          <a:p>
            <a:r>
              <a:rPr lang="en-US" altLang="zh-CN" sz="32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Assignment</a:t>
            </a:r>
            <a:endParaRPr lang="en-US" altLang="zh-CN" sz="32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37" grpId="0" bldLvl="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OIP-C (1)"/>
          <p:cNvPicPr>
            <a:picLocks noChangeAspect="1"/>
          </p:cNvPicPr>
          <p:nvPr/>
        </p:nvPicPr>
        <p:blipFill>
          <a:blip r:embed="rId1"/>
          <a:stretch>
            <a:fillRect/>
          </a:stretch>
        </p:blipFill>
        <p:spPr>
          <a:xfrm>
            <a:off x="-635" y="9525"/>
            <a:ext cx="9144635" cy="5330190"/>
          </a:xfrm>
          <a:prstGeom prst="rect">
            <a:avLst/>
          </a:prstGeom>
        </p:spPr>
      </p:pic>
      <p:sp>
        <p:nvSpPr>
          <p:cNvPr id="7" name="矩形 6"/>
          <p:cNvSpPr/>
          <p:nvPr>
            <p:custDataLst>
              <p:tags r:id="rId2"/>
            </p:custDataLst>
          </p:nvPr>
        </p:nvSpPr>
        <p:spPr>
          <a:xfrm>
            <a:off x="0" y="5085160"/>
            <a:ext cx="9144000" cy="915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endParaRPr>
          </a:p>
        </p:txBody>
      </p:sp>
      <p:sp>
        <p:nvSpPr>
          <p:cNvPr id="8" name="等腰三角形 7"/>
          <p:cNvSpPr/>
          <p:nvPr>
            <p:custDataLst>
              <p:tags r:id="rId3"/>
            </p:custDataLst>
          </p:nvPr>
        </p:nvSpPr>
        <p:spPr>
          <a:xfrm rot="5400000" flipV="1">
            <a:off x="3140273" y="822523"/>
            <a:ext cx="2863454" cy="9144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endParaRPr>
          </a:p>
        </p:txBody>
      </p:sp>
      <p:sp>
        <p:nvSpPr>
          <p:cNvPr id="9" name="直角三角形 8"/>
          <p:cNvSpPr/>
          <p:nvPr>
            <p:custDataLst>
              <p:tags r:id="rId4"/>
            </p:custDataLst>
          </p:nvPr>
        </p:nvSpPr>
        <p:spPr>
          <a:xfrm>
            <a:off x="0" y="4415076"/>
            <a:ext cx="9144000" cy="242768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endParaRPr>
          </a:p>
        </p:txBody>
      </p:sp>
      <p:sp>
        <p:nvSpPr>
          <p:cNvPr id="10" name="直角三角形 9"/>
          <p:cNvSpPr/>
          <p:nvPr>
            <p:custDataLst>
              <p:tags r:id="rId5"/>
            </p:custDataLst>
          </p:nvPr>
        </p:nvSpPr>
        <p:spPr>
          <a:xfrm flipH="1">
            <a:off x="0" y="3998119"/>
            <a:ext cx="9144000" cy="285988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endParaRPr>
          </a:p>
        </p:txBody>
      </p:sp>
      <p:sp>
        <p:nvSpPr>
          <p:cNvPr id="15366" name="标题 5"/>
          <p:cNvSpPr>
            <a:spLocks noGrp="1"/>
          </p:cNvSpPr>
          <p:nvPr>
            <p:ph type="ctrTitle" hasCustomPrompt="1"/>
            <p:custDataLst>
              <p:tags r:id="rId6"/>
            </p:custDataLst>
          </p:nvPr>
        </p:nvSpPr>
        <p:spPr>
          <a:xfrm>
            <a:off x="5662930" y="5670550"/>
            <a:ext cx="3481705" cy="1155700"/>
          </a:xfrm>
        </p:spPr>
        <p:txBody>
          <a:bodyPr vert="horz" lIns="68580" tIns="34290" rIns="68580" bIns="34290" anchor="b" anchorCtr="0">
            <a:normAutofit fontScale="90000"/>
          </a:bodyPr>
          <a:p>
            <a:pPr algn="l" defTabSz="914400">
              <a:buNone/>
            </a:pPr>
            <a:r>
              <a:rPr lang="en-US" altLang="zh-CN" kern="1200">
                <a:latin typeface="Britannic Bold" panose="020B0903060703020204" charset="0"/>
                <a:ea typeface="黑体" panose="02010609060101010101" charset="-122"/>
                <a:cs typeface="Britannic Bold" panose="020B0903060703020204" charset="0"/>
              </a:rPr>
              <a:t> THANK YOU</a:t>
            </a:r>
            <a:endParaRPr lang="en-US" altLang="zh-CN" kern="1200">
              <a:latin typeface="Britannic Bold" panose="020B0903060703020204" charset="0"/>
              <a:ea typeface="黑体" panose="02010609060101010101" charset="-122"/>
              <a:cs typeface="Britannic Bold" panose="020B0903060703020204" charset="0"/>
            </a:endParaRPr>
          </a:p>
        </p:txBody>
      </p:sp>
    </p:spTree>
    <p:custDataLst>
      <p:tags r:id="rId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video">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305435" y="805180"/>
            <a:ext cx="8533130" cy="501904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OIP-C (2)"/>
          <p:cNvPicPr>
            <a:picLocks noChangeAspect="1"/>
          </p:cNvPicPr>
          <p:nvPr/>
        </p:nvPicPr>
        <p:blipFill>
          <a:blip r:embed="rId1"/>
          <a:stretch>
            <a:fillRect/>
          </a:stretch>
        </p:blipFill>
        <p:spPr>
          <a:xfrm>
            <a:off x="910590" y="104140"/>
            <a:ext cx="6715760" cy="4462780"/>
          </a:xfrm>
          <a:prstGeom prst="rect">
            <a:avLst/>
          </a:prstGeom>
        </p:spPr>
      </p:pic>
      <p:sp>
        <p:nvSpPr>
          <p:cNvPr id="7" name="矩形 6"/>
          <p:cNvSpPr/>
          <p:nvPr>
            <p:custDataLst>
              <p:tags r:id="rId2"/>
            </p:custDataLst>
          </p:nvPr>
        </p:nvSpPr>
        <p:spPr>
          <a:xfrm>
            <a:off x="0" y="5085160"/>
            <a:ext cx="9144000" cy="915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endParaRPr>
          </a:p>
        </p:txBody>
      </p:sp>
      <p:sp>
        <p:nvSpPr>
          <p:cNvPr id="8" name="等腰三角形 7"/>
          <p:cNvSpPr/>
          <p:nvPr>
            <p:custDataLst>
              <p:tags r:id="rId3"/>
            </p:custDataLst>
          </p:nvPr>
        </p:nvSpPr>
        <p:spPr>
          <a:xfrm rot="5400000" flipV="1">
            <a:off x="3140273" y="822523"/>
            <a:ext cx="2863454" cy="9144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endParaRPr>
          </a:p>
        </p:txBody>
      </p:sp>
      <p:sp>
        <p:nvSpPr>
          <p:cNvPr id="9" name="直角三角形 8"/>
          <p:cNvSpPr/>
          <p:nvPr>
            <p:custDataLst>
              <p:tags r:id="rId4"/>
            </p:custDataLst>
          </p:nvPr>
        </p:nvSpPr>
        <p:spPr>
          <a:xfrm>
            <a:off x="0" y="4415076"/>
            <a:ext cx="9144000" cy="242768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endParaRPr>
          </a:p>
        </p:txBody>
      </p:sp>
      <p:sp>
        <p:nvSpPr>
          <p:cNvPr id="10" name="直角三角形 9"/>
          <p:cNvSpPr/>
          <p:nvPr>
            <p:custDataLst>
              <p:tags r:id="rId5"/>
            </p:custDataLst>
          </p:nvPr>
        </p:nvSpPr>
        <p:spPr>
          <a:xfrm flipH="1">
            <a:off x="11430" y="3982879"/>
            <a:ext cx="9144000" cy="285988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endParaRPr>
          </a:p>
        </p:txBody>
      </p:sp>
      <p:sp>
        <p:nvSpPr>
          <p:cNvPr id="11" name="TextBox 5"/>
          <p:cNvSpPr txBox="1">
            <a:spLocks noChangeArrowheads="1"/>
          </p:cNvSpPr>
          <p:nvPr/>
        </p:nvSpPr>
        <p:spPr bwMode="auto">
          <a:xfrm>
            <a:off x="4547870" y="5175250"/>
            <a:ext cx="472313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lvl1pPr>
              <a:spcBef>
                <a:spcPct val="20000"/>
              </a:spcBef>
              <a:buChar char="•"/>
              <a:defRPr sz="8500">
                <a:solidFill>
                  <a:sysClr val="windowText" lastClr="000000"/>
                </a:solidFill>
                <a:latin typeface="Arial" panose="020B0604020202020204" pitchFamily="34" charset="0"/>
                <a:ea typeface="宋体" panose="02010600030101010101" pitchFamily="2" charset="-122"/>
              </a:defRPr>
            </a:lvl1pPr>
            <a:lvl2pPr marL="742950" indent="-285750">
              <a:spcBef>
                <a:spcPct val="20000"/>
              </a:spcBef>
              <a:buChar char="–"/>
              <a:defRPr sz="7500">
                <a:solidFill>
                  <a:sysClr val="windowText" lastClr="000000"/>
                </a:solidFill>
                <a:latin typeface="Arial" panose="020B0604020202020204" pitchFamily="34" charset="0"/>
                <a:ea typeface="宋体" panose="02010600030101010101" pitchFamily="2" charset="-122"/>
              </a:defRPr>
            </a:lvl2pPr>
            <a:lvl3pPr marL="1143000" indent="-228600">
              <a:spcBef>
                <a:spcPct val="20000"/>
              </a:spcBef>
              <a:buChar char="•"/>
              <a:defRPr sz="6400">
                <a:solidFill>
                  <a:sysClr val="windowText" lastClr="000000"/>
                </a:solidFill>
                <a:latin typeface="Arial" panose="020B0604020202020204" pitchFamily="34" charset="0"/>
                <a:ea typeface="宋体" panose="02010600030101010101" pitchFamily="2" charset="-122"/>
              </a:defRPr>
            </a:lvl3pPr>
            <a:lvl4pPr marL="1600200" indent="-228600">
              <a:spcBef>
                <a:spcPct val="20000"/>
              </a:spcBef>
              <a:buChar char="–"/>
              <a:defRPr sz="5300">
                <a:solidFill>
                  <a:sysClr val="windowText" lastClr="000000"/>
                </a:solidFill>
                <a:latin typeface="Arial" panose="020B0604020202020204" pitchFamily="34" charset="0"/>
                <a:ea typeface="宋体" panose="02010600030101010101" pitchFamily="2" charset="-122"/>
              </a:defRPr>
            </a:lvl4pPr>
            <a:lvl5pPr marL="2057400" indent="-228600">
              <a:spcBef>
                <a:spcPct val="20000"/>
              </a:spcBef>
              <a:buChar char="»"/>
              <a:defRPr sz="5300">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5300">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5300">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5300">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5300">
                <a:solidFill>
                  <a:sysClr val="windowText" lastClr="000000"/>
                </a:solidFill>
                <a:latin typeface="Arial" panose="020B0604020202020204" pitchFamily="34" charset="0"/>
                <a:ea typeface="宋体" panose="02010600030101010101" pitchFamily="2" charset="-122"/>
              </a:defRPr>
            </a:lvl9pPr>
          </a:lstStyle>
          <a:p>
            <a:pPr lvl="0" algn="ctr" fontAlgn="base">
              <a:buClrTx/>
              <a:buSzTx/>
              <a:buFontTx/>
              <a:buNone/>
            </a:pPr>
            <a:r>
              <a:rPr lang="en-US" altLang="zh-CN" sz="3200" b="1" strike="noStrike" noProof="1">
                <a:solidFill>
                  <a:schemeClr val="accent4"/>
                </a:solidFill>
                <a:effectLst/>
                <a:sym typeface="Arial" panose="020B0604020202020204" pitchFamily="34" charset="0"/>
              </a:rPr>
              <a:t>My Experiences With Computer Games</a:t>
            </a:r>
            <a:endParaRPr lang="en-US" altLang="zh-CN" sz="3200" b="1" strike="noStrike" noProof="1">
              <a:solidFill>
                <a:schemeClr val="accent4"/>
              </a:solidFill>
              <a:effectLst/>
              <a:sym typeface="Arial" panose="020B0604020202020204" pitchFamily="34" charset="0"/>
            </a:endParaRPr>
          </a:p>
          <a:p>
            <a:pPr lvl="0" algn="ctr" fontAlgn="base">
              <a:buClrTx/>
              <a:buSzTx/>
              <a:buFontTx/>
              <a:buNone/>
            </a:pPr>
            <a:r>
              <a:rPr lang="en-US" altLang="zh-CN" sz="3200" b="1" strike="noStrike" noProof="1">
                <a:solidFill>
                  <a:schemeClr val="accent4"/>
                </a:solidFill>
                <a:effectLst/>
                <a:sym typeface="Arial" panose="020B0604020202020204" pitchFamily="34" charset="0"/>
              </a:rPr>
              <a:t>workbook (p71)</a:t>
            </a:r>
            <a:endParaRPr lang="en-US" altLang="zh-CN" sz="3200" b="1" strike="noStrike" noProof="1">
              <a:solidFill>
                <a:schemeClr val="accent4"/>
              </a:solidFill>
              <a:effectLst/>
              <a:sym typeface="Arial" panose="020B0604020202020204" pitchFamily="34" charset="0"/>
            </a:endParaRPr>
          </a:p>
        </p:txBody>
      </p:sp>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内容占位符 2"/>
          <p:cNvSpPr txBox="1"/>
          <p:nvPr/>
        </p:nvSpPr>
        <p:spPr bwMode="auto">
          <a:xfrm>
            <a:off x="5050155" y="2696845"/>
            <a:ext cx="2072005" cy="704215"/>
          </a:xfrm>
          <a:prstGeom prst="rect">
            <a:avLst/>
          </a:prstGeom>
          <a:noFill/>
          <a:ln w="9525">
            <a:noFill/>
            <a:miter lim="800000"/>
          </a:ln>
        </p:spPr>
        <p:txBody>
          <a:bodyPr/>
          <a:p>
            <a:pPr algn="just">
              <a:spcBef>
                <a:spcPct val="20000"/>
              </a:spcBef>
              <a:buClrTx/>
              <a:buSzTx/>
              <a:buFont typeface="Arial" panose="020B0604020202020204" pitchFamily="34" charset="0"/>
              <a:buNone/>
            </a:pPr>
            <a:r>
              <a:rPr lang="en-US" altLang="zh-CN" sz="2700" b="1" dirty="0" smtClean="0">
                <a:solidFill>
                  <a:srgbClr val="202020"/>
                </a:solidFill>
              </a:rPr>
              <a:t> </a:t>
            </a:r>
            <a:r>
              <a:rPr lang="en-US" altLang="zh-CN" sz="2800" b="1" dirty="0" smtClean="0">
                <a:solidFill>
                  <a:srgbClr val="C00000"/>
                </a:solidFill>
              </a:rPr>
              <a:t>go too far</a:t>
            </a:r>
            <a:endParaRPr lang="en-US" altLang="zh-CN" sz="2800" b="1" dirty="0" smtClean="0">
              <a:solidFill>
                <a:srgbClr val="C00000"/>
              </a:solidFill>
            </a:endParaRPr>
          </a:p>
        </p:txBody>
      </p:sp>
      <p:sp>
        <p:nvSpPr>
          <p:cNvPr id="7" name="内容占位符 2"/>
          <p:cNvSpPr txBox="1"/>
          <p:nvPr/>
        </p:nvSpPr>
        <p:spPr bwMode="auto">
          <a:xfrm>
            <a:off x="5111750" y="3618230"/>
            <a:ext cx="2010410" cy="440690"/>
          </a:xfrm>
          <a:prstGeom prst="rect">
            <a:avLst/>
          </a:prstGeom>
          <a:noFill/>
          <a:ln w="9525">
            <a:noFill/>
            <a:miter lim="800000"/>
          </a:ln>
        </p:spPr>
        <p:txBody>
          <a:bodyPr/>
          <a:p>
            <a:pPr algn="just">
              <a:spcBef>
                <a:spcPct val="20000"/>
              </a:spcBef>
              <a:buClrTx/>
              <a:buSzTx/>
              <a:buFont typeface="Arial" panose="020B0604020202020204" pitchFamily="34" charset="0"/>
              <a:buNone/>
            </a:pPr>
            <a:r>
              <a:rPr lang="en-US" altLang="zh-CN" sz="2800" b="1" dirty="0" smtClean="0">
                <a:solidFill>
                  <a:srgbClr val="C00000"/>
                </a:solidFill>
              </a:rPr>
              <a:t>skip meals</a:t>
            </a:r>
            <a:endParaRPr lang="en-US" altLang="zh-CN" sz="2800" b="1" dirty="0" smtClean="0">
              <a:solidFill>
                <a:srgbClr val="C00000"/>
              </a:solidFill>
            </a:endParaRPr>
          </a:p>
        </p:txBody>
      </p:sp>
      <p:sp>
        <p:nvSpPr>
          <p:cNvPr id="8" name="内容占位符 2"/>
          <p:cNvSpPr txBox="1"/>
          <p:nvPr/>
        </p:nvSpPr>
        <p:spPr bwMode="auto">
          <a:xfrm>
            <a:off x="4948555" y="4690110"/>
            <a:ext cx="3886835" cy="440690"/>
          </a:xfrm>
          <a:prstGeom prst="rect">
            <a:avLst/>
          </a:prstGeom>
          <a:noFill/>
          <a:ln w="9525">
            <a:noFill/>
            <a:miter lim="800000"/>
          </a:ln>
        </p:spPr>
        <p:txBody>
          <a:bodyPr/>
          <a:p>
            <a:pPr>
              <a:spcBef>
                <a:spcPct val="20000"/>
              </a:spcBef>
              <a:buFont typeface="Arial" panose="020B0604020202020204" pitchFamily="34" charset="0"/>
              <a:buNone/>
            </a:pPr>
            <a:r>
              <a:rPr lang="en-US" altLang="zh-CN" sz="2700" b="1" dirty="0" smtClean="0">
                <a:solidFill>
                  <a:srgbClr val="202020"/>
                </a:solidFill>
              </a:rPr>
              <a:t>play through the night</a:t>
            </a:r>
            <a:endParaRPr lang="en-US" altLang="zh-CN" sz="2700" b="1" dirty="0" smtClean="0">
              <a:solidFill>
                <a:srgbClr val="202020"/>
              </a:solidFill>
            </a:endParaRPr>
          </a:p>
        </p:txBody>
      </p:sp>
      <p:sp>
        <p:nvSpPr>
          <p:cNvPr id="9" name="PA_任意多边形 5"/>
          <p:cNvSpPr>
            <a:spLocks noEditPoints="1" noChangeArrowheads="1"/>
          </p:cNvSpPr>
          <p:nvPr>
            <p:custDataLst>
              <p:tags r:id="rId1"/>
            </p:custDataLst>
          </p:nvPr>
        </p:nvSpPr>
        <p:spPr bwMode="auto">
          <a:xfrm>
            <a:off x="118110" y="116840"/>
            <a:ext cx="2248535" cy="687705"/>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tx1">
              <a:lumMod val="60000"/>
              <a:lumOff val="40000"/>
            </a:schemeClr>
          </a:solidFill>
          <a:ln>
            <a:noFill/>
          </a:ln>
        </p:spPr>
        <p:txBody>
          <a:bodyPr/>
          <a:p>
            <a:endParaRPr lang="zh-CN" altLang="en-US"/>
          </a:p>
        </p:txBody>
      </p:sp>
      <p:sp>
        <p:nvSpPr>
          <p:cNvPr id="10" name="文本框 9"/>
          <p:cNvSpPr txBox="1"/>
          <p:nvPr/>
        </p:nvSpPr>
        <p:spPr>
          <a:xfrm>
            <a:off x="378460" y="168910"/>
            <a:ext cx="1842135" cy="583565"/>
          </a:xfrm>
          <a:prstGeom prst="rect">
            <a:avLst/>
          </a:prstGeom>
          <a:noFill/>
        </p:spPr>
        <p:txBody>
          <a:bodyPr wrap="square" rtlCol="0">
            <a:spAutoFit/>
            <a:scene3d>
              <a:camera prst="orthographicFront"/>
              <a:lightRig rig="threePt" dir="t"/>
            </a:scene3d>
          </a:bodyPr>
          <a:p>
            <a:r>
              <a:rPr lang="en-US" altLang="zh-CN" sz="32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Lead-in</a:t>
            </a:r>
            <a:endParaRPr lang="en-US" altLang="zh-CN" sz="32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5" name="图片 4" descr="5"/>
          <p:cNvPicPr>
            <a:picLocks noChangeAspect="1"/>
          </p:cNvPicPr>
          <p:nvPr/>
        </p:nvPicPr>
        <p:blipFill>
          <a:blip r:embed="rId2"/>
          <a:stretch>
            <a:fillRect/>
          </a:stretch>
        </p:blipFill>
        <p:spPr>
          <a:xfrm>
            <a:off x="378460" y="2337435"/>
            <a:ext cx="4112895" cy="3002280"/>
          </a:xfrm>
          <a:prstGeom prst="rect">
            <a:avLst/>
          </a:prstGeom>
        </p:spPr>
      </p:pic>
      <p:sp>
        <p:nvSpPr>
          <p:cNvPr id="15" name="文本框 14"/>
          <p:cNvSpPr txBox="1"/>
          <p:nvPr/>
        </p:nvSpPr>
        <p:spPr>
          <a:xfrm>
            <a:off x="773430" y="1066800"/>
            <a:ext cx="7817485" cy="953135"/>
          </a:xfrm>
          <a:prstGeom prst="rect">
            <a:avLst/>
          </a:prstGeom>
          <a:noFill/>
        </p:spPr>
        <p:txBody>
          <a:bodyPr wrap="square" rtlCol="0" anchor="t">
            <a:spAutoFit/>
          </a:bodyPr>
          <a:p>
            <a:pPr algn="just">
              <a:spcBef>
                <a:spcPct val="20000"/>
              </a:spcBef>
              <a:buFont typeface="Arial" panose="020B0604020202020204" pitchFamily="34" charset="0"/>
            </a:pPr>
            <a:r>
              <a:rPr lang="en-US" altLang="zh-CN" sz="2800" b="1" dirty="0" smtClean="0">
                <a:solidFill>
                  <a:srgbClr val="000000"/>
                </a:solidFill>
                <a:sym typeface="+mn-ea"/>
              </a:rPr>
              <a:t>    No wonder a growing number of teenagers become crazy or even </a:t>
            </a:r>
            <a:r>
              <a:rPr lang="en-US" altLang="zh-CN" sz="2800" b="1" dirty="0" smtClean="0">
                <a:solidFill>
                  <a:srgbClr val="C00000"/>
                </a:solidFill>
                <a:sym typeface="+mn-ea"/>
              </a:rPr>
              <a:t>addicted</a:t>
            </a:r>
            <a:r>
              <a:rPr lang="en-US" altLang="zh-CN" sz="2800" b="1" dirty="0" smtClean="0">
                <a:solidFill>
                  <a:srgbClr val="000000"/>
                </a:solidFill>
                <a:sym typeface="+mn-ea"/>
              </a:rPr>
              <a:t>.</a:t>
            </a:r>
            <a:endParaRPr lang="zh-CN" altLang="en-US"/>
          </a:p>
        </p:txBody>
      </p:sp>
      <p:sp>
        <p:nvSpPr>
          <p:cNvPr id="2" name="内容占位符 2"/>
          <p:cNvSpPr txBox="1"/>
          <p:nvPr/>
        </p:nvSpPr>
        <p:spPr bwMode="auto">
          <a:xfrm>
            <a:off x="1053465" y="5716905"/>
            <a:ext cx="7437755" cy="440690"/>
          </a:xfrm>
          <a:prstGeom prst="rect">
            <a:avLst/>
          </a:prstGeom>
          <a:noFill/>
          <a:ln w="9525">
            <a:noFill/>
            <a:miter lim="800000"/>
          </a:ln>
        </p:spPr>
        <p:txBody>
          <a:bodyPr/>
          <a:p>
            <a:pPr algn="ctr">
              <a:spcBef>
                <a:spcPct val="20000"/>
              </a:spcBef>
              <a:buFont typeface="Arial" panose="020B0604020202020204" pitchFamily="34" charset="0"/>
              <a:buNone/>
            </a:pPr>
            <a:r>
              <a:rPr lang="en-US" altLang="zh-CN" sz="3200" b="1" dirty="0" smtClean="0">
                <a:solidFill>
                  <a:srgbClr val="202020"/>
                </a:solidFill>
                <a:effectLst>
                  <a:reflection blurRad="6350" stA="55000" endA="50" endPos="85000" dir="5400000" sy="-100000" algn="bl" rotWithShape="0"/>
                </a:effectLst>
              </a:rPr>
              <a:t>Is it so hard to break the </a:t>
            </a:r>
            <a:r>
              <a:rPr lang="en-US" altLang="zh-CN" sz="3200" b="1" dirty="0" smtClean="0">
                <a:solidFill>
                  <a:srgbClr val="C00000"/>
                </a:solidFill>
                <a:effectLst>
                  <a:reflection blurRad="6350" stA="55000" endA="50" endPos="85000" dir="5400000" sy="-100000" algn="bl" rotWithShape="0"/>
                </a:effectLst>
              </a:rPr>
              <a:t>addiction</a:t>
            </a:r>
            <a:r>
              <a:rPr lang="en-US" altLang="zh-CN" sz="3200" b="1" dirty="0" smtClean="0">
                <a:solidFill>
                  <a:srgbClr val="202020"/>
                </a:solidFill>
                <a:effectLst>
                  <a:reflection blurRad="6350" stA="55000" endA="50" endPos="85000" dir="5400000" sy="-100000" algn="bl" rotWithShape="0"/>
                </a:effectLst>
              </a:rPr>
              <a:t>?</a:t>
            </a:r>
            <a:endParaRPr lang="en-US" altLang="zh-CN" sz="3200" b="1" dirty="0" smtClean="0">
              <a:solidFill>
                <a:srgbClr val="202020"/>
              </a:solidFill>
              <a:effectLst>
                <a:reflection blurRad="6350" stA="55000" endA="50" endPos="85000" dir="5400000" sy="-100000" algn="bl" rotWithShape="0"/>
              </a:effectLst>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Bottom)">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lide(fromBottom)">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slide(fromBottom)">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8" grpId="0"/>
      <p:bldP spid="15" grpId="0"/>
      <p:bldP spid="15" grpId="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336550" y="2515870"/>
            <a:ext cx="3204210" cy="2593340"/>
          </a:xfrm>
          <a:prstGeom prst="rect">
            <a:avLst/>
          </a:prstGeom>
          <a:ln w="6350">
            <a:solidFill>
              <a:schemeClr val="accent1"/>
            </a:solidFill>
            <a:prstDash val="solid"/>
          </a:ln>
        </p:spPr>
      </p:pic>
      <p:pic>
        <p:nvPicPr>
          <p:cNvPr id="3" name="图片 2" descr="微信图片_20220515164717"/>
          <p:cNvPicPr>
            <a:picLocks noChangeAspect="1"/>
          </p:cNvPicPr>
          <p:nvPr/>
        </p:nvPicPr>
        <p:blipFill>
          <a:blip r:embed="rId2"/>
          <a:srcRect l="3817" t="59294" r="54193" b="18480"/>
          <a:stretch>
            <a:fillRect/>
          </a:stretch>
        </p:blipFill>
        <p:spPr>
          <a:xfrm>
            <a:off x="4994275" y="2515870"/>
            <a:ext cx="3858895" cy="2592705"/>
          </a:xfrm>
          <a:prstGeom prst="rect">
            <a:avLst/>
          </a:prstGeom>
          <a:ln w="6350">
            <a:solidFill>
              <a:schemeClr val="accent1"/>
            </a:solidFill>
          </a:ln>
        </p:spPr>
      </p:pic>
      <p:sp>
        <p:nvSpPr>
          <p:cNvPr id="2" name="文本框 1"/>
          <p:cNvSpPr txBox="1"/>
          <p:nvPr/>
        </p:nvSpPr>
        <p:spPr>
          <a:xfrm>
            <a:off x="691515" y="1386840"/>
            <a:ext cx="8065135" cy="583565"/>
          </a:xfrm>
          <a:prstGeom prst="rect">
            <a:avLst/>
          </a:prstGeom>
          <a:noFill/>
        </p:spPr>
        <p:txBody>
          <a:bodyPr wrap="square" rtlCol="0">
            <a:spAutoFit/>
            <a:scene3d>
              <a:camera prst="orthographicFront"/>
              <a:lightRig rig="threePt" dir="t"/>
            </a:scene3d>
          </a:bodyPr>
          <a:p>
            <a:r>
              <a:rPr lang="en-US" altLang="zh-CN" sz="3200" b="1" dirty="0">
                <a:solidFill>
                  <a:srgbClr val="00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My Experiences with Computer Games</a:t>
            </a:r>
            <a:endParaRPr lang="en-US" altLang="zh-CN" sz="3200" b="1" dirty="0">
              <a:solidFill>
                <a:srgbClr val="00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9" name="PA_任意多边形 5"/>
          <p:cNvSpPr>
            <a:spLocks noEditPoints="1" noChangeArrowheads="1"/>
          </p:cNvSpPr>
          <p:nvPr>
            <p:custDataLst>
              <p:tags r:id="rId3"/>
            </p:custDataLst>
          </p:nvPr>
        </p:nvSpPr>
        <p:spPr bwMode="auto">
          <a:xfrm>
            <a:off x="118110" y="116840"/>
            <a:ext cx="2705735" cy="687705"/>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tx1">
              <a:lumMod val="60000"/>
              <a:lumOff val="40000"/>
            </a:schemeClr>
          </a:solidFill>
          <a:ln>
            <a:noFill/>
          </a:ln>
        </p:spPr>
        <p:txBody>
          <a:bodyPr/>
          <a:p>
            <a:endParaRPr lang="zh-CN" altLang="en-US"/>
          </a:p>
        </p:txBody>
      </p:sp>
      <p:sp>
        <p:nvSpPr>
          <p:cNvPr id="5" name="文本框 4"/>
          <p:cNvSpPr txBox="1"/>
          <p:nvPr/>
        </p:nvSpPr>
        <p:spPr>
          <a:xfrm>
            <a:off x="378460" y="168910"/>
            <a:ext cx="2366010" cy="583565"/>
          </a:xfrm>
          <a:prstGeom prst="rect">
            <a:avLst/>
          </a:prstGeom>
          <a:noFill/>
        </p:spPr>
        <p:txBody>
          <a:bodyPr wrap="square" rtlCol="0">
            <a:spAutoFit/>
            <a:scene3d>
              <a:camera prst="orthographicFront"/>
              <a:lightRig rig="threePt" dir="t"/>
            </a:scene3d>
          </a:bodyPr>
          <a:p>
            <a:r>
              <a:rPr lang="en-US" altLang="zh-CN" sz="32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Prediction</a:t>
            </a:r>
            <a:endParaRPr lang="en-US" altLang="zh-CN" sz="32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8" name="上弧形箭头 7"/>
          <p:cNvSpPr/>
          <p:nvPr/>
        </p:nvSpPr>
        <p:spPr>
          <a:xfrm rot="10800000" flipH="1">
            <a:off x="3084195" y="5116195"/>
            <a:ext cx="2437765" cy="581025"/>
          </a:xfrm>
          <a:prstGeom prst="curvedDownArrow">
            <a:avLst/>
          </a:prstGeom>
          <a:solidFill>
            <a:srgbClr val="3B5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1" name="文本框 10"/>
          <p:cNvSpPr txBox="1"/>
          <p:nvPr/>
        </p:nvSpPr>
        <p:spPr>
          <a:xfrm>
            <a:off x="3634740" y="5781040"/>
            <a:ext cx="1874520" cy="521970"/>
          </a:xfrm>
          <a:prstGeom prst="rect">
            <a:avLst/>
          </a:prstGeom>
          <a:noFill/>
        </p:spPr>
        <p:txBody>
          <a:bodyPr wrap="square" rtlCol="0">
            <a:spAutoFit/>
            <a:scene3d>
              <a:camera prst="orthographicFront"/>
              <a:lightRig rig="threePt" dir="t"/>
            </a:scene3d>
          </a:bodyPr>
          <a:p>
            <a:r>
              <a:rPr lang="en-US" altLang="zh-CN" sz="2800" b="1" dirty="0">
                <a:solidFill>
                  <a:srgbClr val="00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change</a:t>
            </a:r>
            <a:endParaRPr lang="en-US" altLang="zh-CN" sz="2800" b="1" dirty="0">
              <a:solidFill>
                <a:srgbClr val="00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文本框 3"/>
          <p:cNvSpPr txBox="1"/>
          <p:nvPr/>
        </p:nvSpPr>
        <p:spPr>
          <a:xfrm>
            <a:off x="1371600" y="1375410"/>
            <a:ext cx="2611755" cy="583565"/>
          </a:xfrm>
          <a:prstGeom prst="rect">
            <a:avLst/>
          </a:prstGeom>
          <a:noFill/>
        </p:spPr>
        <p:txBody>
          <a:bodyPr wrap="square" rtlCol="0">
            <a:spAutoFit/>
            <a:scene3d>
              <a:camera prst="orthographicFront"/>
              <a:lightRig rig="threePt" dir="t"/>
            </a:scene3d>
          </a:bodyPr>
          <a:p>
            <a:r>
              <a:rPr lang="en-US" altLang="zh-CN" sz="3200" b="1" dirty="0">
                <a:solidFill>
                  <a:srgbClr val="C0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Experiences</a:t>
            </a:r>
            <a:r>
              <a:rPr lang="en-US" altLang="zh-CN" sz="3200" b="1" dirty="0">
                <a:solidFill>
                  <a:srgbClr val="00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endParaRPr lang="en-US" altLang="zh-CN" sz="3200" b="1" dirty="0">
              <a:solidFill>
                <a:srgbClr val="00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8" grpId="1" animBg="1"/>
      <p:bldP spid="11" grpId="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大括号 4"/>
          <p:cNvSpPr/>
          <p:nvPr/>
        </p:nvSpPr>
        <p:spPr>
          <a:xfrm>
            <a:off x="5554980" y="1132840"/>
            <a:ext cx="363855" cy="4693285"/>
          </a:xfrm>
          <a:prstGeom prst="rightBrace">
            <a:avLst/>
          </a:prstGeom>
          <a:ln w="6985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右大括号 5"/>
          <p:cNvSpPr/>
          <p:nvPr/>
        </p:nvSpPr>
        <p:spPr>
          <a:xfrm>
            <a:off x="5554980" y="6113145"/>
            <a:ext cx="295910" cy="727075"/>
          </a:xfrm>
          <a:prstGeom prst="rightBrace">
            <a:avLst/>
          </a:prstGeom>
          <a:ln w="6985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2" name="圆角矩形 41"/>
          <p:cNvSpPr/>
          <p:nvPr>
            <p:custDataLst>
              <p:tags r:id="rId1"/>
            </p:custDataLst>
          </p:nvPr>
        </p:nvSpPr>
        <p:spPr>
          <a:xfrm>
            <a:off x="6216650" y="2936240"/>
            <a:ext cx="2326640" cy="741680"/>
          </a:xfrm>
          <a:prstGeom prst="roundRect">
            <a:avLst/>
          </a:prstGeom>
          <a:solidFill>
            <a:schemeClr val="accent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456565" fontAlgn="auto"/>
            <a:endParaRPr lang="zh-CN" altLang="en-US" sz="2400" strike="noStrike" noProof="1">
              <a:solidFill>
                <a:srgbClr val="FFFFFF"/>
              </a:solidFill>
              <a:latin typeface="黑体" panose="02010609060101010101" charset="-122"/>
              <a:ea typeface="黑体" panose="02010609060101010101" charset="-122"/>
              <a:cs typeface="+mn-ea"/>
              <a:sym typeface="+mn-lt"/>
            </a:endParaRPr>
          </a:p>
        </p:txBody>
      </p:sp>
      <p:sp>
        <p:nvSpPr>
          <p:cNvPr id="43" name="文本框 42"/>
          <p:cNvSpPr txBox="1"/>
          <p:nvPr/>
        </p:nvSpPr>
        <p:spPr>
          <a:xfrm>
            <a:off x="6288405" y="3015615"/>
            <a:ext cx="2354580" cy="582996"/>
          </a:xfrm>
          <a:prstGeom prst="roundRect">
            <a:avLst/>
          </a:prstGeom>
          <a:noFill/>
        </p:spPr>
        <p:txBody>
          <a:bodyPr wrap="square" rtlCol="0">
            <a:spAutoFit/>
          </a:bodyPr>
          <a:p>
            <a:r>
              <a:rPr lang="en-US" altLang="zh-CN" sz="2800" b="1">
                <a:solidFill>
                  <a:schemeClr val="bg1"/>
                </a:solidFill>
                <a:effectLst>
                  <a:outerShdw blurRad="38100" dist="38100" dir="2700000" algn="tl">
                    <a:srgbClr val="000000">
                      <a:alpha val="43137"/>
                    </a:srgbClr>
                  </a:outerShdw>
                </a:effectLst>
              </a:rPr>
              <a:t>experiences</a:t>
            </a:r>
            <a:endParaRPr lang="en-US" altLang="zh-CN" sz="2800" b="1">
              <a:solidFill>
                <a:schemeClr val="bg1"/>
              </a:solidFill>
              <a:effectLst>
                <a:outerShdw blurRad="38100" dist="38100" dir="2700000" algn="tl">
                  <a:srgbClr val="000000">
                    <a:alpha val="43137"/>
                  </a:srgbClr>
                </a:outerShdw>
              </a:effectLst>
            </a:endParaRPr>
          </a:p>
        </p:txBody>
      </p:sp>
      <p:sp>
        <p:nvSpPr>
          <p:cNvPr id="8" name="圆角矩形 7"/>
          <p:cNvSpPr/>
          <p:nvPr>
            <p:custDataLst>
              <p:tags r:id="rId2"/>
            </p:custDataLst>
          </p:nvPr>
        </p:nvSpPr>
        <p:spPr>
          <a:xfrm>
            <a:off x="6169660" y="5992495"/>
            <a:ext cx="2300605" cy="741680"/>
          </a:xfrm>
          <a:prstGeom prst="roundRect">
            <a:avLst/>
          </a:prstGeom>
          <a:solidFill>
            <a:schemeClr val="accent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456565" fontAlgn="auto"/>
            <a:endParaRPr lang="zh-CN" altLang="en-US" sz="2400" strike="noStrike" noProof="1">
              <a:solidFill>
                <a:srgbClr val="FFFFFF"/>
              </a:solidFill>
              <a:latin typeface="黑体" panose="02010609060101010101" charset="-122"/>
              <a:ea typeface="黑体" panose="02010609060101010101" charset="-122"/>
              <a:cs typeface="+mn-ea"/>
              <a:sym typeface="+mn-lt"/>
            </a:endParaRPr>
          </a:p>
        </p:txBody>
      </p:sp>
      <p:sp>
        <p:nvSpPr>
          <p:cNvPr id="14" name="文本框 13"/>
          <p:cNvSpPr txBox="1"/>
          <p:nvPr/>
        </p:nvSpPr>
        <p:spPr>
          <a:xfrm>
            <a:off x="6457315" y="6081395"/>
            <a:ext cx="1844675" cy="577792"/>
          </a:xfrm>
          <a:prstGeom prst="roundRect">
            <a:avLst/>
          </a:prstGeom>
          <a:noFill/>
        </p:spPr>
        <p:txBody>
          <a:bodyPr wrap="square" rtlCol="0">
            <a:spAutoFit/>
          </a:bodyPr>
          <a:p>
            <a:r>
              <a:rPr lang="en-US" altLang="zh-CN" sz="2800" b="1">
                <a:solidFill>
                  <a:schemeClr val="bg1"/>
                </a:solidFill>
                <a:effectLst>
                  <a:outerShdw blurRad="38100" dist="38100" dir="2700000" algn="tl">
                    <a:srgbClr val="000000">
                      <a:alpha val="43137"/>
                    </a:srgbClr>
                  </a:outerShdw>
                </a:effectLst>
              </a:rPr>
              <a:t>reflection</a:t>
            </a:r>
            <a:endParaRPr lang="en-US" altLang="zh-CN" sz="2800" b="1">
              <a:solidFill>
                <a:schemeClr val="bg1"/>
              </a:solidFill>
              <a:effectLst>
                <a:outerShdw blurRad="38100" dist="38100" dir="2700000" algn="tl">
                  <a:srgbClr val="000000">
                    <a:alpha val="43137"/>
                  </a:srgbClr>
                </a:outerShdw>
              </a:effectLst>
            </a:endParaRPr>
          </a:p>
        </p:txBody>
      </p:sp>
      <p:pic>
        <p:nvPicPr>
          <p:cNvPr id="2" name="图片 1" descr="微信图片_20220515164717"/>
          <p:cNvPicPr>
            <a:picLocks noChangeAspect="1"/>
          </p:cNvPicPr>
          <p:nvPr/>
        </p:nvPicPr>
        <p:blipFill>
          <a:blip r:embed="rId3"/>
          <a:srcRect l="2968" t="16219" r="7662" b="5524"/>
          <a:stretch>
            <a:fillRect/>
          </a:stretch>
        </p:blipFill>
        <p:spPr>
          <a:xfrm>
            <a:off x="5715" y="728980"/>
            <a:ext cx="5533390" cy="6150610"/>
          </a:xfrm>
          <a:prstGeom prst="rect">
            <a:avLst/>
          </a:prstGeom>
        </p:spPr>
      </p:pic>
      <p:sp>
        <p:nvSpPr>
          <p:cNvPr id="9" name="PA_任意多边形 5"/>
          <p:cNvSpPr>
            <a:spLocks noEditPoints="1" noChangeArrowheads="1"/>
          </p:cNvSpPr>
          <p:nvPr>
            <p:custDataLst>
              <p:tags r:id="rId4"/>
            </p:custDataLst>
          </p:nvPr>
        </p:nvSpPr>
        <p:spPr bwMode="auto">
          <a:xfrm>
            <a:off x="118110" y="78740"/>
            <a:ext cx="2573020" cy="687705"/>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tx1">
              <a:lumMod val="60000"/>
              <a:lumOff val="40000"/>
            </a:schemeClr>
          </a:solidFill>
          <a:ln>
            <a:noFill/>
          </a:ln>
        </p:spPr>
        <p:txBody>
          <a:bodyPr/>
          <a:p>
            <a:endParaRPr lang="zh-CN" altLang="en-US"/>
          </a:p>
        </p:txBody>
      </p:sp>
      <p:sp>
        <p:nvSpPr>
          <p:cNvPr id="3" name="文本框 2"/>
          <p:cNvSpPr txBox="1"/>
          <p:nvPr/>
        </p:nvSpPr>
        <p:spPr>
          <a:xfrm>
            <a:off x="378460" y="130810"/>
            <a:ext cx="2052320" cy="583565"/>
          </a:xfrm>
          <a:prstGeom prst="rect">
            <a:avLst/>
          </a:prstGeom>
          <a:noFill/>
        </p:spPr>
        <p:txBody>
          <a:bodyPr wrap="square" rtlCol="0">
            <a:spAutoFit/>
            <a:scene3d>
              <a:camera prst="orthographicFront"/>
              <a:lightRig rig="threePt" dir="t"/>
            </a:scene3d>
          </a:bodyPr>
          <a:p>
            <a:r>
              <a:rPr lang="en-US" altLang="zh-CN" sz="32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Structure</a:t>
            </a:r>
            <a:endParaRPr lang="en-US" altLang="zh-CN" sz="32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文本框 3"/>
          <p:cNvSpPr txBox="1"/>
          <p:nvPr/>
        </p:nvSpPr>
        <p:spPr>
          <a:xfrm>
            <a:off x="378460" y="1187450"/>
            <a:ext cx="963295" cy="299085"/>
          </a:xfrm>
          <a:prstGeom prst="rect">
            <a:avLst/>
          </a:prstGeom>
          <a:noFill/>
          <a:ln w="38100">
            <a:solidFill>
              <a:srgbClr val="FF7633"/>
            </a:solidFill>
          </a:ln>
        </p:spPr>
        <p:txBody>
          <a:bodyPr wrap="square" rtlCol="0">
            <a:spAutoFit/>
          </a:bodyPr>
          <a:p>
            <a:endParaRPr lang="zh-CN" altLang="en-US" sz="1350"/>
          </a:p>
        </p:txBody>
      </p:sp>
      <p:sp>
        <p:nvSpPr>
          <p:cNvPr id="7" name="文本框 6"/>
          <p:cNvSpPr txBox="1"/>
          <p:nvPr/>
        </p:nvSpPr>
        <p:spPr>
          <a:xfrm>
            <a:off x="378460" y="2117725"/>
            <a:ext cx="811530" cy="299085"/>
          </a:xfrm>
          <a:prstGeom prst="rect">
            <a:avLst/>
          </a:prstGeom>
          <a:noFill/>
          <a:ln w="38100">
            <a:solidFill>
              <a:srgbClr val="FF7633"/>
            </a:solidFill>
          </a:ln>
        </p:spPr>
        <p:txBody>
          <a:bodyPr wrap="square" rtlCol="0">
            <a:spAutoFit/>
          </a:bodyPr>
          <a:p>
            <a:endParaRPr lang="zh-CN" altLang="en-US" sz="1350"/>
          </a:p>
        </p:txBody>
      </p:sp>
      <p:sp>
        <p:nvSpPr>
          <p:cNvPr id="10" name="文本框 9"/>
          <p:cNvSpPr txBox="1"/>
          <p:nvPr/>
        </p:nvSpPr>
        <p:spPr>
          <a:xfrm>
            <a:off x="378460" y="2811145"/>
            <a:ext cx="447675" cy="299085"/>
          </a:xfrm>
          <a:prstGeom prst="rect">
            <a:avLst/>
          </a:prstGeom>
          <a:noFill/>
          <a:ln w="38100">
            <a:solidFill>
              <a:srgbClr val="FF7633"/>
            </a:solidFill>
          </a:ln>
        </p:spPr>
        <p:txBody>
          <a:bodyPr wrap="square" rtlCol="0">
            <a:spAutoFit/>
          </a:bodyPr>
          <a:p>
            <a:endParaRPr lang="zh-CN" altLang="en-US" sz="1350"/>
          </a:p>
        </p:txBody>
      </p:sp>
      <p:sp>
        <p:nvSpPr>
          <p:cNvPr id="11" name="文本框 10"/>
          <p:cNvSpPr txBox="1"/>
          <p:nvPr/>
        </p:nvSpPr>
        <p:spPr>
          <a:xfrm>
            <a:off x="4955540" y="2811145"/>
            <a:ext cx="396240" cy="299085"/>
          </a:xfrm>
          <a:prstGeom prst="rect">
            <a:avLst/>
          </a:prstGeom>
          <a:noFill/>
          <a:ln w="38100">
            <a:solidFill>
              <a:srgbClr val="FF7633"/>
            </a:solidFill>
          </a:ln>
        </p:spPr>
        <p:txBody>
          <a:bodyPr wrap="square" rtlCol="0">
            <a:spAutoFit/>
          </a:bodyPr>
          <a:p>
            <a:endParaRPr lang="zh-CN" altLang="en-US" sz="1350"/>
          </a:p>
        </p:txBody>
      </p:sp>
      <p:sp>
        <p:nvSpPr>
          <p:cNvPr id="12" name="文本框 11"/>
          <p:cNvSpPr txBox="1"/>
          <p:nvPr/>
        </p:nvSpPr>
        <p:spPr>
          <a:xfrm>
            <a:off x="3220085" y="3279140"/>
            <a:ext cx="929640" cy="299085"/>
          </a:xfrm>
          <a:prstGeom prst="rect">
            <a:avLst/>
          </a:prstGeom>
          <a:noFill/>
          <a:ln w="38100">
            <a:solidFill>
              <a:srgbClr val="FF7633"/>
            </a:solidFill>
          </a:ln>
        </p:spPr>
        <p:txBody>
          <a:bodyPr wrap="square" rtlCol="0">
            <a:spAutoFit/>
          </a:bodyPr>
          <a:p>
            <a:endParaRPr lang="zh-CN" altLang="en-US" sz="1350"/>
          </a:p>
        </p:txBody>
      </p:sp>
      <p:sp>
        <p:nvSpPr>
          <p:cNvPr id="13" name="文本框 12"/>
          <p:cNvSpPr txBox="1"/>
          <p:nvPr/>
        </p:nvSpPr>
        <p:spPr>
          <a:xfrm>
            <a:off x="3034030" y="3919220"/>
            <a:ext cx="541020" cy="299085"/>
          </a:xfrm>
          <a:prstGeom prst="rect">
            <a:avLst/>
          </a:prstGeom>
          <a:noFill/>
          <a:ln w="38100">
            <a:solidFill>
              <a:srgbClr val="FF7633"/>
            </a:solidFill>
          </a:ln>
        </p:spPr>
        <p:txBody>
          <a:bodyPr wrap="square" rtlCol="0">
            <a:spAutoFit/>
          </a:bodyPr>
          <a:p>
            <a:endParaRPr lang="zh-CN" altLang="en-US" sz="1350"/>
          </a:p>
        </p:txBody>
      </p:sp>
      <p:sp>
        <p:nvSpPr>
          <p:cNvPr id="15" name="MH_SubTitle_3"/>
          <p:cNvSpPr>
            <a:spLocks noChangeArrowheads="1"/>
          </p:cNvSpPr>
          <p:nvPr/>
        </p:nvSpPr>
        <p:spPr bwMode="auto">
          <a:xfrm>
            <a:off x="3304540" y="196850"/>
            <a:ext cx="5406390" cy="656590"/>
          </a:xfrm>
          <a:prstGeom prst="rect">
            <a:avLst/>
          </a:prstGeom>
          <a:noFill/>
          <a:ln>
            <a:noFill/>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en-US" altLang="zh-CN" sz="2800" b="1" dirty="0">
                <a:solidFill>
                  <a:srgbClr val="202020"/>
                </a:solidFill>
                <a:effectLst/>
                <a:ea typeface="+mn-ea"/>
                <a:cs typeface="Arial" panose="020B0604020202020204" pitchFamily="34" charset="0"/>
                <a:sym typeface="+mn-lt"/>
              </a:rPr>
              <a:t>Divide the passage into 2 parts. </a:t>
            </a:r>
            <a:endParaRPr lang="en-US" altLang="zh-CN" sz="2800" b="1" dirty="0">
              <a:solidFill>
                <a:srgbClr val="202020"/>
              </a:solidFill>
              <a:effectLst/>
              <a:ea typeface="+mn-ea"/>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linds(horizontal)">
                                      <p:cBhvr>
                                        <p:cTn id="45" dur="500"/>
                                        <p:tgtEl>
                                          <p:spTgt spid="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linds(horizontal)">
                                      <p:cBhvr>
                                        <p:cTn id="48" dur="500"/>
                                        <p:tgtEl>
                                          <p:spTgt spid="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linds(horizontal)">
                                      <p:cBhvr>
                                        <p:cTn id="51" dur="500"/>
                                        <p:tgtEl>
                                          <p:spTgt spid="1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linds(horizontal)">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2" grpId="0" bldLvl="0" animBg="1"/>
      <p:bldP spid="14" grpId="0"/>
      <p:bldP spid="8" grpId="0" bldLvl="0" animBg="1"/>
      <p:bldP spid="5" grpId="0" bldLvl="0" animBg="1"/>
      <p:bldP spid="6" grpId="0" animBg="1"/>
      <p:bldP spid="4" grpId="0" bldLvl="0" animBg="1"/>
      <p:bldP spid="4" grpId="1" animBg="1"/>
      <p:bldP spid="7" grpId="0" bldLvl="0" animBg="1"/>
      <p:bldP spid="7" grpId="1" animBg="1"/>
      <p:bldP spid="10" grpId="0" bldLvl="0" animBg="1"/>
      <p:bldP spid="10" grpId="1" animBg="1"/>
      <p:bldP spid="11" grpId="0" bldLvl="0" animBg="1"/>
      <p:bldP spid="11" grpId="1" animBg="1"/>
      <p:bldP spid="12" grpId="0" bldLvl="0" animBg="1"/>
      <p:bldP spid="12" grpId="1" animBg="1"/>
      <p:bldP spid="13" grpId="0" bldLvl="0" animBg="1"/>
      <p:bldP spid="13" grpId="1"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omputer3"/>
          <p:cNvPicPr>
            <a:picLocks noChangeAspect="1"/>
          </p:cNvPicPr>
          <p:nvPr/>
        </p:nvPicPr>
        <p:blipFill>
          <a:blip r:embed="rId1"/>
          <a:srcRect l="21823" t="17066" r="22123" b="39299"/>
          <a:stretch>
            <a:fillRect/>
          </a:stretch>
        </p:blipFill>
        <p:spPr>
          <a:xfrm>
            <a:off x="124460" y="1341755"/>
            <a:ext cx="8954770" cy="4798695"/>
          </a:xfrm>
          <a:prstGeom prst="rect">
            <a:avLst/>
          </a:prstGeom>
        </p:spPr>
      </p:pic>
      <p:sp>
        <p:nvSpPr>
          <p:cNvPr id="2" name="MH_SubTitle_3"/>
          <p:cNvSpPr>
            <a:spLocks noChangeArrowheads="1"/>
          </p:cNvSpPr>
          <p:nvPr/>
        </p:nvSpPr>
        <p:spPr bwMode="auto">
          <a:xfrm>
            <a:off x="292100" y="746760"/>
            <a:ext cx="8559800" cy="656590"/>
          </a:xfrm>
          <a:prstGeom prst="rect">
            <a:avLst/>
          </a:prstGeom>
          <a:noFill/>
          <a:ln>
            <a:noFill/>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en-US" altLang="zh-CN" sz="2800" b="1" dirty="0">
                <a:solidFill>
                  <a:srgbClr val="202020"/>
                </a:solidFill>
                <a:effectLst/>
                <a:ea typeface="+mn-ea"/>
                <a:cs typeface="Arial" panose="020B0604020202020204" pitchFamily="34" charset="0"/>
                <a:sym typeface="+mn-lt"/>
              </a:rPr>
              <a:t>Read paragraph 2-4 and complete the table. </a:t>
            </a:r>
            <a:endParaRPr lang="en-US" altLang="zh-CN" sz="2800" b="1" dirty="0">
              <a:solidFill>
                <a:srgbClr val="202020"/>
              </a:solidFill>
              <a:effectLst/>
              <a:ea typeface="+mn-ea"/>
              <a:cs typeface="Arial" panose="020B0604020202020204" pitchFamily="34" charset="0"/>
              <a:sym typeface="+mn-lt"/>
            </a:endParaRPr>
          </a:p>
        </p:txBody>
      </p:sp>
      <p:graphicFrame>
        <p:nvGraphicFramePr>
          <p:cNvPr id="8" name="表格 7"/>
          <p:cNvGraphicFramePr/>
          <p:nvPr>
            <p:custDataLst>
              <p:tags r:id="rId2"/>
            </p:custDataLst>
          </p:nvPr>
        </p:nvGraphicFramePr>
        <p:xfrm>
          <a:off x="569595" y="1649730"/>
          <a:ext cx="8174355" cy="4283075"/>
        </p:xfrm>
        <a:graphic>
          <a:graphicData uri="http://schemas.openxmlformats.org/drawingml/2006/table">
            <a:tbl>
              <a:tblPr firstRow="1" bandRow="1">
                <a:tableStyleId>{5C22544A-7EE6-4342-B048-85BDC9FD1C3A}</a:tableStyleId>
              </a:tblPr>
              <a:tblGrid>
                <a:gridCol w="1537335"/>
                <a:gridCol w="3589655"/>
                <a:gridCol w="3047365"/>
              </a:tblGrid>
              <a:tr h="457200">
                <a:tc>
                  <a:txBody>
                    <a:bodyPr/>
                    <a:p>
                      <a:pPr>
                        <a:buNone/>
                      </a:pPr>
                      <a:r>
                        <a:rPr lang="en-US" altLang="zh-CN" sz="2400">
                          <a:ln w="22225">
                            <a:noFill/>
                          </a:ln>
                          <a:solidFill>
                            <a:schemeClr val="bg1"/>
                          </a:solidFill>
                        </a:rPr>
                        <a:t>Time</a:t>
                      </a:r>
                      <a:endParaRPr lang="en-US" altLang="zh-CN" sz="2400">
                        <a:ln w="22225">
                          <a:noFill/>
                        </a:ln>
                        <a:solidFill>
                          <a:schemeClr val="bg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47E96"/>
                    </a:solidFill>
                  </a:tcPr>
                </a:tc>
                <a:tc>
                  <a:txBody>
                    <a:bodyPr/>
                    <a:p>
                      <a:pPr>
                        <a:buNone/>
                      </a:pPr>
                      <a:r>
                        <a:rPr lang="en-US" altLang="zh-CN" sz="2400">
                          <a:ln w="22225">
                            <a:noFill/>
                          </a:ln>
                          <a:solidFill>
                            <a:schemeClr val="bg1"/>
                          </a:solidFill>
                        </a:rPr>
                        <a:t>Experiences</a:t>
                      </a:r>
                      <a:endParaRPr lang="en-US" altLang="zh-CN" sz="2400">
                        <a:ln w="22225">
                          <a:noFill/>
                        </a:ln>
                        <a:solidFill>
                          <a:schemeClr val="bg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47E96"/>
                    </a:solidFill>
                  </a:tcPr>
                </a:tc>
                <a:tc>
                  <a:txBody>
                    <a:bodyPr/>
                    <a:p>
                      <a:pPr>
                        <a:buNone/>
                      </a:pPr>
                      <a:endParaRPr lang="en-US" altLang="zh-CN" sz="2400">
                        <a:ln w="22225">
                          <a:noFill/>
                        </a:ln>
                        <a:solidFill>
                          <a:srgbClr val="48555E"/>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47E96"/>
                    </a:solidFill>
                  </a:tcPr>
                </a:tc>
              </a:tr>
              <a:tr h="1033145">
                <a:tc>
                  <a:txBody>
                    <a:bodyPr/>
                    <a:p>
                      <a:pPr>
                        <a:buNone/>
                      </a:pPr>
                      <a:endParaRPr lang="en-US" altLang="zh-CN">
                        <a:ln w="22225">
                          <a:solidFill>
                            <a:srgbClr val="000000"/>
                          </a:solidFill>
                        </a:ln>
                      </a:endParaRPr>
                    </a:p>
                    <a:p>
                      <a:pPr algn="l">
                        <a:buClrTx/>
                        <a:buSzTx/>
                        <a:buFontTx/>
                        <a:buNone/>
                      </a:pPr>
                      <a:r>
                        <a:rPr lang="en-US" altLang="zh-CN" sz="2000" b="1">
                          <a:solidFill>
                            <a:srgbClr val="000000"/>
                          </a:solidFill>
                          <a:cs typeface="+mn-lt"/>
                        </a:rPr>
                        <a:t>7 yrs old</a:t>
                      </a:r>
                      <a:endParaRPr lang="en-US" altLang="zh-CN" sz="2000" b="1">
                        <a:solidFill>
                          <a:srgbClr val="000000"/>
                        </a:solidFill>
                        <a:cs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ln w="22225">
                          <a:solidFill>
                            <a:srgbClr val="000000"/>
                          </a:solidFill>
                        </a:ln>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ln w="22225">
                          <a:solidFill>
                            <a:srgbClr val="000000"/>
                          </a:solidFill>
                        </a:ln>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01040">
                <a:tc>
                  <a:txBody>
                    <a:bodyPr/>
                    <a:p>
                      <a:pPr algn="l">
                        <a:buClrTx/>
                        <a:buSzTx/>
                        <a:buFontTx/>
                        <a:buNone/>
                      </a:pPr>
                      <a:r>
                        <a:rPr lang="en-US" altLang="zh-CN" sz="2000" b="1">
                          <a:solidFill>
                            <a:srgbClr val="000000"/>
                          </a:solidFill>
                          <a:cs typeface="+mn-lt"/>
                        </a:rPr>
                        <a:t>over the years</a:t>
                      </a:r>
                      <a:endParaRPr lang="en-US" altLang="zh-CN" sz="2000" b="1">
                        <a:solidFill>
                          <a:srgbClr val="000000"/>
                        </a:solidFill>
                        <a:cs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en-US" altLang="zh-CN">
                        <a:ln w="22225">
                          <a:solidFill>
                            <a:srgbClr val="000000"/>
                          </a:solidFill>
                        </a:ln>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ln w="22225">
                          <a:solidFill>
                            <a:srgbClr val="000000"/>
                          </a:solidFill>
                        </a:ln>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96240">
                <a:tc>
                  <a:txBody>
                    <a:bodyPr/>
                    <a:p>
                      <a:pPr algn="l">
                        <a:buClrTx/>
                        <a:buSzTx/>
                        <a:buFontTx/>
                        <a:buNone/>
                      </a:pPr>
                      <a:r>
                        <a:rPr lang="en-US" altLang="zh-CN" sz="2000" b="1">
                          <a:solidFill>
                            <a:srgbClr val="000000"/>
                          </a:solidFill>
                          <a:cs typeface="+mn-lt"/>
                        </a:rPr>
                        <a:t>at first</a:t>
                      </a:r>
                      <a:endParaRPr lang="en-US" altLang="zh-CN" sz="2000" b="1">
                        <a:solidFill>
                          <a:srgbClr val="000000"/>
                        </a:solidFill>
                        <a:cs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ln w="22225">
                          <a:solidFill>
                            <a:srgbClr val="000000"/>
                          </a:solidFill>
                        </a:ln>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3">
                  <a:txBody>
                    <a:bodyPr/>
                    <a:p>
                      <a:pPr>
                        <a:buNone/>
                      </a:pPr>
                      <a:endParaRPr lang="zh-CN" altLang="en-US">
                        <a:ln w="22225">
                          <a:solidFill>
                            <a:srgbClr val="000000"/>
                          </a:solidFill>
                        </a:ln>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96240">
                <a:tc>
                  <a:txBody>
                    <a:bodyPr/>
                    <a:p>
                      <a:pPr algn="l">
                        <a:buClrTx/>
                        <a:buSzTx/>
                        <a:buFontTx/>
                        <a:buNone/>
                      </a:pPr>
                      <a:r>
                        <a:rPr lang="en-US" altLang="zh-CN" sz="2000" b="1">
                          <a:solidFill>
                            <a:srgbClr val="000000"/>
                          </a:solidFill>
                          <a:cs typeface="+mn-lt"/>
                        </a:rPr>
                        <a:t>then</a:t>
                      </a:r>
                      <a:endParaRPr lang="en-US" altLang="zh-CN" sz="2000" b="1">
                        <a:solidFill>
                          <a:srgbClr val="000000"/>
                        </a:solidFill>
                        <a:cs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ln w="22225">
                          <a:solidFill>
                            <a:srgbClr val="000000"/>
                          </a:solidFill>
                        </a:ln>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85000"/>
                      </a:schemeClr>
                    </a:solidFill>
                  </a:tcPr>
                </a:tc>
              </a:tr>
              <a:tr h="701040">
                <a:tc>
                  <a:txBody>
                    <a:bodyPr/>
                    <a:p>
                      <a:pPr algn="l">
                        <a:buClrTx/>
                        <a:buSzTx/>
                        <a:buFontTx/>
                        <a:buNone/>
                      </a:pPr>
                      <a:r>
                        <a:rPr lang="en-US" altLang="zh-CN" sz="2000" b="1">
                          <a:solidFill>
                            <a:srgbClr val="000000"/>
                          </a:solidFill>
                          <a:cs typeface="+mn-lt"/>
                        </a:rPr>
                        <a:t>shortly after that</a:t>
                      </a:r>
                      <a:endParaRPr lang="en-US" altLang="zh-CN" sz="2000" b="1">
                        <a:solidFill>
                          <a:srgbClr val="000000"/>
                        </a:solidFill>
                        <a:cs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ln w="22225">
                          <a:solidFill>
                            <a:srgbClr val="000000"/>
                          </a:solidFill>
                        </a:ln>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85000"/>
                      </a:schemeClr>
                    </a:solidFill>
                  </a:tcPr>
                </a:tc>
              </a:tr>
              <a:tr h="598170">
                <a:tc>
                  <a:txBody>
                    <a:bodyPr/>
                    <a:p>
                      <a:pPr algn="l">
                        <a:buClrTx/>
                        <a:buSzTx/>
                        <a:buFontTx/>
                        <a:buNone/>
                      </a:pPr>
                      <a:r>
                        <a:rPr lang="en-US" altLang="zh-CN" sz="2000" b="1">
                          <a:solidFill>
                            <a:srgbClr val="000000"/>
                          </a:solidFill>
                          <a:cs typeface="+mn-lt"/>
                        </a:rPr>
                        <a:t>one day</a:t>
                      </a:r>
                      <a:endParaRPr lang="en-US" altLang="zh-CN" sz="2000" b="1">
                        <a:solidFill>
                          <a:srgbClr val="000000"/>
                        </a:solidFill>
                        <a:cs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ln w="22225">
                          <a:solidFill>
                            <a:srgbClr val="000000"/>
                          </a:solidFill>
                        </a:ln>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en-US" altLang="zh-CN">
                        <a:ln w="22225">
                          <a:solidFill>
                            <a:srgbClr val="000000"/>
                          </a:solidFill>
                        </a:ln>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9" name="文本框 8"/>
          <p:cNvSpPr txBox="1"/>
          <p:nvPr/>
        </p:nvSpPr>
        <p:spPr>
          <a:xfrm>
            <a:off x="2122805" y="2207260"/>
            <a:ext cx="3517900" cy="829945"/>
          </a:xfrm>
          <a:prstGeom prst="rect">
            <a:avLst/>
          </a:prstGeom>
          <a:noFill/>
        </p:spPr>
        <p:txBody>
          <a:bodyPr wrap="square" rtlCol="0">
            <a:spAutoFit/>
          </a:bodyPr>
          <a:p>
            <a:pPr lvl="0" algn="l">
              <a:buClrTx/>
              <a:buSzTx/>
              <a:buFontTx/>
            </a:pPr>
            <a:r>
              <a:rPr lang="en-US" altLang="zh-CN" sz="2400" b="1">
                <a:solidFill>
                  <a:srgbClr val="000000"/>
                </a:solidFill>
                <a:cs typeface="+mn-lt"/>
                <a:sym typeface="+mn-ea"/>
              </a:rPr>
              <a:t>played for hours after school every day</a:t>
            </a:r>
            <a:endParaRPr lang="en-US" altLang="zh-CN" sz="2400" b="1">
              <a:solidFill>
                <a:srgbClr val="000000"/>
              </a:solidFill>
              <a:cs typeface="+mn-lt"/>
              <a:sym typeface="+mn-ea"/>
            </a:endParaRPr>
          </a:p>
        </p:txBody>
      </p:sp>
      <p:sp>
        <p:nvSpPr>
          <p:cNvPr id="3" name="文本框 2"/>
          <p:cNvSpPr txBox="1"/>
          <p:nvPr/>
        </p:nvSpPr>
        <p:spPr>
          <a:xfrm>
            <a:off x="5753735" y="2207260"/>
            <a:ext cx="2888615" cy="829945"/>
          </a:xfrm>
          <a:prstGeom prst="rect">
            <a:avLst/>
          </a:prstGeom>
          <a:noFill/>
        </p:spPr>
        <p:txBody>
          <a:bodyPr wrap="square" rtlCol="0">
            <a:spAutoFit/>
          </a:bodyPr>
          <a:p>
            <a:pPr algn="l">
              <a:buClrTx/>
              <a:buSzTx/>
              <a:buFontTx/>
            </a:pPr>
            <a:r>
              <a:rPr lang="en-US" altLang="zh-CN" sz="2400" b="1">
                <a:solidFill>
                  <a:srgbClr val="000000"/>
                </a:solidFill>
                <a:cs typeface="+mn-lt"/>
              </a:rPr>
              <a:t>fell in love (addiction started)</a:t>
            </a:r>
            <a:endParaRPr lang="en-US" altLang="zh-CN" sz="2400" b="1">
              <a:solidFill>
                <a:srgbClr val="000000"/>
              </a:solidFill>
              <a:cs typeface="+mn-lt"/>
            </a:endParaRPr>
          </a:p>
        </p:txBody>
      </p:sp>
      <p:sp>
        <p:nvSpPr>
          <p:cNvPr id="6" name="文本框 5"/>
          <p:cNvSpPr txBox="1"/>
          <p:nvPr/>
        </p:nvSpPr>
        <p:spPr>
          <a:xfrm>
            <a:off x="5697855" y="1649730"/>
            <a:ext cx="3046095" cy="460375"/>
          </a:xfrm>
          <a:prstGeom prst="rect">
            <a:avLst/>
          </a:prstGeom>
          <a:noFill/>
        </p:spPr>
        <p:txBody>
          <a:bodyPr wrap="square" rtlCol="0">
            <a:spAutoFit/>
          </a:bodyPr>
          <a:p>
            <a:pPr algn="ctr"/>
            <a:r>
              <a:rPr lang="en-US" altLang="zh-CN" sz="2400" b="1">
                <a:solidFill>
                  <a:schemeClr val="bg1"/>
                </a:solidFill>
              </a:rPr>
              <a:t>Feelings / Attitudes</a:t>
            </a:r>
            <a:endParaRPr lang="en-US" altLang="zh-CN" sz="2400" b="1">
              <a:solidFill>
                <a:schemeClr val="bg1"/>
              </a:solidFill>
            </a:endParaRPr>
          </a:p>
        </p:txBody>
      </p:sp>
      <p:pic>
        <p:nvPicPr>
          <p:cNvPr id="7" name="图片 6" descr="computer3"/>
          <p:cNvPicPr>
            <a:picLocks noChangeAspect="1"/>
          </p:cNvPicPr>
          <p:nvPr/>
        </p:nvPicPr>
        <p:blipFill>
          <a:blip r:embed="rId1"/>
          <a:srcRect l="21823" t="60760" r="22123" b="28840"/>
          <a:stretch>
            <a:fillRect/>
          </a:stretch>
        </p:blipFill>
        <p:spPr>
          <a:xfrm>
            <a:off x="1245870" y="6140450"/>
            <a:ext cx="6711315" cy="562610"/>
          </a:xfrm>
          <a:prstGeom prst="rect">
            <a:avLst/>
          </a:prstGeom>
        </p:spPr>
      </p:pic>
      <p:sp>
        <p:nvSpPr>
          <p:cNvPr id="11" name="PA_任意多边形 5"/>
          <p:cNvSpPr>
            <a:spLocks noEditPoints="1" noChangeArrowheads="1"/>
          </p:cNvSpPr>
          <p:nvPr>
            <p:custDataLst>
              <p:tags r:id="rId3"/>
            </p:custDataLst>
          </p:nvPr>
        </p:nvSpPr>
        <p:spPr bwMode="auto">
          <a:xfrm>
            <a:off x="118110" y="78740"/>
            <a:ext cx="3134360" cy="687705"/>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tx1">
              <a:lumMod val="60000"/>
              <a:lumOff val="40000"/>
            </a:schemeClr>
          </a:solidFill>
          <a:ln>
            <a:noFill/>
          </a:ln>
        </p:spPr>
        <p:txBody>
          <a:bodyPr/>
          <a:p>
            <a:endParaRPr lang="zh-CN" altLang="en-US"/>
          </a:p>
        </p:txBody>
      </p:sp>
      <p:sp>
        <p:nvSpPr>
          <p:cNvPr id="12" name="文本框 11"/>
          <p:cNvSpPr txBox="1"/>
          <p:nvPr/>
        </p:nvSpPr>
        <p:spPr>
          <a:xfrm>
            <a:off x="378460" y="130810"/>
            <a:ext cx="2585085" cy="583565"/>
          </a:xfrm>
          <a:prstGeom prst="rect">
            <a:avLst/>
          </a:prstGeom>
          <a:noFill/>
        </p:spPr>
        <p:txBody>
          <a:bodyPr wrap="square" rtlCol="0">
            <a:spAutoFit/>
            <a:scene3d>
              <a:camera prst="orthographicFront"/>
              <a:lightRig rig="threePt" dir="t"/>
            </a:scene3d>
          </a:bodyPr>
          <a:p>
            <a:r>
              <a:rPr lang="en-US" altLang="zh-CN" sz="32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Experiences</a:t>
            </a:r>
            <a:endParaRPr lang="en-US" altLang="zh-CN" sz="32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P spid="6" grpId="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omputer3"/>
          <p:cNvPicPr>
            <a:picLocks noChangeAspect="1"/>
          </p:cNvPicPr>
          <p:nvPr/>
        </p:nvPicPr>
        <p:blipFill>
          <a:blip r:embed="rId1"/>
          <a:srcRect l="21823" t="17066" r="22123" b="39299"/>
          <a:stretch>
            <a:fillRect/>
          </a:stretch>
        </p:blipFill>
        <p:spPr>
          <a:xfrm>
            <a:off x="124460" y="592455"/>
            <a:ext cx="8954770" cy="5762625"/>
          </a:xfrm>
          <a:prstGeom prst="rect">
            <a:avLst/>
          </a:prstGeom>
        </p:spPr>
      </p:pic>
      <p:graphicFrame>
        <p:nvGraphicFramePr>
          <p:cNvPr id="8" name="表格 7"/>
          <p:cNvGraphicFramePr/>
          <p:nvPr>
            <p:custDataLst>
              <p:tags r:id="rId2"/>
            </p:custDataLst>
          </p:nvPr>
        </p:nvGraphicFramePr>
        <p:xfrm>
          <a:off x="494030" y="926465"/>
          <a:ext cx="8260080" cy="5004435"/>
        </p:xfrm>
        <a:graphic>
          <a:graphicData uri="http://schemas.openxmlformats.org/drawingml/2006/table">
            <a:tbl>
              <a:tblPr firstRow="1" bandRow="1">
                <a:tableStyleId>{5C22544A-7EE6-4342-B048-85BDC9FD1C3A}</a:tableStyleId>
              </a:tblPr>
              <a:tblGrid>
                <a:gridCol w="1527810"/>
                <a:gridCol w="3723005"/>
                <a:gridCol w="3009265"/>
              </a:tblGrid>
              <a:tr h="515620">
                <a:tc>
                  <a:txBody>
                    <a:bodyPr/>
                    <a:p>
                      <a:pPr fontAlgn="auto">
                        <a:lnSpc>
                          <a:spcPts val="2260"/>
                        </a:lnSpc>
                        <a:buNone/>
                      </a:pPr>
                      <a:r>
                        <a:rPr lang="en-US" altLang="zh-CN" sz="2400">
                          <a:ln w="22225">
                            <a:noFill/>
                          </a:ln>
                          <a:solidFill>
                            <a:schemeClr val="bg1"/>
                          </a:solidFill>
                        </a:rPr>
                        <a:t>Time</a:t>
                      </a:r>
                      <a:endParaRPr lang="en-US" altLang="zh-CN" sz="2400">
                        <a:ln w="22225">
                          <a:noFill/>
                        </a:ln>
                        <a:solidFill>
                          <a:schemeClr val="bg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47E96"/>
                    </a:solidFill>
                  </a:tcPr>
                </a:tc>
                <a:tc>
                  <a:txBody>
                    <a:bodyPr/>
                    <a:p>
                      <a:pPr fontAlgn="auto">
                        <a:lnSpc>
                          <a:spcPts val="2260"/>
                        </a:lnSpc>
                        <a:buNone/>
                      </a:pPr>
                      <a:r>
                        <a:rPr lang="en-US" altLang="zh-CN" sz="2400">
                          <a:ln w="22225">
                            <a:noFill/>
                          </a:ln>
                          <a:solidFill>
                            <a:schemeClr val="bg1"/>
                          </a:solidFill>
                        </a:rPr>
                        <a:t>Experiences</a:t>
                      </a:r>
                      <a:endParaRPr lang="en-US" altLang="zh-CN" sz="2400">
                        <a:ln w="22225">
                          <a:noFill/>
                        </a:ln>
                        <a:solidFill>
                          <a:schemeClr val="bg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47E96"/>
                    </a:solidFill>
                  </a:tcPr>
                </a:tc>
                <a:tc>
                  <a:txBody>
                    <a:bodyPr/>
                    <a:p>
                      <a:pPr fontAlgn="auto">
                        <a:lnSpc>
                          <a:spcPts val="2260"/>
                        </a:lnSpc>
                        <a:buNone/>
                      </a:pPr>
                      <a:r>
                        <a:rPr lang="en-US" altLang="zh-CN" sz="2400">
                          <a:solidFill>
                            <a:schemeClr val="bg1"/>
                          </a:solidFill>
                          <a:sym typeface="+mn-ea"/>
                        </a:rPr>
                        <a:t>Feelings / Attitudes</a:t>
                      </a:r>
                      <a:endParaRPr lang="en-US" altLang="zh-CN" sz="2400">
                        <a:ln w="22225">
                          <a:noFill/>
                        </a:ln>
                        <a:solidFill>
                          <a:srgbClr val="48555E"/>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47E96"/>
                    </a:solidFill>
                  </a:tcPr>
                </a:tc>
              </a:tr>
              <a:tr h="711835">
                <a:tc>
                  <a:txBody>
                    <a:bodyPr/>
                    <a:p>
                      <a:pPr fontAlgn="auto">
                        <a:lnSpc>
                          <a:spcPts val="2260"/>
                        </a:lnSpc>
                        <a:buNone/>
                      </a:pPr>
                      <a:endParaRPr lang="en-US" altLang="zh-CN">
                        <a:ln w="22225">
                          <a:solidFill>
                            <a:srgbClr val="000000"/>
                          </a:solidFill>
                        </a:ln>
                        <a:solidFill>
                          <a:srgbClr val="48535C"/>
                        </a:solidFill>
                      </a:endParaRPr>
                    </a:p>
                    <a:p>
                      <a:pPr algn="l" fontAlgn="auto">
                        <a:lnSpc>
                          <a:spcPts val="2260"/>
                        </a:lnSpc>
                        <a:buClrTx/>
                        <a:buSzTx/>
                        <a:buFontTx/>
                        <a:buNone/>
                      </a:pPr>
                      <a:r>
                        <a:rPr lang="en-US" altLang="zh-CN" sz="2000" b="1">
                          <a:solidFill>
                            <a:srgbClr val="48535C"/>
                          </a:solidFill>
                          <a:cs typeface="+mn-lt"/>
                        </a:rPr>
                        <a:t>7 yrs old</a:t>
                      </a:r>
                      <a:endParaRPr lang="en-US" altLang="zh-CN" sz="2000" b="1">
                        <a:solidFill>
                          <a:srgbClr val="48535C"/>
                        </a:solidFill>
                        <a:cs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fontAlgn="auto">
                        <a:lnSpc>
                          <a:spcPts val="2260"/>
                        </a:lnSpc>
                        <a:buNone/>
                      </a:pPr>
                      <a:endParaRPr lang="en-US" altLang="zh-CN" sz="2000" b="1">
                        <a:ln w="22225">
                          <a:solidFill>
                            <a:srgbClr val="000000"/>
                          </a:solidFill>
                        </a:ln>
                        <a:solidFill>
                          <a:srgbClr val="48535C"/>
                        </a:solidFill>
                        <a:cs typeface="+mn-lt"/>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90575">
                <a:tc>
                  <a:txBody>
                    <a:bodyPr/>
                    <a:p>
                      <a:pPr algn="l" fontAlgn="auto">
                        <a:lnSpc>
                          <a:spcPts val="2260"/>
                        </a:lnSpc>
                        <a:buClrTx/>
                        <a:buSzTx/>
                        <a:buFontTx/>
                        <a:buNone/>
                      </a:pPr>
                      <a:r>
                        <a:rPr lang="en-US" altLang="zh-CN" sz="2000" b="1">
                          <a:solidFill>
                            <a:srgbClr val="48535C"/>
                          </a:solidFill>
                          <a:cs typeface="+mn-lt"/>
                        </a:rPr>
                        <a:t>over the years</a:t>
                      </a:r>
                      <a:endParaRPr lang="en-US" altLang="zh-CN" sz="2000" b="1">
                        <a:solidFill>
                          <a:srgbClr val="48535C"/>
                        </a:solidFill>
                        <a:cs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fontAlgn="auto">
                        <a:lnSpc>
                          <a:spcPts val="2260"/>
                        </a:lnSpc>
                        <a:buNone/>
                      </a:pPr>
                      <a:endParaRPr lang="en-US" altLang="zh-CN">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447040">
                <a:tc>
                  <a:txBody>
                    <a:bodyPr/>
                    <a:p>
                      <a:pPr algn="l" fontAlgn="auto">
                        <a:lnSpc>
                          <a:spcPts val="2260"/>
                        </a:lnSpc>
                        <a:buClrTx/>
                        <a:buSzTx/>
                        <a:buFontTx/>
                        <a:buNone/>
                      </a:pPr>
                      <a:r>
                        <a:rPr lang="en-US" altLang="zh-CN" sz="2000" b="1">
                          <a:solidFill>
                            <a:srgbClr val="48535C"/>
                          </a:solidFill>
                          <a:cs typeface="+mn-lt"/>
                        </a:rPr>
                        <a:t>at first</a:t>
                      </a:r>
                      <a:endParaRPr lang="en-US" altLang="zh-CN" sz="2000" b="1">
                        <a:solidFill>
                          <a:srgbClr val="48535C"/>
                        </a:solidFill>
                        <a:cs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3">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074420">
                <a:tc>
                  <a:txBody>
                    <a:bodyPr/>
                    <a:p>
                      <a:pPr algn="l" fontAlgn="auto">
                        <a:lnSpc>
                          <a:spcPts val="2260"/>
                        </a:lnSpc>
                        <a:buClrTx/>
                        <a:buSzTx/>
                        <a:buFontTx/>
                        <a:buNone/>
                      </a:pPr>
                      <a:r>
                        <a:rPr lang="en-US" altLang="zh-CN" sz="2000" b="1">
                          <a:solidFill>
                            <a:srgbClr val="48535C"/>
                          </a:solidFill>
                          <a:cs typeface="+mn-lt"/>
                        </a:rPr>
                        <a:t>then</a:t>
                      </a:r>
                      <a:endParaRPr lang="en-US" altLang="zh-CN" sz="2000" b="1">
                        <a:solidFill>
                          <a:srgbClr val="48535C"/>
                        </a:solidFill>
                        <a:cs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fontAlgn="auto">
                        <a:lnSpc>
                          <a:spcPts val="2260"/>
                        </a:lnSpc>
                        <a:buNone/>
                      </a:pPr>
                      <a:endParaRPr lang="zh-CN" altLang="en-US">
                        <a:ln w="22225">
                          <a:solidFill>
                            <a:srgbClr val="000000"/>
                          </a:solidFill>
                        </a:ln>
                        <a:solidFill>
                          <a:srgbClr val="48535C"/>
                        </a:solidFill>
                      </a:endParaRPr>
                    </a:p>
                    <a:p>
                      <a:pPr fontAlgn="auto">
                        <a:lnSpc>
                          <a:spcPts val="2260"/>
                        </a:lnSpc>
                        <a:buNone/>
                      </a:pPr>
                      <a:endParaRPr lang="zh-CN" altLang="en-US">
                        <a:ln w="22225">
                          <a:solidFill>
                            <a:srgbClr val="000000"/>
                          </a:solidFill>
                        </a:ln>
                        <a:solidFill>
                          <a:srgbClr val="48535C"/>
                        </a:solidFill>
                      </a:endParaRPr>
                    </a:p>
                    <a:p>
                      <a:pPr fontAlgn="auto">
                        <a:lnSpc>
                          <a:spcPts val="2260"/>
                        </a:lnSpc>
                        <a:buNone/>
                      </a:pPr>
                      <a:endParaRPr lang="zh-CN" altLang="en-US">
                        <a:ln w="22225">
                          <a:solidFill>
                            <a:srgbClr val="000000"/>
                          </a:solidFill>
                        </a:ln>
                        <a:solidFill>
                          <a:srgbClr val="48535C"/>
                        </a:solidFill>
                      </a:endParaRPr>
                    </a:p>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85000"/>
                      </a:schemeClr>
                    </a:solidFill>
                  </a:tcPr>
                </a:tc>
              </a:tr>
              <a:tr h="790575">
                <a:tc>
                  <a:txBody>
                    <a:bodyPr/>
                    <a:p>
                      <a:pPr algn="l" fontAlgn="auto">
                        <a:lnSpc>
                          <a:spcPts val="2260"/>
                        </a:lnSpc>
                        <a:buClrTx/>
                        <a:buSzTx/>
                        <a:buFontTx/>
                        <a:buNone/>
                      </a:pPr>
                      <a:r>
                        <a:rPr lang="en-US" altLang="zh-CN" sz="2000" b="1">
                          <a:solidFill>
                            <a:srgbClr val="48535C"/>
                          </a:solidFill>
                          <a:cs typeface="+mn-lt"/>
                        </a:rPr>
                        <a:t>shortly after that</a:t>
                      </a:r>
                      <a:endParaRPr lang="en-US" altLang="zh-CN" sz="2000" b="1">
                        <a:solidFill>
                          <a:srgbClr val="48535C"/>
                        </a:solidFill>
                        <a:cs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fontAlgn="auto">
                        <a:lnSpc>
                          <a:spcPts val="2260"/>
                        </a:lnSpc>
                        <a:buNone/>
                      </a:pPr>
                      <a:endParaRPr lang="zh-CN" altLang="en-US">
                        <a:ln w="22225">
                          <a:solidFill>
                            <a:srgbClr val="000000"/>
                          </a:solidFill>
                        </a:ln>
                        <a:solidFill>
                          <a:srgbClr val="48535C"/>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85000"/>
                      </a:schemeClr>
                    </a:solidFill>
                  </a:tcPr>
                </a:tc>
              </a:tr>
            </a:tbl>
          </a:graphicData>
        </a:graphic>
      </p:graphicFrame>
      <p:sp>
        <p:nvSpPr>
          <p:cNvPr id="9" name="文本框 8"/>
          <p:cNvSpPr txBox="1"/>
          <p:nvPr/>
        </p:nvSpPr>
        <p:spPr>
          <a:xfrm>
            <a:off x="2037080" y="1449705"/>
            <a:ext cx="3517900" cy="706755"/>
          </a:xfrm>
          <a:prstGeom prst="rect">
            <a:avLst/>
          </a:prstGeom>
          <a:noFill/>
        </p:spPr>
        <p:txBody>
          <a:bodyPr wrap="square" rtlCol="0">
            <a:spAutoFit/>
          </a:bodyPr>
          <a:p>
            <a:pPr lvl="0" algn="l">
              <a:buClrTx/>
              <a:buSzTx/>
              <a:buFontTx/>
            </a:pPr>
            <a:r>
              <a:rPr lang="en-US" altLang="zh-CN" sz="2000" b="1">
                <a:solidFill>
                  <a:srgbClr val="48535C"/>
                </a:solidFill>
                <a:cs typeface="+mn-lt"/>
                <a:sym typeface="+mn-ea"/>
              </a:rPr>
              <a:t>played for hours after school every day</a:t>
            </a:r>
            <a:endParaRPr lang="en-US" altLang="zh-CN" sz="2000" b="1">
              <a:solidFill>
                <a:srgbClr val="48535C"/>
              </a:solidFill>
              <a:cs typeface="+mn-lt"/>
              <a:sym typeface="+mn-ea"/>
            </a:endParaRPr>
          </a:p>
        </p:txBody>
      </p:sp>
      <p:sp>
        <p:nvSpPr>
          <p:cNvPr id="3" name="文本框 2"/>
          <p:cNvSpPr txBox="1"/>
          <p:nvPr/>
        </p:nvSpPr>
        <p:spPr>
          <a:xfrm>
            <a:off x="5767705" y="1449705"/>
            <a:ext cx="2888615" cy="706755"/>
          </a:xfrm>
          <a:prstGeom prst="rect">
            <a:avLst/>
          </a:prstGeom>
          <a:noFill/>
        </p:spPr>
        <p:txBody>
          <a:bodyPr wrap="square" rtlCol="0">
            <a:spAutoFit/>
          </a:bodyPr>
          <a:p>
            <a:pPr algn="l">
              <a:buClrTx/>
              <a:buSzTx/>
              <a:buFontTx/>
            </a:pPr>
            <a:r>
              <a:rPr lang="en-US" altLang="zh-CN" sz="2000" b="1">
                <a:solidFill>
                  <a:srgbClr val="48535C"/>
                </a:solidFill>
                <a:cs typeface="+mn-lt"/>
              </a:rPr>
              <a:t>fell in love </a:t>
            </a:r>
            <a:endParaRPr lang="en-US" altLang="zh-CN" sz="2000" b="1">
              <a:solidFill>
                <a:srgbClr val="48535C"/>
              </a:solidFill>
              <a:cs typeface="+mn-lt"/>
            </a:endParaRPr>
          </a:p>
          <a:p>
            <a:pPr algn="l">
              <a:buClrTx/>
              <a:buSzTx/>
              <a:buFontTx/>
            </a:pPr>
            <a:r>
              <a:rPr lang="en-US" altLang="zh-CN" sz="2000" b="1">
                <a:solidFill>
                  <a:srgbClr val="48535C"/>
                </a:solidFill>
                <a:cs typeface="+mn-lt"/>
              </a:rPr>
              <a:t>(addiction started)</a:t>
            </a:r>
            <a:endParaRPr lang="en-US" altLang="zh-CN" sz="2000" b="1">
              <a:solidFill>
                <a:srgbClr val="48535C"/>
              </a:solidFill>
              <a:cs typeface="+mn-lt"/>
            </a:endParaRPr>
          </a:p>
        </p:txBody>
      </p:sp>
      <p:pic>
        <p:nvPicPr>
          <p:cNvPr id="7" name="图片 6" descr="computer3"/>
          <p:cNvPicPr>
            <a:picLocks noChangeAspect="1"/>
          </p:cNvPicPr>
          <p:nvPr/>
        </p:nvPicPr>
        <p:blipFill>
          <a:blip r:embed="rId1"/>
          <a:srcRect l="21823" t="62668" r="22123" b="28840"/>
          <a:stretch>
            <a:fillRect/>
          </a:stretch>
        </p:blipFill>
        <p:spPr>
          <a:xfrm>
            <a:off x="1236345" y="6353810"/>
            <a:ext cx="6711315" cy="485140"/>
          </a:xfrm>
          <a:prstGeom prst="rect">
            <a:avLst/>
          </a:prstGeom>
        </p:spPr>
      </p:pic>
      <p:sp>
        <p:nvSpPr>
          <p:cNvPr id="10" name="文本框 9"/>
          <p:cNvSpPr txBox="1"/>
          <p:nvPr/>
        </p:nvSpPr>
        <p:spPr>
          <a:xfrm>
            <a:off x="2024380" y="2226310"/>
            <a:ext cx="3584575" cy="670560"/>
          </a:xfrm>
          <a:prstGeom prst="rect">
            <a:avLst/>
          </a:prstGeom>
          <a:noFill/>
        </p:spPr>
        <p:txBody>
          <a:bodyPr wrap="square" rtlCol="0">
            <a:spAutoFit/>
          </a:bodyPr>
          <a:p>
            <a:pPr algn="l" fontAlgn="auto">
              <a:lnSpc>
                <a:spcPts val="2260"/>
              </a:lnSpc>
              <a:buClrTx/>
              <a:buSzTx/>
              <a:buFontTx/>
            </a:pPr>
            <a:r>
              <a:rPr lang="en-US" altLang="zh-CN" sz="2400" b="1">
                <a:solidFill>
                  <a:srgbClr val="000000"/>
                </a:solidFill>
                <a:cs typeface="+mn-lt"/>
              </a:rPr>
              <a:t>new and better games to play</a:t>
            </a:r>
            <a:endParaRPr lang="en-US" altLang="zh-CN" sz="2400" b="1">
              <a:solidFill>
                <a:srgbClr val="000000"/>
              </a:solidFill>
              <a:cs typeface="+mn-lt"/>
            </a:endParaRPr>
          </a:p>
        </p:txBody>
      </p:sp>
      <p:sp>
        <p:nvSpPr>
          <p:cNvPr id="17" name="文本框 16"/>
          <p:cNvSpPr txBox="1"/>
          <p:nvPr/>
        </p:nvSpPr>
        <p:spPr>
          <a:xfrm>
            <a:off x="5554980" y="2226310"/>
            <a:ext cx="3354070" cy="670560"/>
          </a:xfrm>
          <a:prstGeom prst="rect">
            <a:avLst/>
          </a:prstGeom>
          <a:noFill/>
        </p:spPr>
        <p:txBody>
          <a:bodyPr wrap="square" rtlCol="0">
            <a:spAutoFit/>
          </a:bodyPr>
          <a:p>
            <a:pPr algn="l" fontAlgn="auto">
              <a:lnSpc>
                <a:spcPts val="2260"/>
              </a:lnSpc>
              <a:buClrTx/>
              <a:buSzTx/>
              <a:buFontTx/>
            </a:pPr>
            <a:r>
              <a:rPr lang="en-US" altLang="zh-CN" sz="2400" b="1">
                <a:solidFill>
                  <a:srgbClr val="000000"/>
                </a:solidFill>
                <a:cs typeface="+mn-lt"/>
              </a:rPr>
              <a:t>    felt fascinated</a:t>
            </a:r>
            <a:endParaRPr lang="en-US" altLang="zh-CN" sz="2400" b="1">
              <a:solidFill>
                <a:srgbClr val="000000"/>
              </a:solidFill>
              <a:cs typeface="+mn-lt"/>
            </a:endParaRPr>
          </a:p>
          <a:p>
            <a:pPr algn="l" fontAlgn="auto">
              <a:lnSpc>
                <a:spcPts val="2260"/>
              </a:lnSpc>
              <a:buClrTx/>
              <a:buSzTx/>
              <a:buFontTx/>
            </a:pPr>
            <a:r>
              <a:rPr lang="en-US" altLang="zh-CN" sz="2400" b="1">
                <a:solidFill>
                  <a:srgbClr val="000000"/>
                </a:solidFill>
                <a:cs typeface="+mn-lt"/>
              </a:rPr>
              <a:t>(addiction increased)</a:t>
            </a:r>
            <a:endParaRPr lang="en-US" altLang="zh-CN" sz="2400" b="1">
              <a:solidFill>
                <a:srgbClr val="000000"/>
              </a:solidFill>
              <a:cs typeface="+mn-lt"/>
            </a:endParaRPr>
          </a:p>
        </p:txBody>
      </p:sp>
      <p:sp>
        <p:nvSpPr>
          <p:cNvPr id="18" name="文本框 17"/>
          <p:cNvSpPr txBox="1"/>
          <p:nvPr/>
        </p:nvSpPr>
        <p:spPr>
          <a:xfrm>
            <a:off x="2030095" y="3005455"/>
            <a:ext cx="3584575" cy="381000"/>
          </a:xfrm>
          <a:prstGeom prst="rect">
            <a:avLst/>
          </a:prstGeom>
          <a:noFill/>
        </p:spPr>
        <p:txBody>
          <a:bodyPr wrap="square" rtlCol="0">
            <a:spAutoFit/>
          </a:bodyPr>
          <a:p>
            <a:pPr algn="l" fontAlgn="auto">
              <a:lnSpc>
                <a:spcPts val="2260"/>
              </a:lnSpc>
              <a:buClrTx/>
              <a:buSzTx/>
              <a:buFontTx/>
            </a:pPr>
            <a:r>
              <a:rPr lang="en-US" altLang="zh-CN" sz="2400" b="1">
                <a:solidFill>
                  <a:srgbClr val="000000"/>
                </a:solidFill>
                <a:cs typeface="+mn-lt"/>
              </a:rPr>
              <a:t>after I had done...</a:t>
            </a:r>
            <a:endParaRPr lang="en-US" altLang="zh-CN" sz="2400" b="1">
              <a:solidFill>
                <a:srgbClr val="000000"/>
              </a:solidFill>
              <a:cs typeface="+mn-lt"/>
            </a:endParaRPr>
          </a:p>
        </p:txBody>
      </p:sp>
      <p:sp>
        <p:nvSpPr>
          <p:cNvPr id="19" name="文本框 18"/>
          <p:cNvSpPr txBox="1"/>
          <p:nvPr/>
        </p:nvSpPr>
        <p:spPr>
          <a:xfrm>
            <a:off x="2058035" y="3407410"/>
            <a:ext cx="3578225" cy="1250315"/>
          </a:xfrm>
          <a:prstGeom prst="rect">
            <a:avLst/>
          </a:prstGeom>
          <a:noFill/>
        </p:spPr>
        <p:txBody>
          <a:bodyPr wrap="square" rtlCol="0">
            <a:spAutoFit/>
          </a:bodyPr>
          <a:p>
            <a:pPr algn="just" fontAlgn="auto">
              <a:lnSpc>
                <a:spcPts val="2260"/>
              </a:lnSpc>
              <a:buClrTx/>
              <a:buSzTx/>
              <a:buFontTx/>
            </a:pPr>
            <a:r>
              <a:rPr lang="en-US" altLang="zh-CN" sz="2400" b="1">
                <a:solidFill>
                  <a:srgbClr val="000000"/>
                </a:solidFill>
                <a:cs typeface="+mn-lt"/>
              </a:rPr>
              <a:t>as soon as I  got home each day; play in the middle of night; fell asleep often</a:t>
            </a:r>
            <a:endParaRPr lang="en-US" altLang="zh-CN" sz="2400" b="1">
              <a:solidFill>
                <a:srgbClr val="000000"/>
              </a:solidFill>
              <a:cs typeface="+mn-lt"/>
            </a:endParaRPr>
          </a:p>
        </p:txBody>
      </p:sp>
      <p:sp>
        <p:nvSpPr>
          <p:cNvPr id="20" name="文本框 19"/>
          <p:cNvSpPr txBox="1"/>
          <p:nvPr/>
        </p:nvSpPr>
        <p:spPr>
          <a:xfrm>
            <a:off x="2058035" y="4704080"/>
            <a:ext cx="3328035" cy="670560"/>
          </a:xfrm>
          <a:prstGeom prst="rect">
            <a:avLst/>
          </a:prstGeom>
          <a:noFill/>
        </p:spPr>
        <p:txBody>
          <a:bodyPr wrap="square" rtlCol="0">
            <a:spAutoFit/>
          </a:bodyPr>
          <a:p>
            <a:pPr algn="l" fontAlgn="auto">
              <a:lnSpc>
                <a:spcPts val="2260"/>
              </a:lnSpc>
              <a:buClrTx/>
              <a:buSzTx/>
              <a:buFontTx/>
            </a:pPr>
            <a:r>
              <a:rPr lang="en-US" altLang="zh-CN" sz="2400" b="1">
                <a:solidFill>
                  <a:srgbClr val="000000"/>
                </a:solidFill>
                <a:cs typeface="+mn-lt"/>
              </a:rPr>
              <a:t>skip meals and play through the night</a:t>
            </a:r>
            <a:endParaRPr lang="en-US" altLang="zh-CN" sz="2400" b="1">
              <a:solidFill>
                <a:srgbClr val="000000"/>
              </a:solidFill>
              <a:cs typeface="+mn-lt"/>
            </a:endParaRPr>
          </a:p>
        </p:txBody>
      </p:sp>
      <p:sp>
        <p:nvSpPr>
          <p:cNvPr id="21" name="文本框 20"/>
          <p:cNvSpPr txBox="1"/>
          <p:nvPr/>
        </p:nvSpPr>
        <p:spPr>
          <a:xfrm>
            <a:off x="5785485" y="3542665"/>
            <a:ext cx="2119630" cy="960755"/>
          </a:xfrm>
          <a:prstGeom prst="rect">
            <a:avLst/>
          </a:prstGeom>
          <a:noFill/>
        </p:spPr>
        <p:txBody>
          <a:bodyPr wrap="square" rtlCol="0">
            <a:spAutoFit/>
          </a:bodyPr>
          <a:p>
            <a:pPr algn="l" fontAlgn="auto">
              <a:lnSpc>
                <a:spcPts val="2260"/>
              </a:lnSpc>
              <a:buClrTx/>
              <a:buSzTx/>
              <a:buFontTx/>
            </a:pPr>
            <a:r>
              <a:rPr lang="en-US" altLang="zh-CN" sz="2400" b="1">
                <a:solidFill>
                  <a:srgbClr val="000000"/>
                </a:solidFill>
                <a:cs typeface="+mn-lt"/>
              </a:rPr>
              <a:t>became entirely addicted </a:t>
            </a:r>
            <a:endParaRPr lang="en-US" altLang="zh-CN" sz="2400" b="1">
              <a:solidFill>
                <a:srgbClr val="000000"/>
              </a:solidFill>
              <a:cs typeface="+mn-lt"/>
            </a:endParaRPr>
          </a:p>
        </p:txBody>
      </p:sp>
      <p:cxnSp>
        <p:nvCxnSpPr>
          <p:cNvPr id="29" name="直接箭头连接符 28"/>
          <p:cNvCxnSpPr/>
          <p:nvPr/>
        </p:nvCxnSpPr>
        <p:spPr>
          <a:xfrm>
            <a:off x="8448040" y="1510665"/>
            <a:ext cx="17145" cy="3836035"/>
          </a:xfrm>
          <a:prstGeom prst="straightConnector1">
            <a:avLst/>
          </a:prstGeom>
          <a:ln w="57150">
            <a:solidFill>
              <a:srgbClr val="E6733C"/>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6" name="Text 414"/>
          <p:cNvSpPr txBox="1"/>
          <p:nvPr/>
        </p:nvSpPr>
        <p:spPr>
          <a:xfrm>
            <a:off x="5741670" y="3211195"/>
            <a:ext cx="2609215" cy="1623695"/>
          </a:xfrm>
          <a:prstGeom prst="roundRect">
            <a:avLst/>
          </a:prstGeom>
          <a:solidFill>
            <a:srgbClr val="E26021">
              <a:alpha val="88000"/>
            </a:srgbClr>
          </a:solidFill>
          <a:ln w="34925">
            <a:solidFill>
              <a:schemeClr val="bg1"/>
            </a:solidFill>
          </a:ln>
        </p:spPr>
        <p:txBody>
          <a:bodyPr wrap="none" lIns="0" tIns="0" rIns="0" bIns="0" rtlCol="0" anchor="ctr"/>
          <a:p>
            <a:pPr indent="0" algn="l">
              <a:lnSpc>
                <a:spcPct val="100000"/>
              </a:lnSpc>
              <a:buFont typeface="Wingdings" panose="05000000000000000000" charset="0"/>
              <a:buNone/>
            </a:pPr>
            <a:r>
              <a:rPr lang="en-US" sz="3600" b="1">
                <a:solidFill>
                  <a:schemeClr val="bg1"/>
                </a:solidFill>
                <a:latin typeface="Arial" panose="020B0604020202020204" pitchFamily="34" charset="0"/>
                <a:cs typeface="Arial" panose="020B0604020202020204" pitchFamily="34" charset="0"/>
              </a:rPr>
              <a:t>_________ </a:t>
            </a:r>
            <a:endParaRPr lang="en-US" sz="3600" b="1">
              <a:solidFill>
                <a:schemeClr val="bg1"/>
              </a:solidFill>
              <a:latin typeface="Arial" panose="020B0604020202020204" pitchFamily="34" charset="0"/>
              <a:cs typeface="Arial" panose="020B0604020202020204" pitchFamily="34" charset="0"/>
            </a:endParaRPr>
          </a:p>
          <a:p>
            <a:pPr indent="0" algn="l">
              <a:lnSpc>
                <a:spcPct val="100000"/>
              </a:lnSpc>
              <a:buFont typeface="Wingdings" panose="05000000000000000000" charset="0"/>
              <a:buNone/>
            </a:pPr>
            <a:r>
              <a:rPr lang="en-US" sz="3600" b="1">
                <a:solidFill>
                  <a:schemeClr val="bg1"/>
                </a:solidFill>
                <a:latin typeface="Arial" panose="020B0604020202020204" pitchFamily="34" charset="0"/>
                <a:cs typeface="Arial" panose="020B0604020202020204" pitchFamily="34" charset="0"/>
              </a:rPr>
              <a:t>addicted</a:t>
            </a:r>
            <a:endParaRPr lang="en-US" sz="3600" b="1">
              <a:solidFill>
                <a:schemeClr val="bg1"/>
              </a:solidFill>
              <a:latin typeface="Arial" panose="020B0604020202020204" pitchFamily="34" charset="0"/>
              <a:cs typeface="Arial" panose="020B0604020202020204" pitchFamily="34" charset="0"/>
            </a:endParaRPr>
          </a:p>
        </p:txBody>
      </p:sp>
      <p:sp>
        <p:nvSpPr>
          <p:cNvPr id="27" name="PA_任意多边形 5"/>
          <p:cNvSpPr>
            <a:spLocks noEditPoints="1" noChangeArrowheads="1"/>
          </p:cNvSpPr>
          <p:nvPr>
            <p:custDataLst>
              <p:tags r:id="rId3"/>
            </p:custDataLst>
          </p:nvPr>
        </p:nvSpPr>
        <p:spPr bwMode="auto">
          <a:xfrm>
            <a:off x="127635" y="40640"/>
            <a:ext cx="2563495" cy="589280"/>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tx1">
              <a:lumMod val="60000"/>
              <a:lumOff val="40000"/>
            </a:schemeClr>
          </a:solidFill>
          <a:ln>
            <a:noFill/>
          </a:ln>
        </p:spPr>
        <p:txBody>
          <a:bodyPr/>
          <a:p>
            <a:endParaRPr lang="zh-CN" altLang="en-US" sz="1600"/>
          </a:p>
        </p:txBody>
      </p:sp>
      <p:sp>
        <p:nvSpPr>
          <p:cNvPr id="28" name="文本框 27"/>
          <p:cNvSpPr txBox="1"/>
          <p:nvPr/>
        </p:nvSpPr>
        <p:spPr>
          <a:xfrm>
            <a:off x="378460" y="83185"/>
            <a:ext cx="2585085" cy="521970"/>
          </a:xfrm>
          <a:prstGeom prst="rect">
            <a:avLst/>
          </a:prstGeom>
          <a:noFill/>
        </p:spPr>
        <p:txBody>
          <a:bodyPr wrap="square" rtlCol="0">
            <a:spAutoFit/>
            <a:scene3d>
              <a:camera prst="orthographicFront"/>
              <a:lightRig rig="threePt" dir="t"/>
            </a:scene3d>
          </a:bodyPr>
          <a:p>
            <a:r>
              <a:rPr lang="en-US" altLang="zh-CN" sz="28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Experiences</a:t>
            </a:r>
            <a:endParaRPr lang="en-US" altLang="zh-CN" sz="28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0" name="文本框 29"/>
          <p:cNvSpPr txBox="1"/>
          <p:nvPr/>
        </p:nvSpPr>
        <p:spPr>
          <a:xfrm>
            <a:off x="5725160" y="3386455"/>
            <a:ext cx="2555240" cy="583565"/>
          </a:xfrm>
          <a:prstGeom prst="rect">
            <a:avLst/>
          </a:prstGeom>
          <a:noFill/>
        </p:spPr>
        <p:txBody>
          <a:bodyPr wrap="none" rtlCol="0">
            <a:spAutoFit/>
          </a:bodyPr>
          <a:p>
            <a:r>
              <a:rPr lang="en-US" sz="3200" b="1">
                <a:solidFill>
                  <a:schemeClr val="bg1"/>
                </a:solidFill>
                <a:latin typeface="Arial" panose="020B0604020202020204" pitchFamily="34" charset="0"/>
                <a:cs typeface="Arial" panose="020B0604020202020204" pitchFamily="34" charset="0"/>
              </a:rPr>
              <a:t>increasingly</a:t>
            </a:r>
            <a:endParaRPr lang="en-US" altLang="zh-CN" sz="3200" b="1">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P spid="19" grpId="0"/>
      <p:bldP spid="20" grpId="0"/>
      <p:bldP spid="21" grpId="0"/>
      <p:bldP spid="56" grpId="0" bldLvl="0" animBg="1"/>
      <p:bldP spid="30" grpId="0"/>
      <p:bldP spid="3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_任意多边形 5"/>
          <p:cNvSpPr>
            <a:spLocks noEditPoints="1" noChangeArrowheads="1"/>
          </p:cNvSpPr>
          <p:nvPr>
            <p:custDataLst>
              <p:tags r:id="rId1"/>
            </p:custDataLst>
          </p:nvPr>
        </p:nvSpPr>
        <p:spPr bwMode="auto">
          <a:xfrm>
            <a:off x="127635" y="40640"/>
            <a:ext cx="2563495" cy="589280"/>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tx1">
              <a:lumMod val="60000"/>
              <a:lumOff val="40000"/>
            </a:schemeClr>
          </a:solidFill>
          <a:ln>
            <a:noFill/>
          </a:ln>
        </p:spPr>
        <p:txBody>
          <a:bodyPr/>
          <a:p>
            <a:endParaRPr lang="zh-CN" altLang="en-US" sz="1600"/>
          </a:p>
        </p:txBody>
      </p:sp>
      <p:sp>
        <p:nvSpPr>
          <p:cNvPr id="28" name="文本框 27"/>
          <p:cNvSpPr txBox="1"/>
          <p:nvPr/>
        </p:nvSpPr>
        <p:spPr>
          <a:xfrm>
            <a:off x="378460" y="83185"/>
            <a:ext cx="2585085" cy="521970"/>
          </a:xfrm>
          <a:prstGeom prst="rect">
            <a:avLst/>
          </a:prstGeom>
          <a:noFill/>
        </p:spPr>
        <p:txBody>
          <a:bodyPr wrap="square" rtlCol="0">
            <a:spAutoFit/>
            <a:scene3d>
              <a:camera prst="orthographicFront"/>
              <a:lightRig rig="threePt" dir="t"/>
            </a:scene3d>
          </a:bodyPr>
          <a:p>
            <a:r>
              <a:rPr lang="en-US" altLang="zh-CN" sz="28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Experiences</a:t>
            </a:r>
            <a:endParaRPr lang="en-US" altLang="zh-CN" sz="2800" b="1" dirty="0">
              <a:solidFill>
                <a:schemeClr val="tx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3" name="图片 2" descr="affect"/>
          <p:cNvPicPr>
            <a:picLocks noChangeAspect="1"/>
          </p:cNvPicPr>
          <p:nvPr/>
        </p:nvPicPr>
        <p:blipFill>
          <a:blip r:embed="rId2"/>
          <a:stretch>
            <a:fillRect/>
          </a:stretch>
        </p:blipFill>
        <p:spPr>
          <a:xfrm>
            <a:off x="185420" y="588645"/>
            <a:ext cx="8825230" cy="6212205"/>
          </a:xfrm>
          <a:prstGeom prst="rect">
            <a:avLst/>
          </a:prstGeom>
        </p:spPr>
      </p:pic>
      <p:sp>
        <p:nvSpPr>
          <p:cNvPr id="4" name="矩形 3"/>
          <p:cNvSpPr/>
          <p:nvPr/>
        </p:nvSpPr>
        <p:spPr>
          <a:xfrm>
            <a:off x="4545965" y="1359535"/>
            <a:ext cx="2072005" cy="287655"/>
          </a:xfrm>
          <a:prstGeom prst="rect">
            <a:avLst/>
          </a:prstGeom>
          <a:solidFill>
            <a:srgbClr val="E3703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537845" y="2526665"/>
            <a:ext cx="4845685" cy="287655"/>
          </a:xfrm>
          <a:prstGeom prst="rect">
            <a:avLst/>
          </a:prstGeom>
          <a:solidFill>
            <a:srgbClr val="E3703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6059805" y="4995545"/>
            <a:ext cx="1489710" cy="287655"/>
          </a:xfrm>
          <a:prstGeom prst="rect">
            <a:avLst/>
          </a:prstGeom>
          <a:solidFill>
            <a:srgbClr val="E3703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5205730" y="3829050"/>
            <a:ext cx="2291715" cy="287655"/>
          </a:xfrm>
          <a:prstGeom prst="rect">
            <a:avLst/>
          </a:prstGeom>
          <a:solidFill>
            <a:srgbClr val="E3703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bldLvl="0" animBg="1"/>
      <p:bldP spid="8" grpId="0" bldLvl="0" animBg="1"/>
    </p:bldLst>
  </p:timing>
</p:sld>
</file>

<file path=ppt/tags/tag1.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10.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1.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12.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3.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14.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5.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16.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7.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18.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9.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2.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20.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21.xml><?xml version="1.0" encoding="utf-8"?>
<p:tagLst xmlns:p="http://schemas.openxmlformats.org/presentationml/2006/main">
  <p:tag name="KSO_WM_TAG_VERSION" val="1.0"/>
  <p:tag name="KSO_WM_TEMPLATE_CATEGORY" val="custom"/>
  <p:tag name="KSO_WM_TEMPLATE_INDEX" val="0"/>
</p:tagLst>
</file>

<file path=ppt/tags/tag22.xml><?xml version="1.0" encoding="utf-8"?>
<p:tagLst xmlns:p="http://schemas.openxmlformats.org/presentationml/2006/main">
  <p:tag name="KSO_WM_TAG_VERSION" val="1.0"/>
  <p:tag name="KSO_WM_TEMPLATE_CATEGORY" val="custom"/>
  <p:tag name="KSO_WM_TEMPLATE_INDEX" val="0"/>
</p:tagLst>
</file>

<file path=ppt/tags/tag23.xml><?xml version="1.0" encoding="utf-8"?>
<p:tagLst xmlns:p="http://schemas.openxmlformats.org/presentationml/2006/main">
  <p:tag name="KSO_WM_MEDIACOVER_FLAG" val="1"/>
  <p:tag name="KSO_WM_UNIT_MEDIACOVER_BTN_STATE" val="1"/>
  <p:tag name="KSO_WM_UNIT_MEDIACOVER_BTNRECT" val="6489*3722*460*460"/>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ags/tag24.xml><?xml version="1.0" encoding="utf-8"?>
<p:tagLst xmlns:p="http://schemas.openxmlformats.org/presentationml/2006/main">
  <p:tag name="KSO_WM_UNIT_HIGHLIGHT" val="0"/>
  <p:tag name="KSO_WM_UNIT_COMPATIBLE" val="0"/>
  <p:tag name="KSO_WM_UNIT_ID" val="custom0_12*i*2"/>
  <p:tag name="KSO_WM_TEMPLATE_CATEGORY" val="custom"/>
  <p:tag name="KSO_WM_TEMPLATE_INDEX" val="0"/>
  <p:tag name="KSO_WM_UNIT_LAYERLEVEL" val="1"/>
  <p:tag name="KSO_WM_TAG_VERSION" val="1.0"/>
  <p:tag name="KSO_WM_BEAUTIFY_FLAG" val="#wm#"/>
  <p:tag name="KSO_WM_UNIT_TYPE" val="i"/>
  <p:tag name="KSO_WM_UNIT_INDEX" val="2"/>
</p:tagLst>
</file>

<file path=ppt/tags/tag25.xml><?xml version="1.0" encoding="utf-8"?>
<p:tagLst xmlns:p="http://schemas.openxmlformats.org/presentationml/2006/main">
  <p:tag name="KSO_WM_UNIT_HIGHLIGHT" val="0"/>
  <p:tag name="KSO_WM_UNIT_COMPATIBLE" val="0"/>
  <p:tag name="KSO_WM_UNIT_ID" val="custom0_12*i*3"/>
  <p:tag name="KSO_WM_TEMPLATE_CATEGORY" val="custom"/>
  <p:tag name="KSO_WM_TEMPLATE_INDEX" val="0"/>
  <p:tag name="KSO_WM_UNIT_LAYERLEVEL" val="1"/>
  <p:tag name="KSO_WM_TAG_VERSION" val="1.0"/>
  <p:tag name="KSO_WM_BEAUTIFY_FLAG" val="#wm#"/>
  <p:tag name="KSO_WM_UNIT_TYPE" val="i"/>
  <p:tag name="KSO_WM_UNIT_INDEX" val="3"/>
</p:tagLst>
</file>

<file path=ppt/tags/tag26.xml><?xml version="1.0" encoding="utf-8"?>
<p:tagLst xmlns:p="http://schemas.openxmlformats.org/presentationml/2006/main">
  <p:tag name="KSO_WM_UNIT_HIGHLIGHT" val="0"/>
  <p:tag name="KSO_WM_UNIT_COMPATIBLE" val="0"/>
  <p:tag name="KSO_WM_UNIT_ID" val="custom0_12*i*4"/>
  <p:tag name="KSO_WM_TEMPLATE_CATEGORY" val="custom"/>
  <p:tag name="KSO_WM_TEMPLATE_INDEX" val="0"/>
  <p:tag name="KSO_WM_UNIT_LAYERLEVEL" val="1"/>
  <p:tag name="KSO_WM_TAG_VERSION" val="1.0"/>
  <p:tag name="KSO_WM_BEAUTIFY_FLAG" val="#wm#"/>
  <p:tag name="KSO_WM_UNIT_TYPE" val="i"/>
  <p:tag name="KSO_WM_UNIT_INDEX" val="4"/>
</p:tagLst>
</file>

<file path=ppt/tags/tag27.xml><?xml version="1.0" encoding="utf-8"?>
<p:tagLst xmlns:p="http://schemas.openxmlformats.org/presentationml/2006/main">
  <p:tag name="KSO_WM_UNIT_HIGHLIGHT" val="0"/>
  <p:tag name="KSO_WM_UNIT_COMPATIBLE" val="0"/>
  <p:tag name="KSO_WM_UNIT_ID" val="custom0_12*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28.xml><?xml version="1.0" encoding="utf-8"?>
<p:tagLst xmlns:p="http://schemas.openxmlformats.org/presentationml/2006/main">
  <p:tag name="KSO_WM_TAG_VERSION" val="1.0"/>
  <p:tag name="KSO_WM_SLIDE_ITEM_CNT" val="0"/>
  <p:tag name="KSO_WM_SLIDE_LAYOUT" val="a_b"/>
  <p:tag name="KSO_WM_SLIDE_LAYOUT_CNT" val="1_1"/>
  <p:tag name="KSO_WM_SLIDE_TYPE" val="endPage"/>
  <p:tag name="KSO_WM_BEAUTIFY_FLAG" val="#wm#"/>
  <p:tag name="KSO_WM_COMBINE_RELATE_SLIDE_ID" val="background20180947_12"/>
  <p:tag name="KSO_WM_TEMPLATE_CATEGORY" val="custom"/>
  <p:tag name="KSO_WM_TEMPLATE_INDEX" val="0"/>
  <p:tag name="KSO_WM_SLIDE_ID" val="custom0_12"/>
  <p:tag name="KSO_WM_SLIDE_INDEX" val="12"/>
  <p:tag name="KSO_WM_TEMPLATE_SUBCATEGORY" val="combine"/>
  <p:tag name="KSO_WM_SLIDE_SUBTYPE" val="pureTxt"/>
</p:tagLst>
</file>

<file path=ppt/tags/tag29.xml><?xml version="1.0" encoding="utf-8"?>
<p:tagLst xmlns:p="http://schemas.openxmlformats.org/presentationml/2006/main">
  <p:tag name="PA" val="v3.0.0"/>
</p:tagLst>
</file>

<file path=ppt/tags/tag3.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30.xml><?xml version="1.0" encoding="utf-8"?>
<p:tagLst xmlns:p="http://schemas.openxmlformats.org/presentationml/2006/main">
  <p:tag name="KSO_WM_BEAUTIFY_FLAG" val="#wm#"/>
  <p:tag name="KSO_WM_TEMPLATE_CATEGORY" val="custom"/>
  <p:tag name="KSO_WM_TEMPLATE_INDEX" val="0"/>
</p:tagLst>
</file>

<file path=ppt/tags/tag31.xml><?xml version="1.0" encoding="utf-8"?>
<p:tagLst xmlns:p="http://schemas.openxmlformats.org/presentationml/2006/main">
  <p:tag name="PA" val="v3.0.0"/>
</p:tagLst>
</file>

<file path=ppt/tags/tag32.xml><?xml version="1.0" encoding="utf-8"?>
<p:tagLst xmlns:p="http://schemas.openxmlformats.org/presentationml/2006/main">
  <p:tag name="KSO_WM_TAG_VERSION" val="1.0"/>
  <p:tag name="KSO_WM_BEAUTIFY_FLAG" val="#wm#"/>
  <p:tag name="KSO_WM_UNIT_TYPE" val="i"/>
  <p:tag name="KSO_WM_UNIT_ID" val="custom0_5*i*6"/>
  <p:tag name="KSO_WM_TEMPLATE_CATEGORY" val="custom"/>
  <p:tag name="KSO_WM_TEMPLATE_INDEX" val="0"/>
  <p:tag name="KSO_WM_UNIT_INDEX" val="6"/>
  <p:tag name="KSO_WM_UNIT_HIGHLIGHT" val="0"/>
  <p:tag name="KSO_WM_UNIT_COMPATIBLE" val="0"/>
  <p:tag name="KSO_WM_UNIT_LAYERLEVEL" val="1"/>
</p:tagLst>
</file>

<file path=ppt/tags/tag33.xml><?xml version="1.0" encoding="utf-8"?>
<p:tagLst xmlns:p="http://schemas.openxmlformats.org/presentationml/2006/main">
  <p:tag name="KSO_WM_TAG_VERSION" val="1.0"/>
  <p:tag name="KSO_WM_BEAUTIFY_FLAG" val="#wm#"/>
  <p:tag name="KSO_WM_UNIT_TYPE" val="i"/>
  <p:tag name="KSO_WM_UNIT_ID" val="custom0_5*i*6"/>
  <p:tag name="KSO_WM_TEMPLATE_CATEGORY" val="custom"/>
  <p:tag name="KSO_WM_TEMPLATE_INDEX" val="0"/>
  <p:tag name="KSO_WM_UNIT_INDEX" val="6"/>
  <p:tag name="KSO_WM_UNIT_HIGHLIGHT" val="0"/>
  <p:tag name="KSO_WM_UNIT_COMPATIBLE" val="0"/>
  <p:tag name="KSO_WM_UNIT_LAYERLEVEL" val="1"/>
</p:tagLst>
</file>

<file path=ppt/tags/tag34.xml><?xml version="1.0" encoding="utf-8"?>
<p:tagLst xmlns:p="http://schemas.openxmlformats.org/presentationml/2006/main">
  <p:tag name="PA" val="v3.0.0"/>
</p:tagLst>
</file>

<file path=ppt/tags/tag35.xml><?xml version="1.0" encoding="utf-8"?>
<p:tagLst xmlns:p="http://schemas.openxmlformats.org/presentationml/2006/main">
  <p:tag name="KSO_WM_UNIT_TABLE_BEAUTIFY" val="smartTable{f8e64283-b3ed-496f-a3ab-f1680a035d24}"/>
  <p:tag name="TABLE_ENDDRAG_ORIGIN_RECT" val="643*336"/>
  <p:tag name="TABLE_ENDDRAG_RECT" val="44*111*643*336"/>
</p:tagLst>
</file>

<file path=ppt/tags/tag36.xml><?xml version="1.0" encoding="utf-8"?>
<p:tagLst xmlns:p="http://schemas.openxmlformats.org/presentationml/2006/main">
  <p:tag name="PA" val="v3.0.0"/>
</p:tagLst>
</file>

<file path=ppt/tags/tag37.xml><?xml version="1.0" encoding="utf-8"?>
<p:tagLst xmlns:p="http://schemas.openxmlformats.org/presentationml/2006/main">
  <p:tag name="KSO_WM_UNIT_TABLE_BEAUTIFY" val="smartTable{f8e64283-b3ed-496f-a3ab-f1680a035d24}"/>
  <p:tag name="TABLE_ENDDRAG_ORIGIN_RECT" val="650*412"/>
  <p:tag name="TABLE_ENDDRAG_RECT" val="38*72*650*412"/>
</p:tagLst>
</file>

<file path=ppt/tags/tag38.xml><?xml version="1.0" encoding="utf-8"?>
<p:tagLst xmlns:p="http://schemas.openxmlformats.org/presentationml/2006/main">
  <p:tag name="PA" val="v3.0.0"/>
</p:tagLst>
</file>

<file path=ppt/tags/tag39.xml><?xml version="1.0" encoding="utf-8"?>
<p:tagLst xmlns:p="http://schemas.openxmlformats.org/presentationml/2006/main">
  <p:tag name="PA" val="v3.0.0"/>
</p:tagLst>
</file>

<file path=ppt/tags/tag4.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40.xml><?xml version="1.0" encoding="utf-8"?>
<p:tagLst xmlns:p="http://schemas.openxmlformats.org/presentationml/2006/main">
  <p:tag name="KSO_WM_UNIT_TABLE_BEAUTIFY" val="smartTable{f8e64283-b3ed-496f-a3ab-f1680a035d24}"/>
  <p:tag name="TABLE_ENDDRAG_ORIGIN_RECT" val="650*412"/>
  <p:tag name="TABLE_ENDDRAG_RECT" val="38*72*650*412"/>
</p:tagLst>
</file>

<file path=ppt/tags/tag41.xml><?xml version="1.0" encoding="utf-8"?>
<p:tagLst xmlns:p="http://schemas.openxmlformats.org/presentationml/2006/main">
  <p:tag name="PA" val="v3.0.0"/>
</p:tagLst>
</file>

<file path=ppt/tags/tag42.xml><?xml version="1.0" encoding="utf-8"?>
<p:tagLst xmlns:p="http://schemas.openxmlformats.org/presentationml/2006/main">
  <p:tag name="PA" val="v3.0.0"/>
</p:tagLst>
</file>

<file path=ppt/tags/tag43.xml><?xml version="1.0" encoding="utf-8"?>
<p:tagLst xmlns:p="http://schemas.openxmlformats.org/presentationml/2006/main">
  <p:tag name="PA" val="v3.0.0"/>
</p:tagLst>
</file>

<file path=ppt/tags/tag44.xml><?xml version="1.0" encoding="utf-8"?>
<p:tagLst xmlns:p="http://schemas.openxmlformats.org/presentationml/2006/main">
  <p:tag name="KSO_WM_UNIT_TABLE_BEAUTIFY" val="smartTable{f8e64283-b3ed-496f-a3ab-f1680a035d24}"/>
  <p:tag name="TABLE_ENDDRAG_ORIGIN_RECT" val="650*412"/>
  <p:tag name="TABLE_ENDDRAG_RECT" val="38*72*650*412"/>
</p:tagLst>
</file>

<file path=ppt/tags/tag45.xml><?xml version="1.0" encoding="utf-8"?>
<p:tagLst xmlns:p="http://schemas.openxmlformats.org/presentationml/2006/main">
  <p:tag name="PA" val="v3.0.0"/>
</p:tagLst>
</file>

<file path=ppt/tags/tag46.xml><?xml version="1.0" encoding="utf-8"?>
<p:tagLst xmlns:p="http://schemas.openxmlformats.org/presentationml/2006/main">
  <p:tag name="PA" val="v3.0.0"/>
</p:tagLst>
</file>

<file path=ppt/tags/tag47.xml><?xml version="1.0" encoding="utf-8"?>
<p:tagLst xmlns:p="http://schemas.openxmlformats.org/presentationml/2006/main">
  <p:tag name="PA" val="v3.0.0"/>
</p:tagLst>
</file>

<file path=ppt/tags/tag48.xml><?xml version="1.0" encoding="utf-8"?>
<p:tagLst xmlns:p="http://schemas.openxmlformats.org/presentationml/2006/main">
  <p:tag name="PA" val="v3.0.0"/>
</p:tagLst>
</file>

<file path=ppt/tags/tag49.xml><?xml version="1.0" encoding="utf-8"?>
<p:tagLst xmlns:p="http://schemas.openxmlformats.org/presentationml/2006/main">
  <p:tag name="KSO_WM_BEAUTIFY_FLAG" val="#wm#"/>
  <p:tag name="KSO_WM_TEMPLATE_CATEGORY" val="custom"/>
  <p:tag name="KSO_WM_TEMPLATE_INDEX" val="0"/>
  <p:tag name="KSO_WM_SLIDE_ID" val="custom0_3"/>
  <p:tag name="KSO_WM_SLIDE_ITEM_CNT" val="0"/>
  <p:tag name="KSO_WM_SLIDE_INDEX" val="3"/>
  <p:tag name="KSO_WM_TAG_VERSION" val="1.0"/>
  <p:tag name="KSO_WM_SLIDE_TYPE" val="sectionTitle"/>
  <p:tag name="KSO_WM_SLIDE_SUBTYPE" val="pureTxt"/>
  <p:tag name="KSO_WM_SLIDE_LAYOUT" val="a_b_e"/>
  <p:tag name="KSO_WM_SLIDE_LAYOUT_CNT" val="1_2_1"/>
</p:tagLst>
</file>

<file path=ppt/tags/tag5.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50.xml><?xml version="1.0" encoding="utf-8"?>
<p:tagLst xmlns:p="http://schemas.openxmlformats.org/presentationml/2006/main">
  <p:tag name="KSO_WM_UNIT_HIGHLIGHT" val="0"/>
  <p:tag name="KSO_WM_UNIT_COMPATIBLE" val="0"/>
  <p:tag name="KSO_WM_UNIT_ID" val="custom0_12*i*2"/>
  <p:tag name="KSO_WM_TEMPLATE_CATEGORY" val="custom"/>
  <p:tag name="KSO_WM_TEMPLATE_INDEX" val="0"/>
  <p:tag name="KSO_WM_UNIT_LAYERLEVEL" val="1"/>
  <p:tag name="KSO_WM_TAG_VERSION" val="1.0"/>
  <p:tag name="KSO_WM_BEAUTIFY_FLAG" val="#wm#"/>
  <p:tag name="KSO_WM_UNIT_TYPE" val="i"/>
  <p:tag name="KSO_WM_UNIT_INDEX" val="2"/>
</p:tagLst>
</file>

<file path=ppt/tags/tag51.xml><?xml version="1.0" encoding="utf-8"?>
<p:tagLst xmlns:p="http://schemas.openxmlformats.org/presentationml/2006/main">
  <p:tag name="KSO_WM_UNIT_HIGHLIGHT" val="0"/>
  <p:tag name="KSO_WM_UNIT_COMPATIBLE" val="0"/>
  <p:tag name="KSO_WM_UNIT_ID" val="custom0_12*i*3"/>
  <p:tag name="KSO_WM_TEMPLATE_CATEGORY" val="custom"/>
  <p:tag name="KSO_WM_TEMPLATE_INDEX" val="0"/>
  <p:tag name="KSO_WM_UNIT_LAYERLEVEL" val="1"/>
  <p:tag name="KSO_WM_TAG_VERSION" val="1.0"/>
  <p:tag name="KSO_WM_BEAUTIFY_FLAG" val="#wm#"/>
  <p:tag name="KSO_WM_UNIT_TYPE" val="i"/>
  <p:tag name="KSO_WM_UNIT_INDEX" val="3"/>
</p:tagLst>
</file>

<file path=ppt/tags/tag52.xml><?xml version="1.0" encoding="utf-8"?>
<p:tagLst xmlns:p="http://schemas.openxmlformats.org/presentationml/2006/main">
  <p:tag name="KSO_WM_UNIT_HIGHLIGHT" val="0"/>
  <p:tag name="KSO_WM_UNIT_COMPATIBLE" val="0"/>
  <p:tag name="KSO_WM_UNIT_ID" val="custom0_12*i*4"/>
  <p:tag name="KSO_WM_TEMPLATE_CATEGORY" val="custom"/>
  <p:tag name="KSO_WM_TEMPLATE_INDEX" val="0"/>
  <p:tag name="KSO_WM_UNIT_LAYERLEVEL" val="1"/>
  <p:tag name="KSO_WM_TAG_VERSION" val="1.0"/>
  <p:tag name="KSO_WM_BEAUTIFY_FLAG" val="#wm#"/>
  <p:tag name="KSO_WM_UNIT_TYPE" val="i"/>
  <p:tag name="KSO_WM_UNIT_INDEX" val="4"/>
</p:tagLst>
</file>

<file path=ppt/tags/tag53.xml><?xml version="1.0" encoding="utf-8"?>
<p:tagLst xmlns:p="http://schemas.openxmlformats.org/presentationml/2006/main">
  <p:tag name="KSO_WM_UNIT_HIGHLIGHT" val="0"/>
  <p:tag name="KSO_WM_UNIT_COMPATIBLE" val="0"/>
  <p:tag name="KSO_WM_UNIT_ID" val="custom0_12*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54.xml><?xml version="1.0" encoding="utf-8"?>
<p:tagLst xmlns:p="http://schemas.openxmlformats.org/presentationml/2006/main">
  <p:tag name="KSO_WM_TEMPLATE_CATEGORY" val="custom"/>
  <p:tag name="KSO_WM_TEMPLATE_INDEX" val="0"/>
  <p:tag name="KSO_WM_TAG_VERSION" val="1.0"/>
  <p:tag name="KSO_WM_BEAUTIFY_FLAG" val="#wm#"/>
  <p:tag name="KSO_WM_UNIT_ID" val="custom0_1*a*1"/>
  <p:tag name="KSO_WM_UNIT_LAYERLEVEL" val="1"/>
  <p:tag name="KSO_WM_UNIT_VALUE" val="11"/>
  <p:tag name="KSO_WM_UNIT_ISCONTENTSTITLE" val="0"/>
  <p:tag name="KSO_WM_UNIT_HIGHLIGHT" val="0"/>
  <p:tag name="KSO_WM_UNIT_COMPATIBLE" val="0"/>
  <p:tag name="KSO_WM_UNIT_PRESET_TEXT" val="单击此处添加标题"/>
  <p:tag name="KSO_WM_UNIT_TYPE" val="a"/>
  <p:tag name="KSO_WM_UNIT_INDEX" val="1"/>
</p:tagLst>
</file>

<file path=ppt/tags/tag55.xml><?xml version="1.0" encoding="utf-8"?>
<p:tagLst xmlns:p="http://schemas.openxmlformats.org/presentationml/2006/main">
  <p:tag name="KSO_WM_TAG_VERSION" val="1.0"/>
  <p:tag name="KSO_WM_SLIDE_ITEM_CNT" val="0"/>
  <p:tag name="KSO_WM_SLIDE_LAYOUT" val="a_b"/>
  <p:tag name="KSO_WM_SLIDE_LAYOUT_CNT" val="1_1"/>
  <p:tag name="KSO_WM_SLIDE_TYPE" val="endPage"/>
  <p:tag name="KSO_WM_BEAUTIFY_FLAG" val="#wm#"/>
  <p:tag name="KSO_WM_COMBINE_RELATE_SLIDE_ID" val="background20180947_12"/>
  <p:tag name="KSO_WM_TEMPLATE_CATEGORY" val="custom"/>
  <p:tag name="KSO_WM_TEMPLATE_INDEX" val="0"/>
  <p:tag name="KSO_WM_SLIDE_ID" val="custom0_12"/>
  <p:tag name="KSO_WM_SLIDE_INDEX" val="12"/>
  <p:tag name="KSO_WM_TEMPLATE_SUBCATEGORY" val="combine"/>
  <p:tag name="KSO_WM_SLIDE_SUBTYPE" val="pureTxt"/>
</p:tagLst>
</file>

<file path=ppt/tags/tag6.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7.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8.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9.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heme/theme1.xml><?xml version="1.0" encoding="utf-8"?>
<a:theme xmlns:a="http://schemas.openxmlformats.org/drawingml/2006/main" name="通用模板-翠绿">
  <a:themeElements>
    <a:clrScheme name="自定义 103">
      <a:dk1>
        <a:srgbClr val="466424"/>
      </a:dk1>
      <a:lt1>
        <a:srgbClr val="FFFFFF"/>
      </a:lt1>
      <a:dk2>
        <a:srgbClr val="7A9858"/>
      </a:dk2>
      <a:lt2>
        <a:srgbClr val="FFFFFF"/>
      </a:lt2>
      <a:accent1>
        <a:srgbClr val="3B561D"/>
      </a:accent1>
      <a:accent2>
        <a:srgbClr val="98CC77"/>
      </a:accent2>
      <a:accent3>
        <a:srgbClr val="779989"/>
      </a:accent3>
      <a:accent4>
        <a:srgbClr val="3B561D"/>
      </a:accent4>
      <a:accent5>
        <a:srgbClr val="466424"/>
      </a:accent5>
      <a:accent6>
        <a:srgbClr val="BED7CB"/>
      </a:accent6>
      <a:hlink>
        <a:srgbClr val="98CC77"/>
      </a:hlink>
      <a:folHlink>
        <a:srgbClr val="AABBCB"/>
      </a:folHlink>
    </a:clrScheme>
    <a:fontScheme name="dzihkq4p">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3489</Words>
  <Application>WPS 演示</Application>
  <PresentationFormat>宽屏</PresentationFormat>
  <Paragraphs>262</Paragraphs>
  <Slides>18</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18</vt:i4>
      </vt:variant>
    </vt:vector>
  </HeadingPairs>
  <TitlesOfParts>
    <vt:vector size="36" baseType="lpstr">
      <vt:lpstr>Arial</vt:lpstr>
      <vt:lpstr>宋体</vt:lpstr>
      <vt:lpstr>Wingdings</vt:lpstr>
      <vt:lpstr>黑体</vt:lpstr>
      <vt:lpstr>微软雅黑</vt:lpstr>
      <vt:lpstr>字体视界-一风尚黑体</vt:lpstr>
      <vt:lpstr>Wingdings</vt:lpstr>
      <vt:lpstr>Calibri</vt:lpstr>
      <vt:lpstr>Microsoft YaHei UI</vt:lpstr>
      <vt:lpstr>隶书</vt:lpstr>
      <vt:lpstr>Arial Rounded MT Bold</vt:lpstr>
      <vt:lpstr>Britannic Bold</vt:lpstr>
      <vt:lpstr>Arial Unicode MS</vt:lpstr>
      <vt:lpstr>Times New Roman</vt:lpstr>
      <vt:lpstr>HelveticaNeue</vt:lpstr>
      <vt:lpstr>Corbel</vt:lpstr>
      <vt:lpstr>华文新魏</vt:lpstr>
      <vt:lpstr>通用模板-翠绿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24147</cp:lastModifiedBy>
  <cp:revision>285</cp:revision>
  <dcterms:created xsi:type="dcterms:W3CDTF">2019-09-19T02:01:00Z</dcterms:created>
  <dcterms:modified xsi:type="dcterms:W3CDTF">2022-10-24T08:33:25Z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2953E032B48A457C887F14BBF974F646</vt:lpwstr>
  </property>
</Properties>
</file>