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1" r:id="rId3"/>
    <p:sldId id="256" r:id="rId4"/>
    <p:sldId id="3143" r:id="rId5"/>
    <p:sldId id="3144" r:id="rId6"/>
    <p:sldId id="3145" r:id="rId7"/>
    <p:sldId id="3128" r:id="rId8"/>
    <p:sldId id="3146" r:id="rId9"/>
    <p:sldId id="3147" r:id="rId10"/>
    <p:sldId id="3148" r:id="rId11"/>
    <p:sldId id="314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89BC-19DB-48FC-A5C2-32D98490FB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5851-478B-49B3-8B03-9F38E89883B7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352" y="231820"/>
            <a:ext cx="10953482" cy="61947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839792"/>
            <a:ext cx="151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purchase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2383" y="3558863"/>
            <a:ext cx="151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emerging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0056" y="4020528"/>
            <a:ext cx="151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guarantee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2963" y="3951668"/>
            <a:ext cx="173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investment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13877" y="4350914"/>
            <a:ext cx="179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recgonition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7550" y="5059251"/>
            <a:ext cx="151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visual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55992" y="5157903"/>
            <a:ext cx="185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demensions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89787" y="5520916"/>
            <a:ext cx="151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exhibition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3531" y="5792230"/>
            <a:ext cx="215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representative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71372" y="2064091"/>
            <a:ext cx="55751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选择性必修三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unit1</a:t>
            </a:r>
            <a:endParaRPr lang="en-US" altLang="zh-C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4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教材答案和讲评</a:t>
            </a:r>
            <a:endParaRPr lang="zh-CN" altLang="en-US" sz="4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3" y="159276"/>
            <a:ext cx="11809639" cy="65767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39980" y="1882782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subjective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08489" y="1489141"/>
            <a:ext cx="1391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447" y="2516324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emerged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91057" y="3222097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influential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70321" y="4008664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21536" y="4717442"/>
            <a:ext cx="1774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4443" y="5396592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fond of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52289" y="579606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747782" y="3322864"/>
            <a:ext cx="29513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36477" y="348018"/>
            <a:ext cx="153537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 Ex 2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133" y="105221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 1 on P61</a:t>
            </a:r>
            <a:endParaRPr lang="zh-CN" altLang="en-US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68488" y="703349"/>
          <a:ext cx="11320818" cy="5274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954"/>
                <a:gridCol w="3268639"/>
                <a:gridCol w="6694225"/>
              </a:tblGrid>
              <a:tr h="805218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suffixes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meanings</a:t>
                      </a:r>
                      <a:endParaRPr lang="zh-CN" alt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zh-CN" alt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443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34430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8103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42516" y="1706614"/>
            <a:ext cx="140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-ism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87858" y="1541885"/>
            <a:ext cx="3430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teaching, a system,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movement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36024" y="1517597"/>
            <a:ext cx="6653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realism, Impressionism, Cubism, Buddhism, criticism, Confucianism,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humanism, socialism, capitalism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9048" y="3043511"/>
            <a:ext cx="140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istic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(adj)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94768" y="2951946"/>
            <a:ext cx="2947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of or connected to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83792" y="3062828"/>
            <a:ext cx="63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realistic, humanistic, artistic, characteristic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2694" y="4544057"/>
            <a:ext cx="109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78846" y="4362007"/>
            <a:ext cx="3118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denoting 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dɪˈnəʊt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标志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quality or state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47486" y="4349120"/>
            <a:ext cx="636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reality, stupidity,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curiosity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anxiety,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difficulty, safety,  possibility,  necessity,  ability,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3" grpId="0"/>
      <p:bldP spid="14" grpId="0"/>
      <p:bldP spid="15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0249" y="293916"/>
          <a:ext cx="11627894" cy="6489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788"/>
                <a:gridCol w="2583536"/>
                <a:gridCol w="7649570"/>
              </a:tblGrid>
              <a:tr h="805218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suffixes</a:t>
                      </a:r>
                      <a:endParaRPr lang="zh-CN" alt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meanings</a:t>
                      </a:r>
                      <a:endParaRPr lang="zh-CN" alt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zh-CN" alt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5846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34430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8103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57202" y="1794679"/>
            <a:ext cx="119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-(t)ion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8332" y="1450419"/>
            <a:ext cx="2556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denoting an action or a state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28699" y="1065698"/>
            <a:ext cx="7262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reputation, intention, exhibition,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innovation, invention, presentation,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introduction,  education, suggestion, animation, collection, attention,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information, punctuation,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9007" y="3818662"/>
            <a:ext cx="119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71943" y="3561029"/>
            <a:ext cx="2556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denoting a person who believes, practices, does, or uses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65013" y="3653361"/>
            <a:ext cx="726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realist, artist, impressionist, economist, biologist,  archaeologist,  chemist, dentist, journalist,  tourist,   scientist, typist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8386" y="5118280"/>
            <a:ext cx="119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(adj./n)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41322" y="5278010"/>
            <a:ext cx="255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denoting having the nature of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98002" y="5179089"/>
            <a:ext cx="7482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active, primitive, subjective, creative, competitive,  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perspective, detective, representative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21" grpId="0"/>
      <p:bldP spid="22" grpId="0"/>
      <p:bldP spid="2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6957" y="2698296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2 on P61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18" y="81643"/>
            <a:ext cx="520588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99022" y="657225"/>
            <a:ext cx="274145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humble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memorial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criticise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005" y="81886"/>
            <a:ext cx="377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 3 on P61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370" y="898155"/>
            <a:ext cx="11088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elegant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handsome face set himself apart from other guests.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think that she is worthy of the greatest respect among all contemporary female writers.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recent years, medical workers have made/achieved a breakthrough in cancer research.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Among all Impressionist paintings I have seen, I like Renoir’s works in particular.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film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Dunkirk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brings an important event in World War II to life.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005" y="81886"/>
            <a:ext cx="377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 1 on P62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005" y="782536"/>
            <a:ext cx="11493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reason that he bought the computer was to work at home rather than go to the office.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good way to relax is to do deep breathing exercises for ten minutes.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goal this year is to perform a flute solo at the school’s art festival.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tell you the truth, my purpose in taking yoga classed is to stay in shape.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his car stuck in the snow, all he could do was wait for help to arrive. 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018" y="718565"/>
            <a:ext cx="6504711" cy="23606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2243</Words>
  <Application>WPS 演示</Application>
  <PresentationFormat>宽屏</PresentationFormat>
  <Paragraphs>137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HelveticaNeue</vt:lpstr>
      <vt:lpstr>华文新魏</vt:lpstr>
      <vt:lpstr>Times New Roman</vt:lpstr>
      <vt:lpstr>Segoe Print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Louisa jiang</dc:creator>
  <cp:lastModifiedBy>Administrator</cp:lastModifiedBy>
  <cp:revision>18</cp:revision>
  <dcterms:created xsi:type="dcterms:W3CDTF">2024-03-19T10:47:00Z</dcterms:created>
  <dcterms:modified xsi:type="dcterms:W3CDTF">2024-04-12T06:22:05Z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