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1584" r:id="rId3"/>
    <p:sldId id="1571" r:id="rId4"/>
    <p:sldId id="1519" r:id="rId5"/>
    <p:sldId id="1520" r:id="rId6"/>
    <p:sldId id="1539" r:id="rId7"/>
    <p:sldId id="1540" r:id="rId8"/>
    <p:sldId id="1530" r:id="rId9"/>
    <p:sldId id="1532" r:id="rId10"/>
    <p:sldId id="1534" r:id="rId11"/>
    <p:sldId id="1538" r:id="rId12"/>
    <p:sldId id="1565" r:id="rId13"/>
    <p:sldId id="1567" r:id="rId14"/>
    <p:sldId id="1566" r:id="rId15"/>
    <p:sldId id="1568" r:id="rId1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5" d="100"/>
          <a:sy n="105" d="100"/>
        </p:scale>
        <p:origin x="-198" y="-96"/>
      </p:cViewPr>
      <p:guideLst>
        <p:guide orient="horz" pos="2192"/>
        <p:guide pos="390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commentAuthors" Target="commentAuthors.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7D9E6193-AC82-44CC-9754-5AF94B34AF58}"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E85E38DC-6FD5-455E-81A5-FB7DAC3FAE4F}"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E8264F-B12E-45F9-B9EB-4A7441D556F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noTextEdit="1"/>
          </p:cNvSpPr>
          <p:nvPr>
            <p:ph type="sldImg"/>
          </p:nvPr>
        </p:nvSpPr>
        <p:spPr>
          <a:ln>
            <a:miter lim="800000"/>
          </a:ln>
        </p:spPr>
      </p:sp>
      <p:sp>
        <p:nvSpPr>
          <p:cNvPr id="45058" name="备注占位符 2"/>
          <p:cNvSpPr>
            <a:spLocks noGrp="1"/>
          </p:cNvSpPr>
          <p:nvPr>
            <p:ph type="body"/>
          </p:nvPr>
        </p:nvSpPr>
        <p:spPr/>
        <p:txBody>
          <a:bodyPr wrap="square" lIns="91440" tIns="45720" rIns="91440" bIns="45720" anchor="t"/>
          <a:lstStyle/>
          <a:p>
            <a:pPr lvl="0" eaLnBrk="1" hangingPunct="1"/>
            <a:r>
              <a:rPr lang="zh-CN" altLang="en-US">
                <a:ea typeface="宋体" panose="02010600030101010101" pitchFamily="2" charset="-122"/>
              </a:rPr>
              <a:t>本</a:t>
            </a:r>
            <a:r>
              <a:rPr lang="en-US" altLang="zh-CN">
                <a:ea typeface="宋体" panose="02010600030101010101" pitchFamily="2" charset="-122"/>
              </a:rPr>
              <a:t>PPT</a:t>
            </a:r>
            <a:r>
              <a:rPr lang="zh-CN" altLang="en-US">
                <a:ea typeface="宋体" panose="02010600030101010101" pitchFamily="2" charset="-122"/>
              </a:rPr>
              <a:t>模板部分元素使用了幻灯片母版制作。如果需要修改，点击</a:t>
            </a:r>
            <a:r>
              <a:rPr lang="en-US" altLang="zh-CN">
                <a:ea typeface="宋体" panose="02010600030101010101" pitchFamily="2" charset="-122"/>
              </a:rPr>
              <a:t>-</a:t>
            </a:r>
            <a:r>
              <a:rPr lang="zh-CN" altLang="en-US">
                <a:ea typeface="宋体" panose="02010600030101010101" pitchFamily="2" charset="-122"/>
              </a:rPr>
              <a:t>视图</a:t>
            </a:r>
            <a:r>
              <a:rPr lang="en-US" altLang="zh-CN">
                <a:ea typeface="宋体" panose="02010600030101010101" pitchFamily="2" charset="-122"/>
              </a:rPr>
              <a:t>-</a:t>
            </a:r>
            <a:r>
              <a:rPr lang="zh-CN" altLang="en-US">
                <a:ea typeface="宋体" panose="02010600030101010101" pitchFamily="2" charset="-122"/>
              </a:rPr>
              <a:t>幻灯片母版</a:t>
            </a:r>
            <a:r>
              <a:rPr lang="en-US" altLang="zh-CN">
                <a:ea typeface="宋体" panose="02010600030101010101" pitchFamily="2" charset="-122"/>
              </a:rPr>
              <a:t>-</a:t>
            </a:r>
            <a:r>
              <a:rPr lang="zh-CN" altLang="en-US">
                <a:ea typeface="宋体" panose="02010600030101010101" pitchFamily="2" charset="-122"/>
              </a:rPr>
              <a:t>修改；完成后关闭编辑母版即可。</a:t>
            </a:r>
            <a:endParaRPr lang="zh-CN" altLang="en-US">
              <a:ea typeface="宋体" panose="02010600030101010101" pitchFamily="2" charset="-122"/>
            </a:endParaRPr>
          </a:p>
        </p:txBody>
      </p:sp>
      <p:sp>
        <p:nvSpPr>
          <p:cNvPr id="45059"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zh-CN" altLang="en-US">
                <a:ea typeface="微软雅黑" panose="020B0503020204020204" charset="-122"/>
              </a:rPr>
            </a:fld>
            <a:endParaRPr lang="zh-CN" altLang="en-US">
              <a:ea typeface="微软雅黑" panose="020B0503020204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A29CD8E6-C8AF-4614-BB03-A9EE5128244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36508B3-42B9-45B3-A278-F301BD0FECE7}"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0D9817C-5C19-4339-AE15-4EAF23594AB9}"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AE0126-260A-4A74-904B-B2807E925862}"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E0F87D7-7A9D-48F2-8F4C-2B5246535C5A}"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BEE9A38-F0EB-4D9A-8A5D-AABA0EA4E1AF}"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showMasterSp="0">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fontAlgn="base">
              <a:defRPr noProof="1"/>
            </a:lvl1pPr>
          </a:lstStyle>
          <a:p>
            <a:pPr>
              <a:defRPr/>
            </a:pPr>
            <a:endParaRPr lang="zh-CN" altLang="en-US"/>
          </a:p>
        </p:txBody>
      </p:sp>
      <p:sp>
        <p:nvSpPr>
          <p:cNvPr id="6" name="页脚占位符 5"/>
          <p:cNvSpPr>
            <a:spLocks noGrp="1"/>
          </p:cNvSpPr>
          <p:nvPr>
            <p:ph type="ftr" sz="quarter" idx="11"/>
          </p:nvPr>
        </p:nvSpPr>
        <p:spPr/>
        <p:txBody>
          <a:bodyPr/>
          <a:lstStyle>
            <a:lvl1pPr fontAlgn="base">
              <a:defRPr noProof="1"/>
            </a:lvl1pPr>
          </a:lstStyle>
          <a:p>
            <a:pPr>
              <a:defRPr/>
            </a:pPr>
            <a:endParaRPr lang="zh-CN"/>
          </a:p>
        </p:txBody>
      </p:sp>
      <p:sp>
        <p:nvSpPr>
          <p:cNvPr id="7" name="灯片编号占位符 6"/>
          <p:cNvSpPr>
            <a:spLocks noGrp="1"/>
          </p:cNvSpPr>
          <p:nvPr>
            <p:ph type="sldNum" sz="quarter" idx="12"/>
          </p:nvPr>
        </p:nvSpPr>
        <p:spPr/>
        <p:txBody>
          <a:bodyPr/>
          <a:lstStyle>
            <a:lvl1pPr fontAlgn="base">
              <a:defRPr noProof="1">
                <a:latin typeface="Arial" panose="020B0604020202020204" pitchFamily="34" charset="0"/>
                <a:cs typeface="+mn-ea"/>
              </a:defRPr>
            </a:lvl1pPr>
          </a:lstStyle>
          <a:p>
            <a:pPr>
              <a:defRPr/>
            </a:pPr>
            <a:fld id="{668C4DDB-5B0E-4E1B-8BCC-57129824EDAF}" type="slidenum">
              <a:rPr lang="en-US" altLang="zh-CN"/>
            </a:fld>
            <a:endParaRPr lang="zh-CN"/>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showMasterSp="0">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p:txBody>
          <a:bodyPr/>
          <a:lstStyle/>
          <a:p>
            <a:pPr lvl="0"/>
            <a:endParaRPr lang="zh-CN" altLang="en-US" noProof="1"/>
          </a:p>
        </p:txBody>
      </p:sp>
      <p:sp>
        <p:nvSpPr>
          <p:cNvPr id="4" name="日期占位符 3"/>
          <p:cNvSpPr>
            <a:spLocks noGrp="1"/>
          </p:cNvSpPr>
          <p:nvPr>
            <p:ph type="dt" sz="half" idx="10"/>
          </p:nvPr>
        </p:nvSpPr>
        <p:spPr/>
        <p:txBody>
          <a:bodyPr/>
          <a:lstStyle>
            <a:lvl1pPr fontAlgn="base">
              <a:defRPr noProof="1"/>
            </a:lvl1pPr>
          </a:lstStyle>
          <a:p>
            <a:pPr>
              <a:defRPr/>
            </a:pPr>
            <a:endParaRPr lang="zh-CN" altLang="en-US"/>
          </a:p>
        </p:txBody>
      </p:sp>
      <p:sp>
        <p:nvSpPr>
          <p:cNvPr id="5" name="页脚占位符 4"/>
          <p:cNvSpPr>
            <a:spLocks noGrp="1"/>
          </p:cNvSpPr>
          <p:nvPr>
            <p:ph type="ftr" sz="quarter" idx="11"/>
          </p:nvPr>
        </p:nvSpPr>
        <p:spPr/>
        <p:txBody>
          <a:bodyPr/>
          <a:lstStyle>
            <a:lvl1pPr fontAlgn="base">
              <a:defRPr noProof="1"/>
            </a:lvl1pPr>
          </a:lstStyle>
          <a:p>
            <a:pPr>
              <a:defRPr/>
            </a:pPr>
            <a:endParaRPr lang="zh-CN"/>
          </a:p>
        </p:txBody>
      </p:sp>
      <p:sp>
        <p:nvSpPr>
          <p:cNvPr id="6" name="灯片编号占位符 5"/>
          <p:cNvSpPr>
            <a:spLocks noGrp="1"/>
          </p:cNvSpPr>
          <p:nvPr>
            <p:ph type="sldNum" sz="quarter" idx="12"/>
          </p:nvPr>
        </p:nvSpPr>
        <p:spPr/>
        <p:txBody>
          <a:bodyPr/>
          <a:lstStyle>
            <a:lvl1pPr fontAlgn="base">
              <a:defRPr noProof="1">
                <a:latin typeface="Arial" panose="020B0604020202020204" pitchFamily="34" charset="0"/>
                <a:cs typeface="+mn-ea"/>
              </a:defRPr>
            </a:lvl1pPr>
          </a:lstStyle>
          <a:p>
            <a:pPr>
              <a:defRPr/>
            </a:pPr>
            <a:fld id="{A1A27260-4904-4B79-8C93-CA3EB7B8724F}" type="slidenum">
              <a:rPr lang="en-US" altLang="zh-CN"/>
            </a:fld>
            <a:endParaRPr lang="zh-CN"/>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rcRect b="15627"/>
          <a:stretch>
            <a:fillRect/>
          </a:stretch>
        </p:blipFill>
        <p:spPr bwMode="auto">
          <a:xfrm>
            <a:off x="0" y="0"/>
            <a:ext cx="12192000" cy="6858000"/>
          </a:xfrm>
          <a:prstGeom prst="rect">
            <a:avLst/>
          </a:prstGeom>
          <a:noFill/>
          <a:ln w="9525">
            <a:noFill/>
            <a:miter lim="800000"/>
            <a:headEnd/>
            <a:tailEnd/>
          </a:ln>
        </p:spPr>
      </p:pic>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p:transition spd="slow" advClick="0" advTm="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
        <p:nvSpPr>
          <p:cNvPr id="2" name="矩形 1"/>
          <p:cNvSpPr/>
          <p:nvPr userDrawn="1"/>
        </p:nvSpPr>
        <p:spPr>
          <a:xfrm>
            <a:off x="8324851" y="6544733"/>
            <a:ext cx="774700" cy="429895"/>
          </a:xfrm>
          <a:prstGeom prst="rect">
            <a:avLst/>
          </a:prstGeom>
        </p:spPr>
        <p:txBody>
          <a:bodyPr>
            <a:spAutoFit/>
          </a:bodyPr>
          <a:lstStyle/>
          <a:p>
            <a:pPr fontAlgn="auto">
              <a:spcBef>
                <a:spcPts val="0"/>
              </a:spcBef>
              <a:spcAft>
                <a:spcPts val="0"/>
              </a:spcAft>
              <a:defRPr/>
            </a:pPr>
            <a:r>
              <a:rPr lang="en-US" altLang="zh-CN" sz="135" kern="0" dirty="0">
                <a:solidFill>
                  <a:prstClr val="white"/>
                </a:solidFill>
              </a:rPr>
              <a:t>PPT</a:t>
            </a:r>
            <a:r>
              <a:rPr lang="zh-CN" altLang="en-US" sz="135" kern="0" dirty="0">
                <a:solidFill>
                  <a:prstClr val="white"/>
                </a:solidFill>
              </a:rPr>
              <a:t>模板下载：</a:t>
            </a:r>
            <a:r>
              <a:rPr lang="en-US" altLang="zh-CN" sz="135" kern="0" dirty="0">
                <a:solidFill>
                  <a:prstClr val="white"/>
                </a:solidFill>
              </a:rPr>
              <a:t>www.1ppt.com/moban/     </a:t>
            </a:r>
            <a:r>
              <a:rPr lang="zh-CN" altLang="en-US" sz="135" kern="0" dirty="0">
                <a:solidFill>
                  <a:prstClr val="white"/>
                </a:solidFill>
              </a:rPr>
              <a:t>行业</a:t>
            </a:r>
            <a:r>
              <a:rPr lang="en-US" altLang="zh-CN" sz="135" kern="0" dirty="0">
                <a:solidFill>
                  <a:prstClr val="white"/>
                </a:solidFill>
              </a:rPr>
              <a:t>PPT</a:t>
            </a:r>
            <a:r>
              <a:rPr lang="zh-CN" altLang="en-US" sz="135" kern="0" dirty="0">
                <a:solidFill>
                  <a:prstClr val="white"/>
                </a:solidFill>
              </a:rPr>
              <a:t>模板：</a:t>
            </a:r>
            <a:r>
              <a:rPr lang="en-US" altLang="zh-CN" sz="135" kern="0" dirty="0">
                <a:solidFill>
                  <a:prstClr val="white"/>
                </a:solidFill>
              </a:rPr>
              <a:t>www.1ppt.com/hangye/ </a:t>
            </a:r>
            <a:endParaRPr lang="en-US" altLang="zh-CN" sz="135" kern="0" dirty="0">
              <a:solidFill>
                <a:prstClr val="white"/>
              </a:solidFill>
            </a:endParaRPr>
          </a:p>
          <a:p>
            <a:pPr fontAlgn="auto">
              <a:spcBef>
                <a:spcPts val="0"/>
              </a:spcBef>
              <a:spcAft>
                <a:spcPts val="0"/>
              </a:spcAft>
              <a:defRPr/>
            </a:pPr>
            <a:r>
              <a:rPr lang="zh-CN" altLang="en-US" sz="135" kern="0" dirty="0">
                <a:solidFill>
                  <a:prstClr val="white"/>
                </a:solidFill>
              </a:rPr>
              <a:t>节日</a:t>
            </a:r>
            <a:r>
              <a:rPr lang="en-US" altLang="zh-CN" sz="135" kern="0" dirty="0">
                <a:solidFill>
                  <a:prstClr val="white"/>
                </a:solidFill>
              </a:rPr>
              <a:t>PPT</a:t>
            </a:r>
            <a:r>
              <a:rPr lang="zh-CN" altLang="en-US" sz="135" kern="0" dirty="0">
                <a:solidFill>
                  <a:prstClr val="white"/>
                </a:solidFill>
              </a:rPr>
              <a:t>模板：</a:t>
            </a:r>
            <a:r>
              <a:rPr lang="en-US" altLang="zh-CN" sz="135" kern="0" dirty="0">
                <a:solidFill>
                  <a:prstClr val="white"/>
                </a:solidFill>
              </a:rPr>
              <a:t>www.1ppt.com/jieri/           PPT</a:t>
            </a:r>
            <a:r>
              <a:rPr lang="zh-CN" altLang="en-US" sz="135" kern="0" dirty="0">
                <a:solidFill>
                  <a:prstClr val="white"/>
                </a:solidFill>
              </a:rPr>
              <a:t>素材下载：</a:t>
            </a:r>
            <a:r>
              <a:rPr lang="en-US" altLang="zh-CN" sz="135" kern="0" dirty="0">
                <a:solidFill>
                  <a:prstClr val="white"/>
                </a:solidFill>
              </a:rPr>
              <a:t>www.1ppt.com/sucai/</a:t>
            </a:r>
            <a:endParaRPr lang="en-US" altLang="zh-CN" sz="135" kern="0" dirty="0">
              <a:solidFill>
                <a:prstClr val="white"/>
              </a:solidFill>
            </a:endParaRPr>
          </a:p>
          <a:p>
            <a:pPr fontAlgn="auto">
              <a:spcBef>
                <a:spcPts val="0"/>
              </a:spcBef>
              <a:spcAft>
                <a:spcPts val="0"/>
              </a:spcAft>
              <a:defRPr/>
            </a:pPr>
            <a:r>
              <a:rPr lang="en-US" altLang="zh-CN" sz="135" kern="0" dirty="0">
                <a:solidFill>
                  <a:prstClr val="white"/>
                </a:solidFill>
              </a:rPr>
              <a:t>PPT</a:t>
            </a:r>
            <a:r>
              <a:rPr lang="zh-CN" altLang="en-US" sz="135" kern="0" dirty="0">
                <a:solidFill>
                  <a:prstClr val="white"/>
                </a:solidFill>
              </a:rPr>
              <a:t>背景图片：</a:t>
            </a:r>
            <a:r>
              <a:rPr lang="en-US" altLang="zh-CN" sz="135" kern="0" dirty="0">
                <a:solidFill>
                  <a:prstClr val="white"/>
                </a:solidFill>
              </a:rPr>
              <a:t>www.1ppt.com/beijing/      PPT</a:t>
            </a:r>
            <a:r>
              <a:rPr lang="zh-CN" altLang="en-US" sz="135" kern="0" dirty="0">
                <a:solidFill>
                  <a:prstClr val="white"/>
                </a:solidFill>
              </a:rPr>
              <a:t>图表下载：</a:t>
            </a:r>
            <a:r>
              <a:rPr lang="en-US" altLang="zh-CN" sz="135" kern="0" dirty="0">
                <a:solidFill>
                  <a:prstClr val="white"/>
                </a:solidFill>
              </a:rPr>
              <a:t>www.1ppt.com/tubiao/      </a:t>
            </a:r>
            <a:endParaRPr lang="en-US" altLang="zh-CN" sz="135" kern="0" dirty="0">
              <a:solidFill>
                <a:prstClr val="white"/>
              </a:solidFill>
            </a:endParaRPr>
          </a:p>
          <a:p>
            <a:pPr fontAlgn="auto">
              <a:spcBef>
                <a:spcPts val="0"/>
              </a:spcBef>
              <a:spcAft>
                <a:spcPts val="0"/>
              </a:spcAft>
              <a:defRPr/>
            </a:pPr>
            <a:r>
              <a:rPr lang="zh-CN" altLang="en-US" sz="135" kern="0" dirty="0">
                <a:solidFill>
                  <a:prstClr val="white"/>
                </a:solidFill>
              </a:rPr>
              <a:t>优秀</a:t>
            </a:r>
            <a:r>
              <a:rPr lang="en-US" altLang="zh-CN" sz="135" kern="0" dirty="0">
                <a:solidFill>
                  <a:prstClr val="white"/>
                </a:solidFill>
              </a:rPr>
              <a:t>PPT</a:t>
            </a:r>
            <a:r>
              <a:rPr lang="zh-CN" altLang="en-US" sz="135" kern="0" dirty="0">
                <a:solidFill>
                  <a:prstClr val="white"/>
                </a:solidFill>
              </a:rPr>
              <a:t>下载：</a:t>
            </a:r>
            <a:r>
              <a:rPr lang="en-US" altLang="zh-CN" sz="135" kern="0" dirty="0">
                <a:solidFill>
                  <a:prstClr val="white"/>
                </a:solidFill>
              </a:rPr>
              <a:t>www.1ppt.com/xiazai/        PPT</a:t>
            </a:r>
            <a:r>
              <a:rPr lang="zh-CN" altLang="en-US" sz="135" kern="0" dirty="0">
                <a:solidFill>
                  <a:prstClr val="white"/>
                </a:solidFill>
              </a:rPr>
              <a:t>教程： </a:t>
            </a:r>
            <a:r>
              <a:rPr lang="en-US" altLang="zh-CN" sz="135" kern="0" dirty="0">
                <a:solidFill>
                  <a:prstClr val="white"/>
                </a:solidFill>
              </a:rPr>
              <a:t>www.1ppt.com/powerpoint/      </a:t>
            </a:r>
            <a:endParaRPr lang="en-US" altLang="zh-CN" sz="135" kern="0" dirty="0">
              <a:solidFill>
                <a:prstClr val="white"/>
              </a:solidFill>
            </a:endParaRPr>
          </a:p>
          <a:p>
            <a:pPr fontAlgn="auto">
              <a:spcBef>
                <a:spcPts val="0"/>
              </a:spcBef>
              <a:spcAft>
                <a:spcPts val="0"/>
              </a:spcAft>
              <a:defRPr/>
            </a:pPr>
            <a:r>
              <a:rPr lang="en-US" altLang="zh-CN" sz="135" kern="0" dirty="0">
                <a:solidFill>
                  <a:prstClr val="white"/>
                </a:solidFill>
              </a:rPr>
              <a:t>Word</a:t>
            </a:r>
            <a:r>
              <a:rPr lang="zh-CN" altLang="en-US" sz="135" kern="0" dirty="0">
                <a:solidFill>
                  <a:prstClr val="white"/>
                </a:solidFill>
              </a:rPr>
              <a:t>教程： </a:t>
            </a:r>
            <a:r>
              <a:rPr lang="en-US" altLang="zh-CN" sz="135" kern="0" dirty="0">
                <a:solidFill>
                  <a:prstClr val="white"/>
                </a:solidFill>
              </a:rPr>
              <a:t>www.1ppt.com/word/              Excel</a:t>
            </a:r>
            <a:r>
              <a:rPr lang="zh-CN" altLang="en-US" sz="135" kern="0" dirty="0">
                <a:solidFill>
                  <a:prstClr val="white"/>
                </a:solidFill>
              </a:rPr>
              <a:t>教程：</a:t>
            </a:r>
            <a:r>
              <a:rPr lang="en-US" altLang="zh-CN" sz="135" kern="0" dirty="0">
                <a:solidFill>
                  <a:prstClr val="white"/>
                </a:solidFill>
              </a:rPr>
              <a:t>www.1ppt.com/excel/  </a:t>
            </a:r>
            <a:endParaRPr lang="en-US" altLang="zh-CN" sz="135" kern="0" dirty="0">
              <a:solidFill>
                <a:prstClr val="white"/>
              </a:solidFill>
            </a:endParaRPr>
          </a:p>
          <a:p>
            <a:pPr fontAlgn="auto">
              <a:spcBef>
                <a:spcPts val="0"/>
              </a:spcBef>
              <a:spcAft>
                <a:spcPts val="0"/>
              </a:spcAft>
              <a:defRPr/>
            </a:pPr>
            <a:r>
              <a:rPr lang="zh-CN" altLang="en-US" sz="135" kern="0" dirty="0">
                <a:solidFill>
                  <a:prstClr val="white"/>
                </a:solidFill>
              </a:rPr>
              <a:t>资料下载：</a:t>
            </a:r>
            <a:r>
              <a:rPr lang="en-US" altLang="zh-CN" sz="135" kern="0" dirty="0">
                <a:solidFill>
                  <a:prstClr val="white"/>
                </a:solidFill>
              </a:rPr>
              <a:t>www.1ppt.com/ziliao/                PPT</a:t>
            </a:r>
            <a:r>
              <a:rPr lang="zh-CN" altLang="en-US" sz="135" kern="0" dirty="0">
                <a:solidFill>
                  <a:prstClr val="white"/>
                </a:solidFill>
              </a:rPr>
              <a:t>课件下载：</a:t>
            </a:r>
            <a:r>
              <a:rPr lang="en-US" altLang="zh-CN" sz="135" kern="0" dirty="0">
                <a:solidFill>
                  <a:prstClr val="white"/>
                </a:solidFill>
              </a:rPr>
              <a:t>www.1ppt.com/kejian/ </a:t>
            </a:r>
            <a:endParaRPr lang="en-US" altLang="zh-CN" sz="135" kern="0" dirty="0">
              <a:solidFill>
                <a:prstClr val="white"/>
              </a:solidFill>
            </a:endParaRPr>
          </a:p>
          <a:p>
            <a:pPr fontAlgn="auto">
              <a:spcBef>
                <a:spcPts val="0"/>
              </a:spcBef>
              <a:spcAft>
                <a:spcPts val="0"/>
              </a:spcAft>
              <a:defRPr/>
            </a:pPr>
            <a:r>
              <a:rPr lang="zh-CN" altLang="en-US" sz="135" kern="0" dirty="0">
                <a:solidFill>
                  <a:prstClr val="white"/>
                </a:solidFill>
              </a:rPr>
              <a:t>范文下载：</a:t>
            </a:r>
            <a:r>
              <a:rPr lang="en-US" altLang="zh-CN" sz="135" kern="0" dirty="0">
                <a:solidFill>
                  <a:prstClr val="white"/>
                </a:solidFill>
              </a:rPr>
              <a:t>www.1ppt.com/fanwen/             </a:t>
            </a:r>
            <a:r>
              <a:rPr lang="zh-CN" altLang="en-US" sz="135" kern="0" dirty="0">
                <a:solidFill>
                  <a:prstClr val="white"/>
                </a:solidFill>
              </a:rPr>
              <a:t>试卷下载：</a:t>
            </a:r>
            <a:r>
              <a:rPr lang="en-US" altLang="zh-CN" sz="135" kern="0" dirty="0">
                <a:solidFill>
                  <a:prstClr val="white"/>
                </a:solidFill>
              </a:rPr>
              <a:t>www.1ppt.com/shiti/  </a:t>
            </a:r>
            <a:endParaRPr lang="en-US" altLang="zh-CN" sz="135" kern="0" dirty="0">
              <a:solidFill>
                <a:prstClr val="white"/>
              </a:solidFill>
            </a:endParaRPr>
          </a:p>
          <a:p>
            <a:pPr fontAlgn="auto">
              <a:spcBef>
                <a:spcPts val="0"/>
              </a:spcBef>
              <a:spcAft>
                <a:spcPts val="0"/>
              </a:spcAft>
              <a:defRPr/>
            </a:pPr>
            <a:r>
              <a:rPr lang="zh-CN" altLang="en-US" sz="135" kern="0" dirty="0">
                <a:solidFill>
                  <a:prstClr val="white"/>
                </a:solidFill>
              </a:rPr>
              <a:t>教案下载：</a:t>
            </a:r>
            <a:r>
              <a:rPr lang="en-US" altLang="zh-CN" sz="135" kern="0" dirty="0">
                <a:solidFill>
                  <a:prstClr val="white"/>
                </a:solidFill>
              </a:rPr>
              <a:t>www.1ppt.com/jiaoan/        </a:t>
            </a:r>
            <a:endParaRPr lang="en-US" altLang="zh-CN" sz="135" kern="0" dirty="0">
              <a:solidFill>
                <a:prstClr val="white"/>
              </a:solidFill>
            </a:endParaRPr>
          </a:p>
          <a:p>
            <a:pPr fontAlgn="auto">
              <a:spcBef>
                <a:spcPts val="0"/>
              </a:spcBef>
              <a:spcAft>
                <a:spcPts val="0"/>
              </a:spcAft>
              <a:defRPr/>
            </a:pPr>
            <a:r>
              <a:rPr lang="zh-CN" altLang="en-US" sz="135" kern="0" dirty="0">
                <a:solidFill>
                  <a:prstClr val="white"/>
                </a:solidFill>
              </a:rPr>
              <a:t>字体下载：</a:t>
            </a:r>
            <a:r>
              <a:rPr lang="en-US" altLang="zh-CN" sz="135" kern="0" dirty="0">
                <a:solidFill>
                  <a:prstClr val="white"/>
                </a:solidFill>
              </a:rPr>
              <a:t>www.1ppt.com/ziti/</a:t>
            </a:r>
            <a:endParaRPr lang="en-US" altLang="zh-CN" sz="135" kern="0" dirty="0">
              <a:solidFill>
                <a:prstClr val="white"/>
              </a:solidFill>
            </a:endParaRPr>
          </a:p>
          <a:p>
            <a:pPr fontAlgn="auto">
              <a:spcBef>
                <a:spcPts val="0"/>
              </a:spcBef>
              <a:spcAft>
                <a:spcPts val="0"/>
              </a:spcAft>
              <a:defRPr/>
            </a:pPr>
            <a:r>
              <a:rPr lang="en-US" altLang="zh-CN" sz="135" kern="0" dirty="0">
                <a:solidFill>
                  <a:prstClr val="white"/>
                </a:solidFill>
              </a:rPr>
              <a:t> </a:t>
            </a:r>
            <a:endParaRPr lang="zh-CN" altLang="en-US" sz="135" kern="0" dirty="0">
              <a:solidFill>
                <a:prstClr val="white"/>
              </a:solidFill>
            </a:endParaRPr>
          </a:p>
        </p:txBody>
      </p:sp>
      <p:pic>
        <p:nvPicPr>
          <p:cNvPr id="3" name="图片 7"/>
          <p:cNvPicPr>
            <a:picLocks noChangeAspect="1"/>
          </p:cNvPicPr>
          <p:nvPr userDrawn="1"/>
        </p:nvPicPr>
        <p:blipFill>
          <a:blip r:embed="rId2"/>
          <a:srcRect b="23328"/>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55FF41B-8DAD-4936-9571-60046E1638A3}"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25AA240-A2E3-4384-BC10-0229C17430F0}"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9B018717-278A-4620-A207-E32BCC15A02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6B07D8-47EC-4945-899A-F55022E8EB26}"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928C8CA-A554-4F8A-B13C-9CCC3F48A05A}"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E1CEFB2-E1BE-4B11-8ACF-2DEA562C9143}"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9ECCAC0B-4214-4BEE-A458-6232956463FE}"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7416318-2B2A-40B3-AFD0-2D08E14E2BE5}"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ECDA6624-0379-46A4-A182-0C9DB5D63B8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63C96F4-35D7-4090-A820-C5ACA1EBC9F6}"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A82BB6E-918B-4428-84A2-527E5F77F4E5}"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73A6DE1-5BEA-4B43-80CD-71CC23ABBE10}"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472E8BEA-F912-4A96-9982-1134BB973F95}"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31DE2A9-2065-47FB-9482-AEFA7144C2F6}"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24C15DB0-51BA-4104-9678-722369EF346E}"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BA6924D-BB7F-4714-B945-A78886101863}"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DC3EA11-3C08-4268-B6D8-F47C8EA8FA67}" type="datetimeFigureOut">
              <a:rPr lang="zh-CN" altLang="en-US"/>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28D528E-E39C-4A3F-821E-CC530A2B4929}" type="slidenum">
              <a:rPr lang="zh-CN" altLang="en-US"/>
            </a:fld>
            <a:endParaRPr lang="zh-CN" altLang="en-US"/>
          </a:p>
        </p:txBody>
      </p:sp>
      <p:pic>
        <p:nvPicPr>
          <p:cNvPr id="2" name="图片 1" descr="水印"/>
          <p:cNvPicPr>
            <a:picLocks noChangeAspect="1"/>
          </p:cNvPicPr>
          <p:nvPr userDrawn="1"/>
        </p:nvPicPr>
        <p:blipFill>
          <a:blip r:embed="rId1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
          <p:cNvSpPr txBox="1"/>
          <p:nvPr/>
        </p:nvSpPr>
        <p:spPr>
          <a:xfrm>
            <a:off x="52705" y="1857375"/>
            <a:ext cx="10758805" cy="2553335"/>
          </a:xfrm>
          <a:prstGeom prst="rect">
            <a:avLst/>
          </a:prstGeom>
          <a:noFill/>
        </p:spPr>
        <p:txBody>
          <a:bodyPr wrap="square" rtlCol="0">
            <a:spAutoFit/>
          </a:bodyPr>
          <a:lstStyle/>
          <a:p>
            <a:pPr marL="0" indent="0">
              <a:buNone/>
            </a:pPr>
            <a:r>
              <a:rPr lang="en-US" altLang="zh-CN" sz="4000" b="1" dirty="0" smtClean="0">
                <a:solidFill>
                  <a:prstClr val="black"/>
                </a:solidFill>
                <a:latin typeface="Times New Roman" panose="02020603050405020304" pitchFamily="18" charset="0"/>
                <a:ea typeface="+mn-ea"/>
                <a:sym typeface="+mn-ea"/>
              </a:rPr>
              <a:t>Q: What’s the </a:t>
            </a:r>
            <a:r>
              <a:rPr lang="en-US" altLang="zh-CN" sz="4000" b="1" dirty="0" smtClean="0">
                <a:solidFill>
                  <a:srgbClr val="FF0000"/>
                </a:solidFill>
                <a:latin typeface="Times New Roman" panose="02020603050405020304" pitchFamily="18" charset="0"/>
                <a:ea typeface="+mn-ea"/>
                <a:sym typeface="+mn-ea"/>
              </a:rPr>
              <a:t>purpose for writing this editorial?</a:t>
            </a:r>
            <a:endParaRPr lang="en-US" altLang="zh-CN" sz="4000" b="1" dirty="0" smtClean="0">
              <a:solidFill>
                <a:srgbClr val="FF0000"/>
              </a:solidFill>
              <a:latin typeface="Times New Roman" panose="02020603050405020304" pitchFamily="18" charset="0"/>
              <a:ea typeface="+mn-ea"/>
              <a:sym typeface="+mn-ea"/>
            </a:endParaRPr>
          </a:p>
          <a:p>
            <a:pPr marL="0" indent="0">
              <a:buNone/>
            </a:pPr>
            <a:endParaRPr lang="en-US" altLang="zh-CN" sz="4000" b="1" dirty="0">
              <a:solidFill>
                <a:srgbClr val="FF0000"/>
              </a:solidFill>
              <a:latin typeface="Times New Roman" panose="02020603050405020304" pitchFamily="18" charset="0"/>
            </a:endParaRPr>
          </a:p>
          <a:p>
            <a:pPr marL="0" indent="0">
              <a:buNone/>
            </a:pPr>
            <a:r>
              <a:rPr lang="en-US" altLang="zh-CN" sz="4000" b="1" dirty="0" smtClean="0">
                <a:latin typeface="Times New Roman" panose="02020603050405020304" pitchFamily="18" charset="0"/>
                <a:sym typeface="+mn-ea"/>
              </a:rPr>
              <a:t>     To </a:t>
            </a:r>
            <a:r>
              <a:rPr lang="en-US" altLang="zh-CN" sz="4000" b="1" dirty="0" smtClean="0">
                <a:solidFill>
                  <a:srgbClr val="0000FF"/>
                </a:solidFill>
                <a:latin typeface="Times New Roman" panose="02020603050405020304" pitchFamily="18" charset="0"/>
                <a:sym typeface="+mn-ea"/>
              </a:rPr>
              <a:t>call on</a:t>
            </a:r>
            <a:r>
              <a:rPr lang="en-US" altLang="zh-CN" sz="4000" b="1" dirty="0" smtClean="0">
                <a:latin typeface="Times New Roman" panose="02020603050405020304" pitchFamily="18" charset="0"/>
                <a:sym typeface="+mn-ea"/>
              </a:rPr>
              <a:t> readers to be good tourists. </a:t>
            </a:r>
            <a:endParaRPr lang="zh-CN" altLang="en-US" sz="4000" b="1" dirty="0" smtClean="0">
              <a:solidFill>
                <a:prstClr val="black"/>
              </a:solidFill>
              <a:sym typeface="+mn-ea"/>
            </a:endParaRPr>
          </a:p>
          <a:p>
            <a:pPr marL="0" indent="0">
              <a:buNone/>
            </a:pPr>
            <a:r>
              <a:rPr lang="en-US" altLang="zh-CN" sz="4000" b="1" dirty="0" smtClean="0">
                <a:solidFill>
                  <a:prstClr val="black"/>
                </a:solidFill>
                <a:sym typeface="+mn-ea"/>
              </a:rPr>
              <a:t> </a:t>
            </a:r>
            <a:endParaRPr lang="en-US" altLang="zh-CN" sz="4000" b="1" dirty="0">
              <a:solidFill>
                <a:srgbClr val="C00000"/>
              </a:solidFill>
              <a:latin typeface="Times New Roman" panose="02020603050405020304" pitchFamily="18" charset="0"/>
              <a:cs typeface="Times New Roman" panose="02020603050405020304" pitchFamily="18" charset="0"/>
            </a:endParaRPr>
          </a:p>
        </p:txBody>
      </p:sp>
      <p:sp>
        <p:nvSpPr>
          <p:cNvPr id="20" name="剪去单角的矩形 19"/>
          <p:cNvSpPr/>
          <p:nvPr/>
        </p:nvSpPr>
        <p:spPr>
          <a:xfrm>
            <a:off x="0" y="0"/>
            <a:ext cx="2816225" cy="778510"/>
          </a:xfrm>
          <a:prstGeom prst="snip1Rect">
            <a:avLst/>
          </a:prstGeom>
          <a:solidFill>
            <a:srgbClr val="CC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b="1">
                <a:solidFill>
                  <a:schemeClr val="bg1"/>
                </a:solidFill>
                <a:latin typeface="Arial" panose="020B0604020202020204" pitchFamily="34" charset="0"/>
                <a:ea typeface="黑体" panose="02010609060101010101" charset="-122"/>
                <a:cs typeface="Arial" panose="020B0604020202020204" pitchFamily="34" charset="0"/>
              </a:rPr>
              <a:t>Thinking</a:t>
            </a:r>
            <a:endParaRPr lang="zh-CN" altLang="en-US" sz="4000" b="1">
              <a:solidFill>
                <a:schemeClr val="bg1"/>
              </a:solidFill>
              <a:latin typeface="Arial" panose="020B0604020202020204" pitchFamily="34" charset="0"/>
              <a:ea typeface="黑体" panose="02010609060101010101" charset="-122"/>
              <a:cs typeface="Arial" panose="020B0604020202020204" pitchFamily="34" charset="0"/>
            </a:endParaRPr>
          </a:p>
        </p:txBody>
      </p:sp>
      <p:sp>
        <p:nvSpPr>
          <p:cNvPr id="2" name="文本框 1"/>
          <p:cNvSpPr txBox="1"/>
          <p:nvPr/>
        </p:nvSpPr>
        <p:spPr>
          <a:xfrm>
            <a:off x="911225" y="4869180"/>
            <a:ext cx="10244455" cy="1322070"/>
          </a:xfrm>
          <a:prstGeom prst="rect">
            <a:avLst/>
          </a:prstGeom>
          <a:noFill/>
        </p:spPr>
        <p:txBody>
          <a:bodyPr wrap="square" rtlCol="0" anchor="t">
            <a:spAutoFit/>
          </a:bodyPr>
          <a:p>
            <a:r>
              <a:rPr lang="en-US" altLang="zh-CN" sz="4000" b="1" dirty="0" smtClean="0">
                <a:latin typeface="Times New Roman" panose="02020603050405020304" pitchFamily="18" charset="0"/>
                <a:sym typeface="+mn-ea"/>
              </a:rPr>
              <a:t>With what we have learnt from the editorial, write a speech.</a:t>
            </a:r>
            <a:endParaRPr lang="en-US" altLang="zh-CN" sz="4000" b="1" dirty="0" smtClean="0">
              <a:latin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850265"/>
            <a:ext cx="11953875" cy="2630170"/>
          </a:xfrm>
        </p:spPr>
        <p:txBody>
          <a:bodyPr/>
          <a:lstStyle/>
          <a:p>
            <a:pPr marL="0" indent="0" latinLnBrk="0">
              <a:lnSpc>
                <a:spcPct val="100000"/>
              </a:lnSpc>
              <a:spcBef>
                <a:spcPts val="0"/>
              </a:spcBef>
              <a:buNone/>
            </a:pPr>
            <a:r>
              <a:rPr lang="en-US" altLang="zh-CN" dirty="0"/>
              <a:t>   </a:t>
            </a:r>
            <a:r>
              <a:rPr lang="zh-CN" altLang="en-US" b="1" dirty="0">
                <a:sym typeface="+mn-ea"/>
              </a:rPr>
              <a:t>假定你是李华，你校将举行主题为“</a:t>
            </a:r>
            <a:r>
              <a:rPr lang="en-US" altLang="zh-CN" b="1" dirty="0">
                <a:sym typeface="+mn-ea"/>
              </a:rPr>
              <a:t>Be a good tourist</a:t>
            </a:r>
            <a:r>
              <a:rPr lang="zh-CN" altLang="en-US" b="1" dirty="0">
                <a:sym typeface="+mn-ea"/>
              </a:rPr>
              <a:t>”的英语演讲比赛。请你写一篇参赛演讲稿，内容包括：</a:t>
            </a:r>
            <a:endParaRPr lang="en-US" altLang="zh-CN" b="1" dirty="0"/>
          </a:p>
          <a:p>
            <a:pPr marL="0" indent="0" latinLnBrk="0">
              <a:lnSpc>
                <a:spcPct val="100000"/>
              </a:lnSpc>
              <a:spcBef>
                <a:spcPts val="0"/>
              </a:spcBef>
              <a:buNone/>
            </a:pPr>
            <a:r>
              <a:rPr lang="en-US" altLang="zh-CN" b="1" dirty="0">
                <a:sym typeface="+mn-ea"/>
              </a:rPr>
              <a:t>1.</a:t>
            </a:r>
            <a:r>
              <a:rPr lang="zh-CN" altLang="en-US" b="1" dirty="0">
                <a:sym typeface="+mn-ea"/>
              </a:rPr>
              <a:t>做好游客的原因；</a:t>
            </a:r>
            <a:r>
              <a:rPr lang="en-US" altLang="zh-CN" b="1" dirty="0">
                <a:sym typeface="+mn-ea"/>
              </a:rPr>
              <a:t>  </a:t>
            </a:r>
            <a:endParaRPr lang="en-US" altLang="zh-CN" b="1" dirty="0">
              <a:sym typeface="+mn-ea"/>
            </a:endParaRPr>
          </a:p>
          <a:p>
            <a:pPr marL="0" indent="0" latinLnBrk="0">
              <a:lnSpc>
                <a:spcPct val="100000"/>
              </a:lnSpc>
              <a:spcBef>
                <a:spcPts val="0"/>
              </a:spcBef>
              <a:buNone/>
            </a:pPr>
            <a:r>
              <a:rPr lang="en-US" altLang="zh-CN" b="1" dirty="0">
                <a:sym typeface="+mn-ea"/>
              </a:rPr>
              <a:t>2.</a:t>
            </a:r>
            <a:r>
              <a:rPr lang="zh-CN" altLang="en-US" b="1" dirty="0">
                <a:sym typeface="+mn-ea"/>
              </a:rPr>
              <a:t>如何去做好游客。</a:t>
            </a:r>
            <a:endParaRPr lang="zh-CN" altLang="en-US" b="1" dirty="0">
              <a:sym typeface="+mn-ea"/>
            </a:endParaRPr>
          </a:p>
          <a:p>
            <a:pPr marL="0" indent="0" latinLnBrk="0">
              <a:lnSpc>
                <a:spcPct val="100000"/>
              </a:lnSpc>
              <a:spcBef>
                <a:spcPts val="0"/>
              </a:spcBef>
              <a:buNone/>
            </a:pPr>
            <a:endParaRPr lang="zh-CN" altLang="en-US" dirty="0"/>
          </a:p>
          <a:p>
            <a:pPr marL="0" indent="0" eaLnBrk="1" latinLnBrk="0" hangingPunct="1">
              <a:lnSpc>
                <a:spcPct val="100000"/>
              </a:lnSpc>
              <a:spcBef>
                <a:spcPts val="0"/>
              </a:spcBef>
              <a:buNone/>
            </a:pPr>
            <a:r>
              <a:rPr lang="zh-CN" altLang="en-US" dirty="0">
                <a:latin typeface="Times New Roman" panose="02020603050405020304" pitchFamily="18" charset="0"/>
                <a:sym typeface="+mn-ea"/>
              </a:rPr>
              <a:t>注意：</a:t>
            </a:r>
            <a:r>
              <a:rPr lang="en-US" altLang="zh-CN" dirty="0">
                <a:latin typeface="Times New Roman" panose="02020603050405020304" pitchFamily="18" charset="0"/>
                <a:sym typeface="+mn-ea"/>
              </a:rPr>
              <a:t>1.</a:t>
            </a:r>
            <a:r>
              <a:rPr lang="zh-CN" altLang="en-US" dirty="0">
                <a:latin typeface="Times New Roman" panose="02020603050405020304" pitchFamily="18" charset="0"/>
                <a:sym typeface="+mn-ea"/>
              </a:rPr>
              <a:t>词数</a:t>
            </a:r>
            <a:r>
              <a:rPr lang="en-US" altLang="zh-CN" dirty="0">
                <a:latin typeface="Times New Roman" panose="02020603050405020304" pitchFamily="18" charset="0"/>
                <a:sym typeface="+mn-ea"/>
              </a:rPr>
              <a:t>80</a:t>
            </a:r>
            <a:r>
              <a:rPr lang="zh-CN" altLang="en-US" dirty="0">
                <a:latin typeface="Times New Roman" panose="02020603050405020304" pitchFamily="18" charset="0"/>
                <a:sym typeface="+mn-ea"/>
              </a:rPr>
              <a:t>左右</a:t>
            </a:r>
            <a:endParaRPr lang="en-US" altLang="zh-CN" dirty="0">
              <a:latin typeface="Times New Roman" panose="02020603050405020304" pitchFamily="18" charset="0"/>
            </a:endParaRPr>
          </a:p>
          <a:p>
            <a:pPr marL="0" indent="0" eaLnBrk="1" latinLnBrk="0" hangingPunct="1">
              <a:lnSpc>
                <a:spcPct val="100000"/>
              </a:lnSpc>
              <a:spcBef>
                <a:spcPts val="0"/>
              </a:spcBef>
              <a:buNone/>
            </a:pPr>
            <a:r>
              <a:rPr lang="en-US" altLang="zh-CN" dirty="0">
                <a:latin typeface="Times New Roman" panose="02020603050405020304" pitchFamily="18" charset="0"/>
                <a:sym typeface="+mn-ea"/>
              </a:rPr>
              <a:t>            2</a:t>
            </a:r>
            <a:r>
              <a:rPr lang="en-US" altLang="zh-CN" dirty="0" smtClean="0">
                <a:latin typeface="Times New Roman" panose="02020603050405020304" pitchFamily="18" charset="0"/>
                <a:sym typeface="+mn-ea"/>
              </a:rPr>
              <a:t>.</a:t>
            </a:r>
            <a:r>
              <a:rPr lang="zh-CN" altLang="en-US" dirty="0" smtClean="0"/>
              <a:t>可适当增加细节，以使行文连贯。</a:t>
            </a:r>
            <a:endParaRPr lang="zh-CN" altLang="en-US" dirty="0"/>
          </a:p>
        </p:txBody>
      </p:sp>
      <p:sp>
        <p:nvSpPr>
          <p:cNvPr id="20" name="剪去单角的矩形 19"/>
          <p:cNvSpPr/>
          <p:nvPr/>
        </p:nvSpPr>
        <p:spPr>
          <a:xfrm>
            <a:off x="-1" y="0"/>
            <a:ext cx="2223911" cy="778510"/>
          </a:xfrm>
          <a:prstGeom prst="snip1Rect">
            <a:avLst/>
          </a:prstGeom>
          <a:solidFill>
            <a:srgbClr val="CC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b="1">
                <a:solidFill>
                  <a:schemeClr val="bg1"/>
                </a:solidFill>
                <a:latin typeface="Arial" panose="020B0604020202020204" pitchFamily="34" charset="0"/>
                <a:ea typeface="黑体" panose="02010609060101010101" charset="-122"/>
                <a:cs typeface="Arial" panose="020B0604020202020204" pitchFamily="34" charset="0"/>
              </a:rPr>
              <a:t>Writing</a:t>
            </a:r>
            <a:endParaRPr lang="zh-CN" altLang="en-US" sz="4000" b="1">
              <a:solidFill>
                <a:schemeClr val="bg1"/>
              </a:solidFill>
              <a:latin typeface="Arial" panose="020B0604020202020204" pitchFamily="34" charset="0"/>
              <a:ea typeface="黑体" panose="02010609060101010101"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850265"/>
            <a:ext cx="11953875" cy="1630045"/>
          </a:xfrm>
        </p:spPr>
        <p:txBody>
          <a:bodyPr/>
          <a:lstStyle/>
          <a:p>
            <a:pPr marL="0" indent="0" latinLnBrk="0">
              <a:lnSpc>
                <a:spcPct val="100000"/>
              </a:lnSpc>
              <a:spcBef>
                <a:spcPts val="0"/>
              </a:spcBef>
              <a:buNone/>
            </a:pPr>
            <a:r>
              <a:rPr lang="en-US" altLang="zh-CN" dirty="0"/>
              <a:t>   </a:t>
            </a:r>
            <a:r>
              <a:rPr lang="zh-CN" altLang="en-US" b="1">
                <a:sym typeface="+mn-ea"/>
              </a:rPr>
              <a:t>假定你是李华，你校将举行</a:t>
            </a:r>
            <a:r>
              <a:rPr lang="zh-CN" altLang="en-US" b="1">
                <a:solidFill>
                  <a:srgbClr val="FF0000"/>
                </a:solidFill>
                <a:sym typeface="+mn-ea"/>
              </a:rPr>
              <a:t>主题为“</a:t>
            </a:r>
            <a:r>
              <a:rPr lang="en-US" altLang="zh-CN" b="1">
                <a:solidFill>
                  <a:srgbClr val="FF0000"/>
                </a:solidFill>
                <a:sym typeface="+mn-ea"/>
              </a:rPr>
              <a:t>Be a good tourist</a:t>
            </a:r>
            <a:r>
              <a:rPr lang="zh-CN" altLang="en-US" b="1">
                <a:solidFill>
                  <a:srgbClr val="FF0000"/>
                </a:solidFill>
                <a:sym typeface="+mn-ea"/>
              </a:rPr>
              <a:t>”</a:t>
            </a:r>
            <a:r>
              <a:rPr lang="zh-CN" altLang="en-US" b="1">
                <a:sym typeface="+mn-ea"/>
              </a:rPr>
              <a:t>的英语演讲比赛。请你写一篇参赛</a:t>
            </a:r>
            <a:r>
              <a:rPr lang="zh-CN" altLang="en-US" b="1">
                <a:solidFill>
                  <a:srgbClr val="FF0000"/>
                </a:solidFill>
                <a:sym typeface="+mn-ea"/>
              </a:rPr>
              <a:t>演讲稿</a:t>
            </a:r>
            <a:r>
              <a:rPr lang="zh-CN" altLang="en-US" b="1">
                <a:sym typeface="+mn-ea"/>
              </a:rPr>
              <a:t>，内容包括：</a:t>
            </a:r>
            <a:endParaRPr lang="en-US" altLang="zh-CN" b="1"/>
          </a:p>
          <a:p>
            <a:pPr marL="0" indent="0" latinLnBrk="0">
              <a:lnSpc>
                <a:spcPct val="100000"/>
              </a:lnSpc>
              <a:spcBef>
                <a:spcPts val="0"/>
              </a:spcBef>
              <a:buNone/>
            </a:pPr>
            <a:r>
              <a:rPr lang="en-US" altLang="zh-CN" b="1">
                <a:sym typeface="+mn-ea"/>
              </a:rPr>
              <a:t>1.</a:t>
            </a:r>
            <a:r>
              <a:rPr lang="zh-CN" altLang="en-US" b="1">
                <a:sym typeface="+mn-ea"/>
              </a:rPr>
              <a:t>做好游客的</a:t>
            </a:r>
            <a:r>
              <a:rPr lang="zh-CN" altLang="en-US" b="1">
                <a:solidFill>
                  <a:srgbClr val="FF0000"/>
                </a:solidFill>
                <a:sym typeface="+mn-ea"/>
              </a:rPr>
              <a:t>原因</a:t>
            </a:r>
            <a:r>
              <a:rPr lang="zh-CN" altLang="en-US" b="1">
                <a:sym typeface="+mn-ea"/>
              </a:rPr>
              <a:t>；</a:t>
            </a:r>
            <a:r>
              <a:rPr lang="en-US" altLang="zh-CN" b="1">
                <a:sym typeface="+mn-ea"/>
              </a:rPr>
              <a:t>                      2.</a:t>
            </a:r>
            <a:r>
              <a:rPr lang="zh-CN" altLang="en-US" b="1">
                <a:sym typeface="+mn-ea"/>
              </a:rPr>
              <a:t>如何去做好</a:t>
            </a:r>
            <a:r>
              <a:rPr lang="zh-CN" altLang="en-US" b="1">
                <a:solidFill>
                  <a:srgbClr val="FF0000"/>
                </a:solidFill>
                <a:sym typeface="+mn-ea"/>
              </a:rPr>
              <a:t>游客</a:t>
            </a:r>
            <a:r>
              <a:rPr lang="zh-CN" altLang="en-US" b="1">
                <a:sym typeface="+mn-ea"/>
              </a:rPr>
              <a:t>。</a:t>
            </a:r>
            <a:endParaRPr lang="zh-CN" altLang="en-US" dirty="0"/>
          </a:p>
        </p:txBody>
      </p:sp>
      <p:sp>
        <p:nvSpPr>
          <p:cNvPr id="20" name="剪去单角的矩形 19"/>
          <p:cNvSpPr/>
          <p:nvPr/>
        </p:nvSpPr>
        <p:spPr>
          <a:xfrm>
            <a:off x="-1" y="0"/>
            <a:ext cx="2223911" cy="778510"/>
          </a:xfrm>
          <a:prstGeom prst="snip1Rect">
            <a:avLst/>
          </a:prstGeom>
          <a:solidFill>
            <a:srgbClr val="CC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000" b="1">
                <a:solidFill>
                  <a:schemeClr val="bg1"/>
                </a:solidFill>
                <a:latin typeface="Arial" panose="020B0604020202020204" pitchFamily="34" charset="0"/>
                <a:ea typeface="黑体" panose="02010609060101010101" charset="-122"/>
                <a:cs typeface="Arial" panose="020B0604020202020204" pitchFamily="34" charset="0"/>
              </a:rPr>
              <a:t>Writing</a:t>
            </a:r>
            <a:endParaRPr lang="zh-CN" altLang="en-US" sz="4000" b="1">
              <a:solidFill>
                <a:schemeClr val="bg1"/>
              </a:solidFill>
              <a:latin typeface="Arial" panose="020B0604020202020204" pitchFamily="34" charset="0"/>
              <a:ea typeface="黑体" panose="02010609060101010101" charset="-122"/>
              <a:cs typeface="Arial" panose="020B0604020202020204" pitchFamily="34" charset="0"/>
            </a:endParaRPr>
          </a:p>
        </p:txBody>
      </p:sp>
      <p:sp>
        <p:nvSpPr>
          <p:cNvPr id="5" name="文本框 5"/>
          <p:cNvSpPr txBox="1"/>
          <p:nvPr/>
        </p:nvSpPr>
        <p:spPr>
          <a:xfrm>
            <a:off x="4392930" y="2437130"/>
            <a:ext cx="4047490" cy="3230245"/>
          </a:xfrm>
          <a:prstGeom prst="rect">
            <a:avLst/>
          </a:prstGeom>
          <a:noFill/>
        </p:spPr>
        <p:txBody>
          <a:bodyPr wrap="square" rtlCol="0">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4000" b="1" i="0" u="none" strike="noStrike" kern="1200" cap="none" spc="0" normalizeH="0" baseline="0" noProof="0">
                <a:ln>
                  <a:noFill/>
                </a:ln>
                <a:solidFill>
                  <a:prstClr val="black"/>
                </a:solidFill>
                <a:effectLst/>
                <a:highlight>
                  <a:srgbClr val="FFFF00"/>
                </a:highlight>
                <a:uLnTx/>
                <a:uFillTx/>
                <a:latin typeface="Times New Roman" panose="02020603050405020304" pitchFamily="18" charset="0"/>
                <a:ea typeface="黑体" panose="02010609060101010101" charset="-122"/>
                <a:cs typeface="Times New Roman" panose="02020603050405020304" pitchFamily="18" charset="0"/>
              </a:rPr>
              <a:t>structure </a:t>
            </a:r>
            <a:endParaRPr kumimoji="0" lang="en-US" altLang="zh-CN" sz="4000" b="1" i="0" u="none" strike="noStrike" kern="1200" cap="none" spc="0" normalizeH="0" baseline="0" noProof="0">
              <a:ln>
                <a:noFill/>
              </a:ln>
              <a:solidFill>
                <a:prstClr val="black"/>
              </a:solidFill>
              <a:effectLst/>
              <a:highlight>
                <a:srgbClr val="FFFF00"/>
              </a:highlight>
              <a:uLnTx/>
              <a:uFillTx/>
              <a:latin typeface="Times New Roman" panose="02020603050405020304" pitchFamily="18" charset="0"/>
              <a:ea typeface="黑体" panose="02010609060101010101" charset="-122"/>
              <a:cs typeface="Times New Roman" panose="02020603050405020304" pitchFamily="18" charset="0"/>
            </a:endParaRP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charset="-122"/>
                <a:cs typeface="Times New Roman" panose="02020603050405020304" pitchFamily="18" charset="0"/>
              </a:rPr>
              <a:t>Introduction: </a:t>
            </a:r>
            <a:r>
              <a:rPr kumimoji="0" lang="en-US" altLang="zh-CN" sz="32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rPr>
              <a:t> Para1:</a:t>
            </a:r>
            <a:endParaRPr kumimoji="0" lang="en-US" altLang="zh-CN" sz="32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charset="-122"/>
                <a:cs typeface="Times New Roman" panose="02020603050405020304" pitchFamily="18" charset="0"/>
              </a:rPr>
              <a:t>Main body:</a:t>
            </a:r>
            <a:r>
              <a:rPr kumimoji="0" lang="en-US" altLang="zh-CN" sz="32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rPr>
              <a:t>    Para2:</a:t>
            </a:r>
            <a:endParaRPr kumimoji="0" lang="en-US" altLang="zh-CN" sz="32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endParaRPr>
          </a:p>
          <a:p>
            <a:pPr marL="0" marR="0" lvl="0" indent="0" algn="just" defTabSz="914400" rtl="0" eaLnBrk="1" fontAlgn="auto" latinLnBrk="0" hangingPunct="1">
              <a:lnSpc>
                <a:spcPct val="150000"/>
              </a:lnSpc>
              <a:spcBef>
                <a:spcPct val="0"/>
              </a:spcBef>
              <a:spcAft>
                <a:spcPct val="0"/>
              </a:spcAft>
              <a:buClrTx/>
              <a:buSzTx/>
              <a:buFontTx/>
              <a:buNone/>
              <a:defRPr/>
            </a:pPr>
            <a:r>
              <a:rPr kumimoji="0" lang="en-US" altLang="zh-CN" sz="3200" b="1"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charset="-122"/>
                <a:cs typeface="Times New Roman" panose="02020603050405020304" pitchFamily="18" charset="0"/>
              </a:rPr>
              <a:t>Conclusion: </a:t>
            </a:r>
            <a:r>
              <a:rPr kumimoji="0" lang="en-US" altLang="zh-CN" sz="32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rPr>
              <a:t>  Para3: </a:t>
            </a:r>
            <a:endParaRPr kumimoji="0" lang="en-US" altLang="zh-CN" sz="3200" b="1" i="0" u="none" strike="noStrike" kern="1200" cap="none" spc="0" normalizeH="0" baseline="0" noProof="0">
              <a:ln>
                <a:noFill/>
              </a:ln>
              <a:solidFill>
                <a:prstClr val="black"/>
              </a:solidFill>
              <a:effectLst/>
              <a:uLnTx/>
              <a:uFillTx/>
              <a:latin typeface="Times New Roman" panose="02020603050405020304" pitchFamily="18" charset="0"/>
              <a:ea typeface="黑体" panose="02010609060101010101" charset="-122"/>
              <a:cs typeface="Times New Roman" panose="02020603050405020304" pitchFamily="18" charset="0"/>
            </a:endParaRPr>
          </a:p>
        </p:txBody>
      </p:sp>
      <p:sp>
        <p:nvSpPr>
          <p:cNvPr id="2" name="剪去单角的矩形 1"/>
          <p:cNvSpPr/>
          <p:nvPr/>
        </p:nvSpPr>
        <p:spPr>
          <a:xfrm>
            <a:off x="42544" y="2476500"/>
            <a:ext cx="1444979" cy="778510"/>
          </a:xfrm>
          <a:prstGeom prst="snip1Rect">
            <a:avLst/>
          </a:prstGeom>
          <a:gradFill>
            <a:gsLst>
              <a:gs pos="0">
                <a:srgbClr val="9EE256"/>
              </a:gs>
              <a:gs pos="100000">
                <a:srgbClr val="52762D"/>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4000" b="1">
                <a:solidFill>
                  <a:schemeClr val="bg1"/>
                </a:solidFill>
                <a:latin typeface="Arial" panose="020B0604020202020204" pitchFamily="34" charset="0"/>
                <a:ea typeface="黑体" panose="02010609060101010101" charset="-122"/>
                <a:cs typeface="Arial" panose="020B0604020202020204" pitchFamily="34" charset="0"/>
              </a:rPr>
              <a:t>审题</a:t>
            </a:r>
            <a:endParaRPr lang="zh-CN" altLang="en-US" sz="4000" b="1">
              <a:solidFill>
                <a:schemeClr val="bg1"/>
              </a:solidFill>
              <a:latin typeface="Arial" panose="020B0604020202020204" pitchFamily="34" charset="0"/>
              <a:ea typeface="黑体" panose="02010609060101010101" charset="-122"/>
              <a:cs typeface="Arial" panose="020B0604020202020204" pitchFamily="34" charset="0"/>
            </a:endParaRPr>
          </a:p>
        </p:txBody>
      </p:sp>
      <p:sp>
        <p:nvSpPr>
          <p:cNvPr id="4" name="任意多边形 3">
            <a:hlinkClick r:id="rId1" action="ppaction://hlinksldjump"/>
          </p:cNvPr>
          <p:cNvSpPr/>
          <p:nvPr/>
        </p:nvSpPr>
        <p:spPr bwMode="auto">
          <a:xfrm>
            <a:off x="0" y="4138295"/>
            <a:ext cx="1671320" cy="2393950"/>
          </a:xfrm>
          <a:custGeom>
            <a:avLst/>
            <a:gdLst>
              <a:gd name="connsiteX0" fmla="*/ 0 w 3912096"/>
              <a:gd name="connsiteY0" fmla="*/ 155906 h 935415"/>
              <a:gd name="connsiteX1" fmla="*/ 155906 w 3912096"/>
              <a:gd name="connsiteY1" fmla="*/ 0 h 935415"/>
              <a:gd name="connsiteX2" fmla="*/ 3756190 w 3912096"/>
              <a:gd name="connsiteY2" fmla="*/ 0 h 935415"/>
              <a:gd name="connsiteX3" fmla="*/ 3912096 w 3912096"/>
              <a:gd name="connsiteY3" fmla="*/ 155906 h 935415"/>
              <a:gd name="connsiteX4" fmla="*/ 3912096 w 3912096"/>
              <a:gd name="connsiteY4" fmla="*/ 779509 h 935415"/>
              <a:gd name="connsiteX5" fmla="*/ 3756190 w 3912096"/>
              <a:gd name="connsiteY5" fmla="*/ 935415 h 935415"/>
              <a:gd name="connsiteX6" fmla="*/ 155906 w 3912096"/>
              <a:gd name="connsiteY6" fmla="*/ 935415 h 935415"/>
              <a:gd name="connsiteX7" fmla="*/ 0 w 3912096"/>
              <a:gd name="connsiteY7" fmla="*/ 779509 h 935415"/>
              <a:gd name="connsiteX8" fmla="*/ 0 w 3912096"/>
              <a:gd name="connsiteY8" fmla="*/ 155906 h 93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2096" h="935415">
                <a:moveTo>
                  <a:pt x="0" y="155906"/>
                </a:moveTo>
                <a:cubicBezTo>
                  <a:pt x="0" y="69801"/>
                  <a:pt x="69801" y="0"/>
                  <a:pt x="155906" y="0"/>
                </a:cubicBezTo>
                <a:lnTo>
                  <a:pt x="3756190" y="0"/>
                </a:lnTo>
                <a:cubicBezTo>
                  <a:pt x="3842295" y="0"/>
                  <a:pt x="3912096" y="69801"/>
                  <a:pt x="3912096" y="155906"/>
                </a:cubicBezTo>
                <a:lnTo>
                  <a:pt x="3912096" y="779509"/>
                </a:lnTo>
                <a:cubicBezTo>
                  <a:pt x="3912096" y="865614"/>
                  <a:pt x="3842295" y="935415"/>
                  <a:pt x="3756190" y="935415"/>
                </a:cubicBezTo>
                <a:lnTo>
                  <a:pt x="155906" y="935415"/>
                </a:lnTo>
                <a:cubicBezTo>
                  <a:pt x="69801" y="935415"/>
                  <a:pt x="0" y="865614"/>
                  <a:pt x="0" y="779509"/>
                </a:cubicBezTo>
                <a:lnTo>
                  <a:pt x="0" y="155906"/>
                </a:lnTo>
                <a:close/>
              </a:path>
            </a:pathLst>
          </a:custGeom>
          <a:noFill/>
          <a:extLst>
            <a:ext uri="{909E8E84-426E-40DD-AFC4-6F175D3DCCD1}">
              <a14:hiddenFill xmlns:a14="http://schemas.microsoft.com/office/drawing/2010/main">
                <a:solidFill>
                  <a:srgbClr val="FFFF00"/>
                </a:solidFill>
              </a14:hiddenFill>
            </a:ext>
          </a:extLst>
        </p:spPr>
        <p:style>
          <a:lnRef idx="0">
            <a:schemeClr val="lt1">
              <a:hueOff val="0"/>
              <a:satOff val="0"/>
              <a:lumOff val="0"/>
              <a:alphaOff val="0"/>
            </a:schemeClr>
          </a:lnRef>
          <a:fillRef idx="3">
            <a:scrgbClr r="0" g="0" b="0"/>
          </a:fillRef>
          <a:effectRef idx="3">
            <a:schemeClr val="accent5">
              <a:hueOff val="0"/>
              <a:satOff val="0"/>
              <a:lumOff val="0"/>
              <a:alphaOff val="0"/>
            </a:schemeClr>
          </a:effectRef>
          <a:fontRef idx="minor">
            <a:schemeClr val="lt1"/>
          </a:fontRef>
        </p:style>
        <p:txBody>
          <a:bodyPr lIns="194253" tIns="194253" rIns="194253" bIns="194253" anchor="ctr"/>
          <a:lstStyle/>
          <a:p>
            <a:pPr algn="ctr" defTabSz="1733550" eaLnBrk="1" hangingPunct="1">
              <a:lnSpc>
                <a:spcPct val="90000"/>
              </a:lnSpc>
              <a:spcAft>
                <a:spcPct val="35000"/>
              </a:spcAft>
              <a:defRPr/>
            </a:pPr>
            <a:r>
              <a:rPr lang="zh-CN" altLang="en-US" sz="3200" b="1">
                <a:solidFill>
                  <a:schemeClr val="tx1"/>
                </a:solidFill>
                <a:latin typeface="Gabriola" panose="04040605051002020D02" pitchFamily="18" charset="0"/>
                <a:ea typeface="Arial Unicode MS" pitchFamily="34" charset="-122"/>
                <a:cs typeface="Arial Unicode MS" pitchFamily="34" charset="-122"/>
              </a:rPr>
              <a:t>题材：</a:t>
            </a:r>
            <a:endParaRPr lang="zh-CN" altLang="en-US" sz="3200" b="1">
              <a:solidFill>
                <a:schemeClr val="tx1"/>
              </a:solidFill>
              <a:latin typeface="Gabriola" panose="04040605051002020D02" pitchFamily="18" charset="0"/>
              <a:ea typeface="Arial Unicode MS" pitchFamily="34" charset="-122"/>
              <a:cs typeface="Arial Unicode MS" pitchFamily="34" charset="-122"/>
            </a:endParaRPr>
          </a:p>
          <a:p>
            <a:pPr algn="ctr" defTabSz="1733550" eaLnBrk="1" hangingPunct="1">
              <a:lnSpc>
                <a:spcPct val="90000"/>
              </a:lnSpc>
              <a:spcAft>
                <a:spcPct val="35000"/>
              </a:spcAft>
              <a:defRPr/>
            </a:pPr>
            <a:r>
              <a:rPr lang="zh-CN" altLang="en-US" sz="3200" b="1">
                <a:solidFill>
                  <a:schemeClr val="tx1"/>
                </a:solidFill>
                <a:latin typeface="Gabriola" panose="04040605051002020D02" pitchFamily="18" charset="0"/>
                <a:ea typeface="Arial Unicode MS" pitchFamily="34" charset="-122"/>
                <a:cs typeface="Arial Unicode MS" pitchFamily="34" charset="-122"/>
                <a:sym typeface="+mn-ea"/>
              </a:rPr>
              <a:t>时态：</a:t>
            </a:r>
            <a:endParaRPr lang="zh-CN" altLang="en-US" sz="3200" b="1">
              <a:solidFill>
                <a:schemeClr val="tx1"/>
              </a:solidFill>
              <a:latin typeface="Gabriola" panose="04040605051002020D02" pitchFamily="18" charset="0"/>
              <a:ea typeface="Arial Unicode MS" pitchFamily="34" charset="-122"/>
              <a:cs typeface="Arial Unicode MS" pitchFamily="34" charset="-122"/>
              <a:sym typeface="+mn-ea"/>
            </a:endParaRPr>
          </a:p>
          <a:p>
            <a:pPr algn="ctr" defTabSz="1733550" eaLnBrk="1" hangingPunct="1">
              <a:lnSpc>
                <a:spcPct val="90000"/>
              </a:lnSpc>
              <a:spcAft>
                <a:spcPct val="35000"/>
              </a:spcAft>
              <a:defRPr/>
            </a:pPr>
            <a:r>
              <a:rPr lang="zh-CN" altLang="en-US" sz="3200" b="1" kern="0" noProof="0">
                <a:ln>
                  <a:noFill/>
                </a:ln>
                <a:solidFill>
                  <a:schemeClr val="tx1"/>
                </a:solidFill>
                <a:effectLst/>
                <a:uLnTx/>
                <a:uFillTx/>
                <a:latin typeface="Gabriola" panose="04040605051002020D02" pitchFamily="18" charset="0"/>
                <a:ea typeface="Arial Unicode MS" pitchFamily="34" charset="-122"/>
                <a:cs typeface="Arial Unicode MS" pitchFamily="34" charset="-122"/>
                <a:sym typeface="+mn-ea"/>
              </a:rPr>
              <a:t>人称：</a:t>
            </a:r>
            <a:endParaRPr lang="zh-CN" altLang="en-US" sz="3200" b="1" kern="0" noProof="0">
              <a:ln>
                <a:noFill/>
              </a:ln>
              <a:solidFill>
                <a:schemeClr val="tx1"/>
              </a:solidFill>
              <a:effectLst/>
              <a:uLnTx/>
              <a:uFillTx/>
              <a:latin typeface="Gabriola" panose="04040605051002020D02" pitchFamily="18" charset="0"/>
              <a:ea typeface="Arial Unicode MS" pitchFamily="34" charset="-122"/>
              <a:cs typeface="Arial Unicode MS" pitchFamily="34" charset="-122"/>
              <a:sym typeface="+mn-ea"/>
            </a:endParaRPr>
          </a:p>
          <a:p>
            <a:pPr algn="ctr" defTabSz="1733550" eaLnBrk="1" hangingPunct="1">
              <a:lnSpc>
                <a:spcPct val="90000"/>
              </a:lnSpc>
              <a:spcAft>
                <a:spcPct val="35000"/>
              </a:spcAft>
              <a:defRPr/>
            </a:pPr>
            <a:r>
              <a:rPr lang="zh-CN" altLang="en-US" sz="3200" b="1" kern="0" noProof="0">
                <a:ln>
                  <a:noFill/>
                </a:ln>
                <a:solidFill>
                  <a:schemeClr val="tx1"/>
                </a:solidFill>
                <a:effectLst/>
                <a:uLnTx/>
                <a:uFillTx/>
                <a:latin typeface="Gabriola" panose="04040605051002020D02" pitchFamily="18" charset="0"/>
                <a:ea typeface="Arial Unicode MS" pitchFamily="34" charset="-122"/>
                <a:cs typeface="Arial Unicode MS" pitchFamily="34" charset="-122"/>
                <a:sym typeface="+mn-ea"/>
              </a:rPr>
              <a:t>主题：</a:t>
            </a:r>
            <a:endParaRPr kumimoji="0" lang="zh-CN" altLang="en-US" sz="3200" b="1" i="0" u="none" strike="noStrike" kern="0" cap="none" spc="0" normalizeH="0" baseline="0" noProof="0">
              <a:ln>
                <a:noFill/>
              </a:ln>
              <a:solidFill>
                <a:schemeClr val="tx1"/>
              </a:solidFill>
              <a:effectLst/>
              <a:uLnTx/>
              <a:uFillTx/>
              <a:latin typeface="Gabriola" panose="04040605051002020D02" pitchFamily="18" charset="0"/>
              <a:ea typeface="Arial Unicode MS" pitchFamily="34" charset="-122"/>
              <a:cs typeface="Arial Unicode MS" pitchFamily="34" charset="-122"/>
            </a:endParaRPr>
          </a:p>
          <a:p>
            <a:pPr algn="ctr" defTabSz="1733550" eaLnBrk="1" hangingPunct="1">
              <a:lnSpc>
                <a:spcPct val="90000"/>
              </a:lnSpc>
              <a:spcAft>
                <a:spcPct val="35000"/>
              </a:spcAft>
              <a:defRPr/>
            </a:pPr>
            <a:endParaRPr lang="zh-CN" altLang="en-US" sz="3200" b="1">
              <a:solidFill>
                <a:schemeClr val="tx1"/>
              </a:solidFill>
              <a:latin typeface="Gabriola" panose="04040605051002020D02" pitchFamily="18" charset="0"/>
              <a:ea typeface="Arial Unicode MS" pitchFamily="34" charset="-122"/>
              <a:cs typeface="Arial Unicode MS" pitchFamily="34" charset="-122"/>
            </a:endParaRPr>
          </a:p>
          <a:p>
            <a:pPr algn="ctr" defTabSz="1733550" eaLnBrk="1" hangingPunct="1">
              <a:lnSpc>
                <a:spcPct val="90000"/>
              </a:lnSpc>
              <a:spcAft>
                <a:spcPct val="35000"/>
              </a:spcAft>
              <a:defRPr/>
            </a:pPr>
            <a:endParaRPr lang="zh-CN" altLang="en-US" sz="3200" b="1">
              <a:solidFill>
                <a:schemeClr val="tx1"/>
              </a:solidFill>
              <a:latin typeface="Gabriola" panose="04040605051002020D02" pitchFamily="18" charset="0"/>
              <a:ea typeface="Arial Unicode MS" pitchFamily="34" charset="-122"/>
              <a:cs typeface="Arial Unicode MS" pitchFamily="34" charset="-122"/>
            </a:endParaRPr>
          </a:p>
        </p:txBody>
      </p:sp>
      <p:sp>
        <p:nvSpPr>
          <p:cNvPr id="9" name="文本框 8"/>
          <p:cNvSpPr txBox="1"/>
          <p:nvPr/>
        </p:nvSpPr>
        <p:spPr>
          <a:xfrm>
            <a:off x="1487805" y="3429000"/>
            <a:ext cx="1407795" cy="583565"/>
          </a:xfrm>
          <a:prstGeom prst="rect">
            <a:avLst/>
          </a:prstGeom>
          <a:noFill/>
        </p:spPr>
        <p:txBody>
          <a:bodyPr wrap="none" rtlCol="0">
            <a:spAutoFit/>
          </a:bodyPr>
          <a:lstStyle/>
          <a:p>
            <a:pPr algn="l"/>
            <a:r>
              <a:rPr lang="zh-CN" altLang="en-US" sz="3200" b="1">
                <a:solidFill>
                  <a:srgbClr val="FF0000"/>
                </a:solidFill>
                <a:latin typeface="Gabriola" panose="04040605051002020D02" pitchFamily="18" charset="0"/>
                <a:ea typeface="Arial Unicode MS" pitchFamily="34" charset="-122"/>
                <a:cs typeface="Arial Unicode MS" pitchFamily="34" charset="-122"/>
                <a:sym typeface="+mn-ea"/>
              </a:rPr>
              <a:t>演讲稿</a:t>
            </a:r>
            <a:endParaRPr lang="zh-CN" altLang="en-US" sz="3200" b="1">
              <a:solidFill>
                <a:srgbClr val="FF0000"/>
              </a:solidFill>
              <a:latin typeface="Gabriola" panose="04040605051002020D02" pitchFamily="18" charset="0"/>
              <a:ea typeface="Arial Unicode MS" pitchFamily="34" charset="-122"/>
              <a:cs typeface="Arial Unicode MS" pitchFamily="34" charset="-122"/>
            </a:endParaRPr>
          </a:p>
        </p:txBody>
      </p:sp>
      <p:sp>
        <p:nvSpPr>
          <p:cNvPr id="10" name="文本框 9"/>
          <p:cNvSpPr txBox="1"/>
          <p:nvPr/>
        </p:nvSpPr>
        <p:spPr>
          <a:xfrm>
            <a:off x="1487805" y="4149090"/>
            <a:ext cx="2224405" cy="534035"/>
          </a:xfrm>
          <a:prstGeom prst="rect">
            <a:avLst/>
          </a:prstGeom>
          <a:noFill/>
        </p:spPr>
        <p:txBody>
          <a:bodyPr wrap="none" rtlCol="0">
            <a:spAutoFit/>
          </a:bodyPr>
          <a:lstStyle/>
          <a:p>
            <a:pPr algn="l" defTabSz="1733550" eaLnBrk="1" hangingPunct="1">
              <a:lnSpc>
                <a:spcPct val="90000"/>
              </a:lnSpc>
              <a:spcAft>
                <a:spcPct val="35000"/>
              </a:spcAft>
              <a:defRPr/>
            </a:pPr>
            <a:r>
              <a:rPr lang="zh-CN" altLang="en-US" sz="3200" b="1">
                <a:solidFill>
                  <a:srgbClr val="FF0000"/>
                </a:solidFill>
                <a:latin typeface="Gabriola" panose="04040605051002020D02" pitchFamily="18" charset="0"/>
                <a:ea typeface="Arial Unicode MS" pitchFamily="34" charset="-122"/>
                <a:cs typeface="Arial Unicode MS" pitchFamily="34" charset="-122"/>
                <a:sym typeface="+mn-ea"/>
              </a:rPr>
              <a:t>一般现在时</a:t>
            </a:r>
            <a:endParaRPr lang="zh-CN" altLang="en-US" sz="3200" b="1">
              <a:solidFill>
                <a:srgbClr val="FF0000"/>
              </a:solidFill>
              <a:latin typeface="Gabriola" panose="04040605051002020D02" pitchFamily="18" charset="0"/>
              <a:ea typeface="Arial Unicode MS" pitchFamily="34" charset="-122"/>
              <a:cs typeface="Arial Unicode MS" pitchFamily="34" charset="-122"/>
            </a:endParaRPr>
          </a:p>
        </p:txBody>
      </p:sp>
      <p:sp>
        <p:nvSpPr>
          <p:cNvPr id="11" name="文本框 10"/>
          <p:cNvSpPr txBox="1"/>
          <p:nvPr/>
        </p:nvSpPr>
        <p:spPr>
          <a:xfrm>
            <a:off x="1559560" y="4817745"/>
            <a:ext cx="1816100" cy="534035"/>
          </a:xfrm>
          <a:prstGeom prst="rect">
            <a:avLst/>
          </a:prstGeom>
          <a:noFill/>
        </p:spPr>
        <p:txBody>
          <a:bodyPr wrap="none" rtlCol="0">
            <a:spAutoFit/>
          </a:bodyPr>
          <a:lstStyle/>
          <a:p>
            <a:pPr marL="0" marR="0" lvl="0" indent="0" algn="l" defTabSz="1733550" eaLnBrk="1" fontAlgn="base" latinLnBrk="0" hangingPunct="1">
              <a:lnSpc>
                <a:spcPct val="90000"/>
              </a:lnSpc>
              <a:spcBef>
                <a:spcPct val="0"/>
              </a:spcBef>
              <a:spcAft>
                <a:spcPct val="35000"/>
              </a:spcAft>
              <a:buClrTx/>
              <a:buSzTx/>
              <a:buFontTx/>
              <a:buNone/>
              <a:defRPr/>
            </a:pPr>
            <a:r>
              <a:rPr lang="zh-CN" altLang="en-US" sz="3200" b="1" kern="0" noProof="0">
                <a:ln>
                  <a:noFill/>
                </a:ln>
                <a:solidFill>
                  <a:srgbClr val="FF0000"/>
                </a:solidFill>
                <a:effectLst/>
                <a:uLnTx/>
                <a:uFillTx/>
                <a:latin typeface="Gabriola" panose="04040605051002020D02" pitchFamily="18" charset="0"/>
                <a:ea typeface="Arial Unicode MS" pitchFamily="34" charset="-122"/>
                <a:cs typeface="Arial Unicode MS" pitchFamily="34" charset="-122"/>
                <a:sym typeface="+mn-ea"/>
              </a:rPr>
              <a:t>第一人称</a:t>
            </a:r>
            <a:endParaRPr kumimoji="0" lang="zh-CN" altLang="en-US" sz="3200" b="1" i="0" u="none" strike="noStrike" kern="0" cap="none" spc="0" normalizeH="0" baseline="0" noProof="0">
              <a:ln>
                <a:noFill/>
              </a:ln>
              <a:solidFill>
                <a:srgbClr val="FF0000"/>
              </a:solidFill>
              <a:effectLst/>
              <a:uLnTx/>
              <a:uFillTx/>
              <a:latin typeface="Gabriola" panose="04040605051002020D02" pitchFamily="18" charset="0"/>
              <a:ea typeface="Arial Unicode MS" pitchFamily="34" charset="-122"/>
              <a:cs typeface="Arial Unicode MS" pitchFamily="34" charset="-122"/>
            </a:endParaRPr>
          </a:p>
        </p:txBody>
      </p:sp>
      <p:sp>
        <p:nvSpPr>
          <p:cNvPr id="12" name="文本框 11"/>
          <p:cNvSpPr txBox="1"/>
          <p:nvPr/>
        </p:nvSpPr>
        <p:spPr>
          <a:xfrm>
            <a:off x="1487805" y="5390515"/>
            <a:ext cx="3072765" cy="1087755"/>
          </a:xfrm>
          <a:prstGeom prst="rect">
            <a:avLst/>
          </a:prstGeom>
          <a:noFill/>
        </p:spPr>
        <p:txBody>
          <a:bodyPr wrap="square" rtlCol="0">
            <a:spAutoFit/>
          </a:bodyPr>
          <a:lstStyle/>
          <a:p>
            <a:pPr marL="0" marR="0" lvl="0" indent="0" algn="l" defTabSz="1733550" eaLnBrk="1" fontAlgn="base" latinLnBrk="0" hangingPunct="1">
              <a:lnSpc>
                <a:spcPct val="90000"/>
              </a:lnSpc>
              <a:spcBef>
                <a:spcPct val="0"/>
              </a:spcBef>
              <a:spcAft>
                <a:spcPct val="35000"/>
              </a:spcAft>
              <a:buClrTx/>
              <a:buSzTx/>
              <a:buFontTx/>
              <a:buNone/>
              <a:defRPr/>
            </a:pPr>
            <a:r>
              <a:rPr lang="zh-CN" altLang="en-US" sz="2800" b="1" kern="0" noProof="0">
                <a:ln>
                  <a:noFill/>
                </a:ln>
                <a:solidFill>
                  <a:srgbClr val="FF0000"/>
                </a:solidFill>
                <a:effectLst/>
                <a:uLnTx/>
                <a:uFillTx/>
                <a:latin typeface="Gabriola" panose="04040605051002020D02" pitchFamily="18" charset="0"/>
                <a:ea typeface="Arial Unicode MS" pitchFamily="34" charset="-122"/>
                <a:cs typeface="Arial Unicode MS" pitchFamily="34" charset="-122"/>
                <a:sym typeface="+mn-ea"/>
              </a:rPr>
              <a:t>做个好游客</a:t>
            </a:r>
            <a:r>
              <a:rPr lang="zh-CN" altLang="en-US" sz="3600" b="1" kern="0" noProof="0">
                <a:ln>
                  <a:noFill/>
                </a:ln>
                <a:solidFill>
                  <a:srgbClr val="FF0000"/>
                </a:solidFill>
                <a:effectLst/>
                <a:uLnTx/>
                <a:uFillTx/>
                <a:latin typeface="Gabriola" panose="04040605051002020D02" pitchFamily="18" charset="0"/>
                <a:ea typeface="Arial Unicode MS" pitchFamily="34" charset="-122"/>
                <a:cs typeface="Arial Unicode MS" pitchFamily="34" charset="-122"/>
                <a:sym typeface="+mn-ea"/>
              </a:rPr>
              <a:t>（</a:t>
            </a:r>
            <a:r>
              <a:rPr lang="en-US" altLang="zh-CN" sz="3600" b="1" kern="0" noProof="0">
                <a:ln>
                  <a:noFill/>
                </a:ln>
                <a:solidFill>
                  <a:srgbClr val="FF0000"/>
                </a:solidFill>
                <a:effectLst/>
                <a:uLnTx/>
                <a:uFillTx/>
                <a:latin typeface="Gabriola" panose="04040605051002020D02" pitchFamily="18" charset="0"/>
                <a:ea typeface="Arial Unicode MS" pitchFamily="34" charset="-122"/>
                <a:cs typeface="Arial Unicode MS" pitchFamily="34" charset="-122"/>
                <a:sym typeface="+mn-ea"/>
              </a:rPr>
              <a:t>be a good tourist</a:t>
            </a:r>
            <a:r>
              <a:rPr lang="zh-CN" altLang="en-US" sz="3600" b="1" kern="0" noProof="0">
                <a:ln>
                  <a:noFill/>
                </a:ln>
                <a:solidFill>
                  <a:srgbClr val="FF0000"/>
                </a:solidFill>
                <a:effectLst/>
                <a:uLnTx/>
                <a:uFillTx/>
                <a:latin typeface="Gabriola" panose="04040605051002020D02" pitchFamily="18" charset="0"/>
                <a:ea typeface="Arial Unicode MS" pitchFamily="34" charset="-122"/>
                <a:cs typeface="Arial Unicode MS" pitchFamily="34" charset="-122"/>
                <a:sym typeface="+mn-ea"/>
              </a:rPr>
              <a:t>）</a:t>
            </a:r>
            <a:endParaRPr kumimoji="0" lang="zh-CN" altLang="en-US" sz="3600" b="1" i="0" u="none" strike="noStrike" kern="0" cap="none" spc="0" normalizeH="0" baseline="0" noProof="0">
              <a:ln>
                <a:noFill/>
              </a:ln>
              <a:solidFill>
                <a:srgbClr val="FF0000"/>
              </a:solidFill>
              <a:effectLst/>
              <a:uLnTx/>
              <a:uFillTx/>
              <a:latin typeface="Gabriola" panose="04040605051002020D02" pitchFamily="18" charset="0"/>
              <a:ea typeface="Arial Unicode MS" pitchFamily="34" charset="-122"/>
              <a:cs typeface="Arial Unicode MS" pitchFamily="34" charset="-122"/>
            </a:endParaRPr>
          </a:p>
        </p:txBody>
      </p:sp>
      <p:sp>
        <p:nvSpPr>
          <p:cNvPr id="14" name="文本框 1"/>
          <p:cNvSpPr txBox="1"/>
          <p:nvPr/>
        </p:nvSpPr>
        <p:spPr>
          <a:xfrm>
            <a:off x="8249920" y="3284855"/>
            <a:ext cx="3614420" cy="953135"/>
          </a:xfrm>
          <a:prstGeom prst="rect">
            <a:avLst/>
          </a:prstGeom>
          <a:solidFill>
            <a:schemeClr val="bg1"/>
          </a:solidFill>
        </p:spPr>
        <p:txBody>
          <a:bodyPr wrap="square" rtlCol="0">
            <a:spAutoFit/>
          </a:bodyPr>
          <a:lstStyle/>
          <a:p>
            <a:r>
              <a:rPr lang="zh-CN" altLang="en-US" sz="2800" b="1">
                <a:solidFill>
                  <a:srgbClr val="FF0000"/>
                </a:solidFill>
                <a:latin typeface="隶书" panose="02010509060101010101" pitchFamily="49" charset="-122"/>
                <a:ea typeface="隶书" panose="02010509060101010101" pitchFamily="49" charset="-122"/>
              </a:rPr>
              <a:t>打招呼，自我介绍，说明演讲的主题。</a:t>
            </a:r>
            <a:endParaRPr lang="zh-CN" altLang="en-US" sz="2800" b="1">
              <a:solidFill>
                <a:srgbClr val="FF0000"/>
              </a:solidFill>
              <a:latin typeface="隶书" panose="02010509060101010101" pitchFamily="49" charset="-122"/>
              <a:ea typeface="隶书" panose="02010509060101010101" pitchFamily="49" charset="-122"/>
            </a:endParaRPr>
          </a:p>
        </p:txBody>
      </p:sp>
      <p:sp>
        <p:nvSpPr>
          <p:cNvPr id="15" name="文本框 1"/>
          <p:cNvSpPr txBox="1"/>
          <p:nvPr/>
        </p:nvSpPr>
        <p:spPr>
          <a:xfrm>
            <a:off x="8256270" y="4295775"/>
            <a:ext cx="3608070" cy="521970"/>
          </a:xfrm>
          <a:prstGeom prst="rect">
            <a:avLst/>
          </a:prstGeom>
          <a:solidFill>
            <a:schemeClr val="bg1"/>
          </a:solidFill>
        </p:spPr>
        <p:txBody>
          <a:bodyPr wrap="square" rtlCol="0">
            <a:spAutoFit/>
          </a:bodyPr>
          <a:lstStyle/>
          <a:p>
            <a:r>
              <a:rPr lang="zh-CN" altLang="en-US" sz="2800" b="1">
                <a:solidFill>
                  <a:srgbClr val="FF0000"/>
                </a:solidFill>
                <a:latin typeface="隶书" panose="02010509060101010101" pitchFamily="49" charset="-122"/>
                <a:ea typeface="隶书" panose="02010509060101010101" pitchFamily="49" charset="-122"/>
              </a:rPr>
              <a:t>陈述演讲内容</a:t>
            </a:r>
            <a:endParaRPr lang="zh-CN" altLang="en-US" sz="2800" b="1">
              <a:solidFill>
                <a:srgbClr val="FF0000"/>
              </a:solidFill>
              <a:latin typeface="隶书" panose="02010509060101010101" pitchFamily="49" charset="-122"/>
              <a:ea typeface="隶书" panose="02010509060101010101" pitchFamily="49" charset="-122"/>
            </a:endParaRPr>
          </a:p>
        </p:txBody>
      </p:sp>
      <p:sp>
        <p:nvSpPr>
          <p:cNvPr id="16" name="文本框 1"/>
          <p:cNvSpPr txBox="1"/>
          <p:nvPr/>
        </p:nvSpPr>
        <p:spPr>
          <a:xfrm>
            <a:off x="8239140" y="4929198"/>
            <a:ext cx="3314065" cy="521970"/>
          </a:xfrm>
          <a:prstGeom prst="rect">
            <a:avLst/>
          </a:prstGeom>
          <a:solidFill>
            <a:schemeClr val="bg1"/>
          </a:solidFill>
        </p:spPr>
        <p:txBody>
          <a:bodyPr wrap="square" rtlCol="0">
            <a:spAutoFit/>
          </a:bodyPr>
          <a:lstStyle/>
          <a:p>
            <a:r>
              <a:rPr lang="zh-CN" altLang="en-US" sz="2800" b="1" dirty="0">
                <a:solidFill>
                  <a:srgbClr val="FF0000"/>
                </a:solidFill>
                <a:latin typeface="隶书" panose="02010509060101010101" pitchFamily="49" charset="-122"/>
                <a:ea typeface="隶书" panose="02010509060101010101" pitchFamily="49" charset="-122"/>
              </a:rPr>
              <a:t>致谢听众</a:t>
            </a:r>
            <a:endParaRPr lang="zh-CN" altLang="en-US" sz="2800" b="1" dirty="0">
              <a:solidFill>
                <a:srgbClr val="FF0000"/>
              </a:solidFill>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4" grpId="0" animBg="1"/>
      <p:bldP spid="9" grpId="0"/>
      <p:bldP spid="10" grpId="0"/>
      <p:bldP spid="11" grpId="0"/>
      <p:bldP spid="12" grpId="0"/>
      <p:bldP spid="14" grpId="0" animBg="1"/>
      <p:bldP spid="15" grpId="0" bldLvl="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剪去单角的矩形 19"/>
          <p:cNvSpPr/>
          <p:nvPr/>
        </p:nvSpPr>
        <p:spPr>
          <a:xfrm>
            <a:off x="-3" y="0"/>
            <a:ext cx="4906907" cy="857956"/>
          </a:xfrm>
          <a:prstGeom prst="snip1Rect">
            <a:avLst/>
          </a:prstGeom>
          <a:solidFill>
            <a:srgbClr val="CC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4265" b="1">
                <a:solidFill>
                  <a:schemeClr val="bg1"/>
                </a:solidFill>
                <a:latin typeface="Arial" panose="020B0604020202020204" pitchFamily="34" charset="0"/>
                <a:ea typeface="黑体" panose="02010609060101010101" charset="-122"/>
                <a:cs typeface="Arial" panose="020B0604020202020204" pitchFamily="34" charset="0"/>
              </a:rPr>
              <a:t>Possible version</a:t>
            </a:r>
            <a:endParaRPr lang="zh-CN" altLang="en-US" sz="4265" b="1">
              <a:solidFill>
                <a:schemeClr val="bg1"/>
              </a:solidFill>
              <a:latin typeface="Arial" panose="020B0604020202020204" pitchFamily="34" charset="0"/>
              <a:ea typeface="黑体" panose="02010609060101010101" charset="-122"/>
              <a:cs typeface="Arial" panose="020B0604020202020204" pitchFamily="34" charset="0"/>
            </a:endParaRPr>
          </a:p>
        </p:txBody>
      </p:sp>
      <p:sp>
        <p:nvSpPr>
          <p:cNvPr id="3" name="TextBox 2"/>
          <p:cNvSpPr txBox="1"/>
          <p:nvPr/>
        </p:nvSpPr>
        <p:spPr>
          <a:xfrm>
            <a:off x="0" y="928670"/>
            <a:ext cx="11996325" cy="5507990"/>
          </a:xfrm>
          <a:prstGeom prst="rect">
            <a:avLst/>
          </a:prstGeom>
          <a:noFill/>
        </p:spPr>
        <p:txBody>
          <a:bodyPr wrap="square" rtlCol="0">
            <a:spAutoFit/>
          </a:bodyPr>
          <a:lstStyle/>
          <a:p>
            <a:r>
              <a:rPr lang="en-US" altLang="zh-CN" sz="3200" b="1" dirty="0">
                <a:solidFill>
                  <a:schemeClr val="tx1"/>
                </a:solidFill>
                <a:latin typeface="Times New Roman" panose="02020603050405020304" pitchFamily="18" charset="0"/>
                <a:cs typeface="Times New Roman" panose="02020603050405020304" pitchFamily="18" charset="0"/>
              </a:rPr>
              <a:t>Respected teachers, my fellow students,</a:t>
            </a:r>
            <a:endParaRPr lang="en-US" altLang="zh-CN" sz="3200" b="1" dirty="0">
              <a:solidFill>
                <a:schemeClr val="tx1"/>
              </a:solidFill>
              <a:latin typeface="Times New Roman" panose="02020603050405020304" pitchFamily="18" charset="0"/>
              <a:cs typeface="Times New Roman" panose="02020603050405020304" pitchFamily="18" charset="0"/>
            </a:endParaRPr>
          </a:p>
          <a:p>
            <a:pPr indent="457200"/>
            <a:r>
              <a:rPr lang="en-US" altLang="zh-CN" sz="3200" b="1" dirty="0">
                <a:solidFill>
                  <a:schemeClr val="tx1"/>
                </a:solidFill>
                <a:latin typeface="Times New Roman" panose="02020603050405020304" pitchFamily="18" charset="0"/>
                <a:cs typeface="Times New Roman" panose="02020603050405020304" pitchFamily="18" charset="0"/>
              </a:rPr>
              <a:t>I feel honored to give you a speech, whose topic is</a:t>
            </a:r>
            <a:r>
              <a:rPr lang="zh-CN" altLang="en-US" sz="3200" b="1" dirty="0">
                <a:solidFill>
                  <a:schemeClr val="tx1"/>
                </a:solidFill>
                <a:latin typeface="Times New Roman" panose="02020603050405020304" pitchFamily="18" charset="0"/>
                <a:cs typeface="Times New Roman" panose="02020603050405020304" pitchFamily="18" charset="0"/>
              </a:rPr>
              <a:t>“</a:t>
            </a:r>
            <a:r>
              <a:rPr lang="en-US" altLang="zh-CN" sz="3200" b="1" dirty="0">
                <a:solidFill>
                  <a:schemeClr val="tx1"/>
                </a:solidFill>
                <a:latin typeface="Times New Roman" panose="02020603050405020304" pitchFamily="18" charset="0"/>
                <a:cs typeface="Times New Roman" panose="02020603050405020304" pitchFamily="18" charset="0"/>
              </a:rPr>
              <a:t>Be a good tourist</a:t>
            </a:r>
            <a:r>
              <a:rPr lang="zh-CN" altLang="en-US" sz="3200" b="1" dirty="0">
                <a:solidFill>
                  <a:schemeClr val="tx1"/>
                </a:solidFill>
                <a:latin typeface="Times New Roman" panose="02020603050405020304" pitchFamily="18" charset="0"/>
                <a:cs typeface="Times New Roman" panose="02020603050405020304" pitchFamily="18" charset="0"/>
              </a:rPr>
              <a:t>”</a:t>
            </a:r>
            <a:r>
              <a:rPr lang="en-US" altLang="zh-CN" sz="3200" b="1" dirty="0">
                <a:solidFill>
                  <a:schemeClr val="tx1"/>
                </a:solidFill>
                <a:latin typeface="Times New Roman" panose="02020603050405020304" pitchFamily="18" charset="0"/>
                <a:cs typeface="Times New Roman" panose="02020603050405020304" pitchFamily="18" charset="0"/>
              </a:rPr>
              <a:t>.</a:t>
            </a:r>
            <a:endParaRPr lang="en-US" altLang="zh-CN" sz="3200" b="1" dirty="0">
              <a:solidFill>
                <a:schemeClr val="tx1"/>
              </a:solidFill>
              <a:latin typeface="Times New Roman" panose="02020603050405020304" pitchFamily="18" charset="0"/>
              <a:cs typeface="Times New Roman" panose="02020603050405020304" pitchFamily="18" charset="0"/>
            </a:endParaRPr>
          </a:p>
          <a:p>
            <a:pPr indent="457200"/>
            <a:r>
              <a:rPr lang="en-US" altLang="zh-CN" sz="3200" b="1" dirty="0">
                <a:solidFill>
                  <a:schemeClr val="tx1"/>
                </a:solidFill>
                <a:latin typeface="Times New Roman" panose="02020603050405020304" pitchFamily="18" charset="0"/>
                <a:cs typeface="Times New Roman" panose="02020603050405020304" pitchFamily="18" charset="0"/>
              </a:rPr>
              <a:t>As we all know,  </a:t>
            </a:r>
            <a:r>
              <a:rPr lang="en-US" altLang="zh-CN" sz="3200" b="1" dirty="0">
                <a:solidFill>
                  <a:schemeClr val="tx1"/>
                </a:solidFill>
                <a:latin typeface="Times New Roman" panose="02020603050405020304" pitchFamily="18" charset="0"/>
                <a:cs typeface="Times New Roman" panose="02020603050405020304" pitchFamily="18" charset="0"/>
                <a:sym typeface="+mn-ea"/>
              </a:rPr>
              <a:t>tourism can bring many benefits, but it has also caused many problems. For example, to prove their presence, some tourists destroy the tourist sites by using </a:t>
            </a:r>
            <a:r>
              <a:rPr lang="en-US" altLang="zh-CN" sz="3200" b="1" dirty="0" smtClean="0">
                <a:solidFill>
                  <a:schemeClr val="tx1"/>
                </a:solidFill>
                <a:latin typeface="Times New Roman" panose="02020603050405020304" pitchFamily="18" charset="0"/>
                <a:cs typeface="Times New Roman" panose="02020603050405020304" pitchFamily="18" charset="0"/>
                <a:sym typeface="+mn-ea"/>
              </a:rPr>
              <a:t>paint and rocks </a:t>
            </a:r>
            <a:r>
              <a:rPr lang="en-US" altLang="zh-CN" sz="3200" b="1" dirty="0">
                <a:solidFill>
                  <a:schemeClr val="tx1"/>
                </a:solidFill>
                <a:latin typeface="Times New Roman" panose="02020603050405020304" pitchFamily="18" charset="0"/>
                <a:cs typeface="Times New Roman" panose="02020603050405020304" pitchFamily="18" charset="0"/>
                <a:sym typeface="+mn-ea"/>
              </a:rPr>
              <a:t>to leave </a:t>
            </a:r>
            <a:r>
              <a:rPr lang="en-US" altLang="zh-CN" sz="3200" b="1">
                <a:solidFill>
                  <a:schemeClr val="tx1"/>
                </a:solidFill>
                <a:latin typeface="Times New Roman" panose="02020603050405020304" pitchFamily="18" charset="0"/>
                <a:cs typeface="Times New Roman" panose="02020603050405020304" pitchFamily="18" charset="0"/>
                <a:sym typeface="+mn-ea"/>
              </a:rPr>
              <a:t>ugly </a:t>
            </a:r>
            <a:r>
              <a:rPr lang="en-US" altLang="zh-CN" sz="3200" b="1" smtClean="0">
                <a:solidFill>
                  <a:schemeClr val="tx1"/>
                </a:solidFill>
                <a:latin typeface="Times New Roman" panose="02020603050405020304" pitchFamily="18" charset="0"/>
                <a:cs typeface="Times New Roman" panose="02020603050405020304" pitchFamily="18" charset="0"/>
                <a:sym typeface="+mn-ea"/>
              </a:rPr>
              <a:t>marks. </a:t>
            </a:r>
            <a:r>
              <a:rPr lang="en-US" altLang="zh-CN" sz="3200" b="1" dirty="0">
                <a:solidFill>
                  <a:schemeClr val="tx1"/>
                </a:solidFill>
                <a:latin typeface="Times New Roman" panose="02020603050405020304" pitchFamily="18" charset="0"/>
                <a:cs typeface="Times New Roman" panose="02020603050405020304" pitchFamily="18" charset="0"/>
                <a:sym typeface="+mn-ea"/>
              </a:rPr>
              <a:t>What’s worse, some tourists wander around randomly and even party </a:t>
            </a:r>
            <a:r>
              <a:rPr lang="en-US" altLang="zh-CN" sz="3200" b="1" dirty="0" smtClean="0">
                <a:solidFill>
                  <a:schemeClr val="tx1"/>
                </a:solidFill>
                <a:latin typeface="Times New Roman" panose="02020603050405020304" pitchFamily="18" charset="0"/>
                <a:cs typeface="Times New Roman" panose="02020603050405020304" pitchFamily="18" charset="0"/>
                <a:sym typeface="+mn-ea"/>
              </a:rPr>
              <a:t>late into the night, </a:t>
            </a:r>
            <a:r>
              <a:rPr lang="en-US" altLang="zh-CN" sz="3200" b="1" dirty="0">
                <a:solidFill>
                  <a:schemeClr val="tx1"/>
                </a:solidFill>
                <a:latin typeface="Times New Roman" panose="02020603050405020304" pitchFamily="18" charset="0"/>
                <a:cs typeface="Times New Roman" panose="02020603050405020304" pitchFamily="18" charset="0"/>
                <a:sym typeface="+mn-ea"/>
              </a:rPr>
              <a:t>thus disturbing the </a:t>
            </a:r>
            <a:r>
              <a:rPr lang="en-US" altLang="zh-CN" sz="3200" b="1" dirty="0" smtClean="0">
                <a:solidFill>
                  <a:schemeClr val="tx1"/>
                </a:solidFill>
                <a:latin typeface="Times New Roman" panose="02020603050405020304" pitchFamily="18" charset="0"/>
                <a:cs typeface="Times New Roman" panose="02020603050405020304" pitchFamily="18" charset="0"/>
                <a:sym typeface="+mn-ea"/>
              </a:rPr>
              <a:t>locals greatly. </a:t>
            </a:r>
            <a:r>
              <a:rPr lang="en-US" altLang="zh-CN" sz="3200" b="1" dirty="0">
                <a:solidFill>
                  <a:schemeClr val="tx1"/>
                </a:solidFill>
                <a:latin typeface="Times New Roman" panose="02020603050405020304" pitchFamily="18" charset="0"/>
                <a:cs typeface="Times New Roman" panose="02020603050405020304" pitchFamily="18" charset="0"/>
                <a:sym typeface="+mn-ea"/>
              </a:rPr>
              <a:t>Therefore, it’s high time that we should be the best, kindest, most polite tourists. Let's take action immediately and make a difference! </a:t>
            </a:r>
            <a:endParaRPr lang="en-US" altLang="zh-CN" sz="3200" b="1" dirty="0">
              <a:solidFill>
                <a:schemeClr val="tx1"/>
              </a:solidFill>
              <a:latin typeface="Times New Roman" panose="02020603050405020304" pitchFamily="18" charset="0"/>
              <a:cs typeface="Times New Roman" panose="02020603050405020304" pitchFamily="18" charset="0"/>
              <a:sym typeface="+mn-ea"/>
            </a:endParaRPr>
          </a:p>
          <a:p>
            <a:pPr indent="457200"/>
            <a:r>
              <a:rPr lang="en-US" altLang="zh-CN" sz="3200" b="1" dirty="0">
                <a:solidFill>
                  <a:schemeClr val="tx1"/>
                </a:solidFill>
                <a:latin typeface="Times New Roman" panose="02020603050405020304" pitchFamily="18" charset="0"/>
                <a:cs typeface="Times New Roman" panose="02020603050405020304" pitchFamily="18" charset="0"/>
              </a:rPr>
              <a:t>Thanks for listening</a:t>
            </a:r>
            <a:r>
              <a:rPr lang="zh-CN" altLang="en-US" sz="3200" b="1" dirty="0">
                <a:solidFill>
                  <a:schemeClr val="tx1"/>
                </a:solidFill>
                <a:latin typeface="Times New Roman" panose="02020603050405020304" pitchFamily="18" charset="0"/>
                <a:cs typeface="Times New Roman" panose="02020603050405020304" pitchFamily="18" charset="0"/>
              </a:rPr>
              <a:t>！</a:t>
            </a:r>
            <a:endParaRPr lang="zh-CN" altLang="en-US" sz="3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7"/>
          <p:cNvSpPr>
            <a:spLocks noChangeArrowheads="1"/>
          </p:cNvSpPr>
          <p:nvPr/>
        </p:nvSpPr>
        <p:spPr bwMode="auto">
          <a:xfrm>
            <a:off x="3288210" y="2276810"/>
            <a:ext cx="4763380" cy="1107440"/>
          </a:xfrm>
          <a:prstGeom prst="rect">
            <a:avLst/>
          </a:prstGeom>
          <a:noFill/>
          <a:ln>
            <a:noFill/>
          </a:ln>
          <a:effectLst/>
        </p:spPr>
        <p:txBody>
          <a:bodyPr wrap="square" lIns="0" tIns="0" rIns="0" bIns="0">
            <a:sp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kumimoji="0" lang="en-US" altLang="zh-CN" sz="7200" b="1" i="0" u="none" strike="noStrike" kern="1200" cap="none" spc="300" normalizeH="0" baseline="0" noProof="1">
                <a:ln>
                  <a:noFill/>
                </a:ln>
                <a:solidFill>
                  <a:schemeClr val="tx1"/>
                </a:solidFill>
                <a:effectLst/>
                <a:uLnTx/>
                <a:uFillTx/>
                <a:latin typeface="Georgia" panose="02040502050405020303" pitchFamily="18" charset="0"/>
                <a:ea typeface="+mn-ea"/>
                <a:cs typeface="+mn-ea"/>
                <a:sym typeface="+mn-lt"/>
              </a:rPr>
              <a:t>Thanks!</a:t>
            </a:r>
            <a:endParaRPr kumimoji="0" lang="en-US" altLang="zh-CN" sz="7200" b="1" i="0" u="none" strike="noStrike" kern="1200" cap="none" spc="300" normalizeH="0" baseline="0" noProof="1">
              <a:ln>
                <a:noFill/>
              </a:ln>
              <a:solidFill>
                <a:schemeClr val="tx1"/>
              </a:solidFill>
              <a:effectLst/>
              <a:uLnTx/>
              <a:uFillTx/>
              <a:latin typeface="Georgia" panose="02040502050405020303" pitchFamily="18" charset="0"/>
              <a:ea typeface="微软雅黑" panose="020B0503020204020204" charset="-122"/>
              <a:cs typeface="+mn-ea"/>
              <a:sym typeface="+mn-lt"/>
            </a:endParaRPr>
          </a:p>
        </p:txBody>
      </p:sp>
    </p:spTree>
  </p:cSld>
  <p:clrMapOvr>
    <a:masterClrMapping/>
  </p:clrMapOvr>
  <p:transition spd="slow" advClick="0" advTm="5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39470" y="735330"/>
            <a:ext cx="10363200" cy="1470025"/>
          </a:xfrm>
        </p:spPr>
        <p:txBody>
          <a:bodyPr/>
          <a:lstStyle/>
          <a:p>
            <a:r>
              <a:rPr lang="en-US" altLang="zh-CN" sz="8800"/>
              <a:t>Reading</a:t>
            </a:r>
            <a:endParaRPr lang="en-US" altLang="zh-CN" sz="8800"/>
          </a:p>
        </p:txBody>
      </p:sp>
      <p:sp>
        <p:nvSpPr>
          <p:cNvPr id="3" name="副标题 2"/>
          <p:cNvSpPr>
            <a:spLocks noGrp="1"/>
          </p:cNvSpPr>
          <p:nvPr>
            <p:ph type="subTitle" idx="1"/>
          </p:nvPr>
        </p:nvSpPr>
        <p:spPr>
          <a:xfrm>
            <a:off x="1703070" y="2277110"/>
            <a:ext cx="8534400" cy="986790"/>
          </a:xfrm>
        </p:spPr>
        <p:txBody>
          <a:bodyPr/>
          <a:lstStyle/>
          <a:p>
            <a:r>
              <a:rPr lang="en-US" altLang="zh-CN"/>
              <a:t>workbook on P80</a:t>
            </a:r>
            <a:endParaRPr lang="zh-CN" altLang="en-US"/>
          </a:p>
        </p:txBody>
      </p:sp>
      <p:pic>
        <p:nvPicPr>
          <p:cNvPr id="101" name="图片 100"/>
          <p:cNvPicPr/>
          <p:nvPr/>
        </p:nvPicPr>
        <p:blipFill>
          <a:blip r:embed="rId1"/>
          <a:stretch>
            <a:fillRect/>
          </a:stretch>
        </p:blipFill>
        <p:spPr>
          <a:xfrm>
            <a:off x="0" y="4500570"/>
            <a:ext cx="4164330" cy="2311075"/>
          </a:xfrm>
          <a:prstGeom prst="rect">
            <a:avLst/>
          </a:prstGeom>
          <a:noFill/>
          <a:ln w="9525">
            <a:noFill/>
          </a:ln>
        </p:spPr>
      </p:pic>
      <p:pic>
        <p:nvPicPr>
          <p:cNvPr id="4" name="图片 3"/>
          <p:cNvPicPr>
            <a:picLocks noChangeAspect="1"/>
          </p:cNvPicPr>
          <p:nvPr/>
        </p:nvPicPr>
        <p:blipFill>
          <a:blip r:embed="rId2"/>
          <a:stretch>
            <a:fillRect/>
          </a:stretch>
        </p:blipFill>
        <p:spPr>
          <a:xfrm>
            <a:off x="4151630" y="4500570"/>
            <a:ext cx="4035425" cy="2311075"/>
          </a:xfrm>
          <a:prstGeom prst="rect">
            <a:avLst/>
          </a:prstGeom>
        </p:spPr>
      </p:pic>
      <p:pic>
        <p:nvPicPr>
          <p:cNvPr id="102" name="图片 101"/>
          <p:cNvPicPr/>
          <p:nvPr/>
        </p:nvPicPr>
        <p:blipFill>
          <a:blip r:embed="rId3"/>
          <a:stretch>
            <a:fillRect/>
          </a:stretch>
        </p:blipFill>
        <p:spPr>
          <a:xfrm>
            <a:off x="8187055" y="4500570"/>
            <a:ext cx="3954780" cy="2311075"/>
          </a:xfrm>
          <a:prstGeom prst="rect">
            <a:avLst/>
          </a:prstGeom>
          <a:noFill/>
          <a:ln w="9525">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stretch>
            <a:fillRect/>
          </a:stretch>
        </p:blipFill>
        <p:spPr>
          <a:xfrm>
            <a:off x="9115425" y="-238125"/>
            <a:ext cx="2867025" cy="3575685"/>
          </a:xfrm>
          <a:prstGeom prst="rect">
            <a:avLst/>
          </a:prstGeom>
          <a:noFill/>
          <a:ln w="9525">
            <a:noFill/>
          </a:ln>
        </p:spPr>
      </p:pic>
      <p:pic>
        <p:nvPicPr>
          <p:cNvPr id="7" name="图片 6" descr="b598-fxipenn8078147"/>
          <p:cNvPicPr>
            <a:picLocks noChangeAspect="1"/>
          </p:cNvPicPr>
          <p:nvPr/>
        </p:nvPicPr>
        <p:blipFill>
          <a:blip r:embed="rId2"/>
          <a:srcRect l="5957" t="3949" r="1587" b="2869"/>
          <a:stretch>
            <a:fillRect/>
          </a:stretch>
        </p:blipFill>
        <p:spPr>
          <a:xfrm>
            <a:off x="6196965" y="0"/>
            <a:ext cx="2682240" cy="3098800"/>
          </a:xfrm>
          <a:prstGeom prst="roundRect">
            <a:avLst/>
          </a:prstGeom>
        </p:spPr>
      </p:pic>
      <p:pic>
        <p:nvPicPr>
          <p:cNvPr id="8" name="图片 7" descr="127484337_14236417980601n"/>
          <p:cNvPicPr>
            <a:picLocks noChangeAspect="1"/>
          </p:cNvPicPr>
          <p:nvPr/>
        </p:nvPicPr>
        <p:blipFill>
          <a:blip r:embed="rId3"/>
          <a:stretch>
            <a:fillRect/>
          </a:stretch>
        </p:blipFill>
        <p:spPr>
          <a:xfrm>
            <a:off x="156845" y="44450"/>
            <a:ext cx="2258060" cy="3569335"/>
          </a:xfrm>
          <a:prstGeom prst="rect">
            <a:avLst/>
          </a:prstGeom>
        </p:spPr>
      </p:pic>
      <p:pic>
        <p:nvPicPr>
          <p:cNvPr id="9" name="图片 8"/>
          <p:cNvPicPr>
            <a:picLocks noChangeAspect="1"/>
          </p:cNvPicPr>
          <p:nvPr/>
        </p:nvPicPr>
        <p:blipFill>
          <a:blip r:embed="rId4"/>
          <a:stretch>
            <a:fillRect/>
          </a:stretch>
        </p:blipFill>
        <p:spPr>
          <a:xfrm>
            <a:off x="3227705" y="-27305"/>
            <a:ext cx="2823210" cy="3293745"/>
          </a:xfrm>
          <a:prstGeom prst="rect">
            <a:avLst/>
          </a:prstGeom>
          <a:noFill/>
          <a:ln w="9525">
            <a:noFill/>
          </a:ln>
        </p:spPr>
      </p:pic>
      <p:pic>
        <p:nvPicPr>
          <p:cNvPr id="100" name="图片 99"/>
          <p:cNvPicPr/>
          <p:nvPr/>
        </p:nvPicPr>
        <p:blipFill>
          <a:blip r:embed="rId5"/>
          <a:stretch>
            <a:fillRect/>
          </a:stretch>
        </p:blipFill>
        <p:spPr>
          <a:xfrm>
            <a:off x="191135" y="4149090"/>
            <a:ext cx="4540885" cy="2498090"/>
          </a:xfrm>
          <a:prstGeom prst="rect">
            <a:avLst/>
          </a:prstGeom>
          <a:noFill/>
          <a:ln w="9525">
            <a:noFill/>
          </a:ln>
        </p:spPr>
      </p:pic>
      <p:sp>
        <p:nvSpPr>
          <p:cNvPr id="2" name="文本框 1"/>
          <p:cNvSpPr txBox="1"/>
          <p:nvPr/>
        </p:nvSpPr>
        <p:spPr>
          <a:xfrm>
            <a:off x="695325" y="3565525"/>
            <a:ext cx="1379855" cy="583565"/>
          </a:xfrm>
          <a:prstGeom prst="rect">
            <a:avLst/>
          </a:prstGeom>
          <a:noFill/>
        </p:spPr>
        <p:txBody>
          <a:bodyPr wrap="none" rtlCol="0">
            <a:spAutoFit/>
          </a:bodyPr>
          <a:lstStyle/>
          <a:p>
            <a:r>
              <a:rPr lang="en-US" altLang="zh-CN" sz="3200"/>
              <a:t>smoke</a:t>
            </a:r>
            <a:endParaRPr lang="en-US" altLang="zh-CN" sz="3200"/>
          </a:p>
        </p:txBody>
      </p:sp>
      <p:sp>
        <p:nvSpPr>
          <p:cNvPr id="3" name="文本框 2"/>
          <p:cNvSpPr txBox="1"/>
          <p:nvPr/>
        </p:nvSpPr>
        <p:spPr>
          <a:xfrm>
            <a:off x="2567305" y="3573145"/>
            <a:ext cx="4947285" cy="583565"/>
          </a:xfrm>
          <a:prstGeom prst="rect">
            <a:avLst/>
          </a:prstGeom>
          <a:noFill/>
        </p:spPr>
        <p:txBody>
          <a:bodyPr wrap="none" rtlCol="0">
            <a:spAutoFit/>
          </a:bodyPr>
          <a:lstStyle/>
          <a:p>
            <a:r>
              <a:rPr lang="en-US" altLang="zh-CN" sz="3200"/>
              <a:t>climb randomly</a:t>
            </a:r>
            <a:r>
              <a:rPr lang="zh-CN" altLang="en-US" sz="3200"/>
              <a:t>（随意地）</a:t>
            </a:r>
            <a:endParaRPr lang="zh-CN" altLang="en-US" sz="3200"/>
          </a:p>
        </p:txBody>
      </p:sp>
      <p:sp>
        <p:nvSpPr>
          <p:cNvPr id="4" name="文本框 3"/>
          <p:cNvSpPr txBox="1"/>
          <p:nvPr/>
        </p:nvSpPr>
        <p:spPr>
          <a:xfrm>
            <a:off x="6023610" y="3030220"/>
            <a:ext cx="3345815" cy="583565"/>
          </a:xfrm>
          <a:prstGeom prst="rect">
            <a:avLst/>
          </a:prstGeom>
          <a:noFill/>
        </p:spPr>
        <p:txBody>
          <a:bodyPr wrap="none" rtlCol="0">
            <a:spAutoFit/>
          </a:bodyPr>
          <a:lstStyle/>
          <a:p>
            <a:r>
              <a:rPr lang="en-US" altLang="zh-CN" sz="3200"/>
              <a:t>make loud noises</a:t>
            </a:r>
            <a:endParaRPr lang="en-US" altLang="zh-CN" sz="3200"/>
          </a:p>
        </p:txBody>
      </p:sp>
      <p:sp>
        <p:nvSpPr>
          <p:cNvPr id="5" name="文本框 4"/>
          <p:cNvSpPr txBox="1"/>
          <p:nvPr/>
        </p:nvSpPr>
        <p:spPr>
          <a:xfrm>
            <a:off x="9336405" y="3565525"/>
            <a:ext cx="2734945" cy="583565"/>
          </a:xfrm>
          <a:prstGeom prst="rect">
            <a:avLst/>
          </a:prstGeom>
          <a:noFill/>
        </p:spPr>
        <p:txBody>
          <a:bodyPr wrap="none" rtlCol="0">
            <a:spAutoFit/>
          </a:bodyPr>
          <a:lstStyle/>
          <a:p>
            <a:r>
              <a:rPr lang="en-US" altLang="zh-CN" sz="3200"/>
              <a:t>litter randomly</a:t>
            </a:r>
            <a:endParaRPr lang="en-US" altLang="zh-CN" sz="3200"/>
          </a:p>
        </p:txBody>
      </p:sp>
      <p:sp>
        <p:nvSpPr>
          <p:cNvPr id="6" name="文本框 5"/>
          <p:cNvSpPr txBox="1"/>
          <p:nvPr/>
        </p:nvSpPr>
        <p:spPr>
          <a:xfrm>
            <a:off x="4799330" y="4437380"/>
            <a:ext cx="3209925" cy="583565"/>
          </a:xfrm>
          <a:prstGeom prst="rect">
            <a:avLst/>
          </a:prstGeom>
          <a:noFill/>
        </p:spPr>
        <p:txBody>
          <a:bodyPr wrap="none" rtlCol="0">
            <a:spAutoFit/>
          </a:bodyPr>
          <a:lstStyle/>
          <a:p>
            <a:r>
              <a:rPr lang="en-US" altLang="zh-CN" sz="3200"/>
              <a:t>write on the wall </a:t>
            </a:r>
            <a:endParaRPr lang="en-US" altLang="zh-CN" sz="3200"/>
          </a:p>
        </p:txBody>
      </p:sp>
      <p:sp>
        <p:nvSpPr>
          <p:cNvPr id="10" name="文本框 9"/>
          <p:cNvSpPr txBox="1"/>
          <p:nvPr/>
        </p:nvSpPr>
        <p:spPr>
          <a:xfrm>
            <a:off x="4777105" y="5106035"/>
            <a:ext cx="3232150" cy="583565"/>
          </a:xfrm>
          <a:prstGeom prst="rect">
            <a:avLst/>
          </a:prstGeom>
          <a:noFill/>
        </p:spPr>
        <p:txBody>
          <a:bodyPr wrap="none" rtlCol="0">
            <a:spAutoFit/>
          </a:bodyPr>
          <a:lstStyle/>
          <a:p>
            <a:r>
              <a:rPr lang="en-US" altLang="zh-CN" sz="3200"/>
              <a:t>leave ugly marks</a:t>
            </a:r>
            <a:endParaRPr lang="en-US" altLang="zh-CN" sz="3200"/>
          </a:p>
        </p:txBody>
      </p:sp>
      <p:sp>
        <p:nvSpPr>
          <p:cNvPr id="12" name="文本框 11"/>
          <p:cNvSpPr txBox="1"/>
          <p:nvPr/>
        </p:nvSpPr>
        <p:spPr>
          <a:xfrm>
            <a:off x="8175625" y="4293235"/>
            <a:ext cx="3929380" cy="1753235"/>
          </a:xfrm>
          <a:prstGeom prst="rect">
            <a:avLst/>
          </a:prstGeom>
          <a:solidFill>
            <a:schemeClr val="lt1"/>
          </a:solidFill>
          <a:ln w="53975" cmpd="sng">
            <a:solidFill>
              <a:srgbClr val="FF0000"/>
            </a:solidFill>
            <a:prstDash val="solid"/>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zh-CN" sz="3600"/>
              <a:t>These behaviors will</a:t>
            </a:r>
            <a:endParaRPr lang="en-US" altLang="zh-CN" sz="3600"/>
          </a:p>
          <a:p>
            <a:r>
              <a:rPr lang="en-US" altLang="zh-CN" sz="3600"/>
              <a:t>d___________ the </a:t>
            </a:r>
            <a:endParaRPr lang="en-US" altLang="zh-CN" sz="3600"/>
          </a:p>
          <a:p>
            <a:r>
              <a:rPr lang="en-US" altLang="zh-CN" sz="3600"/>
              <a:t>tourist sites.</a:t>
            </a:r>
            <a:endParaRPr lang="en-US" altLang="zh-CN" sz="3600"/>
          </a:p>
        </p:txBody>
      </p:sp>
      <p:sp>
        <p:nvSpPr>
          <p:cNvPr id="13" name="文本框 12"/>
          <p:cNvSpPr txBox="1"/>
          <p:nvPr/>
        </p:nvSpPr>
        <p:spPr>
          <a:xfrm>
            <a:off x="8616315" y="4869180"/>
            <a:ext cx="1289685" cy="583565"/>
          </a:xfrm>
          <a:prstGeom prst="rect">
            <a:avLst/>
          </a:prstGeom>
          <a:noFill/>
        </p:spPr>
        <p:txBody>
          <a:bodyPr wrap="none" rtlCol="0">
            <a:spAutoFit/>
          </a:bodyPr>
          <a:lstStyle/>
          <a:p>
            <a:r>
              <a:rPr lang="en-US" altLang="zh-CN" sz="3200" b="1" dirty="0" err="1">
                <a:solidFill>
                  <a:srgbClr val="FF0000"/>
                </a:solidFill>
              </a:rPr>
              <a:t>estroy</a:t>
            </a:r>
            <a:endParaRPr lang="en-US" altLang="zh-CN" sz="3200" b="1" dirty="0">
              <a:solidFill>
                <a:srgbClr val="FF0000"/>
              </a:solidFill>
            </a:endParaRPr>
          </a:p>
        </p:txBody>
      </p:sp>
      <p:sp>
        <p:nvSpPr>
          <p:cNvPr id="15" name="TextBox 14"/>
          <p:cNvSpPr txBox="1"/>
          <p:nvPr/>
        </p:nvSpPr>
        <p:spPr>
          <a:xfrm>
            <a:off x="2595538" y="0"/>
            <a:ext cx="6912470" cy="1323439"/>
          </a:xfrm>
          <a:prstGeom prst="rect">
            <a:avLst/>
          </a:prstGeom>
          <a:solidFill>
            <a:srgbClr val="FFFF00"/>
          </a:solidFill>
        </p:spPr>
        <p:txBody>
          <a:bodyPr wrap="none" rtlCol="0">
            <a:spAutoFit/>
          </a:bodyPr>
          <a:lstStyle/>
          <a:p>
            <a:r>
              <a:rPr lang="en-US" altLang="zh-CN" sz="8000" dirty="0" smtClean="0"/>
              <a:t>terrible tourists</a:t>
            </a:r>
            <a:endParaRPr lang="zh-CN" altLang="en-US"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P spid="6" grpId="0"/>
      <p:bldP spid="6" grpId="1"/>
      <p:bldP spid="10" grpId="0"/>
      <p:bldP spid="10" grpId="1"/>
      <p:bldP spid="12" grpId="0" bldLvl="0" animBg="1"/>
      <p:bldP spid="12" grpId="1"/>
      <p:bldP spid="13" grpId="0"/>
      <p:bldP spid="13" grpId="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r="2559"/>
          <a:stretch>
            <a:fillRect/>
          </a:stretch>
        </p:blipFill>
        <p:spPr>
          <a:xfrm>
            <a:off x="208918" y="161934"/>
            <a:ext cx="6535802" cy="6534132"/>
          </a:xfrm>
          <a:prstGeom prst="rect">
            <a:avLst/>
          </a:prstGeom>
        </p:spPr>
      </p:pic>
      <p:sp>
        <p:nvSpPr>
          <p:cNvPr id="6" name="对话气泡: 圆角矩形 5"/>
          <p:cNvSpPr/>
          <p:nvPr/>
        </p:nvSpPr>
        <p:spPr>
          <a:xfrm>
            <a:off x="6881818" y="785795"/>
            <a:ext cx="4856062" cy="1428759"/>
          </a:xfrm>
          <a:prstGeom prst="wedgeRoundRectCallout">
            <a:avLst>
              <a:gd name="adj1" fmla="val -50179"/>
              <a:gd name="adj2" fmla="val -13658"/>
              <a:gd name="adj3" fmla="val 16667"/>
            </a:avLst>
          </a:prstGeom>
          <a:noFill/>
          <a:ln w="28575">
            <a:solidFill>
              <a:srgbClr val="CD9D6D"/>
            </a:solidFill>
          </a:ln>
        </p:spPr>
        <p:style>
          <a:lnRef idx="2">
            <a:schemeClr val="accent4"/>
          </a:lnRef>
          <a:fillRef idx="1">
            <a:schemeClr val="lt1"/>
          </a:fillRef>
          <a:effectRef idx="0">
            <a:schemeClr val="accent4"/>
          </a:effectRef>
          <a:fontRef idx="minor">
            <a:schemeClr val="dk1"/>
          </a:fontRef>
        </p:style>
        <p:txBody>
          <a:bodyPr rtlCol="0" anchor="ctr"/>
          <a:lstStyle/>
          <a:p>
            <a:pPr>
              <a:lnSpc>
                <a:spcPts val="3300"/>
              </a:lnSpc>
            </a:pPr>
            <a:r>
              <a:rPr lang="en-US" altLang="zh-CN" sz="2800" dirty="0">
                <a:solidFill>
                  <a:srgbClr val="FF0000"/>
                </a:solidFill>
                <a:latin typeface="Britannic Bold" panose="020B0903060703020204" pitchFamily="34" charset="0"/>
                <a:cs typeface="Aldhabi" panose="01000000000000000000" pitchFamily="2" charset="-78"/>
              </a:rPr>
              <a:t>a news article </a:t>
            </a:r>
            <a:r>
              <a:rPr lang="en-US" altLang="zh-CN" sz="2800" dirty="0">
                <a:latin typeface="Times New Roman" panose="02020603050405020304" pitchFamily="18" charset="0"/>
                <a:cs typeface="Times New Roman" panose="02020603050405020304" pitchFamily="18" charset="0"/>
              </a:rPr>
              <a:t>in which the editor </a:t>
            </a:r>
            <a:r>
              <a:rPr lang="en-US" altLang="zh-CN" sz="2800" dirty="0">
                <a:solidFill>
                  <a:srgbClr val="0000FF"/>
                </a:solidFill>
                <a:latin typeface="Times New Roman" panose="02020603050405020304" pitchFamily="18" charset="0"/>
                <a:cs typeface="Times New Roman" panose="02020603050405020304" pitchFamily="18" charset="0"/>
              </a:rPr>
              <a:t>gives their opinion </a:t>
            </a:r>
            <a:r>
              <a:rPr lang="en-US" altLang="zh-CN" sz="2800" dirty="0">
                <a:latin typeface="Times New Roman" panose="02020603050405020304" pitchFamily="18" charset="0"/>
                <a:cs typeface="Times New Roman" panose="02020603050405020304" pitchFamily="18" charset="0"/>
              </a:rPr>
              <a:t>on an issue in the news </a:t>
            </a:r>
            <a:endParaRPr lang="zh-CN" altLang="en-US" sz="2800" dirty="0">
              <a:latin typeface="Times New Roman" panose="02020603050405020304" pitchFamily="18" charset="0"/>
              <a:cs typeface="Times New Roman" panose="02020603050405020304" pitchFamily="18" charset="0"/>
            </a:endParaRPr>
          </a:p>
        </p:txBody>
      </p:sp>
      <p:sp>
        <p:nvSpPr>
          <p:cNvPr id="8" name="矩形 7"/>
          <p:cNvSpPr/>
          <p:nvPr/>
        </p:nvSpPr>
        <p:spPr>
          <a:xfrm>
            <a:off x="6881818" y="0"/>
            <a:ext cx="2459328" cy="830997"/>
          </a:xfrm>
          <a:prstGeom prst="rect">
            <a:avLst/>
          </a:prstGeom>
        </p:spPr>
        <p:txBody>
          <a:bodyPr wrap="none">
            <a:spAutoFit/>
          </a:bodyPr>
          <a:lstStyle/>
          <a:p>
            <a:r>
              <a:rPr lang="en-US" altLang="zh-CN" sz="4800" dirty="0" smtClean="0">
                <a:solidFill>
                  <a:srgbClr val="FF0000"/>
                </a:solidFill>
                <a:latin typeface="Britannic Bold" panose="020B0903060703020204" pitchFamily="34" charset="0"/>
                <a:cs typeface="Aldhabi" panose="01000000000000000000" pitchFamily="2" charset="-78"/>
              </a:rPr>
              <a:t>editorial</a:t>
            </a:r>
            <a:endParaRPr lang="zh-CN" altLang="en-US" sz="4800" dirty="0"/>
          </a:p>
        </p:txBody>
      </p:sp>
      <p:sp>
        <p:nvSpPr>
          <p:cNvPr id="9" name="椭圆 8"/>
          <p:cNvSpPr/>
          <p:nvPr/>
        </p:nvSpPr>
        <p:spPr>
          <a:xfrm>
            <a:off x="1595406" y="1071546"/>
            <a:ext cx="714380" cy="285752"/>
          </a:xfrm>
          <a:prstGeom prst="ellipse">
            <a:avLst/>
          </a:prstGeom>
          <a:solidFill>
            <a:srgbClr val="FF0000">
              <a:alpha val="0"/>
            </a:srgb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239272" y="214314"/>
            <a:ext cx="1420582" cy="584775"/>
          </a:xfrm>
          <a:prstGeom prst="rect">
            <a:avLst/>
          </a:prstGeom>
        </p:spPr>
        <p:txBody>
          <a:bodyPr wrap="none">
            <a:spAutoFit/>
          </a:bodyPr>
          <a:lstStyle/>
          <a:p>
            <a:r>
              <a:rPr lang="zh-CN" altLang="en-US" sz="3200" b="1" dirty="0" smtClean="0">
                <a:latin typeface="Times New Roman" panose="02020603050405020304" pitchFamily="18" charset="0"/>
                <a:sym typeface="+mn-ea"/>
              </a:rPr>
              <a:t>社评文</a:t>
            </a:r>
            <a:endParaRPr lang="zh-CN" altLang="en-US" sz="3200" dirty="0"/>
          </a:p>
        </p:txBody>
      </p:sp>
      <p:sp>
        <p:nvSpPr>
          <p:cNvPr id="11" name="文本框 2"/>
          <p:cNvSpPr txBox="1"/>
          <p:nvPr/>
        </p:nvSpPr>
        <p:spPr>
          <a:xfrm>
            <a:off x="7031679" y="2349176"/>
            <a:ext cx="4701312" cy="396938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altLang="zh-CN" sz="2800" dirty="0" smtClean="0">
                <a:solidFill>
                  <a:srgbClr val="FF0000"/>
                </a:solidFill>
                <a:latin typeface="Britannic Bold" panose="020B0903060703020204" pitchFamily="34" charset="0"/>
                <a:cs typeface="Aldhabi" panose="01000000000000000000" pitchFamily="2" charset="-78"/>
              </a:rPr>
              <a:t>Structure:</a:t>
            </a:r>
            <a:endParaRPr lang="en-US" altLang="zh-CN" sz="2800" dirty="0" smtClean="0">
              <a:latin typeface="Aldhabi" panose="01000000000000000000" pitchFamily="2" charset="-78"/>
              <a:cs typeface="Aldhabi" panose="01000000000000000000" pitchFamily="2" charset="-78"/>
            </a:endParaRPr>
          </a:p>
          <a:p>
            <a:endParaRPr lang="en-US" altLang="zh-CN" sz="2800" dirty="0" smtClean="0">
              <a:solidFill>
                <a:srgbClr val="FF0000"/>
              </a:solidFill>
              <a:latin typeface="Britannic Bold" panose="020B0903060703020204" pitchFamily="34" charset="0"/>
              <a:cs typeface="Aldhabi" panose="01000000000000000000" pitchFamily="2" charset="-78"/>
            </a:endParaRPr>
          </a:p>
          <a:p>
            <a:endParaRPr lang="en-US" altLang="zh-CN" sz="2800" dirty="0" smtClean="0">
              <a:solidFill>
                <a:srgbClr val="FF0000"/>
              </a:solidFill>
              <a:latin typeface="Britannic Bold" panose="020B0903060703020204" pitchFamily="34" charset="0"/>
              <a:cs typeface="Aldhabi" panose="01000000000000000000" pitchFamily="2" charset="-78"/>
            </a:endParaRPr>
          </a:p>
          <a:p>
            <a:r>
              <a:rPr lang="en-US" altLang="zh-CN" sz="2800" dirty="0" smtClean="0">
                <a:solidFill>
                  <a:srgbClr val="FF0000"/>
                </a:solidFill>
                <a:latin typeface="Britannic Bold" panose="020B0903060703020204" pitchFamily="34" charset="0"/>
                <a:cs typeface="Aldhabi" panose="01000000000000000000" pitchFamily="2" charset="-78"/>
              </a:rPr>
              <a:t>Main </a:t>
            </a:r>
            <a:r>
              <a:rPr lang="en-US" altLang="zh-CN" sz="2800" dirty="0">
                <a:solidFill>
                  <a:srgbClr val="FF0000"/>
                </a:solidFill>
                <a:latin typeface="Britannic Bold" panose="020B0903060703020204" pitchFamily="34" charset="0"/>
                <a:cs typeface="Aldhabi" panose="01000000000000000000" pitchFamily="2" charset="-78"/>
              </a:rPr>
              <a:t>idea</a:t>
            </a:r>
            <a:r>
              <a:rPr lang="en-US" altLang="zh-CN" sz="2800" dirty="0" smtClean="0">
                <a:solidFill>
                  <a:srgbClr val="FF0000"/>
                </a:solidFill>
                <a:latin typeface="Britannic Bold" panose="020B0903060703020204" pitchFamily="34" charset="0"/>
                <a:cs typeface="Aldhabi" panose="01000000000000000000" pitchFamily="2" charset="-78"/>
              </a:rPr>
              <a:t>:</a:t>
            </a:r>
            <a:endParaRPr lang="en-US" altLang="zh-CN" sz="2800" dirty="0" smtClean="0">
              <a:solidFill>
                <a:srgbClr val="FF0000"/>
              </a:solidFill>
              <a:latin typeface="Britannic Bold" panose="020B0903060703020204" pitchFamily="34" charset="0"/>
              <a:cs typeface="Aldhabi" panose="01000000000000000000" pitchFamily="2" charset="-78"/>
            </a:endParaRPr>
          </a:p>
          <a:p>
            <a:r>
              <a:rPr lang="en-US" altLang="zh-CN" sz="2800" dirty="0" smtClean="0">
                <a:latin typeface="Aldhabi" panose="01000000000000000000" pitchFamily="2" charset="-78"/>
                <a:cs typeface="Aldhabi" panose="01000000000000000000" pitchFamily="2" charset="-78"/>
              </a:rPr>
              <a:t>____________________________________________________________</a:t>
            </a:r>
            <a:endParaRPr lang="en-US" altLang="zh-CN" sz="2800" dirty="0" smtClean="0">
              <a:latin typeface="Aldhabi" panose="01000000000000000000" pitchFamily="2" charset="-78"/>
              <a:cs typeface="Aldhabi" panose="01000000000000000000" pitchFamily="2" charset="-78"/>
            </a:endParaRPr>
          </a:p>
          <a:p>
            <a:endParaRPr lang="en-US" altLang="zh-CN" sz="2800" dirty="0" smtClean="0">
              <a:latin typeface="Aldhabi" panose="01000000000000000000" pitchFamily="2" charset="-78"/>
              <a:cs typeface="Aldhabi" panose="01000000000000000000" pitchFamily="2" charset="-78"/>
            </a:endParaRPr>
          </a:p>
          <a:p>
            <a:endParaRPr lang="en-US" altLang="zh-CN" sz="2800" dirty="0" smtClean="0">
              <a:latin typeface="Aldhabi" panose="01000000000000000000" pitchFamily="2" charset="-78"/>
              <a:cs typeface="Aldhabi" panose="01000000000000000000" pitchFamily="2" charset="-78"/>
            </a:endParaRPr>
          </a:p>
        </p:txBody>
      </p:sp>
      <p:sp>
        <p:nvSpPr>
          <p:cNvPr id="12" name="矩形 11"/>
          <p:cNvSpPr/>
          <p:nvPr/>
        </p:nvSpPr>
        <p:spPr>
          <a:xfrm>
            <a:off x="7096132" y="4143380"/>
            <a:ext cx="4500594" cy="1322070"/>
          </a:xfrm>
          <a:prstGeom prst="rect">
            <a:avLst/>
          </a:prstGeom>
        </p:spPr>
        <p:txBody>
          <a:bodyPr wrap="square">
            <a:spAutoFit/>
          </a:bodyPr>
          <a:lstStyle/>
          <a:p>
            <a:pPr>
              <a:lnSpc>
                <a:spcPts val="3200"/>
              </a:lnSpc>
            </a:pPr>
            <a:r>
              <a:rPr lang="en-US" altLang="zh-CN" sz="3200" dirty="0" smtClean="0">
                <a:solidFill>
                  <a:schemeClr val="dk1"/>
                </a:solidFill>
                <a:latin typeface="Times New Roman" panose="02020603050405020304" pitchFamily="18" charset="0"/>
                <a:ea typeface="+mn-ea"/>
                <a:cs typeface="Times New Roman" panose="02020603050405020304" pitchFamily="18" charset="0"/>
              </a:rPr>
              <a:t>Tourism brings many problems and we should be a good tourist.</a:t>
            </a:r>
            <a:endParaRPr lang="zh-CN" altLang="en-US" sz="3200" dirty="0">
              <a:solidFill>
                <a:schemeClr val="dk1"/>
              </a:solidFill>
              <a:latin typeface="Times New Roman" panose="02020603050405020304" pitchFamily="18" charset="0"/>
              <a:ea typeface="+mn-ea"/>
              <a:cs typeface="Times New Roman" panose="02020603050405020304" pitchFamily="18" charset="0"/>
            </a:endParaRPr>
          </a:p>
        </p:txBody>
      </p:sp>
      <p:sp>
        <p:nvSpPr>
          <p:cNvPr id="15" name="文本框 13"/>
          <p:cNvSpPr txBox="1"/>
          <p:nvPr/>
        </p:nvSpPr>
        <p:spPr>
          <a:xfrm>
            <a:off x="2952728" y="2214554"/>
            <a:ext cx="1166777" cy="461665"/>
          </a:xfrm>
          <a:prstGeom prst="rect">
            <a:avLst/>
          </a:prstGeom>
          <a:solidFill>
            <a:srgbClr val="FFFF00"/>
          </a:solidFill>
          <a:ln w="57150">
            <a:solidFill>
              <a:schemeClr val="bg1"/>
            </a:solidFill>
          </a:ln>
        </p:spPr>
        <p:txBody>
          <a:bodyPr wrap="square" rtlCol="0">
            <a:spAutoFit/>
          </a:bodyPr>
          <a:lstStyle/>
          <a:p>
            <a:r>
              <a:rPr lang="en-US" altLang="zh-CN" sz="2400" b="1" dirty="0">
                <a:ln>
                  <a:solidFill>
                    <a:schemeClr val="tx2"/>
                  </a:solidFill>
                </a:ln>
                <a:latin typeface="Times New Roman" panose="02020603050405020304" pitchFamily="18" charset="0"/>
                <a:cs typeface="Times New Roman" panose="02020603050405020304" pitchFamily="18" charset="0"/>
                <a:sym typeface="+mn-ea"/>
              </a:rPr>
              <a:t> topic</a:t>
            </a:r>
            <a:endParaRPr lang="en-US" altLang="zh-CN" sz="2400" b="1" dirty="0">
              <a:ln>
                <a:solidFill>
                  <a:schemeClr val="tx2"/>
                </a:solidFill>
              </a:ln>
              <a:latin typeface="Times New Roman" panose="02020603050405020304" pitchFamily="18" charset="0"/>
              <a:cs typeface="Times New Roman" panose="02020603050405020304" pitchFamily="18" charset="0"/>
              <a:sym typeface="+mn-ea"/>
            </a:endParaRPr>
          </a:p>
        </p:txBody>
      </p:sp>
      <p:sp>
        <p:nvSpPr>
          <p:cNvPr id="16" name="椭圆 15"/>
          <p:cNvSpPr/>
          <p:nvPr/>
        </p:nvSpPr>
        <p:spPr>
          <a:xfrm>
            <a:off x="952464" y="2714620"/>
            <a:ext cx="1357322" cy="285752"/>
          </a:xfrm>
          <a:prstGeom prst="ellipse">
            <a:avLst/>
          </a:prstGeom>
          <a:solidFill>
            <a:srgbClr val="FF0000">
              <a:alpha val="0"/>
            </a:srgb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81026" y="4071942"/>
            <a:ext cx="1357322" cy="285752"/>
          </a:xfrm>
          <a:prstGeom prst="ellipse">
            <a:avLst/>
          </a:prstGeom>
          <a:solidFill>
            <a:srgbClr val="FF0000">
              <a:alpha val="0"/>
            </a:srgb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3"/>
          <p:cNvSpPr txBox="1"/>
          <p:nvPr/>
        </p:nvSpPr>
        <p:spPr>
          <a:xfrm>
            <a:off x="2952728" y="5857892"/>
            <a:ext cx="2143140" cy="461665"/>
          </a:xfrm>
          <a:prstGeom prst="rect">
            <a:avLst/>
          </a:prstGeom>
          <a:solidFill>
            <a:srgbClr val="FFFF00"/>
          </a:solidFill>
          <a:ln w="57150">
            <a:solidFill>
              <a:schemeClr val="bg1"/>
            </a:solidFill>
          </a:ln>
        </p:spPr>
        <p:txBody>
          <a:bodyPr wrap="square" rtlCol="0">
            <a:spAutoFit/>
          </a:bodyPr>
          <a:lstStyle/>
          <a:p>
            <a:r>
              <a:rPr lang="en-US" altLang="zh-CN" sz="2400" b="1" dirty="0">
                <a:ln>
                  <a:solidFill>
                    <a:schemeClr val="tx2"/>
                  </a:solidFill>
                </a:ln>
                <a:latin typeface="Times New Roman" panose="02020603050405020304" pitchFamily="18" charset="0"/>
                <a:cs typeface="Times New Roman" panose="02020603050405020304" pitchFamily="18" charset="0"/>
                <a:sym typeface="+mn-ea"/>
              </a:rPr>
              <a:t> </a:t>
            </a:r>
            <a:r>
              <a:rPr lang="en-US" altLang="zh-CN" sz="2400" b="1" dirty="0" smtClean="0">
                <a:ln>
                  <a:solidFill>
                    <a:schemeClr val="tx2"/>
                  </a:solidFill>
                </a:ln>
                <a:latin typeface="Times New Roman" panose="02020603050405020304" pitchFamily="18" charset="0"/>
                <a:cs typeface="Times New Roman" panose="02020603050405020304" pitchFamily="18" charset="0"/>
                <a:sym typeface="+mn-ea"/>
              </a:rPr>
              <a:t>conclusion</a:t>
            </a:r>
            <a:endParaRPr lang="en-US" altLang="zh-CN" sz="2400" b="1" dirty="0">
              <a:ln>
                <a:solidFill>
                  <a:schemeClr val="tx2"/>
                </a:solidFill>
              </a:ln>
              <a:latin typeface="Times New Roman" panose="02020603050405020304" pitchFamily="18" charset="0"/>
              <a:cs typeface="Times New Roman" panose="02020603050405020304" pitchFamily="18" charset="0"/>
              <a:sym typeface="+mn-ea"/>
            </a:endParaRPr>
          </a:p>
        </p:txBody>
      </p:sp>
      <p:sp>
        <p:nvSpPr>
          <p:cNvPr id="20" name="文本框 13"/>
          <p:cNvSpPr txBox="1"/>
          <p:nvPr/>
        </p:nvSpPr>
        <p:spPr>
          <a:xfrm>
            <a:off x="2881290" y="3500438"/>
            <a:ext cx="2000264" cy="461665"/>
          </a:xfrm>
          <a:prstGeom prst="rect">
            <a:avLst/>
          </a:prstGeom>
          <a:solidFill>
            <a:srgbClr val="FFFF00"/>
          </a:solidFill>
          <a:ln w="57150">
            <a:solidFill>
              <a:schemeClr val="bg1"/>
            </a:solidFill>
          </a:ln>
        </p:spPr>
        <p:txBody>
          <a:bodyPr wrap="square" rtlCol="0">
            <a:spAutoFit/>
          </a:bodyPr>
          <a:lstStyle/>
          <a:p>
            <a:r>
              <a:rPr lang="en-US" altLang="zh-CN" sz="2400" b="1" dirty="0">
                <a:ln>
                  <a:solidFill>
                    <a:schemeClr val="tx2"/>
                  </a:solidFill>
                </a:ln>
                <a:latin typeface="Times New Roman" panose="02020603050405020304" pitchFamily="18" charset="0"/>
                <a:cs typeface="Times New Roman" panose="02020603050405020304" pitchFamily="18" charset="0"/>
                <a:sym typeface="+mn-ea"/>
              </a:rPr>
              <a:t> </a:t>
            </a:r>
            <a:r>
              <a:rPr lang="en-US" altLang="zh-CN" sz="2400" b="1" dirty="0" smtClean="0">
                <a:ln>
                  <a:solidFill>
                    <a:schemeClr val="tx2"/>
                  </a:solidFill>
                </a:ln>
                <a:latin typeface="Times New Roman" panose="02020603050405020304" pitchFamily="18" charset="0"/>
                <a:cs typeface="Times New Roman" panose="02020603050405020304" pitchFamily="18" charset="0"/>
                <a:sym typeface="+mn-ea"/>
              </a:rPr>
              <a:t>2 problems</a:t>
            </a:r>
            <a:endParaRPr lang="en-US" altLang="zh-CN" sz="2400" b="1" dirty="0">
              <a:ln>
                <a:solidFill>
                  <a:schemeClr val="tx2"/>
                </a:solidFill>
              </a:ln>
              <a:latin typeface="Times New Roman" panose="02020603050405020304" pitchFamily="18" charset="0"/>
              <a:cs typeface="Times New Roman" panose="02020603050405020304" pitchFamily="18" charset="0"/>
              <a:sym typeface="+mn-ea"/>
            </a:endParaRPr>
          </a:p>
        </p:txBody>
      </p:sp>
      <p:sp>
        <p:nvSpPr>
          <p:cNvPr id="22" name="右大括号 21"/>
          <p:cNvSpPr/>
          <p:nvPr/>
        </p:nvSpPr>
        <p:spPr>
          <a:xfrm>
            <a:off x="2381224" y="2928934"/>
            <a:ext cx="214314" cy="1357322"/>
          </a:xfrm>
          <a:prstGeom prst="rightBrace">
            <a:avLst/>
          </a:prstGeom>
          <a:ln w="28575">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椭圆 18"/>
          <p:cNvSpPr/>
          <p:nvPr/>
        </p:nvSpPr>
        <p:spPr>
          <a:xfrm>
            <a:off x="1809720" y="5572140"/>
            <a:ext cx="642942" cy="285752"/>
          </a:xfrm>
          <a:prstGeom prst="ellipse">
            <a:avLst/>
          </a:prstGeom>
          <a:solidFill>
            <a:srgbClr val="FF0000">
              <a:alpha val="0"/>
            </a:srgbClr>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666712" y="5143512"/>
            <a:ext cx="5763116" cy="369332"/>
          </a:xfrm>
          <a:prstGeom prst="rect">
            <a:avLst/>
          </a:prstGeom>
          <a:solidFill>
            <a:schemeClr val="accent6">
              <a:lumMod val="40000"/>
              <a:lumOff val="60000"/>
            </a:schemeClr>
          </a:solidFill>
        </p:spPr>
        <p:txBody>
          <a:bodyPr wrap="none" rtlCol="0">
            <a:spAutoFit/>
          </a:bodyPr>
          <a:lstStyle/>
          <a:p>
            <a:r>
              <a:rPr lang="en-US" altLang="zh-CN" dirty="0" smtClean="0"/>
              <a:t>Is this problem parallel to </a:t>
            </a:r>
            <a:r>
              <a:rPr lang="zh-CN" altLang="en-US" dirty="0" smtClean="0"/>
              <a:t>（与</a:t>
            </a:r>
            <a:r>
              <a:rPr lang="en-US" altLang="zh-CN" dirty="0" smtClean="0"/>
              <a:t>…</a:t>
            </a:r>
            <a:r>
              <a:rPr lang="zh-CN" altLang="en-US" dirty="0" smtClean="0"/>
              <a:t>并列）</a:t>
            </a:r>
            <a:r>
              <a:rPr lang="en-US" altLang="zh-CN" dirty="0" smtClean="0"/>
              <a:t>the above two?</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linds(horizontal)">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blinds(horizontal)">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linds(horizontal)">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blinds(horizontal)">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p:bldP spid="11" grpId="0" bldLvl="0" animBg="1"/>
      <p:bldP spid="12" grpId="0"/>
      <p:bldP spid="15" grpId="0" animBg="1"/>
      <p:bldP spid="16" grpId="0" animBg="1"/>
      <p:bldP spid="17" grpId="0" animBg="1"/>
      <p:bldP spid="18" grpId="0" animBg="1"/>
      <p:bldP spid="20" grpId="0" animBg="1"/>
      <p:bldP spid="22" grpId="0" animBg="1"/>
      <p:bldP spid="19"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1"/>
          <p:cNvSpPr>
            <a:spLocks noGrp="1"/>
          </p:cNvSpPr>
          <p:nvPr>
            <p:ph type="title"/>
          </p:nvPr>
        </p:nvSpPr>
        <p:spPr>
          <a:xfrm>
            <a:off x="1938020" y="0"/>
            <a:ext cx="7772400" cy="771525"/>
          </a:xfrm>
        </p:spPr>
        <p:txBody>
          <a:bodyPr anchor="ctr"/>
          <a:lstStyle/>
          <a:p>
            <a:r>
              <a:rPr lang="en-US" altLang="zh-CN" b="1" dirty="0"/>
              <a:t>Be a Good Tourist</a:t>
            </a:r>
            <a:endParaRPr lang="en-US" altLang="zh-CN" b="1" dirty="0"/>
          </a:p>
        </p:txBody>
      </p:sp>
      <p:sp>
        <p:nvSpPr>
          <p:cNvPr id="3" name="内容占位符 2"/>
          <p:cNvSpPr>
            <a:spLocks noGrp="1"/>
          </p:cNvSpPr>
          <p:nvPr>
            <p:ph idx="1"/>
          </p:nvPr>
        </p:nvSpPr>
        <p:spPr>
          <a:xfrm>
            <a:off x="480695" y="753745"/>
            <a:ext cx="11229975" cy="2165350"/>
          </a:xfrm>
        </p:spPr>
        <p:txBody>
          <a:bodyPr/>
          <a:lstStyle/>
          <a:p>
            <a:pPr marL="0" marR="0" indent="0" algn="just" defTabSz="914400" rtl="0" latinLnBrk="0">
              <a:lnSpc>
                <a:spcPct val="100000"/>
              </a:lnSpc>
              <a:spcBef>
                <a:spcPts val="0"/>
              </a:spcBef>
              <a:spcAft>
                <a:spcPct val="0"/>
              </a:spcAft>
              <a:buClrTx/>
              <a:buSzTx/>
              <a:buFontTx/>
              <a:buNone/>
            </a:pPr>
            <a:r>
              <a:rPr kumimoji="1" lang="en-US" altLang="zh-CN" sz="36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Tourism can be both good and bad. Yes, it brings in money for the local economy and creates jobs for locals, </a:t>
            </a:r>
            <a:r>
              <a:rPr kumimoji="1" lang="en-US" altLang="zh-CN" sz="3600" b="1" i="0" u="none" strike="noStrike" kern="0" cap="none" spc="0" normalizeH="0" baseline="0" noProof="1">
                <a:latin typeface="Times New Roman" panose="02020603050405020304" pitchFamily="18" charset="0"/>
                <a:ea typeface="+mn-ea"/>
                <a:cs typeface="Times New Roman" panose="02020603050405020304" pitchFamily="18" charset="0"/>
              </a:rPr>
              <a:t>but</a:t>
            </a:r>
            <a:r>
              <a:rPr kumimoji="1" lang="en-US" altLang="zh-CN" sz="36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it may also bring some problems.</a:t>
            </a:r>
            <a:endParaRPr kumimoji="1" lang="en-US" altLang="zh-CN" sz="36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0" marR="0" indent="0" algn="just" defTabSz="914400" rtl="0" latinLnBrk="0">
              <a:lnSpc>
                <a:spcPct val="100000"/>
              </a:lnSpc>
              <a:spcBef>
                <a:spcPts val="0"/>
              </a:spcBef>
              <a:spcAft>
                <a:spcPct val="0"/>
              </a:spcAft>
              <a:buClrTx/>
              <a:buSzTx/>
              <a:buFontTx/>
              <a:buNone/>
            </a:pPr>
            <a:endParaRPr kumimoji="1" lang="en-US" altLang="zh-CN" sz="36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0" marR="0" algn="just" defTabSz="914400" rtl="0" latinLnBrk="0">
              <a:lnSpc>
                <a:spcPct val="100000"/>
              </a:lnSpc>
              <a:spcBef>
                <a:spcPts val="0"/>
              </a:spcBef>
              <a:buClrTx/>
              <a:buSzTx/>
              <a:buFontTx/>
              <a:buNone/>
            </a:pPr>
            <a:endParaRPr kumimoji="1" lang="en-US" altLang="zh-CN" sz="36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endParaRPr>
          </a:p>
          <a:p>
            <a:pPr marL="0" marR="0" indent="0" algn="just" defTabSz="914400" rtl="0" latinLnBrk="0">
              <a:lnSpc>
                <a:spcPct val="100000"/>
              </a:lnSpc>
              <a:spcBef>
                <a:spcPts val="0"/>
              </a:spcBef>
              <a:spcAft>
                <a:spcPct val="0"/>
              </a:spcAft>
              <a:buClrTx/>
              <a:buSzTx/>
              <a:buFontTx/>
              <a:buNone/>
            </a:pPr>
            <a:endParaRPr kumimoji="1" lang="en-US" altLang="zh-CN" sz="2800" b="1" i="0" u="none" strike="noStrike" kern="0" cap="none" spc="0" normalizeH="0" baseline="0" noProof="1">
              <a:solidFill>
                <a:schemeClr val="accent2"/>
              </a:solidFill>
              <a:latin typeface="Times New Roman" panose="02020603050405020304" pitchFamily="18" charset="0"/>
              <a:ea typeface="+mn-ea"/>
              <a:cs typeface="Times New Roman" panose="02020603050405020304" pitchFamily="18" charset="0"/>
            </a:endParaRPr>
          </a:p>
        </p:txBody>
      </p:sp>
      <p:sp>
        <p:nvSpPr>
          <p:cNvPr id="13" name="双波形 12"/>
          <p:cNvSpPr/>
          <p:nvPr/>
        </p:nvSpPr>
        <p:spPr>
          <a:xfrm>
            <a:off x="480695" y="5730240"/>
            <a:ext cx="11387455" cy="1031875"/>
          </a:xfrm>
          <a:prstGeom prst="doubleWave">
            <a:avLst>
              <a:gd name="adj1" fmla="val 0"/>
              <a:gd name="adj2" fmla="val -434"/>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p>
        </p:txBody>
      </p:sp>
      <p:sp>
        <p:nvSpPr>
          <p:cNvPr id="11" name="文本框 10"/>
          <p:cNvSpPr txBox="1"/>
          <p:nvPr/>
        </p:nvSpPr>
        <p:spPr>
          <a:xfrm>
            <a:off x="746125" y="5808345"/>
            <a:ext cx="10964545" cy="875665"/>
          </a:xfrm>
          <a:prstGeom prst="rect">
            <a:avLst/>
          </a:prstGeom>
          <a:noFill/>
        </p:spPr>
        <p:txBody>
          <a:bodyPr wrap="square" rtlCol="0">
            <a:spAutoFit/>
          </a:bodyPr>
          <a:lstStyle/>
          <a:p>
            <a:pPr eaLnBrk="1" latinLnBrk="0" hangingPunct="1">
              <a:lnSpc>
                <a:spcPts val="3060"/>
              </a:lnSpc>
            </a:pPr>
            <a:r>
              <a:rPr lang="en-US" altLang="zh-CN" sz="3200" b="1" dirty="0">
                <a:latin typeface="Times New Roman" panose="02020603050405020304" pitchFamily="18" charset="0"/>
                <a:cs typeface="Times New Roman" panose="02020603050405020304" pitchFamily="18" charset="0"/>
              </a:rPr>
              <a:t>Tip: Signal words like “</a:t>
            </a:r>
            <a:r>
              <a:rPr lang="en-US" altLang="zh-CN" sz="3200" b="1" dirty="0">
                <a:solidFill>
                  <a:srgbClr val="FF0000"/>
                </a:solidFill>
                <a:latin typeface="Times New Roman" panose="02020603050405020304" pitchFamily="18" charset="0"/>
                <a:cs typeface="Times New Roman" panose="02020603050405020304" pitchFamily="18" charset="0"/>
              </a:rPr>
              <a:t>however, but </a:t>
            </a:r>
            <a:r>
              <a:rPr lang="en-US" altLang="zh-CN" sz="3200" b="1" dirty="0">
                <a:latin typeface="Times New Roman" panose="02020603050405020304" pitchFamily="18" charset="0"/>
                <a:cs typeface="Times New Roman" panose="02020603050405020304" pitchFamily="18" charset="0"/>
              </a:rPr>
              <a:t>”are always followed  by </a:t>
            </a:r>
            <a:r>
              <a:rPr lang="en-US" altLang="zh-CN" sz="3200" b="1" dirty="0">
                <a:solidFill>
                  <a:srgbClr val="FF0000"/>
                </a:solidFill>
                <a:latin typeface="Times New Roman" panose="02020603050405020304" pitchFamily="18" charset="0"/>
                <a:cs typeface="Times New Roman" panose="02020603050405020304" pitchFamily="18" charset="0"/>
              </a:rPr>
              <a:t>important information</a:t>
            </a:r>
            <a:r>
              <a:rPr lang="en-US" altLang="zh-CN" sz="3200" b="1" dirty="0">
                <a:latin typeface="Times New Roman" panose="02020603050405020304" pitchFamily="18" charset="0"/>
                <a:cs typeface="Times New Roman" panose="02020603050405020304" pitchFamily="18" charset="0"/>
              </a:rPr>
              <a:t>. </a:t>
            </a:r>
            <a:endParaRPr lang="en-US" altLang="zh-CN" sz="3200" b="1"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738150" y="2500306"/>
            <a:ext cx="3571899" cy="1077218"/>
          </a:xfrm>
          <a:prstGeom prst="rect">
            <a:avLst/>
          </a:prstGeom>
          <a:noFill/>
        </p:spPr>
        <p:txBody>
          <a:bodyPr wrap="square" rtlCol="0">
            <a:spAutoFit/>
          </a:bodyPr>
          <a:lstStyle/>
          <a:p>
            <a:pPr marL="457200" indent="-457200">
              <a:buFont typeface="Wingdings" panose="05000000000000000000" charset="0"/>
              <a:buChar char="Ø"/>
            </a:pPr>
            <a:r>
              <a:rPr lang="en-US" altLang="zh-CN" sz="3200" b="1" dirty="0">
                <a:latin typeface="Times New Roman" panose="02020603050405020304" pitchFamily="18" charset="0"/>
                <a:ea typeface="+mj-ea"/>
                <a:cs typeface="Times New Roman" panose="02020603050405020304" pitchFamily="18" charset="0"/>
              </a:rPr>
              <a:t>bring </a:t>
            </a:r>
            <a:r>
              <a:rPr lang="en-US" altLang="zh-CN" sz="3200" b="1" dirty="0" smtClean="0">
                <a:latin typeface="Times New Roman" panose="02020603050405020304" pitchFamily="18" charset="0"/>
                <a:ea typeface="+mj-ea"/>
                <a:cs typeface="Times New Roman" panose="02020603050405020304" pitchFamily="18" charset="0"/>
              </a:rPr>
              <a:t>in money</a:t>
            </a:r>
            <a:endParaRPr lang="en-US" altLang="zh-CN" sz="3200" b="1" dirty="0">
              <a:latin typeface="Times New Roman" panose="02020603050405020304" pitchFamily="18" charset="0"/>
              <a:ea typeface="+mj-ea"/>
              <a:cs typeface="Times New Roman" panose="02020603050405020304" pitchFamily="18" charset="0"/>
            </a:endParaRPr>
          </a:p>
          <a:p>
            <a:pPr marL="457200" indent="-457200">
              <a:buFont typeface="Wingdings" panose="05000000000000000000" charset="0"/>
              <a:buChar char="Ø"/>
            </a:pPr>
            <a:r>
              <a:rPr lang="en-US" altLang="zh-CN" sz="3200" b="1" dirty="0">
                <a:latin typeface="Times New Roman" panose="02020603050405020304" pitchFamily="18" charset="0"/>
                <a:ea typeface="+mj-ea"/>
                <a:cs typeface="Times New Roman" panose="02020603050405020304" pitchFamily="18" charset="0"/>
              </a:rPr>
              <a:t>create </a:t>
            </a:r>
            <a:r>
              <a:rPr lang="en-US" altLang="zh-CN" sz="3200" b="1" dirty="0" smtClean="0">
                <a:latin typeface="Times New Roman" panose="02020603050405020304" pitchFamily="18" charset="0"/>
                <a:ea typeface="+mj-ea"/>
                <a:cs typeface="Times New Roman" panose="02020603050405020304" pitchFamily="18" charset="0"/>
              </a:rPr>
              <a:t>jobs</a:t>
            </a:r>
            <a:endParaRPr lang="en-US" altLang="zh-CN" sz="3200" b="1" dirty="0">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7882255" y="2571750"/>
            <a:ext cx="2449195" cy="1322070"/>
          </a:xfrm>
          <a:prstGeom prst="rect">
            <a:avLst/>
          </a:prstGeom>
          <a:solidFill>
            <a:srgbClr val="FF0000"/>
          </a:solidFill>
        </p:spPr>
        <p:txBody>
          <a:bodyPr wrap="square" rtlCol="0">
            <a:spAutoFit/>
          </a:bodyPr>
          <a:lstStyle/>
          <a:p>
            <a:pPr marL="0" indent="0">
              <a:buFont typeface="Wingdings" panose="05000000000000000000" charset="0"/>
              <a:buNone/>
            </a:pPr>
            <a:r>
              <a:rPr lang="en-US" altLang="zh-CN" sz="3200" b="1" dirty="0">
                <a:latin typeface="Times New Roman" panose="02020603050405020304" pitchFamily="18" charset="0"/>
                <a:ea typeface="+mj-ea"/>
                <a:cs typeface="Times New Roman" panose="02020603050405020304" pitchFamily="18" charset="0"/>
              </a:rPr>
              <a:t>  </a:t>
            </a:r>
            <a:r>
              <a:rPr lang="en-US" altLang="zh-CN" sz="4000" b="1" dirty="0">
                <a:solidFill>
                  <a:schemeClr val="bg1"/>
                </a:solidFill>
                <a:latin typeface="Times New Roman" panose="02020603050405020304" pitchFamily="18" charset="0"/>
                <a:ea typeface="+mj-ea"/>
                <a:cs typeface="Times New Roman" panose="02020603050405020304" pitchFamily="18" charset="0"/>
              </a:rPr>
              <a:t>problems</a:t>
            </a:r>
            <a:endParaRPr lang="en-US" altLang="zh-CN" sz="4000" b="1" dirty="0">
              <a:solidFill>
                <a:schemeClr val="bg1"/>
              </a:solidFill>
              <a:latin typeface="Times New Roman" panose="02020603050405020304" pitchFamily="18" charset="0"/>
              <a:ea typeface="+mj-ea"/>
              <a:cs typeface="Times New Roman" panose="02020603050405020304" pitchFamily="18" charset="0"/>
            </a:endParaRPr>
          </a:p>
          <a:p>
            <a:pPr marL="0" indent="0">
              <a:buFont typeface="Wingdings" panose="05000000000000000000" charset="0"/>
              <a:buNone/>
            </a:pPr>
            <a:endParaRPr lang="en-US" altLang="zh-CN" sz="4000" b="1" dirty="0">
              <a:solidFill>
                <a:schemeClr val="bg1"/>
              </a:solidFill>
              <a:latin typeface="Times New Roman" panose="02020603050405020304" pitchFamily="18" charset="0"/>
              <a:ea typeface="+mj-ea"/>
              <a:cs typeface="Times New Roman" panose="02020603050405020304" pitchFamily="18" charset="0"/>
            </a:endParaRPr>
          </a:p>
        </p:txBody>
      </p:sp>
      <p:sp>
        <p:nvSpPr>
          <p:cNvPr id="14" name="文本框 41"/>
          <p:cNvSpPr txBox="1"/>
          <p:nvPr/>
        </p:nvSpPr>
        <p:spPr>
          <a:xfrm>
            <a:off x="0" y="4429132"/>
            <a:ext cx="11988800" cy="1077218"/>
          </a:xfrm>
          <a:prstGeom prst="rect">
            <a:avLst/>
          </a:prstGeom>
          <a:noFill/>
        </p:spPr>
        <p:txBody>
          <a:bodyPr wrap="square" rtlCol="0" anchor="t">
            <a:spAutoFit/>
          </a:bodyPr>
          <a:lstStyle/>
          <a:p>
            <a:r>
              <a:rPr kumimoji="1" lang="en-US" altLang="zh-CN" sz="3200" b="1" kern="0" dirty="0" smtClean="0">
                <a:solidFill>
                  <a:srgbClr val="FF0000"/>
                </a:solidFill>
                <a:highlight>
                  <a:srgbClr val="FFFF00"/>
                </a:highlight>
                <a:latin typeface="Times New Roman" panose="02020603050405020304" pitchFamily="18" charset="0"/>
                <a:ea typeface="+mn-ea"/>
                <a:cs typeface="Times New Roman" panose="02020603050405020304" pitchFamily="18" charset="0"/>
                <a:sym typeface="+mn-ea"/>
              </a:rPr>
              <a:t>Phenomenon: ____________________________________________</a:t>
            </a:r>
            <a:endParaRPr kumimoji="1" lang="en-US" altLang="zh-CN" sz="3200" b="1" kern="0" dirty="0">
              <a:solidFill>
                <a:srgbClr val="FF0000"/>
              </a:solidFill>
              <a:highlight>
                <a:srgbClr val="FFFF00"/>
              </a:highlight>
              <a:latin typeface="Times New Roman" panose="02020603050405020304" pitchFamily="18" charset="0"/>
              <a:ea typeface="+mn-ea"/>
              <a:cs typeface="Times New Roman" panose="02020603050405020304" pitchFamily="18" charset="0"/>
              <a:sym typeface="+mn-ea"/>
            </a:endParaRPr>
          </a:p>
          <a:p>
            <a:r>
              <a:rPr kumimoji="1" lang="en-US" altLang="zh-CN" sz="3200" b="1" kern="0" dirty="0" smtClean="0">
                <a:solidFill>
                  <a:srgbClr val="FF0000"/>
                </a:solidFill>
                <a:highlight>
                  <a:srgbClr val="FFFF00"/>
                </a:highlight>
                <a:latin typeface="Times New Roman" panose="02020603050405020304" pitchFamily="18" charset="0"/>
                <a:ea typeface="+mn-ea"/>
                <a:cs typeface="Times New Roman" panose="02020603050405020304" pitchFamily="18" charset="0"/>
                <a:sym typeface="+mn-ea"/>
              </a:rPr>
              <a:t>__________________________________________________________</a:t>
            </a:r>
            <a:endParaRPr kumimoji="1" lang="en-US" altLang="zh-CN" sz="3200" b="1" kern="0" dirty="0">
              <a:solidFill>
                <a:srgbClr val="FF0000"/>
              </a:solidFill>
              <a:highlight>
                <a:srgbClr val="FFFF00"/>
              </a:highlight>
              <a:latin typeface="Times New Roman" panose="02020603050405020304" pitchFamily="18" charset="0"/>
              <a:ea typeface="+mn-ea"/>
              <a:cs typeface="Times New Roman" panose="02020603050405020304" pitchFamily="18" charset="0"/>
              <a:sym typeface="+mn-ea"/>
            </a:endParaRPr>
          </a:p>
        </p:txBody>
      </p:sp>
      <p:sp>
        <p:nvSpPr>
          <p:cNvPr id="15" name="文本框 42"/>
          <p:cNvSpPr txBox="1"/>
          <p:nvPr/>
        </p:nvSpPr>
        <p:spPr>
          <a:xfrm>
            <a:off x="2595539" y="4429132"/>
            <a:ext cx="9286940" cy="1077218"/>
          </a:xfrm>
          <a:prstGeom prst="rect">
            <a:avLst/>
          </a:prstGeom>
          <a:noFill/>
        </p:spPr>
        <p:txBody>
          <a:bodyPr wrap="square" rtlCol="0" anchor="t">
            <a:spAutoFit/>
          </a:bodyPr>
          <a:lstStyle/>
          <a:p>
            <a:r>
              <a:rPr kumimoji="1" lang="en-US" altLang="zh-CN" sz="3200" b="1" kern="0" dirty="0">
                <a:solidFill>
                  <a:srgbClr val="FF0000"/>
                </a:solidFill>
                <a:latin typeface="Times New Roman" panose="02020603050405020304" pitchFamily="18" charset="0"/>
                <a:ea typeface="+mn-ea"/>
                <a:cs typeface="Times New Roman" panose="02020603050405020304" pitchFamily="18" charset="0"/>
                <a:sym typeface="+mn-ea"/>
              </a:rPr>
              <a:t> </a:t>
            </a:r>
            <a:r>
              <a:rPr kumimoji="1" lang="en-US" altLang="zh-CN" sz="3200" b="1" kern="0" dirty="0" smtClean="0">
                <a:solidFill>
                  <a:srgbClr val="0000FF"/>
                </a:solidFill>
                <a:latin typeface="Times New Roman" panose="02020603050405020304" pitchFamily="18" charset="0"/>
                <a:ea typeface="+mn-ea"/>
                <a:cs typeface="Times New Roman" panose="02020603050405020304" pitchFamily="18" charset="0"/>
                <a:sym typeface="+mn-ea"/>
              </a:rPr>
              <a:t>Although tourism has many benefits, it also brings some problems. </a:t>
            </a:r>
            <a:endParaRPr kumimoji="1" lang="en-US" altLang="zh-CN" sz="3200" b="1" kern="0" dirty="0">
              <a:solidFill>
                <a:srgbClr val="0000FF"/>
              </a:solidFill>
              <a:latin typeface="Times New Roman" panose="02020603050405020304" pitchFamily="18" charset="0"/>
              <a:ea typeface="+mn-ea"/>
              <a:cs typeface="Times New Roman" panose="02020603050405020304" pitchFamily="18" charset="0"/>
              <a:sym typeface="+mn-ea"/>
            </a:endParaRPr>
          </a:p>
        </p:txBody>
      </p:sp>
      <p:sp>
        <p:nvSpPr>
          <p:cNvPr id="16" name="矩形 15"/>
          <p:cNvSpPr/>
          <p:nvPr/>
        </p:nvSpPr>
        <p:spPr>
          <a:xfrm>
            <a:off x="5319546" y="782405"/>
            <a:ext cx="1133644" cy="646331"/>
          </a:xfrm>
          <a:prstGeom prst="rect">
            <a:avLst/>
          </a:prstGeom>
          <a:solidFill>
            <a:schemeClr val="bg1"/>
          </a:solidFill>
        </p:spPr>
        <p:txBody>
          <a:bodyPr wrap="none">
            <a:spAutoFit/>
          </a:bodyPr>
          <a:lstStyle/>
          <a:p>
            <a:r>
              <a:rPr kumimoji="1" lang="en-US" altLang="zh-CN" sz="3600" b="1" kern="0" noProof="1" smtClean="0">
                <a:solidFill>
                  <a:srgbClr val="0000FF"/>
                </a:solidFill>
                <a:latin typeface="Times New Roman" panose="02020603050405020304" pitchFamily="18" charset="0"/>
                <a:ea typeface="宋体" panose="02010600030101010101" pitchFamily="2" charset="-122"/>
                <a:cs typeface="Times New Roman" panose="02020603050405020304" pitchFamily="18" charset="0"/>
              </a:rPr>
              <a:t>good</a:t>
            </a:r>
            <a:endParaRPr lang="zh-CN" altLang="en-US" dirty="0">
              <a:solidFill>
                <a:srgbClr val="0000FF"/>
              </a:solidFill>
            </a:endParaRPr>
          </a:p>
        </p:txBody>
      </p:sp>
      <p:sp>
        <p:nvSpPr>
          <p:cNvPr id="17" name="矩形 16"/>
          <p:cNvSpPr/>
          <p:nvPr/>
        </p:nvSpPr>
        <p:spPr>
          <a:xfrm>
            <a:off x="7167570" y="782405"/>
            <a:ext cx="928459" cy="646331"/>
          </a:xfrm>
          <a:prstGeom prst="rect">
            <a:avLst/>
          </a:prstGeom>
          <a:solidFill>
            <a:schemeClr val="bg1"/>
          </a:solidFill>
        </p:spPr>
        <p:txBody>
          <a:bodyPr wrap="none">
            <a:spAutoFit/>
          </a:bodyPr>
          <a:lstStyle/>
          <a:p>
            <a:r>
              <a:rPr kumimoji="1" lang="en-US" altLang="zh-CN" sz="3600" b="1" kern="0" noProof="1" smtClean="0">
                <a:solidFill>
                  <a:srgbClr val="FF3300"/>
                </a:solidFill>
                <a:latin typeface="Times New Roman" panose="02020603050405020304" pitchFamily="18" charset="0"/>
                <a:ea typeface="宋体" panose="02010600030101010101" pitchFamily="2" charset="-122"/>
                <a:cs typeface="Times New Roman" panose="02020603050405020304" pitchFamily="18" charset="0"/>
              </a:rPr>
              <a:t>bad</a:t>
            </a:r>
            <a:endParaRPr lang="zh-CN" altLang="en-US" dirty="0">
              <a:solidFill>
                <a:srgbClr val="FF3300"/>
              </a:solidFill>
            </a:endParaRPr>
          </a:p>
        </p:txBody>
      </p:sp>
      <p:sp>
        <p:nvSpPr>
          <p:cNvPr id="18" name="文本框 15"/>
          <p:cNvSpPr txBox="1"/>
          <p:nvPr/>
        </p:nvSpPr>
        <p:spPr>
          <a:xfrm>
            <a:off x="9739338" y="928670"/>
            <a:ext cx="2071702" cy="368300"/>
          </a:xfrm>
          <a:prstGeom prst="rect">
            <a:avLst/>
          </a:prstGeom>
          <a:noFill/>
          <a:ln w="38100">
            <a:solidFill>
              <a:srgbClr val="0000FF"/>
            </a:solidFill>
          </a:ln>
        </p:spPr>
        <p:txBody>
          <a:bodyPr wrap="square" rtlCol="0">
            <a:spAutoFit/>
          </a:bodyPr>
          <a:lstStyle/>
          <a:p>
            <a:endParaRPr lang="zh-CN" altLang="en-US"/>
          </a:p>
        </p:txBody>
      </p:sp>
      <p:sp>
        <p:nvSpPr>
          <p:cNvPr id="19" name="文本框 15"/>
          <p:cNvSpPr txBox="1"/>
          <p:nvPr/>
        </p:nvSpPr>
        <p:spPr>
          <a:xfrm>
            <a:off x="7167570" y="1500174"/>
            <a:ext cx="2428892" cy="368300"/>
          </a:xfrm>
          <a:prstGeom prst="rect">
            <a:avLst/>
          </a:prstGeom>
          <a:noFill/>
          <a:ln w="38100">
            <a:solidFill>
              <a:srgbClr val="0000FF"/>
            </a:solidFill>
          </a:ln>
        </p:spPr>
        <p:txBody>
          <a:bodyPr wrap="square" rtlCol="0">
            <a:spAutoFit/>
          </a:bodyPr>
          <a:lstStyle/>
          <a:p>
            <a:endParaRPr lang="zh-CN" altLang="en-US"/>
          </a:p>
        </p:txBody>
      </p:sp>
      <p:cxnSp>
        <p:nvCxnSpPr>
          <p:cNvPr id="21" name="直接连接符 20"/>
          <p:cNvCxnSpPr/>
          <p:nvPr/>
        </p:nvCxnSpPr>
        <p:spPr>
          <a:xfrm>
            <a:off x="1309654" y="2428868"/>
            <a:ext cx="6357982" cy="1588"/>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6712" y="2500306"/>
            <a:ext cx="3357586" cy="1077218"/>
          </a:xfrm>
          <a:prstGeom prst="rect">
            <a:avLst/>
          </a:prstGeom>
          <a:solidFill>
            <a:srgbClr val="FFFF00"/>
          </a:solidFill>
        </p:spPr>
        <p:txBody>
          <a:bodyPr wrap="square" rtlCol="0">
            <a:spAutoFit/>
          </a:bodyPr>
          <a:lstStyle/>
          <a:p>
            <a:r>
              <a:rPr lang="en-US" altLang="zh-CN" sz="3200" dirty="0" smtClean="0">
                <a:solidFill>
                  <a:srgbClr val="FF3300"/>
                </a:solidFill>
              </a:rPr>
              <a:t>      benefits</a:t>
            </a:r>
            <a:endParaRPr lang="en-US" altLang="zh-CN" sz="3200" dirty="0" smtClean="0">
              <a:solidFill>
                <a:srgbClr val="FF3300"/>
              </a:solidFill>
            </a:endParaRPr>
          </a:p>
          <a:p>
            <a:endParaRPr lang="zh-CN" altLang="en-US" sz="3200" dirty="0">
              <a:solidFill>
                <a:srgbClr val="FF3300"/>
              </a:solidFill>
            </a:endParaRPr>
          </a:p>
        </p:txBody>
      </p:sp>
      <p:sp>
        <p:nvSpPr>
          <p:cNvPr id="25" name="矩形 24"/>
          <p:cNvSpPr/>
          <p:nvPr/>
        </p:nvSpPr>
        <p:spPr>
          <a:xfrm>
            <a:off x="380960" y="1857364"/>
            <a:ext cx="851515" cy="646331"/>
          </a:xfrm>
          <a:prstGeom prst="rect">
            <a:avLst/>
          </a:prstGeom>
          <a:solidFill>
            <a:srgbClr val="92D050"/>
          </a:solidFill>
        </p:spPr>
        <p:txBody>
          <a:bodyPr wrap="none">
            <a:spAutoFit/>
          </a:bodyPr>
          <a:lstStyle/>
          <a:p>
            <a:r>
              <a:rPr kumimoji="1" lang="en-US" altLang="zh-CN" sz="3600" b="1" kern="0" noProof="1"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but</a:t>
            </a:r>
            <a:endParaRPr lang="zh-CN" altLang="en-US" sz="3600" dirty="0"/>
          </a:p>
        </p:txBody>
      </p:sp>
      <p:sp>
        <p:nvSpPr>
          <p:cNvPr id="27" name="矩形 26"/>
          <p:cNvSpPr/>
          <p:nvPr/>
        </p:nvSpPr>
        <p:spPr>
          <a:xfrm>
            <a:off x="0" y="714356"/>
            <a:ext cx="1095340" cy="769441"/>
          </a:xfrm>
          <a:prstGeom prst="rect">
            <a:avLst/>
          </a:prstGeom>
          <a:noFill/>
          <a:ln w="9525">
            <a:noFill/>
            <a:miter lim="800000"/>
          </a:ln>
        </p:spPr>
        <p:txBody>
          <a:bodyPr vert="horz" wrap="square" lIns="91440" tIns="45720" rIns="91440" bIns="45720" numCol="1" anchor="ctr" anchorCtr="0" compatLnSpc="1"/>
          <a:lstStyle/>
          <a:p>
            <a:pPr algn="ctr" eaLnBrk="0" hangingPunct="0"/>
            <a:r>
              <a:rPr lang="en-US" altLang="zh-CN" sz="2800" b="1" dirty="0" smtClean="0">
                <a:solidFill>
                  <a:srgbClr val="0000FF"/>
                </a:solidFill>
                <a:latin typeface="+mj-lt"/>
                <a:ea typeface="+mj-ea"/>
                <a:cs typeface="+mj-cs"/>
                <a:sym typeface="+mn-ea"/>
              </a:rPr>
              <a:t>topic</a:t>
            </a:r>
            <a:endParaRPr lang="zh-CN" altLang="en-US" sz="2800" b="1" dirty="0">
              <a:solidFill>
                <a:srgbClr val="0000FF"/>
              </a:solidFill>
              <a:latin typeface="+mj-lt"/>
              <a:ea typeface="+mj-ea"/>
              <a:cs typeface="+mj-cs"/>
            </a:endParaRPr>
          </a:p>
        </p:txBody>
      </p:sp>
      <p:sp>
        <p:nvSpPr>
          <p:cNvPr id="20" name="TextBox 19"/>
          <p:cNvSpPr txBox="1"/>
          <p:nvPr/>
        </p:nvSpPr>
        <p:spPr>
          <a:xfrm>
            <a:off x="0" y="3929066"/>
            <a:ext cx="3202736" cy="461665"/>
          </a:xfrm>
          <a:prstGeom prst="rect">
            <a:avLst/>
          </a:prstGeom>
          <a:noFill/>
        </p:spPr>
        <p:txBody>
          <a:bodyPr wrap="none" rtlCol="0">
            <a:spAutoFit/>
          </a:bodyPr>
          <a:lstStyle/>
          <a:p>
            <a:r>
              <a:rPr lang="en-US" altLang="zh-CN" sz="2400" b="1" dirty="0" smtClean="0"/>
              <a:t>Tell in one sentence:</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par>
                                <p:cTn id="28" presetID="3" presetClass="entr" presetSubtype="10" fill="hold"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blinds(horizontal)">
                                      <p:cBhvr>
                                        <p:cTn id="30" dur="500"/>
                                        <p:tgtEl>
                                          <p:spTgt spid="9">
                                            <p:txEl>
                                              <p:pRg st="0" end="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blinds(horizontal)">
                                      <p:cBhvr>
                                        <p:cTn id="33" dur="500"/>
                                        <p:tgtEl>
                                          <p:spTgt spid="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linds(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linds(horizontal)">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linds(horizontal)">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2" grpId="0" bldLvl="0" animBg="1"/>
      <p:bldP spid="14" grpId="0"/>
      <p:bldP spid="15" grpId="0"/>
      <p:bldP spid="16" grpId="0" animBg="1"/>
      <p:bldP spid="17" grpId="0" animBg="1"/>
      <p:bldP spid="18" grpId="0" bldLvl="0" animBg="1"/>
      <p:bldP spid="19" grpId="0" bldLvl="0" animBg="1"/>
      <p:bldP spid="24" grpId="0" animBg="1"/>
      <p:bldP spid="25" grpId="0" animBg="1"/>
      <p:bldP spid="2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66712" y="2000240"/>
            <a:ext cx="11072890" cy="25844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en-US" altLang="zh-CN" sz="3600" dirty="0" smtClean="0">
                <a:solidFill>
                  <a:schemeClr val="dk1"/>
                </a:solidFill>
                <a:ea typeface="+mn-ea"/>
                <a:cs typeface="Times New Roman" panose="02020603050405020304" pitchFamily="18" charset="0"/>
              </a:rPr>
              <a:t>Q: How does the editor develop the </a:t>
            </a:r>
            <a:r>
              <a:rPr lang="en-US" altLang="zh-CN" sz="3600" dirty="0" smtClean="0">
                <a:cs typeface="Times New Roman" panose="02020603050405020304" pitchFamily="18" charset="0"/>
              </a:rPr>
              <a:t>two paragraphs</a:t>
            </a:r>
            <a:r>
              <a:rPr lang="en-US" altLang="zh-CN" sz="3600" dirty="0" smtClean="0">
                <a:solidFill>
                  <a:schemeClr val="dk1"/>
                </a:solidFill>
                <a:ea typeface="+mn-ea"/>
                <a:cs typeface="Times New Roman" panose="02020603050405020304" pitchFamily="18" charset="0"/>
              </a:rPr>
              <a:t>?</a:t>
            </a:r>
            <a:endParaRPr lang="en-US" altLang="zh-CN" sz="3600" dirty="0" smtClean="0">
              <a:solidFill>
                <a:schemeClr val="dk1"/>
              </a:solidFill>
              <a:ea typeface="+mn-ea"/>
              <a:cs typeface="Times New Roman" panose="02020603050405020304" pitchFamily="18" charset="0"/>
            </a:endParaRPr>
          </a:p>
          <a:p>
            <a:pPr>
              <a:lnSpc>
                <a:spcPct val="150000"/>
              </a:lnSpc>
            </a:pPr>
            <a:r>
              <a:rPr lang="en-US" altLang="zh-CN" sz="3600" dirty="0" smtClean="0">
                <a:solidFill>
                  <a:schemeClr val="dk1"/>
                </a:solidFill>
                <a:ea typeface="+mn-ea"/>
                <a:cs typeface="Times New Roman" panose="02020603050405020304" pitchFamily="18" charset="0"/>
              </a:rPr>
              <a:t>     A. By making comparisons(</a:t>
            </a:r>
            <a:r>
              <a:rPr lang="zh-CN" altLang="en-US" sz="3600" dirty="0" smtClean="0">
                <a:solidFill>
                  <a:schemeClr val="dk1"/>
                </a:solidFill>
                <a:ea typeface="+mn-ea"/>
                <a:cs typeface="Times New Roman" panose="02020603050405020304" pitchFamily="18" charset="0"/>
              </a:rPr>
              <a:t>对比）</a:t>
            </a:r>
            <a:r>
              <a:rPr lang="en-US" altLang="zh-CN" sz="3600" dirty="0" smtClean="0">
                <a:solidFill>
                  <a:schemeClr val="dk1"/>
                </a:solidFill>
                <a:ea typeface="+mn-ea"/>
                <a:cs typeface="Times New Roman" panose="02020603050405020304" pitchFamily="18" charset="0"/>
              </a:rPr>
              <a:t>.</a:t>
            </a:r>
            <a:endParaRPr lang="en-US" altLang="zh-CN" sz="3600" dirty="0" smtClean="0">
              <a:solidFill>
                <a:schemeClr val="dk1"/>
              </a:solidFill>
              <a:ea typeface="+mn-ea"/>
              <a:cs typeface="Times New Roman" panose="02020603050405020304" pitchFamily="18" charset="0"/>
            </a:endParaRPr>
          </a:p>
          <a:p>
            <a:pPr>
              <a:lnSpc>
                <a:spcPct val="150000"/>
              </a:lnSpc>
            </a:pPr>
            <a:r>
              <a:rPr lang="en-US" altLang="zh-CN" sz="3600" dirty="0" smtClean="0">
                <a:solidFill>
                  <a:schemeClr val="dk1"/>
                </a:solidFill>
                <a:ea typeface="+mn-ea"/>
                <a:cs typeface="Times New Roman" panose="02020603050405020304" pitchFamily="18" charset="0"/>
              </a:rPr>
              <a:t>     B. By giving examples.</a:t>
            </a:r>
            <a:endParaRPr lang="en-US" altLang="zh-CN" sz="3600" dirty="0">
              <a:solidFill>
                <a:schemeClr val="dk1"/>
              </a:solidFill>
              <a:ea typeface="+mn-ea"/>
              <a:cs typeface="Times New Roman" panose="02020603050405020304" pitchFamily="18" charset="0"/>
            </a:endParaRPr>
          </a:p>
        </p:txBody>
      </p:sp>
      <p:sp>
        <p:nvSpPr>
          <p:cNvPr id="8" name="笑脸 7"/>
          <p:cNvSpPr/>
          <p:nvPr/>
        </p:nvSpPr>
        <p:spPr>
          <a:xfrm>
            <a:off x="738150" y="3643314"/>
            <a:ext cx="928694" cy="922815"/>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3600"/>
          </a:p>
        </p:txBody>
      </p:sp>
      <p:sp>
        <p:nvSpPr>
          <p:cNvPr id="9" name="矩形 8"/>
          <p:cNvSpPr/>
          <p:nvPr/>
        </p:nvSpPr>
        <p:spPr>
          <a:xfrm>
            <a:off x="666712" y="1071546"/>
            <a:ext cx="2608406" cy="830997"/>
          </a:xfrm>
          <a:prstGeom prst="rect">
            <a:avLst/>
          </a:prstGeom>
        </p:spPr>
        <p:txBody>
          <a:bodyPr wrap="none">
            <a:spAutoFit/>
          </a:bodyPr>
          <a:lstStyle/>
          <a:p>
            <a:r>
              <a:rPr lang="en-US" altLang="zh-CN" sz="4800" dirty="0" smtClean="0">
                <a:solidFill>
                  <a:srgbClr val="FF0000"/>
                </a:solidFill>
                <a:latin typeface="Britannic Bold" panose="020B0903060703020204" pitchFamily="34" charset="0"/>
                <a:cs typeface="Aldhabi" panose="01000000000000000000" pitchFamily="2" charset="-78"/>
              </a:rPr>
              <a:t>Para2&amp;3</a:t>
            </a:r>
            <a:endParaRPr lang="zh-CN" alt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a:spLocks noGrp="1"/>
          </p:cNvSpPr>
          <p:nvPr/>
        </p:nvSpPr>
        <p:spPr>
          <a:xfrm>
            <a:off x="119380" y="621665"/>
            <a:ext cx="12084685" cy="2521583"/>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indent="0" algn="just" defTabSz="914400" rtl="0" latinLnBrk="0">
              <a:lnSpc>
                <a:spcPts val="2300"/>
              </a:lnSpc>
              <a:spcBef>
                <a:spcPts val="0"/>
              </a:spcBef>
              <a:spcAft>
                <a:spcPct val="0"/>
              </a:spcAft>
              <a:buClrTx/>
              <a:buSzTx/>
              <a:buFontTx/>
              <a:buNone/>
            </a:pP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One growing problem is tourists who want to prove that they have visited a destination. Tourists have used paint, rocks, or even keys to write on the Luxor Temple in Egypt,the Colosseum in Rome, Stonehenge in the UK, memorial stones at the bottom of Qomolangma, and many, many other places. Thousands of tourist sites are being destroyed by tourists who “love them to death.”I have three words for people like this: please stop it. If you want to leave a mark on the world, do it by changing someone's life with kindness and love. Pass kindness along to future generations, not destruction.   </a:t>
            </a:r>
            <a:endParaRPr kumimoji="1" lang="en-US" altLang="zh-CN" sz="2800" b="1" i="0" u="none" strike="noStrike" kern="0" cap="none" spc="0" normalizeH="0" baseline="0" noProof="1">
              <a:solidFill>
                <a:schemeClr val="accent2"/>
              </a:solidFill>
              <a:latin typeface="Times New Roman" panose="02020603050405020304" pitchFamily="18" charset="0"/>
              <a:ea typeface="+mn-ea"/>
              <a:cs typeface="Times New Roman" panose="02020603050405020304" pitchFamily="18" charset="0"/>
            </a:endParaRPr>
          </a:p>
        </p:txBody>
      </p:sp>
      <p:cxnSp>
        <p:nvCxnSpPr>
          <p:cNvPr id="25" name="直接连接符 24"/>
          <p:cNvCxnSpPr/>
          <p:nvPr/>
        </p:nvCxnSpPr>
        <p:spPr>
          <a:xfrm>
            <a:off x="7596198" y="2428868"/>
            <a:ext cx="2101850" cy="3810"/>
          </a:xfrm>
          <a:prstGeom prst="line">
            <a:avLst/>
          </a:prstGeom>
          <a:ln w="44450" cap="flat" cmpd="sng">
            <a:solidFill>
              <a:srgbClr val="0000FF"/>
            </a:solidFill>
            <a:prstDash val="solid"/>
            <a:round/>
            <a:headEnd type="none" w="med" len="med"/>
            <a:tailEnd type="none" w="med" len="med"/>
          </a:ln>
        </p:spPr>
      </p:cxnSp>
      <p:cxnSp>
        <p:nvCxnSpPr>
          <p:cNvPr id="26" name="直接连接符 25"/>
          <p:cNvCxnSpPr/>
          <p:nvPr/>
        </p:nvCxnSpPr>
        <p:spPr>
          <a:xfrm>
            <a:off x="5738810" y="2714620"/>
            <a:ext cx="6257290" cy="0"/>
          </a:xfrm>
          <a:prstGeom prst="line">
            <a:avLst/>
          </a:prstGeom>
          <a:ln w="44450" cap="flat" cmpd="sng">
            <a:solidFill>
              <a:srgbClr val="0000FF"/>
            </a:solidFill>
            <a:prstDash val="solid"/>
            <a:round/>
            <a:headEnd type="none" w="med" len="med"/>
            <a:tailEnd type="none" w="med" len="med"/>
          </a:ln>
        </p:spPr>
      </p:cxnSp>
      <p:cxnSp>
        <p:nvCxnSpPr>
          <p:cNvPr id="28" name="直接连接符 27"/>
          <p:cNvCxnSpPr/>
          <p:nvPr/>
        </p:nvCxnSpPr>
        <p:spPr>
          <a:xfrm flipV="1">
            <a:off x="1023902" y="3000372"/>
            <a:ext cx="579120" cy="5080"/>
          </a:xfrm>
          <a:prstGeom prst="line">
            <a:avLst/>
          </a:prstGeom>
          <a:ln w="44450" cap="flat" cmpd="sng">
            <a:solidFill>
              <a:srgbClr val="0000FF"/>
            </a:solidFill>
            <a:prstDash val="solid"/>
            <a:round/>
            <a:headEnd type="none" w="med" len="med"/>
            <a:tailEnd type="none" w="med" len="med"/>
          </a:ln>
        </p:spPr>
      </p:cxnSp>
      <p:cxnSp>
        <p:nvCxnSpPr>
          <p:cNvPr id="29" name="直接连接符 28"/>
          <p:cNvCxnSpPr/>
          <p:nvPr/>
        </p:nvCxnSpPr>
        <p:spPr>
          <a:xfrm flipV="1">
            <a:off x="4024298" y="3000372"/>
            <a:ext cx="579120" cy="5080"/>
          </a:xfrm>
          <a:prstGeom prst="line">
            <a:avLst/>
          </a:prstGeom>
          <a:ln w="44450" cap="flat" cmpd="sng">
            <a:solidFill>
              <a:srgbClr val="0000FF"/>
            </a:solidFill>
            <a:prstDash val="solid"/>
            <a:round/>
            <a:headEnd type="none" w="med" len="med"/>
            <a:tailEnd type="none" w="med" len="med"/>
          </a:ln>
        </p:spPr>
      </p:cxnSp>
      <p:sp>
        <p:nvSpPr>
          <p:cNvPr id="16" name="文本框 15"/>
          <p:cNvSpPr txBox="1"/>
          <p:nvPr/>
        </p:nvSpPr>
        <p:spPr>
          <a:xfrm>
            <a:off x="2595538" y="1214422"/>
            <a:ext cx="1506220" cy="368300"/>
          </a:xfrm>
          <a:prstGeom prst="rect">
            <a:avLst/>
          </a:prstGeom>
          <a:noFill/>
          <a:ln w="38100">
            <a:solidFill>
              <a:srgbClr val="0000FF"/>
            </a:solidFill>
          </a:ln>
        </p:spPr>
        <p:txBody>
          <a:bodyPr wrap="square" rtlCol="0">
            <a:spAutoFit/>
          </a:bodyPr>
          <a:lstStyle/>
          <a:p>
            <a:endParaRPr lang="zh-CN" altLang="en-US"/>
          </a:p>
        </p:txBody>
      </p:sp>
      <p:sp>
        <p:nvSpPr>
          <p:cNvPr id="31" name="文本框 30"/>
          <p:cNvSpPr txBox="1"/>
          <p:nvPr/>
        </p:nvSpPr>
        <p:spPr>
          <a:xfrm>
            <a:off x="6669405" y="1188078"/>
            <a:ext cx="1498297" cy="369332"/>
          </a:xfrm>
          <a:prstGeom prst="rect">
            <a:avLst/>
          </a:prstGeom>
          <a:noFill/>
          <a:ln w="38100">
            <a:solidFill>
              <a:srgbClr val="0000FF"/>
            </a:solidFill>
          </a:ln>
        </p:spPr>
        <p:txBody>
          <a:bodyPr wrap="square" rtlCol="0">
            <a:spAutoFit/>
          </a:bodyPr>
          <a:lstStyle/>
          <a:p>
            <a:endParaRPr lang="zh-CN" altLang="en-US"/>
          </a:p>
        </p:txBody>
      </p:sp>
      <p:sp>
        <p:nvSpPr>
          <p:cNvPr id="33" name="文本框 32"/>
          <p:cNvSpPr txBox="1"/>
          <p:nvPr/>
        </p:nvSpPr>
        <p:spPr>
          <a:xfrm>
            <a:off x="10239404" y="1188078"/>
            <a:ext cx="1784956" cy="368300"/>
          </a:xfrm>
          <a:prstGeom prst="rect">
            <a:avLst/>
          </a:prstGeom>
          <a:noFill/>
          <a:ln w="38100">
            <a:solidFill>
              <a:srgbClr val="0000FF"/>
            </a:solidFill>
          </a:ln>
        </p:spPr>
        <p:txBody>
          <a:bodyPr wrap="square" rtlCol="0">
            <a:spAutoFit/>
          </a:bodyPr>
          <a:lstStyle/>
          <a:p>
            <a:endParaRPr lang="zh-CN" altLang="en-US"/>
          </a:p>
        </p:txBody>
      </p:sp>
      <p:sp>
        <p:nvSpPr>
          <p:cNvPr id="34" name="文本框 33"/>
          <p:cNvSpPr txBox="1"/>
          <p:nvPr/>
        </p:nvSpPr>
        <p:spPr>
          <a:xfrm>
            <a:off x="5299710" y="1500174"/>
            <a:ext cx="2082174" cy="368300"/>
          </a:xfrm>
          <a:prstGeom prst="rect">
            <a:avLst/>
          </a:prstGeom>
          <a:noFill/>
          <a:ln w="38100">
            <a:solidFill>
              <a:srgbClr val="0000FF"/>
            </a:solidFill>
          </a:ln>
        </p:spPr>
        <p:txBody>
          <a:bodyPr wrap="square" rtlCol="0">
            <a:spAutoFit/>
          </a:bodyPr>
          <a:lstStyle/>
          <a:p>
            <a:endParaRPr lang="zh-CN" altLang="en-US"/>
          </a:p>
        </p:txBody>
      </p:sp>
      <p:sp>
        <p:nvSpPr>
          <p:cNvPr id="8" name="文本框 7"/>
          <p:cNvSpPr txBox="1"/>
          <p:nvPr/>
        </p:nvSpPr>
        <p:spPr>
          <a:xfrm>
            <a:off x="119380" y="44450"/>
            <a:ext cx="6053260" cy="584775"/>
          </a:xfrm>
          <a:prstGeom prst="rect">
            <a:avLst/>
          </a:prstGeom>
          <a:noFill/>
        </p:spPr>
        <p:txBody>
          <a:bodyPr wrap="none" rtlCol="0" anchor="t">
            <a:spAutoFit/>
          </a:bodyPr>
          <a:lstStyle/>
          <a:p>
            <a:r>
              <a:rPr kumimoji="1" lang="en-US" altLang="zh-CN" sz="3200" b="1" kern="0" dirty="0">
                <a:latin typeface="Times New Roman" panose="02020603050405020304" pitchFamily="18" charset="0"/>
                <a:ea typeface="+mn-ea"/>
                <a:cs typeface="Times New Roman" panose="02020603050405020304" pitchFamily="18" charset="0"/>
                <a:sym typeface="+mn-ea"/>
              </a:rPr>
              <a:t>Read and find out some </a:t>
            </a:r>
            <a:r>
              <a:rPr kumimoji="1" lang="en-US" altLang="zh-CN" sz="3200" b="1" kern="0" dirty="0" smtClean="0">
                <a:latin typeface="Times New Roman" panose="02020603050405020304" pitchFamily="18" charset="0"/>
                <a:ea typeface="+mn-ea"/>
                <a:cs typeface="Times New Roman" panose="02020603050405020304" pitchFamily="18" charset="0"/>
                <a:sym typeface="+mn-ea"/>
              </a:rPr>
              <a:t>examples</a:t>
            </a:r>
            <a:endParaRPr kumimoji="1" lang="en-US" altLang="zh-CN" sz="3200" b="1" kern="0" dirty="0">
              <a:latin typeface="Times New Roman" panose="02020603050405020304" pitchFamily="18" charset="0"/>
              <a:ea typeface="+mn-ea"/>
              <a:cs typeface="Times New Roman" panose="02020603050405020304" pitchFamily="18" charset="0"/>
              <a:sym typeface="+mn-ea"/>
            </a:endParaRPr>
          </a:p>
        </p:txBody>
      </p:sp>
      <p:sp>
        <p:nvSpPr>
          <p:cNvPr id="13" name="文本框 12"/>
          <p:cNvSpPr txBox="1"/>
          <p:nvPr/>
        </p:nvSpPr>
        <p:spPr>
          <a:xfrm>
            <a:off x="2381224" y="1785926"/>
            <a:ext cx="1918970" cy="368300"/>
          </a:xfrm>
          <a:prstGeom prst="rect">
            <a:avLst/>
          </a:prstGeom>
          <a:noFill/>
          <a:ln w="38100">
            <a:solidFill>
              <a:srgbClr val="FF3300"/>
            </a:solidFill>
          </a:ln>
        </p:spPr>
        <p:txBody>
          <a:bodyPr wrap="square" rtlCol="0">
            <a:spAutoFit/>
          </a:bodyPr>
          <a:lstStyle/>
          <a:p>
            <a:endParaRPr lang="zh-CN" altLang="en-US">
              <a:solidFill>
                <a:srgbClr val="FF0000"/>
              </a:solidFill>
            </a:endParaRPr>
          </a:p>
        </p:txBody>
      </p:sp>
      <p:sp>
        <p:nvSpPr>
          <p:cNvPr id="17" name="文本框 16"/>
          <p:cNvSpPr txBox="1"/>
          <p:nvPr/>
        </p:nvSpPr>
        <p:spPr>
          <a:xfrm>
            <a:off x="0" y="0"/>
            <a:ext cx="8825230" cy="583565"/>
          </a:xfrm>
          <a:prstGeom prst="rect">
            <a:avLst/>
          </a:prstGeom>
          <a:solidFill>
            <a:schemeClr val="bg1"/>
          </a:solidFill>
        </p:spPr>
        <p:txBody>
          <a:bodyPr wrap="square" rtlCol="0" anchor="t">
            <a:spAutoFit/>
          </a:bodyPr>
          <a:lstStyle/>
          <a:p>
            <a:r>
              <a:rPr kumimoji="1" lang="en-US" altLang="zh-CN" sz="3200" b="1" kern="0" dirty="0">
                <a:solidFill>
                  <a:srgbClr val="FF0000"/>
                </a:solidFill>
                <a:latin typeface="Times New Roman" panose="02020603050405020304" pitchFamily="18" charset="0"/>
                <a:ea typeface="+mn-ea"/>
                <a:cs typeface="Times New Roman" panose="02020603050405020304" pitchFamily="18" charset="0"/>
                <a:sym typeface="+mn-ea"/>
              </a:rPr>
              <a:t> 1. What is happening to the tourist sites?</a:t>
            </a:r>
            <a:endParaRPr kumimoji="1" lang="en-US" altLang="zh-CN" sz="3200" b="1" kern="0" dirty="0">
              <a:solidFill>
                <a:srgbClr val="FF0000"/>
              </a:solidFill>
              <a:latin typeface="Times New Roman" panose="02020603050405020304" pitchFamily="18" charset="0"/>
              <a:ea typeface="+mn-ea"/>
              <a:cs typeface="Times New Roman" panose="02020603050405020304" pitchFamily="18" charset="0"/>
              <a:sym typeface="+mn-ea"/>
            </a:endParaRPr>
          </a:p>
        </p:txBody>
      </p:sp>
      <p:sp>
        <p:nvSpPr>
          <p:cNvPr id="20" name="文本框 19"/>
          <p:cNvSpPr txBox="1"/>
          <p:nvPr/>
        </p:nvSpPr>
        <p:spPr>
          <a:xfrm>
            <a:off x="0" y="0"/>
            <a:ext cx="8825230" cy="583565"/>
          </a:xfrm>
          <a:prstGeom prst="rect">
            <a:avLst/>
          </a:prstGeom>
          <a:solidFill>
            <a:schemeClr val="bg1"/>
          </a:solidFill>
        </p:spPr>
        <p:txBody>
          <a:bodyPr wrap="square" rtlCol="0" anchor="t">
            <a:spAutoFit/>
          </a:bodyPr>
          <a:lstStyle/>
          <a:p>
            <a:r>
              <a:rPr kumimoji="1" lang="en-US" altLang="zh-CN" sz="3200" b="1" kern="0" dirty="0">
                <a:solidFill>
                  <a:srgbClr val="FF0000"/>
                </a:solidFill>
                <a:latin typeface="Times New Roman" panose="02020603050405020304" pitchFamily="18" charset="0"/>
                <a:ea typeface="+mn-ea"/>
                <a:cs typeface="Times New Roman" panose="02020603050405020304" pitchFamily="18" charset="0"/>
                <a:sym typeface="+mn-ea"/>
              </a:rPr>
              <a:t> 2. How are the tourist sites being destroyed? </a:t>
            </a:r>
            <a:endParaRPr kumimoji="1" lang="en-US" altLang="zh-CN" sz="3200" b="1" kern="0" dirty="0">
              <a:solidFill>
                <a:srgbClr val="FF0000"/>
              </a:solidFill>
              <a:latin typeface="Times New Roman" panose="02020603050405020304" pitchFamily="18" charset="0"/>
              <a:ea typeface="+mn-ea"/>
              <a:cs typeface="Times New Roman" panose="02020603050405020304" pitchFamily="18" charset="0"/>
              <a:sym typeface="+mn-ea"/>
            </a:endParaRPr>
          </a:p>
        </p:txBody>
      </p:sp>
      <p:sp>
        <p:nvSpPr>
          <p:cNvPr id="27" name="文本框 26"/>
          <p:cNvSpPr txBox="1"/>
          <p:nvPr/>
        </p:nvSpPr>
        <p:spPr>
          <a:xfrm>
            <a:off x="0" y="0"/>
            <a:ext cx="8825230" cy="583565"/>
          </a:xfrm>
          <a:prstGeom prst="rect">
            <a:avLst/>
          </a:prstGeom>
          <a:solidFill>
            <a:schemeClr val="bg1"/>
          </a:solidFill>
        </p:spPr>
        <p:txBody>
          <a:bodyPr wrap="square" rtlCol="0" anchor="t">
            <a:spAutoFit/>
          </a:bodyPr>
          <a:lstStyle/>
          <a:p>
            <a:r>
              <a:rPr kumimoji="1" lang="en-US" altLang="zh-CN" sz="3200" b="1" kern="0" dirty="0">
                <a:solidFill>
                  <a:srgbClr val="FF0000"/>
                </a:solidFill>
                <a:latin typeface="Times New Roman" panose="02020603050405020304" pitchFamily="18" charset="0"/>
                <a:ea typeface="+mn-ea"/>
                <a:cs typeface="Times New Roman" panose="02020603050405020304" pitchFamily="18" charset="0"/>
                <a:sym typeface="+mn-ea"/>
              </a:rPr>
              <a:t>3. Why do those tourists do that? </a:t>
            </a:r>
            <a:endParaRPr kumimoji="1" lang="en-US" altLang="zh-CN" sz="3200" b="1" kern="0" dirty="0">
              <a:solidFill>
                <a:srgbClr val="FF0000"/>
              </a:solidFill>
              <a:latin typeface="Times New Roman" panose="02020603050405020304" pitchFamily="18" charset="0"/>
              <a:ea typeface="+mn-ea"/>
              <a:cs typeface="Times New Roman" panose="02020603050405020304" pitchFamily="18" charset="0"/>
              <a:sym typeface="+mn-ea"/>
            </a:endParaRPr>
          </a:p>
        </p:txBody>
      </p:sp>
      <p:sp>
        <p:nvSpPr>
          <p:cNvPr id="36" name="文本框 35"/>
          <p:cNvSpPr txBox="1"/>
          <p:nvPr/>
        </p:nvSpPr>
        <p:spPr>
          <a:xfrm>
            <a:off x="0" y="0"/>
            <a:ext cx="8825230" cy="583565"/>
          </a:xfrm>
          <a:prstGeom prst="rect">
            <a:avLst/>
          </a:prstGeom>
          <a:solidFill>
            <a:schemeClr val="bg1"/>
          </a:solidFill>
        </p:spPr>
        <p:txBody>
          <a:bodyPr wrap="square" rtlCol="0" anchor="t">
            <a:spAutoFit/>
          </a:bodyPr>
          <a:lstStyle/>
          <a:p>
            <a:r>
              <a:rPr kumimoji="1" lang="en-US" altLang="zh-CN" sz="3200" b="1" kern="0" dirty="0">
                <a:solidFill>
                  <a:srgbClr val="FF0000"/>
                </a:solidFill>
                <a:latin typeface="Times New Roman" panose="02020603050405020304" pitchFamily="18" charset="0"/>
                <a:ea typeface="+mn-ea"/>
                <a:cs typeface="Times New Roman" panose="02020603050405020304" pitchFamily="18" charset="0"/>
                <a:sym typeface="+mn-ea"/>
              </a:rPr>
              <a:t>4. How to solve the problem? </a:t>
            </a:r>
            <a:endParaRPr kumimoji="1" lang="en-US" altLang="zh-CN" sz="3200" b="1" kern="0" dirty="0">
              <a:solidFill>
                <a:srgbClr val="FF0000"/>
              </a:solidFill>
              <a:latin typeface="Times New Roman" panose="02020603050405020304" pitchFamily="18" charset="0"/>
              <a:ea typeface="+mn-ea"/>
              <a:cs typeface="Times New Roman" panose="02020603050405020304" pitchFamily="18" charset="0"/>
              <a:sym typeface="+mn-ea"/>
            </a:endParaRPr>
          </a:p>
        </p:txBody>
      </p:sp>
      <p:sp>
        <p:nvSpPr>
          <p:cNvPr id="37" name="文本框 36"/>
          <p:cNvSpPr txBox="1"/>
          <p:nvPr/>
        </p:nvSpPr>
        <p:spPr>
          <a:xfrm>
            <a:off x="203200" y="5572140"/>
            <a:ext cx="11988800" cy="1076325"/>
          </a:xfrm>
          <a:prstGeom prst="rect">
            <a:avLst/>
          </a:prstGeom>
          <a:noFill/>
        </p:spPr>
        <p:txBody>
          <a:bodyPr wrap="square" rtlCol="0" anchor="t">
            <a:spAutoFit/>
          </a:bodyPr>
          <a:lstStyle/>
          <a:p>
            <a:r>
              <a:rPr kumimoji="1" lang="en-US" altLang="zh-CN" sz="3200" b="1" kern="0" dirty="0">
                <a:solidFill>
                  <a:srgbClr val="FF0000"/>
                </a:solidFill>
                <a:highlight>
                  <a:srgbClr val="FFFF00"/>
                </a:highlight>
                <a:latin typeface="Times New Roman" panose="02020603050405020304" pitchFamily="18" charset="0"/>
                <a:ea typeface="+mn-ea"/>
                <a:cs typeface="Times New Roman" panose="02020603050405020304" pitchFamily="18" charset="0"/>
                <a:sym typeface="+mn-ea"/>
              </a:rPr>
              <a:t>Problem1: _______________________________________________</a:t>
            </a:r>
            <a:endParaRPr kumimoji="1" lang="en-US" altLang="zh-CN" sz="3200" b="1" kern="0" dirty="0">
              <a:solidFill>
                <a:srgbClr val="FF0000"/>
              </a:solidFill>
              <a:highlight>
                <a:srgbClr val="FFFF00"/>
              </a:highlight>
              <a:latin typeface="Times New Roman" panose="02020603050405020304" pitchFamily="18" charset="0"/>
              <a:ea typeface="+mn-ea"/>
              <a:cs typeface="Times New Roman" panose="02020603050405020304" pitchFamily="18" charset="0"/>
              <a:sym typeface="+mn-ea"/>
            </a:endParaRPr>
          </a:p>
          <a:p>
            <a:r>
              <a:rPr kumimoji="1" lang="en-US" altLang="zh-CN" sz="3200" b="1" kern="0" dirty="0">
                <a:solidFill>
                  <a:srgbClr val="FF0000"/>
                </a:solidFill>
                <a:highlight>
                  <a:srgbClr val="FFFF00"/>
                </a:highlight>
                <a:latin typeface="Times New Roman" panose="02020603050405020304" pitchFamily="18" charset="0"/>
                <a:ea typeface="+mn-ea"/>
                <a:cs typeface="Times New Roman" panose="02020603050405020304" pitchFamily="18" charset="0"/>
                <a:sym typeface="+mn-ea"/>
              </a:rPr>
              <a:t>_________________________________________________________</a:t>
            </a:r>
            <a:endParaRPr kumimoji="1" lang="en-US" altLang="zh-CN" sz="3200" b="1" kern="0" dirty="0">
              <a:solidFill>
                <a:srgbClr val="FF0000"/>
              </a:solidFill>
              <a:highlight>
                <a:srgbClr val="FFFF00"/>
              </a:highlight>
              <a:latin typeface="Times New Roman" panose="02020603050405020304" pitchFamily="18" charset="0"/>
              <a:ea typeface="+mn-ea"/>
              <a:cs typeface="Times New Roman" panose="02020603050405020304" pitchFamily="18" charset="0"/>
              <a:sym typeface="+mn-ea"/>
            </a:endParaRPr>
          </a:p>
        </p:txBody>
      </p:sp>
      <p:sp>
        <p:nvSpPr>
          <p:cNvPr id="38" name="文本框 37"/>
          <p:cNvSpPr txBox="1"/>
          <p:nvPr/>
        </p:nvSpPr>
        <p:spPr>
          <a:xfrm>
            <a:off x="1955165" y="5509910"/>
            <a:ext cx="10437495" cy="583565"/>
          </a:xfrm>
          <a:prstGeom prst="rect">
            <a:avLst/>
          </a:prstGeom>
          <a:noFill/>
        </p:spPr>
        <p:txBody>
          <a:bodyPr wrap="square" rtlCol="0" anchor="t">
            <a:spAutoFit/>
          </a:bodyPr>
          <a:lstStyle/>
          <a:p>
            <a:r>
              <a:rPr kumimoji="1" lang="en-US" altLang="zh-CN" sz="3200" b="1" kern="0" dirty="0">
                <a:solidFill>
                  <a:srgbClr val="FF0000"/>
                </a:solidFill>
                <a:latin typeface="Times New Roman" panose="02020603050405020304" pitchFamily="18" charset="0"/>
                <a:ea typeface="+mn-ea"/>
                <a:cs typeface="Times New Roman" panose="02020603050405020304" pitchFamily="18" charset="0"/>
                <a:sym typeface="+mn-ea"/>
              </a:rPr>
              <a:t> </a:t>
            </a:r>
            <a:r>
              <a:rPr kumimoji="1" lang="en-US" altLang="zh-CN" sz="3200" b="1" kern="0" dirty="0">
                <a:solidFill>
                  <a:srgbClr val="0000FF"/>
                </a:solidFill>
                <a:latin typeface="Times New Roman" panose="02020603050405020304" pitchFamily="18" charset="0"/>
                <a:ea typeface="+mn-ea"/>
                <a:cs typeface="Times New Roman" panose="02020603050405020304" pitchFamily="18" charset="0"/>
                <a:sym typeface="+mn-ea"/>
              </a:rPr>
              <a:t>To prove their presence, some tourists are destroying the </a:t>
            </a:r>
            <a:endParaRPr kumimoji="1" lang="en-US" altLang="zh-CN" sz="3200" b="1" kern="0" dirty="0">
              <a:solidFill>
                <a:srgbClr val="0000FF"/>
              </a:solidFill>
              <a:latin typeface="Times New Roman" panose="02020603050405020304" pitchFamily="18" charset="0"/>
              <a:ea typeface="+mn-ea"/>
              <a:cs typeface="Times New Roman" panose="02020603050405020304" pitchFamily="18" charset="0"/>
              <a:sym typeface="+mn-ea"/>
            </a:endParaRPr>
          </a:p>
        </p:txBody>
      </p:sp>
      <p:sp>
        <p:nvSpPr>
          <p:cNvPr id="39" name="文本框 38"/>
          <p:cNvSpPr txBox="1"/>
          <p:nvPr/>
        </p:nvSpPr>
        <p:spPr>
          <a:xfrm>
            <a:off x="137795" y="6076330"/>
            <a:ext cx="12286615" cy="583565"/>
          </a:xfrm>
          <a:prstGeom prst="rect">
            <a:avLst/>
          </a:prstGeom>
          <a:noFill/>
        </p:spPr>
        <p:txBody>
          <a:bodyPr wrap="square" rtlCol="0" anchor="t">
            <a:spAutoFit/>
          </a:bodyPr>
          <a:lstStyle/>
          <a:p>
            <a:r>
              <a:rPr kumimoji="1" lang="en-US" altLang="zh-CN" sz="3200" b="1" kern="0">
                <a:solidFill>
                  <a:srgbClr val="0000FF"/>
                </a:solidFill>
                <a:latin typeface="Times New Roman" panose="02020603050405020304" pitchFamily="18" charset="0"/>
                <a:ea typeface="+mn-ea"/>
                <a:cs typeface="Times New Roman" panose="02020603050405020304" pitchFamily="18" charset="0"/>
                <a:sym typeface="+mn-ea"/>
              </a:rPr>
              <a:t>tourist sites by using paint,rocks or even keys to leave some marks.</a:t>
            </a:r>
            <a:endParaRPr kumimoji="1" lang="en-US" altLang="zh-CN" sz="3200" b="1" kern="0">
              <a:solidFill>
                <a:srgbClr val="0000FF"/>
              </a:solidFill>
              <a:latin typeface="Times New Roman" panose="02020603050405020304" pitchFamily="18" charset="0"/>
              <a:ea typeface="+mn-ea"/>
              <a:cs typeface="Times New Roman" panose="02020603050405020304" pitchFamily="18" charset="0"/>
              <a:sym typeface="+mn-ea"/>
            </a:endParaRPr>
          </a:p>
        </p:txBody>
      </p:sp>
      <p:cxnSp>
        <p:nvCxnSpPr>
          <p:cNvPr id="30" name="直接连接符 29"/>
          <p:cNvCxnSpPr/>
          <p:nvPr/>
        </p:nvCxnSpPr>
        <p:spPr>
          <a:xfrm flipV="1">
            <a:off x="238084" y="3000372"/>
            <a:ext cx="579120" cy="5080"/>
          </a:xfrm>
          <a:prstGeom prst="line">
            <a:avLst/>
          </a:prstGeom>
          <a:ln w="44450" cap="flat" cmpd="sng">
            <a:solidFill>
              <a:srgbClr val="0000FF"/>
            </a:solidFill>
            <a:prstDash val="solid"/>
            <a:round/>
            <a:headEnd type="none" w="med" len="med"/>
            <a:tailEnd type="none" w="med" len="med"/>
          </a:ln>
        </p:spPr>
      </p:cxnSp>
      <p:graphicFrame>
        <p:nvGraphicFramePr>
          <p:cNvPr id="40" name="表格 39"/>
          <p:cNvGraphicFramePr>
            <a:graphicFrameLocks noGrp="1"/>
          </p:cNvGraphicFramePr>
          <p:nvPr/>
        </p:nvGraphicFramePr>
        <p:xfrm>
          <a:off x="523836" y="3286124"/>
          <a:ext cx="10572825" cy="1785950"/>
        </p:xfrm>
        <a:graphic>
          <a:graphicData uri="http://schemas.openxmlformats.org/drawingml/2006/table">
            <a:tbl>
              <a:tblPr firstRow="1" bandRow="1">
                <a:tableStyleId>{5C22544A-7EE6-4342-B048-85BDC9FD1C3A}</a:tableStyleId>
              </a:tblPr>
              <a:tblGrid>
                <a:gridCol w="3150271"/>
                <a:gridCol w="3538659"/>
                <a:gridCol w="3883895"/>
              </a:tblGrid>
              <a:tr h="589855">
                <a:tc>
                  <a:txBody>
                    <a:bodyPr/>
                    <a:lstStyle/>
                    <a:p>
                      <a:r>
                        <a:rPr lang="en-US" altLang="zh-CN" dirty="0" smtClean="0"/>
                        <a:t>problems</a:t>
                      </a:r>
                      <a:endParaRPr lang="zh-CN" altLang="en-US" dirty="0"/>
                    </a:p>
                  </a:txBody>
                  <a:tcPr/>
                </a:tc>
                <a:tc>
                  <a:txBody>
                    <a:bodyPr/>
                    <a:lstStyle/>
                    <a:p>
                      <a:r>
                        <a:rPr lang="en-US" altLang="zh-CN" dirty="0" smtClean="0"/>
                        <a:t>behaviors</a:t>
                      </a:r>
                      <a:endParaRPr lang="zh-CN" altLang="en-US" dirty="0"/>
                    </a:p>
                  </a:txBody>
                  <a:tcPr/>
                </a:tc>
                <a:tc>
                  <a:txBody>
                    <a:bodyPr/>
                    <a:lstStyle/>
                    <a:p>
                      <a:r>
                        <a:rPr lang="en-US" altLang="zh-CN" dirty="0" smtClean="0"/>
                        <a:t>solutions</a:t>
                      </a:r>
                      <a:endParaRPr lang="zh-CN" altLang="en-US" dirty="0"/>
                    </a:p>
                  </a:txBody>
                  <a:tcPr/>
                </a:tc>
              </a:tr>
              <a:tr h="1196095">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42" name="矩形 41"/>
          <p:cNvSpPr/>
          <p:nvPr/>
        </p:nvSpPr>
        <p:spPr>
          <a:xfrm>
            <a:off x="595274" y="3929066"/>
            <a:ext cx="2820837" cy="461665"/>
          </a:xfrm>
          <a:prstGeom prst="rect">
            <a:avLst/>
          </a:prstGeom>
        </p:spPr>
        <p:txBody>
          <a:bodyPr wrap="none">
            <a:spAutoFit/>
          </a:bodyPr>
          <a:lstStyle/>
          <a:p>
            <a:r>
              <a:rPr lang="en-US" altLang="zh-CN" sz="2400" b="1" dirty="0" smtClean="0">
                <a:latin typeface="Times New Roman" panose="02020603050405020304" pitchFamily="18" charset="0"/>
                <a:cs typeface="Times New Roman" panose="02020603050405020304" pitchFamily="18" charset="0"/>
              </a:rPr>
              <a:t>destroy tourist sites </a:t>
            </a:r>
            <a:endParaRPr lang="en-US" altLang="zh-CN" sz="2400" b="1" dirty="0">
              <a:latin typeface="Times New Roman" panose="02020603050405020304" pitchFamily="18" charset="0"/>
              <a:cs typeface="Times New Roman" panose="02020603050405020304" pitchFamily="18" charset="0"/>
            </a:endParaRPr>
          </a:p>
        </p:txBody>
      </p:sp>
      <p:sp>
        <p:nvSpPr>
          <p:cNvPr id="43" name="矩形 42"/>
          <p:cNvSpPr/>
          <p:nvPr/>
        </p:nvSpPr>
        <p:spPr>
          <a:xfrm>
            <a:off x="3809984" y="3857628"/>
            <a:ext cx="2392361" cy="1200329"/>
          </a:xfrm>
          <a:prstGeom prst="rect">
            <a:avLst/>
          </a:prstGeom>
        </p:spPr>
        <p:txBody>
          <a:bodyPr wrap="square">
            <a:spAutoFit/>
          </a:bodyPr>
          <a:lstStyle/>
          <a:p>
            <a:pPr lvl="0" fontAlgn="auto">
              <a:spcBef>
                <a:spcPts val="0"/>
              </a:spcBef>
              <a:spcAft>
                <a:spcPts val="0"/>
              </a:spcAft>
              <a:defRPr/>
            </a:pPr>
            <a:r>
              <a:rPr lang="en-US" altLang="zh-CN" sz="24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use paint, rocks, or even keys to leave ugly marks </a:t>
            </a:r>
            <a:endParaRPr lang="en-US" altLang="zh-CN" sz="2400" b="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4" name="矩形 43"/>
          <p:cNvSpPr/>
          <p:nvPr/>
        </p:nvSpPr>
        <p:spPr>
          <a:xfrm>
            <a:off x="7239008" y="4000504"/>
            <a:ext cx="2500330" cy="461665"/>
          </a:xfrm>
          <a:prstGeom prst="rect">
            <a:avLst/>
          </a:prstGeom>
        </p:spPr>
        <p:txBody>
          <a:bodyPr wrap="square">
            <a:spAutoFit/>
          </a:bodyPr>
          <a:lstStyle/>
          <a:p>
            <a:pPr fontAlgn="auto">
              <a:spcBef>
                <a:spcPts val="0"/>
              </a:spcBef>
              <a:spcAft>
                <a:spcPts val="0"/>
              </a:spcAft>
              <a:defRPr/>
            </a:pPr>
            <a:r>
              <a:rPr lang="en-US" altLang="zh-CN" sz="2400" b="1" dirty="0" smtClean="0">
                <a:latin typeface="Times New Roman" panose="02020603050405020304" pitchFamily="18" charset="0"/>
                <a:cs typeface="Times New Roman" panose="02020603050405020304" pitchFamily="18" charset="0"/>
              </a:rPr>
              <a:t>be kind and love</a:t>
            </a:r>
            <a:endParaRPr lang="en-US" altLang="zh-CN" sz="2400" b="1" dirty="0" smtClean="0">
              <a:latin typeface="Times New Roman" panose="02020603050405020304" pitchFamily="18" charset="0"/>
              <a:cs typeface="Times New Roman" panose="02020603050405020304" pitchFamily="18" charset="0"/>
            </a:endParaRPr>
          </a:p>
        </p:txBody>
      </p:sp>
      <p:cxnSp>
        <p:nvCxnSpPr>
          <p:cNvPr id="45" name="直接连接符 44"/>
          <p:cNvCxnSpPr/>
          <p:nvPr/>
        </p:nvCxnSpPr>
        <p:spPr>
          <a:xfrm>
            <a:off x="4310050" y="2071678"/>
            <a:ext cx="4786346"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6453190" y="928670"/>
            <a:ext cx="5357850" cy="1588"/>
          </a:xfrm>
          <a:prstGeom prst="line">
            <a:avLst/>
          </a:prstGeom>
          <a:ln w="6032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523836" y="4429132"/>
            <a:ext cx="3199915" cy="461665"/>
          </a:xfrm>
          <a:prstGeom prst="rect">
            <a:avLst/>
          </a:prstGeom>
        </p:spPr>
        <p:txBody>
          <a:bodyPr wrap="none">
            <a:spAutoFit/>
          </a:bodyPr>
          <a:lstStyle/>
          <a:p>
            <a:r>
              <a:rPr kumimoji="1" lang="en-US" altLang="zh-CN" sz="2400" b="1" kern="0" dirty="0" smtClean="0">
                <a:solidFill>
                  <a:srgbClr val="FF3300"/>
                </a:solidFill>
                <a:latin typeface="Times New Roman" panose="02020603050405020304" pitchFamily="18" charset="0"/>
                <a:cs typeface="Times New Roman" panose="02020603050405020304" pitchFamily="18" charset="0"/>
                <a:sym typeface="+mn-ea"/>
              </a:rPr>
              <a:t>to prove their presence</a:t>
            </a:r>
            <a:endParaRPr lang="zh-CN" altLang="en-US" sz="2400" dirty="0">
              <a:solidFill>
                <a:srgbClr val="FF3300"/>
              </a:solidFill>
            </a:endParaRPr>
          </a:p>
        </p:txBody>
      </p:sp>
      <p:sp>
        <p:nvSpPr>
          <p:cNvPr id="53" name="TextBox 52"/>
          <p:cNvSpPr txBox="1"/>
          <p:nvPr/>
        </p:nvSpPr>
        <p:spPr>
          <a:xfrm>
            <a:off x="0" y="5143512"/>
            <a:ext cx="3202736" cy="461665"/>
          </a:xfrm>
          <a:prstGeom prst="rect">
            <a:avLst/>
          </a:prstGeom>
          <a:noFill/>
        </p:spPr>
        <p:txBody>
          <a:bodyPr wrap="none" rtlCol="0">
            <a:spAutoFit/>
          </a:bodyPr>
          <a:lstStyle/>
          <a:p>
            <a:r>
              <a:rPr lang="en-US" altLang="zh-CN" sz="2400" b="1" dirty="0" smtClean="0"/>
              <a:t>Tell in one sentence:</a:t>
            </a:r>
            <a:endParaRPr lang="zh-CN" altLang="en-US" sz="2400" b="1" dirty="0"/>
          </a:p>
        </p:txBody>
      </p:sp>
      <p:sp>
        <p:nvSpPr>
          <p:cNvPr id="32" name="矩形 31"/>
          <p:cNvSpPr/>
          <p:nvPr/>
        </p:nvSpPr>
        <p:spPr>
          <a:xfrm rot="1582059">
            <a:off x="6197980" y="3873143"/>
            <a:ext cx="6078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1" name="矩形 40"/>
          <p:cNvSpPr/>
          <p:nvPr/>
        </p:nvSpPr>
        <p:spPr>
          <a:xfrm>
            <a:off x="3881422" y="5072074"/>
            <a:ext cx="6340197" cy="461665"/>
          </a:xfrm>
          <a:prstGeom prst="rect">
            <a:avLst/>
          </a:prstGeom>
        </p:spPr>
        <p:txBody>
          <a:bodyPr wrap="none">
            <a:spAutoFit/>
          </a:bodyPr>
          <a:lstStyle/>
          <a:p>
            <a:r>
              <a:rPr lang="en-US" altLang="zh-CN" sz="2400" b="1" dirty="0" smtClean="0">
                <a:solidFill>
                  <a:srgbClr val="FF0000"/>
                </a:solidFill>
              </a:rPr>
              <a:t>lack </a:t>
            </a:r>
            <a:r>
              <a:rPr lang="en-US" sz="2400" b="1" dirty="0" smtClean="0">
                <a:solidFill>
                  <a:srgbClr val="FF0000"/>
                </a:solidFill>
              </a:rPr>
              <a:t>the sense of social morality(</a:t>
            </a:r>
            <a:r>
              <a:rPr lang="zh-CN" altLang="en-US" sz="2400" dirty="0" smtClean="0">
                <a:solidFill>
                  <a:srgbClr val="FF0000"/>
                </a:solidFill>
              </a:rPr>
              <a:t>公德意识</a:t>
            </a:r>
            <a:r>
              <a:rPr lang="en-US" sz="2400" b="1" dirty="0" smtClean="0">
                <a:solidFill>
                  <a:srgbClr val="FF0000"/>
                </a:solidFill>
              </a:rPr>
              <a:t>)</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linds(horizontal)">
                                      <p:cBhvr>
                                        <p:cTn id="26" dur="500"/>
                                        <p:tgtEl>
                                          <p:spTgt spid="4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linds(horizontal)">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linds(horizontal)">
                                      <p:cBhvr>
                                        <p:cTn id="40" dur="500"/>
                                        <p:tgtEl>
                                          <p:spTgt spid="4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blinds(horizontal)">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linds(horizontal)">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blinds(horizontal)">
                                      <p:cBhvr>
                                        <p:cTn id="63" dur="500"/>
                                        <p:tgtEl>
                                          <p:spTgt spid="41"/>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blinds(horizontal)">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blinds(horizontal)">
                                      <p:cBhvr>
                                        <p:cTn id="77" dur="500"/>
                                        <p:tgtEl>
                                          <p:spTgt spid="52"/>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blinds(horizontal)">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blinds(horizontal)">
                                      <p:cBhvr>
                                        <p:cTn id="91" dur="500"/>
                                        <p:tgtEl>
                                          <p:spTgt spid="26"/>
                                        </p:tgtEl>
                                      </p:cBhvr>
                                    </p:animEffect>
                                  </p:childTnLst>
                                </p:cTn>
                              </p:par>
                              <p:par>
                                <p:cTn id="92" presetID="3" presetClass="entr" presetSubtype="10" fill="hold"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blinds(horizontal)">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blinds(horizontal)">
                                      <p:cBhvr>
                                        <p:cTn id="99" dur="500"/>
                                        <p:tgtEl>
                                          <p:spTgt spid="28"/>
                                        </p:tgtEl>
                                      </p:cBhvr>
                                    </p:animEffect>
                                  </p:childTnLst>
                                </p:cTn>
                              </p:par>
                              <p:par>
                                <p:cTn id="100" presetID="3" presetClass="entr" presetSubtype="10"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blinds(horizontal)">
                                      <p:cBhvr>
                                        <p:cTn id="102" dur="500"/>
                                        <p:tgtEl>
                                          <p:spTgt spid="2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blinds(horizontal)">
                                      <p:cBhvr>
                                        <p:cTn id="107" dur="500"/>
                                        <p:tgtEl>
                                          <p:spTgt spid="4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blinds(horizontal)">
                                      <p:cBhvr>
                                        <p:cTn id="112" dur="500"/>
                                        <p:tgtEl>
                                          <p:spTgt spid="53"/>
                                        </p:tgtEl>
                                      </p:cBhvr>
                                    </p:animEffect>
                                  </p:childTnLst>
                                </p:cTn>
                              </p:par>
                              <p:par>
                                <p:cTn id="113" presetID="1" presetClass="entr"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1" grpId="0" bldLvl="0" animBg="1"/>
      <p:bldP spid="33" grpId="0" bldLvl="0" animBg="1"/>
      <p:bldP spid="34" grpId="0" bldLvl="0" animBg="1"/>
      <p:bldP spid="13" grpId="0" bldLvl="0" animBg="1"/>
      <p:bldP spid="17" grpId="0" animBg="1"/>
      <p:bldP spid="17" grpId="1" animBg="1"/>
      <p:bldP spid="20" grpId="0" bldLvl="0" animBg="1"/>
      <p:bldP spid="20" grpId="1" animBg="1"/>
      <p:bldP spid="27" grpId="0" bldLvl="0" animBg="1"/>
      <p:bldP spid="27" grpId="1" animBg="1"/>
      <p:bldP spid="36" grpId="0" bldLvl="0" animBg="1"/>
      <p:bldP spid="36" grpId="1" animBg="1"/>
      <p:bldP spid="37" grpId="0"/>
      <p:bldP spid="38" grpId="0"/>
      <p:bldP spid="39" grpId="0"/>
      <p:bldP spid="42" grpId="0"/>
      <p:bldP spid="43" grpId="0"/>
      <p:bldP spid="44" grpId="0"/>
      <p:bldP spid="52" grpId="0"/>
      <p:bldP spid="53" grpId="0"/>
      <p:bldP spid="32"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7"/>
          <p:cNvSpPr txBox="1"/>
          <p:nvPr/>
        </p:nvSpPr>
        <p:spPr>
          <a:xfrm>
            <a:off x="0" y="0"/>
            <a:ext cx="6053260" cy="584775"/>
          </a:xfrm>
          <a:prstGeom prst="rect">
            <a:avLst/>
          </a:prstGeom>
          <a:noFill/>
        </p:spPr>
        <p:txBody>
          <a:bodyPr wrap="none" rtlCol="0" anchor="t">
            <a:spAutoFit/>
          </a:bodyPr>
          <a:lstStyle/>
          <a:p>
            <a:r>
              <a:rPr kumimoji="1" lang="en-US" altLang="zh-CN" sz="3200" b="1" kern="0" dirty="0">
                <a:latin typeface="Times New Roman" panose="02020603050405020304" pitchFamily="18" charset="0"/>
                <a:ea typeface="+mn-ea"/>
                <a:cs typeface="Times New Roman" panose="02020603050405020304" pitchFamily="18" charset="0"/>
                <a:sym typeface="+mn-ea"/>
              </a:rPr>
              <a:t>Read and find out some </a:t>
            </a:r>
            <a:r>
              <a:rPr kumimoji="1" lang="en-US" altLang="zh-CN" sz="3200" b="1" kern="0" dirty="0" smtClean="0">
                <a:latin typeface="Times New Roman" panose="02020603050405020304" pitchFamily="18" charset="0"/>
                <a:ea typeface="+mn-ea"/>
                <a:cs typeface="Times New Roman" panose="02020603050405020304" pitchFamily="18" charset="0"/>
                <a:sym typeface="+mn-ea"/>
              </a:rPr>
              <a:t>examples</a:t>
            </a:r>
            <a:endParaRPr kumimoji="1" lang="en-US" altLang="zh-CN" sz="3200" b="1" kern="0" dirty="0">
              <a:latin typeface="Times New Roman" panose="02020603050405020304" pitchFamily="18" charset="0"/>
              <a:ea typeface="+mn-ea"/>
              <a:cs typeface="Times New Roman" panose="02020603050405020304" pitchFamily="18" charset="0"/>
              <a:sym typeface="+mn-ea"/>
            </a:endParaRPr>
          </a:p>
        </p:txBody>
      </p:sp>
      <p:sp>
        <p:nvSpPr>
          <p:cNvPr id="11" name="内容占位符 2"/>
          <p:cNvSpPr>
            <a:spLocks noGrp="1"/>
          </p:cNvSpPr>
          <p:nvPr/>
        </p:nvSpPr>
        <p:spPr>
          <a:xfrm>
            <a:off x="-17145" y="575310"/>
            <a:ext cx="12084685" cy="2925128"/>
          </a:xfrm>
          <a:prstGeom prst="rect">
            <a:avLst/>
          </a:prstGeom>
          <a:solidFill>
            <a:schemeClr val="bg1">
              <a:lumMod val="95000"/>
            </a:schemeClr>
          </a:solidFill>
          <a:ln w="28575" cmpd="sng">
            <a:solidFill>
              <a:schemeClr val="accent1">
                <a:shade val="50000"/>
              </a:schemeClr>
            </a:solidFill>
            <a:prstDash val="solid"/>
          </a:ln>
        </p:spPr>
        <p:style>
          <a:lnRef idx="2">
            <a:schemeClr val="accent1"/>
          </a:lnRef>
          <a:fillRef idx="1">
            <a:schemeClr val="lt1"/>
          </a:fillRef>
          <a:effectRef idx="0">
            <a:schemeClr val="accent1"/>
          </a:effectRef>
          <a:fontRef idx="minor">
            <a:schemeClr val="dk1"/>
          </a:fontRef>
        </p:style>
        <p:txBody>
          <a:bodyPr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just" rtl="0" latinLnBrk="0">
              <a:lnSpc>
                <a:spcPts val="2200"/>
              </a:lnSpc>
              <a:spcBef>
                <a:spcPts val="0"/>
              </a:spcBef>
              <a:buNone/>
            </a:pPr>
            <a:r>
              <a:rPr lang="en-US" altLang="zh-CN" sz="2800" b="1" dirty="0">
                <a:latin typeface="Times New Roman" panose="02020603050405020304" pitchFamily="18" charset="0"/>
                <a:ea typeface="宋体" panose="02010600030101010101" pitchFamily="2" charset="-122"/>
                <a:cs typeface="+mn-ea"/>
                <a:sym typeface="+mn-ea"/>
              </a:rPr>
              <a:t>        Another big problem in some places has been tourists disturbing (</a:t>
            </a:r>
            <a:r>
              <a:rPr lang="en-US" altLang="zh-CN" sz="2800" b="1" dirty="0" err="1">
                <a:latin typeface="Times New Roman" panose="02020603050405020304" pitchFamily="18" charset="0"/>
                <a:ea typeface="宋体" panose="02010600030101010101" pitchFamily="2" charset="-122"/>
                <a:cs typeface="+mn-ea"/>
                <a:sym typeface="+mn-ea"/>
              </a:rPr>
              <a:t>打扰</a:t>
            </a:r>
            <a:r>
              <a:rPr lang="en-US" altLang="zh-CN" sz="2800" b="1" dirty="0">
                <a:latin typeface="Times New Roman" panose="02020603050405020304" pitchFamily="18" charset="0"/>
                <a:ea typeface="宋体" panose="02010600030101010101" pitchFamily="2" charset="-122"/>
                <a:cs typeface="+mn-ea"/>
                <a:sym typeface="+mn-ea"/>
              </a:rPr>
              <a:t>) the local people and life. Some tourists wander around and take pictures of local people without asking for their permission. For  example, Chiang Mai University in Thailand and </a:t>
            </a:r>
            <a:r>
              <a:rPr lang="en-US" altLang="zh-CN" sz="2800" b="1" dirty="0" err="1">
                <a:latin typeface="Times New Roman" panose="02020603050405020304" pitchFamily="18" charset="0"/>
                <a:ea typeface="宋体" panose="02010600030101010101" pitchFamily="2" charset="-122"/>
                <a:cs typeface="+mn-ea"/>
                <a:sym typeface="+mn-ea"/>
              </a:rPr>
              <a:t>Yonsei</a:t>
            </a:r>
            <a:r>
              <a:rPr lang="en-US" altLang="zh-CN" sz="2800" b="1" dirty="0">
                <a:latin typeface="Times New Roman" panose="02020603050405020304" pitchFamily="18" charset="0"/>
                <a:ea typeface="宋体" panose="02010600030101010101" pitchFamily="2" charset="-122"/>
                <a:cs typeface="+mn-ea"/>
                <a:sym typeface="+mn-ea"/>
              </a:rPr>
              <a:t> University in South Korea have great numbers of tourists visiting their campuses and walking through their libraries and other public areas, taking pictures of students, and disturbing their studies. Another example is </a:t>
            </a:r>
            <a:r>
              <a:rPr lang="en-US" altLang="zh-CN" sz="2800" b="1" dirty="0" err="1">
                <a:latin typeface="Times New Roman" panose="02020603050405020304" pitchFamily="18" charset="0"/>
                <a:ea typeface="宋体" panose="02010600030101010101" pitchFamily="2" charset="-122"/>
                <a:cs typeface="+mn-ea"/>
                <a:sym typeface="+mn-ea"/>
              </a:rPr>
              <a:t>Sanlitun</a:t>
            </a:r>
            <a:r>
              <a:rPr lang="en-US" altLang="zh-CN" sz="2800" b="1" dirty="0">
                <a:latin typeface="Times New Roman" panose="02020603050405020304" pitchFamily="18" charset="0"/>
                <a:ea typeface="宋体" panose="02010600030101010101" pitchFamily="2" charset="-122"/>
                <a:cs typeface="+mn-ea"/>
                <a:sym typeface="+mn-ea"/>
              </a:rPr>
              <a:t>, a </a:t>
            </a:r>
            <a:r>
              <a:rPr lang="en-US" altLang="zh-CN" sz="2800" b="1" dirty="0" err="1">
                <a:latin typeface="Times New Roman" panose="02020603050405020304" pitchFamily="18" charset="0"/>
                <a:ea typeface="宋体" panose="02010600030101010101" pitchFamily="2" charset="-122"/>
                <a:cs typeface="+mn-ea"/>
                <a:sym typeface="+mn-ea"/>
              </a:rPr>
              <a:t>neighbourhood</a:t>
            </a:r>
            <a:r>
              <a:rPr lang="en-US" altLang="zh-CN" sz="2800" b="1" dirty="0">
                <a:latin typeface="Times New Roman" panose="02020603050405020304" pitchFamily="18" charset="0"/>
                <a:ea typeface="宋体" panose="02010600030101010101" pitchFamily="2" charset="-122"/>
                <a:cs typeface="+mn-ea"/>
                <a:sym typeface="+mn-ea"/>
              </a:rPr>
              <a:t> in Beijing, China. Some tourists love to party there late into the night, making it difficult for locals to sleep. I have three words for tourists like this: please be considerate. Have fun in a way that does not disturb others. </a:t>
            </a:r>
            <a:endParaRPr lang="en-US" altLang="zh-CN" sz="2800" b="1" dirty="0">
              <a:latin typeface="Times New Roman" panose="02020603050405020304" pitchFamily="18" charset="0"/>
              <a:ea typeface="宋体" panose="02010600030101010101" pitchFamily="2" charset="-122"/>
              <a:cs typeface="+mn-ea"/>
              <a:sym typeface="+mn-ea"/>
            </a:endParaRPr>
          </a:p>
        </p:txBody>
      </p:sp>
      <p:sp>
        <p:nvSpPr>
          <p:cNvPr id="36" name="文本框 35"/>
          <p:cNvSpPr txBox="1"/>
          <p:nvPr/>
        </p:nvSpPr>
        <p:spPr>
          <a:xfrm>
            <a:off x="47625" y="18415"/>
            <a:ext cx="8825230" cy="583565"/>
          </a:xfrm>
          <a:prstGeom prst="rect">
            <a:avLst/>
          </a:prstGeom>
          <a:solidFill>
            <a:schemeClr val="bg1"/>
          </a:solidFill>
        </p:spPr>
        <p:txBody>
          <a:bodyPr wrap="square" rtlCol="0" anchor="t">
            <a:spAutoFit/>
          </a:bodyPr>
          <a:lstStyle/>
          <a:p>
            <a:r>
              <a:rPr kumimoji="1" lang="en-US" altLang="zh-CN" sz="3200" b="1" kern="0">
                <a:solidFill>
                  <a:srgbClr val="FF0000"/>
                </a:solidFill>
                <a:latin typeface="Times New Roman" panose="02020603050405020304" pitchFamily="18" charset="0"/>
                <a:ea typeface="+mn-ea"/>
                <a:cs typeface="Times New Roman" panose="02020603050405020304" pitchFamily="18" charset="0"/>
                <a:sym typeface="+mn-ea"/>
              </a:rPr>
              <a:t>1. What do those tourists do? </a:t>
            </a:r>
            <a:endParaRPr kumimoji="1" lang="en-US" altLang="zh-CN" sz="3200" b="1" kern="0">
              <a:solidFill>
                <a:srgbClr val="FF0000"/>
              </a:solidFill>
              <a:latin typeface="Times New Roman" panose="02020603050405020304" pitchFamily="18" charset="0"/>
              <a:ea typeface="+mn-ea"/>
              <a:cs typeface="Times New Roman" panose="02020603050405020304" pitchFamily="18" charset="0"/>
              <a:sym typeface="+mn-ea"/>
            </a:endParaRPr>
          </a:p>
        </p:txBody>
      </p:sp>
      <p:sp>
        <p:nvSpPr>
          <p:cNvPr id="22" name="文本框 21"/>
          <p:cNvSpPr txBox="1"/>
          <p:nvPr/>
        </p:nvSpPr>
        <p:spPr>
          <a:xfrm>
            <a:off x="1738282" y="1428736"/>
            <a:ext cx="2079625" cy="368300"/>
          </a:xfrm>
          <a:prstGeom prst="rect">
            <a:avLst/>
          </a:prstGeom>
          <a:noFill/>
          <a:ln w="38100">
            <a:solidFill>
              <a:srgbClr val="0000FF"/>
            </a:solidFill>
          </a:ln>
        </p:spPr>
        <p:txBody>
          <a:bodyPr wrap="square" rtlCol="0">
            <a:spAutoFit/>
          </a:bodyPr>
          <a:lstStyle/>
          <a:p>
            <a:endParaRPr lang="zh-CN" altLang="en-US"/>
          </a:p>
        </p:txBody>
      </p:sp>
      <p:sp>
        <p:nvSpPr>
          <p:cNvPr id="26" name="文本框 25"/>
          <p:cNvSpPr txBox="1"/>
          <p:nvPr/>
        </p:nvSpPr>
        <p:spPr>
          <a:xfrm>
            <a:off x="7596198" y="1428736"/>
            <a:ext cx="2640330" cy="368300"/>
          </a:xfrm>
          <a:prstGeom prst="rect">
            <a:avLst/>
          </a:prstGeom>
          <a:noFill/>
          <a:ln w="38100">
            <a:solidFill>
              <a:srgbClr val="0000FF"/>
            </a:solidFill>
          </a:ln>
        </p:spPr>
        <p:txBody>
          <a:bodyPr wrap="square" rtlCol="0">
            <a:spAutoFit/>
          </a:bodyPr>
          <a:lstStyle/>
          <a:p>
            <a:endParaRPr lang="zh-CN" altLang="en-US"/>
          </a:p>
        </p:txBody>
      </p:sp>
      <p:sp>
        <p:nvSpPr>
          <p:cNvPr id="28" name="文本框 27"/>
          <p:cNvSpPr txBox="1"/>
          <p:nvPr/>
        </p:nvSpPr>
        <p:spPr>
          <a:xfrm>
            <a:off x="5095868" y="2214554"/>
            <a:ext cx="6858048" cy="368300"/>
          </a:xfrm>
          <a:prstGeom prst="rect">
            <a:avLst/>
          </a:prstGeom>
          <a:noFill/>
          <a:ln w="38100">
            <a:solidFill>
              <a:srgbClr val="0000FF"/>
            </a:solidFill>
          </a:ln>
        </p:spPr>
        <p:txBody>
          <a:bodyPr wrap="square" rtlCol="0">
            <a:spAutoFit/>
          </a:bodyPr>
          <a:lstStyle/>
          <a:p>
            <a:endParaRPr lang="zh-CN" altLang="en-US"/>
          </a:p>
        </p:txBody>
      </p:sp>
      <p:sp>
        <p:nvSpPr>
          <p:cNvPr id="30" name="文本框 29"/>
          <p:cNvSpPr txBox="1"/>
          <p:nvPr/>
        </p:nvSpPr>
        <p:spPr>
          <a:xfrm>
            <a:off x="8524892" y="1000108"/>
            <a:ext cx="1447165" cy="521970"/>
          </a:xfrm>
          <a:prstGeom prst="rect">
            <a:avLst/>
          </a:prstGeom>
          <a:noFill/>
        </p:spPr>
        <p:txBody>
          <a:bodyPr wrap="none" rtlCol="0" anchor="t">
            <a:spAutoFit/>
          </a:bodyPr>
          <a:lstStyle/>
          <a:p>
            <a:r>
              <a:rPr lang="en-US" altLang="zh-CN" sz="2800" b="1" dirty="0">
                <a:solidFill>
                  <a:srgbClr val="FF0000"/>
                </a:solidFill>
                <a:latin typeface="Times New Roman" panose="02020603050405020304" pitchFamily="18" charset="0"/>
                <a:cs typeface="+mn-ea"/>
                <a:sym typeface="+mn-ea"/>
              </a:rPr>
              <a:t>example</a:t>
            </a:r>
            <a:endParaRPr lang="en-US" altLang="zh-CN" sz="2800" b="1" dirty="0">
              <a:solidFill>
                <a:srgbClr val="FF0000"/>
              </a:solidFill>
              <a:latin typeface="Times New Roman" panose="02020603050405020304" pitchFamily="18" charset="0"/>
              <a:cs typeface="+mn-ea"/>
              <a:sym typeface="+mn-ea"/>
            </a:endParaRPr>
          </a:p>
        </p:txBody>
      </p:sp>
      <p:sp>
        <p:nvSpPr>
          <p:cNvPr id="33" name="文本框 32"/>
          <p:cNvSpPr txBox="1"/>
          <p:nvPr/>
        </p:nvSpPr>
        <p:spPr>
          <a:xfrm>
            <a:off x="3362951" y="2121212"/>
            <a:ext cx="1447165" cy="521970"/>
          </a:xfrm>
          <a:prstGeom prst="rect">
            <a:avLst/>
          </a:prstGeom>
          <a:noFill/>
        </p:spPr>
        <p:txBody>
          <a:bodyPr wrap="none" rtlCol="0" anchor="t">
            <a:spAutoFit/>
          </a:bodyPr>
          <a:lstStyle/>
          <a:p>
            <a:r>
              <a:rPr lang="en-US" altLang="zh-CN" sz="2800" b="1" dirty="0">
                <a:solidFill>
                  <a:srgbClr val="FF0000"/>
                </a:solidFill>
                <a:latin typeface="Times New Roman" panose="02020603050405020304" pitchFamily="18" charset="0"/>
                <a:cs typeface="+mn-ea"/>
                <a:sym typeface="+mn-ea"/>
              </a:rPr>
              <a:t>example</a:t>
            </a:r>
            <a:endParaRPr lang="en-US" altLang="zh-CN" sz="2800" b="1" dirty="0">
              <a:solidFill>
                <a:srgbClr val="FF0000"/>
              </a:solidFill>
              <a:latin typeface="Times New Roman" panose="02020603050405020304" pitchFamily="18" charset="0"/>
              <a:cs typeface="+mn-ea"/>
              <a:sym typeface="+mn-ea"/>
            </a:endParaRPr>
          </a:p>
        </p:txBody>
      </p:sp>
      <p:sp>
        <p:nvSpPr>
          <p:cNvPr id="38" name="文本框 37"/>
          <p:cNvSpPr txBox="1"/>
          <p:nvPr/>
        </p:nvSpPr>
        <p:spPr>
          <a:xfrm>
            <a:off x="119380" y="44450"/>
            <a:ext cx="8825230" cy="583565"/>
          </a:xfrm>
          <a:prstGeom prst="rect">
            <a:avLst/>
          </a:prstGeom>
          <a:solidFill>
            <a:schemeClr val="bg1"/>
          </a:solidFill>
        </p:spPr>
        <p:txBody>
          <a:bodyPr wrap="square" rtlCol="0" anchor="t">
            <a:spAutoFit/>
          </a:bodyPr>
          <a:lstStyle/>
          <a:p>
            <a:r>
              <a:rPr kumimoji="1" lang="en-US" altLang="zh-CN" sz="3200" b="1" kern="0">
                <a:solidFill>
                  <a:srgbClr val="FF0000"/>
                </a:solidFill>
                <a:latin typeface="Times New Roman" panose="02020603050405020304" pitchFamily="18" charset="0"/>
                <a:ea typeface="+mn-ea"/>
                <a:cs typeface="Times New Roman" panose="02020603050405020304" pitchFamily="18" charset="0"/>
                <a:sym typeface="+mn-ea"/>
              </a:rPr>
              <a:t>2. What’s the problem? </a:t>
            </a:r>
            <a:endParaRPr kumimoji="1" lang="en-US" altLang="zh-CN" sz="3200" b="1" kern="0">
              <a:solidFill>
                <a:srgbClr val="FF0000"/>
              </a:solidFill>
              <a:latin typeface="Times New Roman" panose="02020603050405020304" pitchFamily="18" charset="0"/>
              <a:ea typeface="+mn-ea"/>
              <a:cs typeface="Times New Roman" panose="02020603050405020304" pitchFamily="18" charset="0"/>
              <a:sym typeface="+mn-ea"/>
            </a:endParaRPr>
          </a:p>
        </p:txBody>
      </p:sp>
      <p:cxnSp>
        <p:nvCxnSpPr>
          <p:cNvPr id="40" name="直接连接符 39"/>
          <p:cNvCxnSpPr/>
          <p:nvPr/>
        </p:nvCxnSpPr>
        <p:spPr>
          <a:xfrm>
            <a:off x="6238876" y="1142984"/>
            <a:ext cx="5786478"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6646" y="1357298"/>
            <a:ext cx="7429552" cy="714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119380" y="5637872"/>
            <a:ext cx="11988800" cy="1076325"/>
          </a:xfrm>
          <a:prstGeom prst="rect">
            <a:avLst/>
          </a:prstGeom>
          <a:noFill/>
        </p:spPr>
        <p:txBody>
          <a:bodyPr wrap="square" rtlCol="0" anchor="t">
            <a:spAutoFit/>
          </a:bodyPr>
          <a:lstStyle/>
          <a:p>
            <a:r>
              <a:rPr kumimoji="1" lang="en-US" altLang="zh-CN" sz="3200" b="1" kern="0" dirty="0">
                <a:solidFill>
                  <a:srgbClr val="FF0000"/>
                </a:solidFill>
                <a:highlight>
                  <a:srgbClr val="FFFF00"/>
                </a:highlight>
                <a:latin typeface="Times New Roman" panose="02020603050405020304" pitchFamily="18" charset="0"/>
                <a:ea typeface="+mn-ea"/>
                <a:cs typeface="Times New Roman" panose="02020603050405020304" pitchFamily="18" charset="0"/>
                <a:sym typeface="+mn-ea"/>
              </a:rPr>
              <a:t>Problem2: _______________________________________________</a:t>
            </a:r>
            <a:endParaRPr kumimoji="1" lang="en-US" altLang="zh-CN" sz="3200" b="1" kern="0" dirty="0">
              <a:solidFill>
                <a:srgbClr val="FF0000"/>
              </a:solidFill>
              <a:highlight>
                <a:srgbClr val="FFFF00"/>
              </a:highlight>
              <a:latin typeface="Times New Roman" panose="02020603050405020304" pitchFamily="18" charset="0"/>
              <a:ea typeface="+mn-ea"/>
              <a:cs typeface="Times New Roman" panose="02020603050405020304" pitchFamily="18" charset="0"/>
              <a:sym typeface="+mn-ea"/>
            </a:endParaRPr>
          </a:p>
          <a:p>
            <a:r>
              <a:rPr kumimoji="1" lang="en-US" altLang="zh-CN" sz="3200" b="1" kern="0" dirty="0">
                <a:solidFill>
                  <a:srgbClr val="FF0000"/>
                </a:solidFill>
                <a:highlight>
                  <a:srgbClr val="FFFF00"/>
                </a:highlight>
                <a:latin typeface="Times New Roman" panose="02020603050405020304" pitchFamily="18" charset="0"/>
                <a:ea typeface="+mn-ea"/>
                <a:cs typeface="Times New Roman" panose="02020603050405020304" pitchFamily="18" charset="0"/>
                <a:sym typeface="+mn-ea"/>
              </a:rPr>
              <a:t>_________________________________________________________</a:t>
            </a:r>
            <a:endParaRPr kumimoji="1" lang="en-US" altLang="zh-CN" sz="3200" b="1" kern="0" dirty="0">
              <a:solidFill>
                <a:srgbClr val="FF0000"/>
              </a:solidFill>
              <a:highlight>
                <a:srgbClr val="FFFF00"/>
              </a:highlight>
              <a:latin typeface="Times New Roman" panose="02020603050405020304" pitchFamily="18" charset="0"/>
              <a:ea typeface="+mn-ea"/>
              <a:cs typeface="Times New Roman" panose="02020603050405020304" pitchFamily="18" charset="0"/>
              <a:sym typeface="+mn-ea"/>
            </a:endParaRPr>
          </a:p>
        </p:txBody>
      </p:sp>
      <p:sp>
        <p:nvSpPr>
          <p:cNvPr id="43" name="文本框 42"/>
          <p:cNvSpPr txBox="1"/>
          <p:nvPr/>
        </p:nvSpPr>
        <p:spPr>
          <a:xfrm>
            <a:off x="1919605" y="5637872"/>
            <a:ext cx="10437495" cy="523220"/>
          </a:xfrm>
          <a:prstGeom prst="rect">
            <a:avLst/>
          </a:prstGeom>
          <a:noFill/>
        </p:spPr>
        <p:txBody>
          <a:bodyPr wrap="square" rtlCol="0" anchor="t">
            <a:spAutoFit/>
          </a:bodyPr>
          <a:lstStyle/>
          <a:p>
            <a:r>
              <a:rPr kumimoji="1" lang="en-US" altLang="zh-CN" sz="2800" b="1" kern="0" dirty="0">
                <a:solidFill>
                  <a:srgbClr val="FF0000"/>
                </a:solidFill>
                <a:latin typeface="Times New Roman" panose="02020603050405020304" pitchFamily="18" charset="0"/>
                <a:ea typeface="+mn-ea"/>
                <a:cs typeface="Times New Roman" panose="02020603050405020304" pitchFamily="18" charset="0"/>
                <a:sym typeface="+mn-ea"/>
              </a:rPr>
              <a:t> </a:t>
            </a:r>
            <a:r>
              <a:rPr kumimoji="1" lang="en-US" altLang="zh-CN" sz="2800" b="1" kern="0" dirty="0">
                <a:solidFill>
                  <a:srgbClr val="0000FF"/>
                </a:solidFill>
                <a:latin typeface="Times New Roman" panose="02020603050405020304" pitchFamily="18" charset="0"/>
                <a:ea typeface="+mn-ea"/>
                <a:cs typeface="Times New Roman" panose="02020603050405020304" pitchFamily="18" charset="0"/>
                <a:sym typeface="+mn-ea"/>
              </a:rPr>
              <a:t>Some tourists wander around and take pictures </a:t>
            </a:r>
            <a:r>
              <a:rPr kumimoji="1" lang="en-US" altLang="zh-CN" sz="2800" b="1" kern="0" dirty="0" smtClean="0">
                <a:solidFill>
                  <a:srgbClr val="0000FF"/>
                </a:solidFill>
                <a:latin typeface="Times New Roman" panose="02020603050405020304" pitchFamily="18" charset="0"/>
                <a:ea typeface="+mn-ea"/>
                <a:cs typeface="Times New Roman" panose="02020603050405020304" pitchFamily="18" charset="0"/>
                <a:sym typeface="+mn-ea"/>
              </a:rPr>
              <a:t>without </a:t>
            </a:r>
            <a:r>
              <a:rPr kumimoji="1" lang="en-US" altLang="zh-CN" sz="2800" b="1" kern="0" dirty="0" smtClean="0">
                <a:solidFill>
                  <a:srgbClr val="0000FF"/>
                </a:solidFill>
                <a:latin typeface="Times New Roman" panose="02020603050405020304" pitchFamily="18" charset="0"/>
                <a:cs typeface="Times New Roman" panose="02020603050405020304" pitchFamily="18" charset="0"/>
                <a:sym typeface="+mn-ea"/>
              </a:rPr>
              <a:t>asking</a:t>
            </a:r>
            <a:r>
              <a:rPr kumimoji="1" lang="en-US" altLang="zh-CN" sz="2800" b="1" kern="0" dirty="0" smtClean="0">
                <a:solidFill>
                  <a:srgbClr val="0000FF"/>
                </a:solidFill>
                <a:latin typeface="Times New Roman" panose="02020603050405020304" pitchFamily="18" charset="0"/>
                <a:ea typeface="+mn-ea"/>
                <a:cs typeface="Times New Roman" panose="02020603050405020304" pitchFamily="18" charset="0"/>
                <a:sym typeface="+mn-ea"/>
              </a:rPr>
              <a:t> </a:t>
            </a:r>
            <a:endParaRPr kumimoji="1" lang="en-US" altLang="zh-CN" sz="2800" b="1" kern="0" dirty="0">
              <a:solidFill>
                <a:srgbClr val="0000FF"/>
              </a:solidFill>
              <a:latin typeface="Times New Roman" panose="02020603050405020304" pitchFamily="18" charset="0"/>
              <a:ea typeface="+mn-ea"/>
              <a:cs typeface="Times New Roman" panose="02020603050405020304" pitchFamily="18" charset="0"/>
              <a:sym typeface="+mn-ea"/>
            </a:endParaRPr>
          </a:p>
        </p:txBody>
      </p:sp>
      <p:sp>
        <p:nvSpPr>
          <p:cNvPr id="44" name="文本框 43"/>
          <p:cNvSpPr txBox="1"/>
          <p:nvPr/>
        </p:nvSpPr>
        <p:spPr>
          <a:xfrm>
            <a:off x="190873" y="6142062"/>
            <a:ext cx="13834745" cy="523220"/>
          </a:xfrm>
          <a:prstGeom prst="rect">
            <a:avLst/>
          </a:prstGeom>
          <a:noFill/>
        </p:spPr>
        <p:txBody>
          <a:bodyPr wrap="square" rtlCol="0" anchor="t">
            <a:spAutoFit/>
          </a:bodyPr>
          <a:lstStyle/>
          <a:p>
            <a:r>
              <a:rPr kumimoji="1" lang="en-US" altLang="zh-CN" sz="2800" b="1" kern="0" dirty="0" smtClean="0">
                <a:solidFill>
                  <a:srgbClr val="0000FF"/>
                </a:solidFill>
                <a:latin typeface="Times New Roman" panose="02020603050405020304" pitchFamily="18" charset="0"/>
                <a:ea typeface="+mn-ea"/>
                <a:cs typeface="Times New Roman" panose="02020603050405020304" pitchFamily="18" charset="0"/>
                <a:sym typeface="+mn-ea"/>
              </a:rPr>
              <a:t>permission </a:t>
            </a:r>
            <a:r>
              <a:rPr kumimoji="1" lang="en-US" altLang="zh-CN" sz="2800" b="1" kern="0" dirty="0">
                <a:solidFill>
                  <a:srgbClr val="0000FF"/>
                </a:solidFill>
                <a:latin typeface="Times New Roman" panose="02020603050405020304" pitchFamily="18" charset="0"/>
                <a:ea typeface="+mn-ea"/>
                <a:cs typeface="Times New Roman" panose="02020603050405020304" pitchFamily="18" charset="0"/>
                <a:sym typeface="+mn-ea"/>
              </a:rPr>
              <a:t>and even party late into the night, which </a:t>
            </a:r>
            <a:r>
              <a:rPr kumimoji="1" lang="en-US" altLang="zh-CN" sz="2800" b="1" kern="0" dirty="0" smtClean="0">
                <a:solidFill>
                  <a:srgbClr val="0000FF"/>
                </a:solidFill>
                <a:latin typeface="Times New Roman" panose="02020603050405020304" pitchFamily="18" charset="0"/>
                <a:ea typeface="+mn-ea"/>
                <a:cs typeface="Times New Roman" panose="02020603050405020304" pitchFamily="18" charset="0"/>
                <a:sym typeface="+mn-ea"/>
              </a:rPr>
              <a:t>disturbs the locals.</a:t>
            </a:r>
            <a:endParaRPr kumimoji="1" lang="en-US" altLang="zh-CN" sz="2800" b="1" kern="0" dirty="0">
              <a:solidFill>
                <a:srgbClr val="0000FF"/>
              </a:solidFill>
              <a:latin typeface="Times New Roman" panose="02020603050405020304" pitchFamily="18" charset="0"/>
              <a:ea typeface="+mn-ea"/>
              <a:cs typeface="Times New Roman" panose="02020603050405020304" pitchFamily="18" charset="0"/>
              <a:sym typeface="+mn-ea"/>
            </a:endParaRPr>
          </a:p>
        </p:txBody>
      </p:sp>
      <p:sp>
        <p:nvSpPr>
          <p:cNvPr id="45" name="文本框 44"/>
          <p:cNvSpPr txBox="1"/>
          <p:nvPr/>
        </p:nvSpPr>
        <p:spPr>
          <a:xfrm>
            <a:off x="6350" y="-34925"/>
            <a:ext cx="8825230" cy="583565"/>
          </a:xfrm>
          <a:prstGeom prst="rect">
            <a:avLst/>
          </a:prstGeom>
          <a:solidFill>
            <a:schemeClr val="bg1"/>
          </a:solidFill>
        </p:spPr>
        <p:txBody>
          <a:bodyPr wrap="square" rtlCol="0" anchor="t">
            <a:spAutoFit/>
          </a:bodyPr>
          <a:lstStyle/>
          <a:p>
            <a:r>
              <a:rPr kumimoji="1" lang="en-US" altLang="zh-CN" sz="3200" b="1" kern="0">
                <a:solidFill>
                  <a:srgbClr val="FF0000"/>
                </a:solidFill>
                <a:latin typeface="Times New Roman" panose="02020603050405020304" pitchFamily="18" charset="0"/>
                <a:ea typeface="+mn-ea"/>
                <a:cs typeface="Times New Roman" panose="02020603050405020304" pitchFamily="18" charset="0"/>
                <a:sym typeface="+mn-ea"/>
              </a:rPr>
              <a:t>3. How to solve the problem? </a:t>
            </a:r>
            <a:endParaRPr kumimoji="1" lang="en-US" altLang="zh-CN" sz="3200" b="1" kern="0">
              <a:solidFill>
                <a:srgbClr val="FF0000"/>
              </a:solidFill>
              <a:latin typeface="Times New Roman" panose="02020603050405020304" pitchFamily="18" charset="0"/>
              <a:ea typeface="+mn-ea"/>
              <a:cs typeface="Times New Roman" panose="02020603050405020304" pitchFamily="18" charset="0"/>
              <a:sym typeface="+mn-ea"/>
            </a:endParaRPr>
          </a:p>
        </p:txBody>
      </p:sp>
      <p:cxnSp>
        <p:nvCxnSpPr>
          <p:cNvPr id="47" name="直接连接符 46"/>
          <p:cNvCxnSpPr/>
          <p:nvPr/>
        </p:nvCxnSpPr>
        <p:spPr>
          <a:xfrm flipV="1">
            <a:off x="8596330" y="3143248"/>
            <a:ext cx="3312160" cy="17780"/>
          </a:xfrm>
          <a:prstGeom prst="line">
            <a:avLst/>
          </a:prstGeom>
          <a:ln w="44450" cap="flat" cmpd="sng">
            <a:solidFill>
              <a:srgbClr val="0000FF"/>
            </a:solidFill>
            <a:prstDash val="solid"/>
            <a:round/>
            <a:headEnd type="none" w="med" len="med"/>
            <a:tailEnd type="none" w="med" len="med"/>
          </a:ln>
        </p:spPr>
      </p:cxnSp>
      <p:cxnSp>
        <p:nvCxnSpPr>
          <p:cNvPr id="31" name="直接连接符 30"/>
          <p:cNvCxnSpPr/>
          <p:nvPr/>
        </p:nvCxnSpPr>
        <p:spPr>
          <a:xfrm>
            <a:off x="9453586" y="857232"/>
            <a:ext cx="2428892" cy="1588"/>
          </a:xfrm>
          <a:prstGeom prst="line">
            <a:avLst/>
          </a:prstGeom>
          <a:ln w="6032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0" y="1142984"/>
            <a:ext cx="3881422" cy="1588"/>
          </a:xfrm>
          <a:prstGeom prst="line">
            <a:avLst/>
          </a:prstGeom>
          <a:ln w="60325">
            <a:solidFill>
              <a:srgbClr val="FF000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0" name="表格 49"/>
          <p:cNvGraphicFramePr>
            <a:graphicFrameLocks noGrp="1"/>
          </p:cNvGraphicFramePr>
          <p:nvPr>
            <p:custDataLst>
              <p:tags r:id="rId1"/>
            </p:custDataLst>
          </p:nvPr>
        </p:nvGraphicFramePr>
        <p:xfrm>
          <a:off x="309522" y="3571876"/>
          <a:ext cx="11072890" cy="1785950"/>
        </p:xfrm>
        <a:graphic>
          <a:graphicData uri="http://schemas.openxmlformats.org/drawingml/2006/table">
            <a:tbl>
              <a:tblPr firstRow="1" bandRow="1">
                <a:tableStyleId>{5C22544A-7EE6-4342-B048-85BDC9FD1C3A}</a:tableStyleId>
              </a:tblPr>
              <a:tblGrid>
                <a:gridCol w="3299270"/>
                <a:gridCol w="3706028"/>
                <a:gridCol w="4067592"/>
              </a:tblGrid>
              <a:tr h="589855">
                <a:tc>
                  <a:txBody>
                    <a:bodyPr/>
                    <a:lstStyle/>
                    <a:p>
                      <a:r>
                        <a:rPr lang="en-US" altLang="zh-CN" dirty="0" smtClean="0"/>
                        <a:t>problems</a:t>
                      </a:r>
                      <a:endParaRPr lang="zh-CN" altLang="en-US" dirty="0"/>
                    </a:p>
                  </a:txBody>
                  <a:tcPr/>
                </a:tc>
                <a:tc>
                  <a:txBody>
                    <a:bodyPr/>
                    <a:lstStyle/>
                    <a:p>
                      <a:r>
                        <a:rPr lang="en-US" altLang="zh-CN" dirty="0" smtClean="0"/>
                        <a:t>behaviors</a:t>
                      </a:r>
                      <a:endParaRPr lang="zh-CN" altLang="en-US" dirty="0"/>
                    </a:p>
                  </a:txBody>
                  <a:tcPr/>
                </a:tc>
                <a:tc>
                  <a:txBody>
                    <a:bodyPr/>
                    <a:lstStyle/>
                    <a:p>
                      <a:r>
                        <a:rPr lang="en-US" altLang="zh-CN" dirty="0" smtClean="0"/>
                        <a:t>solutions</a:t>
                      </a:r>
                      <a:endParaRPr lang="zh-CN" altLang="en-US" dirty="0"/>
                    </a:p>
                  </a:txBody>
                  <a:tcPr/>
                </a:tc>
              </a:tr>
              <a:tr h="1196095">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r>
            </a:tbl>
          </a:graphicData>
        </a:graphic>
      </p:graphicFrame>
      <p:sp>
        <p:nvSpPr>
          <p:cNvPr id="51" name="矩形 50"/>
          <p:cNvSpPr/>
          <p:nvPr/>
        </p:nvSpPr>
        <p:spPr>
          <a:xfrm>
            <a:off x="881026" y="4500570"/>
            <a:ext cx="2518638" cy="461665"/>
          </a:xfrm>
          <a:prstGeom prst="rect">
            <a:avLst/>
          </a:prstGeom>
        </p:spPr>
        <p:txBody>
          <a:bodyPr wrap="none">
            <a:spAutoFit/>
          </a:bodyPr>
          <a:lstStyle/>
          <a:p>
            <a:r>
              <a:rPr lang="en-US" altLang="zh-CN" sz="2400" b="1" dirty="0" smtClean="0">
                <a:latin typeface="Times New Roman" panose="02020603050405020304" pitchFamily="18" charset="0"/>
                <a:cs typeface="Times New Roman" panose="02020603050405020304" pitchFamily="18" charset="0"/>
              </a:rPr>
              <a:t>disturb the locals </a:t>
            </a:r>
            <a:endParaRPr lang="en-US" altLang="zh-CN" sz="2400" b="1" dirty="0">
              <a:latin typeface="Times New Roman" panose="02020603050405020304" pitchFamily="18" charset="0"/>
              <a:cs typeface="Times New Roman" panose="02020603050405020304" pitchFamily="18" charset="0"/>
            </a:endParaRPr>
          </a:p>
        </p:txBody>
      </p:sp>
      <p:sp>
        <p:nvSpPr>
          <p:cNvPr id="52" name="矩形 51"/>
          <p:cNvSpPr/>
          <p:nvPr/>
        </p:nvSpPr>
        <p:spPr>
          <a:xfrm>
            <a:off x="4167174" y="4071942"/>
            <a:ext cx="3071834" cy="1200329"/>
          </a:xfrm>
          <a:prstGeom prst="rect">
            <a:avLst/>
          </a:prstGeom>
        </p:spPr>
        <p:txBody>
          <a:bodyPr wrap="square">
            <a:spAutoFit/>
          </a:bodyPr>
          <a:lstStyle/>
          <a:p>
            <a:r>
              <a:rPr lang="en-US" altLang="zh-CN" sz="2400" b="1" dirty="0" smtClean="0">
                <a:latin typeface="Times New Roman" panose="02020603050405020304" pitchFamily="18" charset="0"/>
                <a:cs typeface="Times New Roman" panose="02020603050405020304" pitchFamily="18" charset="0"/>
              </a:rPr>
              <a:t>wander around</a:t>
            </a:r>
            <a:endParaRPr lang="en-US" altLang="zh-CN" sz="2400" b="1" dirty="0" smtClean="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take pictures of…</a:t>
            </a:r>
            <a:endParaRPr lang="en-US" altLang="zh-CN" sz="2400" b="1" dirty="0" smtClean="0">
              <a:latin typeface="Times New Roman" panose="02020603050405020304" pitchFamily="18" charset="0"/>
              <a:cs typeface="Times New Roman" panose="02020603050405020304" pitchFamily="18" charset="0"/>
            </a:endParaRPr>
          </a:p>
          <a:p>
            <a:r>
              <a:rPr lang="en-US" altLang="zh-CN" sz="2400" b="1" dirty="0" smtClean="0">
                <a:solidFill>
                  <a:schemeClr val="tx1"/>
                </a:solidFill>
                <a:latin typeface="Times New Roman" panose="02020603050405020304" pitchFamily="18" charset="0"/>
                <a:cs typeface="Times New Roman" panose="02020603050405020304" pitchFamily="18" charset="0"/>
              </a:rPr>
              <a:t>party </a:t>
            </a:r>
            <a:r>
              <a:rPr lang="en-US" altLang="zh-CN" sz="2400" b="1" dirty="0" smtClean="0">
                <a:latin typeface="Times New Roman" panose="02020603050405020304" pitchFamily="18" charset="0"/>
                <a:cs typeface="Times New Roman" panose="02020603050405020304" pitchFamily="18" charset="0"/>
              </a:rPr>
              <a:t>late into night</a:t>
            </a:r>
            <a:endParaRPr lang="en-US" altLang="zh-CN" sz="2400" b="1" dirty="0" smtClean="0">
              <a:latin typeface="Times New Roman" panose="02020603050405020304" pitchFamily="18" charset="0"/>
              <a:cs typeface="Times New Roman" panose="02020603050405020304" pitchFamily="18" charset="0"/>
            </a:endParaRPr>
          </a:p>
        </p:txBody>
      </p:sp>
      <p:sp>
        <p:nvSpPr>
          <p:cNvPr id="53" name="矩形 52"/>
          <p:cNvSpPr/>
          <p:nvPr/>
        </p:nvSpPr>
        <p:spPr>
          <a:xfrm>
            <a:off x="7810512" y="4357694"/>
            <a:ext cx="2571768" cy="461665"/>
          </a:xfrm>
          <a:prstGeom prst="rect">
            <a:avLst/>
          </a:prstGeom>
        </p:spPr>
        <p:txBody>
          <a:bodyPr wrap="square">
            <a:spAutoFit/>
          </a:bodyPr>
          <a:lstStyle/>
          <a:p>
            <a:pPr fontAlgn="auto">
              <a:spcBef>
                <a:spcPts val="0"/>
              </a:spcBef>
              <a:spcAft>
                <a:spcPts val="0"/>
              </a:spcAft>
              <a:defRPr/>
            </a:pPr>
            <a:r>
              <a:rPr lang="en-US" altLang="zh-CN" sz="2400" b="1" dirty="0" smtClean="0">
                <a:latin typeface="Times New Roman" panose="02020603050405020304" pitchFamily="18" charset="0"/>
                <a:cs typeface="Times New Roman" panose="02020603050405020304" pitchFamily="18" charset="0"/>
              </a:rPr>
              <a:t>be considerate</a:t>
            </a:r>
            <a:endParaRPr lang="en-US" altLang="zh-CN" sz="2400" b="1" dirty="0" smtClean="0">
              <a:latin typeface="Times New Roman" panose="02020603050405020304" pitchFamily="18" charset="0"/>
              <a:cs typeface="Times New Roman" panose="02020603050405020304" pitchFamily="18" charset="0"/>
            </a:endParaRPr>
          </a:p>
        </p:txBody>
      </p:sp>
      <p:cxnSp>
        <p:nvCxnSpPr>
          <p:cNvPr id="54" name="直接连接符 53"/>
          <p:cNvCxnSpPr/>
          <p:nvPr/>
        </p:nvCxnSpPr>
        <p:spPr>
          <a:xfrm>
            <a:off x="3452794" y="2857496"/>
            <a:ext cx="492922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0" y="5285754"/>
            <a:ext cx="3202736" cy="461665"/>
          </a:xfrm>
          <a:prstGeom prst="rect">
            <a:avLst/>
          </a:prstGeom>
          <a:noFill/>
        </p:spPr>
        <p:txBody>
          <a:bodyPr wrap="none" rtlCol="0">
            <a:spAutoFit/>
          </a:bodyPr>
          <a:lstStyle/>
          <a:p>
            <a:r>
              <a:rPr lang="en-US" altLang="zh-CN" sz="2400" b="1" dirty="0" smtClean="0"/>
              <a:t>Tell in one sentence:</a:t>
            </a:r>
            <a:endParaRPr lang="zh-CN" altLang="en-US" sz="2400" b="1" dirty="0"/>
          </a:p>
        </p:txBody>
      </p:sp>
      <p:sp>
        <p:nvSpPr>
          <p:cNvPr id="29" name="矩形 28"/>
          <p:cNvSpPr/>
          <p:nvPr/>
        </p:nvSpPr>
        <p:spPr>
          <a:xfrm rot="1582059">
            <a:off x="6412294" y="3944581"/>
            <a:ext cx="6078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zh-CN"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2" name="矩形 31"/>
          <p:cNvSpPr/>
          <p:nvPr/>
        </p:nvSpPr>
        <p:spPr>
          <a:xfrm>
            <a:off x="4310050" y="5143512"/>
            <a:ext cx="2885726" cy="461665"/>
          </a:xfrm>
          <a:prstGeom prst="rect">
            <a:avLst/>
          </a:prstGeom>
        </p:spPr>
        <p:txBody>
          <a:bodyPr wrap="none">
            <a:spAutoFit/>
          </a:bodyPr>
          <a:lstStyle/>
          <a:p>
            <a:r>
              <a:rPr lang="en-US" altLang="zh-CN" sz="2400" b="1" dirty="0" smtClean="0">
                <a:solidFill>
                  <a:srgbClr val="FF0000"/>
                </a:solidFill>
              </a:rPr>
              <a:t>lack </a:t>
            </a:r>
            <a:r>
              <a:rPr lang="en-US" sz="2400" b="1" dirty="0" smtClean="0">
                <a:solidFill>
                  <a:srgbClr val="FF0000"/>
                </a:solidFill>
              </a:rPr>
              <a:t>consideration</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linds(horizontal)">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blinds(horizontal)">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blinds(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linds(horizontal)">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blinds(horizontal)">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blinds(horizontal)">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blinds(horizontal)">
                                      <p:cBhvr>
                                        <p:cTn id="82" dur="500"/>
                                        <p:tgtEl>
                                          <p:spTgt spid="4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blinds(horizontal)">
                                      <p:cBhvr>
                                        <p:cTn id="87" dur="500"/>
                                        <p:tgtEl>
                                          <p:spTgt spid="5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48"/>
                                        </p:tgtEl>
                                        <p:attrNameLst>
                                          <p:attrName>style.visibility</p:attrName>
                                        </p:attrNameLst>
                                      </p:cBhvr>
                                      <p:to>
                                        <p:strVal val="visible"/>
                                      </p:to>
                                    </p:set>
                                    <p:animEffect transition="in" filter="blinds(horizontal)">
                                      <p:cBhvr>
                                        <p:cTn id="92" dur="500"/>
                                        <p:tgtEl>
                                          <p:spTgt spid="4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blinds(horizontal)">
                                      <p:cBhvr>
                                        <p:cTn id="97" dur="500"/>
                                        <p:tgtEl>
                                          <p:spTgt spid="56"/>
                                        </p:tgtEl>
                                      </p:cBhvr>
                                    </p:animEffect>
                                  </p:childTnLst>
                                </p:cTn>
                              </p:par>
                            </p:childTnLst>
                          </p:cTn>
                        </p:par>
                        <p:par>
                          <p:cTn id="98" fill="hold">
                            <p:stCondLst>
                              <p:cond delay="500"/>
                            </p:stCondLst>
                            <p:childTnLst>
                              <p:par>
                                <p:cTn id="99" presetID="1" presetClass="entr" presetSubtype="0"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6" grpId="1" animBg="1"/>
      <p:bldP spid="22" grpId="0" bldLvl="0" animBg="1"/>
      <p:bldP spid="26" grpId="0" bldLvl="0" animBg="1"/>
      <p:bldP spid="28" grpId="0" bldLvl="0" animBg="1"/>
      <p:bldP spid="30" grpId="0"/>
      <p:bldP spid="33" grpId="0"/>
      <p:bldP spid="38" grpId="0" bldLvl="0" animBg="1"/>
      <p:bldP spid="38" grpId="1" animBg="1"/>
      <p:bldP spid="42" grpId="0"/>
      <p:bldP spid="43" grpId="0"/>
      <p:bldP spid="44" grpId="0"/>
      <p:bldP spid="45" grpId="0" bldLvl="0" animBg="1"/>
      <p:bldP spid="45" grpId="1" animBg="1"/>
      <p:bldP spid="51" grpId="0"/>
      <p:bldP spid="52" grpId="0"/>
      <p:bldP spid="53" grpId="0"/>
      <p:bldP spid="56" grpId="0"/>
      <p:bldP spid="29"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a:spLocks noGrp="1"/>
          </p:cNvSpPr>
          <p:nvPr/>
        </p:nvSpPr>
        <p:spPr>
          <a:xfrm>
            <a:off x="0" y="928670"/>
            <a:ext cx="12084685" cy="24288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indent="0" algn="just" defTabSz="914400" rtl="0" latinLnBrk="0">
              <a:lnSpc>
                <a:spcPts val="2600"/>
              </a:lnSpc>
              <a:spcBef>
                <a:spcPts val="0"/>
              </a:spcBef>
              <a:spcAft>
                <a:spcPct val="0"/>
              </a:spcAft>
              <a:buClrTx/>
              <a:buSzTx/>
              <a:buFontTx/>
              <a:buNone/>
            </a:pP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a:t>
            </a:r>
            <a:r>
              <a:rPr lang="en-US" sz="2800" b="1"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b="1" dirty="0" smtClean="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b="1" dirty="0" smtClean="0">
                <a:latin typeface="Times New Roman" panose="02020603050405020304" pitchFamily="18" charset="0"/>
                <a:ea typeface="宋体" panose="02010600030101010101" pitchFamily="2" charset="-122"/>
                <a:sym typeface="+mn-ea"/>
              </a:rPr>
              <a:t>The </a:t>
            </a:r>
            <a:r>
              <a:rPr lang="en-US" sz="2800" b="1" dirty="0">
                <a:latin typeface="Times New Roman" panose="02020603050405020304" pitchFamily="18" charset="0"/>
                <a:ea typeface="宋体" panose="02010600030101010101" pitchFamily="2" charset="-122"/>
                <a:sym typeface="+mn-ea"/>
              </a:rPr>
              <a:t>number of problems from tourists is endless: walking in large groups without considering others who need to walk by, crossing roads without thinking of local traffic laws, and many more. The only way to solve the problem of the terrible tourist is to make sure that you are not </a:t>
            </a:r>
            <a:r>
              <a:rPr lang="en-US" sz="2800" b="1" dirty="0" err="1">
                <a:latin typeface="Times New Roman" panose="02020603050405020304" pitchFamily="18" charset="0"/>
                <a:ea typeface="宋体" panose="02010600030101010101" pitchFamily="2" charset="-122"/>
                <a:sym typeface="+mn-ea"/>
              </a:rPr>
              <a:t>one!Be</a:t>
            </a:r>
            <a:r>
              <a:rPr lang="en-US" sz="2800" b="1" dirty="0">
                <a:latin typeface="Times New Roman" panose="02020603050405020304" pitchFamily="18" charset="0"/>
                <a:ea typeface="宋体" panose="02010600030101010101" pitchFamily="2" charset="-122"/>
                <a:sym typeface="+mn-ea"/>
              </a:rPr>
              <a:t> the best, kindest, most polite tourist possible. Remember, whenever you stop outside your country’s borders, you are representing(</a:t>
            </a:r>
            <a:r>
              <a:rPr lang="zh-CN" sz="2800" b="1" dirty="0">
                <a:latin typeface="Times New Roman" panose="02020603050405020304" pitchFamily="18" charset="0"/>
                <a:ea typeface="宋体" panose="02010600030101010101" pitchFamily="2" charset="-122"/>
                <a:sym typeface="+mn-ea"/>
              </a:rPr>
              <a:t>代表</a:t>
            </a:r>
            <a:r>
              <a:rPr lang="en-US" sz="2800" b="1" dirty="0">
                <a:latin typeface="Times New Roman" panose="02020603050405020304" pitchFamily="18" charset="0"/>
                <a:ea typeface="宋体" panose="02010600030101010101" pitchFamily="2" charset="-122"/>
                <a:sym typeface="+mn-ea"/>
              </a:rPr>
              <a:t>) your country to the rest of the world. </a:t>
            </a: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a:t>
            </a:r>
            <a:endParaRPr kumimoji="1" lang="en-US" altLang="zh-CN" sz="2800" b="1" i="0" u="none" strike="noStrike" kern="0" cap="none" spc="0" normalizeH="0" baseline="0" noProof="1">
              <a:solidFill>
                <a:schemeClr val="accent2"/>
              </a:solidFill>
              <a:latin typeface="Times New Roman" panose="02020603050405020304" pitchFamily="18" charset="0"/>
              <a:ea typeface="+mn-ea"/>
              <a:cs typeface="Times New Roman" panose="02020603050405020304" pitchFamily="18" charset="0"/>
            </a:endParaRPr>
          </a:p>
        </p:txBody>
      </p:sp>
      <p:sp>
        <p:nvSpPr>
          <p:cNvPr id="45" name="文本框 44"/>
          <p:cNvSpPr txBox="1"/>
          <p:nvPr/>
        </p:nvSpPr>
        <p:spPr>
          <a:xfrm>
            <a:off x="0" y="0"/>
            <a:ext cx="10090178" cy="584775"/>
          </a:xfrm>
          <a:prstGeom prst="rect">
            <a:avLst/>
          </a:prstGeom>
          <a:solidFill>
            <a:schemeClr val="bg1"/>
          </a:solidFill>
        </p:spPr>
        <p:txBody>
          <a:bodyPr wrap="square" rtlCol="0" anchor="t">
            <a:spAutoFit/>
          </a:bodyPr>
          <a:lstStyle/>
          <a:p>
            <a:r>
              <a:rPr kumimoji="1" lang="en-US" altLang="zh-CN" sz="3200" b="1" kern="0" dirty="0">
                <a:solidFill>
                  <a:srgbClr val="FF0000"/>
                </a:solidFill>
                <a:latin typeface="Times New Roman" panose="02020603050405020304" pitchFamily="18" charset="0"/>
                <a:ea typeface="+mn-ea"/>
                <a:cs typeface="Times New Roman" panose="02020603050405020304" pitchFamily="18" charset="0"/>
                <a:sym typeface="+mn-ea"/>
              </a:rPr>
              <a:t>1. What </a:t>
            </a:r>
            <a:r>
              <a:rPr kumimoji="1" lang="en-US" altLang="zh-CN" sz="3200" b="1" kern="0" dirty="0" smtClean="0">
                <a:solidFill>
                  <a:srgbClr val="FF0000"/>
                </a:solidFill>
                <a:latin typeface="Times New Roman" panose="02020603050405020304" pitchFamily="18" charset="0"/>
                <a:ea typeface="+mn-ea"/>
                <a:cs typeface="Times New Roman" panose="02020603050405020304" pitchFamily="18" charset="0"/>
                <a:sym typeface="+mn-ea"/>
              </a:rPr>
              <a:t>conclusion can we draw from this paragraph? </a:t>
            </a:r>
            <a:endParaRPr kumimoji="1" lang="en-US" altLang="zh-CN" sz="3200" b="1" kern="0" dirty="0">
              <a:solidFill>
                <a:srgbClr val="FF0000"/>
              </a:solidFill>
              <a:latin typeface="Times New Roman" panose="02020603050405020304" pitchFamily="18" charset="0"/>
              <a:ea typeface="+mn-ea"/>
              <a:cs typeface="Times New Roman" panose="02020603050405020304" pitchFamily="18" charset="0"/>
              <a:sym typeface="+mn-ea"/>
            </a:endParaRPr>
          </a:p>
        </p:txBody>
      </p:sp>
      <p:sp>
        <p:nvSpPr>
          <p:cNvPr id="23" name="文本框 45"/>
          <p:cNvSpPr txBox="1"/>
          <p:nvPr/>
        </p:nvSpPr>
        <p:spPr>
          <a:xfrm>
            <a:off x="595274" y="3357563"/>
            <a:ext cx="10097636" cy="2554545"/>
          </a:xfrm>
          <a:prstGeom prst="rect">
            <a:avLst/>
          </a:prstGeom>
          <a:noFill/>
        </p:spPr>
        <p:txBody>
          <a:bodyPr wrap="square" rtlCol="0" anchor="t">
            <a:spAutoFit/>
          </a:bodyPr>
          <a:lstStyle/>
          <a:p>
            <a:r>
              <a:rPr kumimoji="1" lang="en-US" altLang="zh-CN" sz="3200" b="1" kern="0" dirty="0" smtClean="0">
                <a:solidFill>
                  <a:srgbClr val="FF0000"/>
                </a:solidFill>
                <a:highlight>
                  <a:srgbClr val="FFFF00"/>
                </a:highlight>
                <a:latin typeface="Times New Roman" panose="02020603050405020304" pitchFamily="18" charset="0"/>
                <a:ea typeface="+mn-ea"/>
                <a:cs typeface="Times New Roman" panose="02020603050405020304" pitchFamily="18" charset="0"/>
                <a:sym typeface="+mn-ea"/>
              </a:rPr>
              <a:t>be a good tourist: be the best, kindest, most polite tourist</a:t>
            </a:r>
            <a:endParaRPr kumimoji="1" lang="en-US" altLang="zh-CN" sz="3200" b="1" kern="0" dirty="0" smtClean="0">
              <a:solidFill>
                <a:srgbClr val="FF0000"/>
              </a:solidFill>
              <a:highlight>
                <a:srgbClr val="FFFF00"/>
              </a:highlight>
              <a:latin typeface="Times New Roman" panose="02020603050405020304" pitchFamily="18" charset="0"/>
              <a:ea typeface="+mn-ea"/>
              <a:cs typeface="Times New Roman" panose="02020603050405020304" pitchFamily="18" charset="0"/>
              <a:sym typeface="+mn-ea"/>
            </a:endParaRPr>
          </a:p>
          <a:p>
            <a:r>
              <a:rPr kumimoji="1" lang="en-US" altLang="zh-CN" sz="3200" b="1" kern="0" dirty="0" smtClean="0">
                <a:solidFill>
                  <a:srgbClr val="FF0000"/>
                </a:solidFill>
                <a:highlight>
                  <a:srgbClr val="FFFF00"/>
                </a:highlight>
                <a:latin typeface="Times New Roman" panose="02020603050405020304" pitchFamily="18" charset="0"/>
                <a:ea typeface="+mn-ea"/>
                <a:cs typeface="Times New Roman" panose="02020603050405020304" pitchFamily="18" charset="0"/>
                <a:sym typeface="+mn-ea"/>
              </a:rPr>
              <a:t>be responsible for your country</a:t>
            </a:r>
            <a:endParaRPr kumimoji="1" lang="en-US" altLang="zh-CN" sz="3200" b="1" kern="0" dirty="0" smtClean="0">
              <a:solidFill>
                <a:srgbClr val="FF0000"/>
              </a:solidFill>
              <a:highlight>
                <a:srgbClr val="FFFF00"/>
              </a:highlight>
              <a:latin typeface="Times New Roman" panose="02020603050405020304" pitchFamily="18" charset="0"/>
              <a:ea typeface="+mn-ea"/>
              <a:cs typeface="Times New Roman" panose="02020603050405020304" pitchFamily="18" charset="0"/>
              <a:sym typeface="+mn-ea"/>
            </a:endParaRPr>
          </a:p>
          <a:p>
            <a:endParaRPr kumimoji="1" lang="en-US" altLang="zh-CN" sz="3200" b="1" kern="0" dirty="0" smtClean="0">
              <a:solidFill>
                <a:srgbClr val="FF0000"/>
              </a:solidFill>
              <a:highlight>
                <a:srgbClr val="FFFF00"/>
              </a:highlight>
              <a:latin typeface="Times New Roman" panose="02020603050405020304" pitchFamily="18" charset="0"/>
              <a:ea typeface="+mn-ea"/>
              <a:cs typeface="Times New Roman" panose="02020603050405020304" pitchFamily="18" charset="0"/>
              <a:sym typeface="+mn-ea"/>
            </a:endParaRPr>
          </a:p>
          <a:p>
            <a:r>
              <a:rPr kumimoji="1" lang="en-US" altLang="zh-CN" sz="3200" b="1" kern="0" dirty="0" smtClean="0">
                <a:solidFill>
                  <a:srgbClr val="FF0000"/>
                </a:solidFill>
                <a:highlight>
                  <a:srgbClr val="FFFF00"/>
                </a:highlight>
                <a:latin typeface="Times New Roman" panose="02020603050405020304" pitchFamily="18" charset="0"/>
                <a:ea typeface="+mn-ea"/>
                <a:cs typeface="Times New Roman" panose="02020603050405020304" pitchFamily="18" charset="0"/>
                <a:sym typeface="+mn-ea"/>
              </a:rPr>
              <a:t>take action right now</a:t>
            </a:r>
            <a:endParaRPr kumimoji="1" lang="en-US" altLang="zh-CN" sz="3200" b="1" kern="0" dirty="0" smtClean="0">
              <a:solidFill>
                <a:srgbClr val="FF0000"/>
              </a:solidFill>
              <a:highlight>
                <a:srgbClr val="FFFF00"/>
              </a:highlight>
              <a:latin typeface="Times New Roman" panose="02020603050405020304" pitchFamily="18" charset="0"/>
              <a:ea typeface="+mn-ea"/>
              <a:cs typeface="Times New Roman" panose="02020603050405020304" pitchFamily="18" charset="0"/>
              <a:sym typeface="+mn-ea"/>
            </a:endParaRPr>
          </a:p>
          <a:p>
            <a:r>
              <a:rPr kumimoji="1" lang="en-US" altLang="zh-CN" sz="3200" b="1" kern="0" dirty="0" smtClean="0">
                <a:solidFill>
                  <a:srgbClr val="FF0000"/>
                </a:solidFill>
                <a:highlight>
                  <a:srgbClr val="FFFF00"/>
                </a:highlight>
                <a:latin typeface="Times New Roman" panose="02020603050405020304" pitchFamily="18" charset="0"/>
                <a:ea typeface="+mn-ea"/>
                <a:cs typeface="Times New Roman" panose="02020603050405020304" pitchFamily="18" charset="0"/>
                <a:sym typeface="+mn-ea"/>
              </a:rPr>
              <a:t>join our efforts</a:t>
            </a:r>
            <a:endParaRPr kumimoji="1" lang="en-US" altLang="zh-CN" sz="3200" b="1" kern="0" dirty="0" smtClean="0">
              <a:solidFill>
                <a:srgbClr val="FF0000"/>
              </a:solidFill>
              <a:highlight>
                <a:srgbClr val="FFFF00"/>
              </a:highlight>
              <a:latin typeface="Times New Roman" panose="02020603050405020304" pitchFamily="18" charset="0"/>
              <a:ea typeface="+mn-ea"/>
              <a:cs typeface="Times New Roman" panose="02020603050405020304" pitchFamily="18" charset="0"/>
              <a:sym typeface="+mn-ea"/>
            </a:endParaRPr>
          </a:p>
        </p:txBody>
      </p:sp>
      <p:sp>
        <p:nvSpPr>
          <p:cNvPr id="24" name="双波形 23"/>
          <p:cNvSpPr/>
          <p:nvPr/>
        </p:nvSpPr>
        <p:spPr>
          <a:xfrm>
            <a:off x="480695" y="5826149"/>
            <a:ext cx="11187469" cy="1031851"/>
          </a:xfrm>
          <a:prstGeom prst="doubleWave">
            <a:avLst>
              <a:gd name="adj1" fmla="val 0"/>
              <a:gd name="adj2" fmla="val -434"/>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25" name="文本框 10"/>
          <p:cNvSpPr txBox="1"/>
          <p:nvPr/>
        </p:nvSpPr>
        <p:spPr>
          <a:xfrm>
            <a:off x="746125" y="5904254"/>
            <a:ext cx="10964545" cy="887422"/>
          </a:xfrm>
          <a:prstGeom prst="rect">
            <a:avLst/>
          </a:prstGeom>
          <a:noFill/>
        </p:spPr>
        <p:txBody>
          <a:bodyPr wrap="square" rtlCol="0">
            <a:spAutoFit/>
          </a:bodyPr>
          <a:lstStyle/>
          <a:p>
            <a:pPr eaLnBrk="1" latinLnBrk="0" hangingPunct="1">
              <a:lnSpc>
                <a:spcPts val="3060"/>
              </a:lnSpc>
            </a:pPr>
            <a:r>
              <a:rPr lang="en-US" altLang="zh-CN" sz="3200" b="1" dirty="0">
                <a:latin typeface="Times New Roman" panose="02020603050405020304" pitchFamily="18" charset="0"/>
                <a:cs typeface="Times New Roman" panose="02020603050405020304" pitchFamily="18" charset="0"/>
              </a:rPr>
              <a:t>Tip: </a:t>
            </a:r>
            <a:r>
              <a:rPr lang="en-US" altLang="zh-CN" sz="3200" b="1" dirty="0" smtClean="0">
                <a:latin typeface="Times New Roman" panose="02020603050405020304" pitchFamily="18" charset="0"/>
                <a:cs typeface="Times New Roman" panose="02020603050405020304" pitchFamily="18" charset="0"/>
              </a:rPr>
              <a:t>Punctuation mark(</a:t>
            </a:r>
            <a:r>
              <a:rPr lang="zh-CN" altLang="en-US" sz="3200" b="1" dirty="0" smtClean="0">
                <a:latin typeface="Times New Roman" panose="02020603050405020304" pitchFamily="18" charset="0"/>
                <a:cs typeface="Times New Roman" panose="02020603050405020304" pitchFamily="18" charset="0"/>
              </a:rPr>
              <a:t>标点符号</a:t>
            </a:r>
            <a:r>
              <a:rPr lang="en-US" altLang="zh-CN" sz="3200" b="1" dirty="0" smtClean="0">
                <a:latin typeface="Times New Roman" panose="02020603050405020304" pitchFamily="18" charset="0"/>
                <a:cs typeface="Times New Roman" panose="02020603050405020304" pitchFamily="18" charset="0"/>
              </a:rPr>
              <a:t>)such as colon (</a:t>
            </a:r>
            <a:r>
              <a:rPr lang="zh-CN" altLang="en-US" sz="3200" b="1" dirty="0" smtClean="0">
                <a:latin typeface="Times New Roman" panose="02020603050405020304" pitchFamily="18" charset="0"/>
                <a:cs typeface="Times New Roman" panose="02020603050405020304" pitchFamily="18" charset="0"/>
              </a:rPr>
              <a:t>冒号</a:t>
            </a:r>
            <a:r>
              <a:rPr lang="en-US" altLang="zh-CN" sz="3200" b="1" dirty="0" smtClean="0">
                <a:latin typeface="Times New Roman" panose="02020603050405020304" pitchFamily="18" charset="0"/>
                <a:cs typeface="Times New Roman" panose="02020603050405020304" pitchFamily="18" charset="0"/>
              </a:rPr>
              <a:t>)“</a:t>
            </a:r>
            <a:r>
              <a:rPr lang="en-US" altLang="zh-CN" sz="3200" b="1" dirty="0" smtClean="0">
                <a:solidFill>
                  <a:srgbClr val="FF0000"/>
                </a:solidFill>
                <a:latin typeface="Times New Roman" panose="02020603050405020304" pitchFamily="18" charset="0"/>
                <a:cs typeface="Times New Roman" panose="02020603050405020304" pitchFamily="18" charset="0"/>
              </a:rPr>
              <a:t>:</a:t>
            </a:r>
            <a:r>
              <a:rPr lang="en-US" altLang="zh-CN" sz="3200" b="1" dirty="0" smtClean="0">
                <a:latin typeface="Times New Roman" panose="02020603050405020304" pitchFamily="18" charset="0"/>
                <a:cs typeface="Times New Roman" panose="02020603050405020304" pitchFamily="18" charset="0"/>
              </a:rPr>
              <a:t>”is always </a:t>
            </a:r>
            <a:r>
              <a:rPr lang="en-US" altLang="zh-CN" sz="3200" b="1" dirty="0">
                <a:latin typeface="Times New Roman" panose="02020603050405020304" pitchFamily="18" charset="0"/>
                <a:cs typeface="Times New Roman" panose="02020603050405020304" pitchFamily="18" charset="0"/>
              </a:rPr>
              <a:t>followed  by </a:t>
            </a:r>
            <a:r>
              <a:rPr lang="en-US" altLang="zh-CN" sz="3200" b="1" dirty="0" smtClean="0">
                <a:solidFill>
                  <a:srgbClr val="FF0000"/>
                </a:solidFill>
                <a:latin typeface="Times New Roman" panose="02020603050405020304" pitchFamily="18" charset="0"/>
                <a:cs typeface="Times New Roman" panose="02020603050405020304" pitchFamily="18" charset="0"/>
              </a:rPr>
              <a:t>some examples or explanations</a:t>
            </a:r>
            <a:r>
              <a:rPr lang="en-US" altLang="zh-CN" sz="3200" b="1" dirty="0" smtClean="0">
                <a:latin typeface="Times New Roman" panose="02020603050405020304" pitchFamily="18" charset="0"/>
                <a:cs typeface="Times New Roman" panose="02020603050405020304" pitchFamily="18" charset="0"/>
              </a:rPr>
              <a:t>. </a:t>
            </a:r>
            <a:endParaRPr lang="en-US" altLang="zh-CN" sz="3200" b="1" dirty="0">
              <a:latin typeface="Times New Roman" panose="02020603050405020304" pitchFamily="18" charset="0"/>
              <a:cs typeface="Times New Roman" panose="02020603050405020304" pitchFamily="18" charset="0"/>
            </a:endParaRPr>
          </a:p>
        </p:txBody>
      </p:sp>
      <p:sp>
        <p:nvSpPr>
          <p:cNvPr id="26" name="矩形 25"/>
          <p:cNvSpPr/>
          <p:nvPr/>
        </p:nvSpPr>
        <p:spPr>
          <a:xfrm>
            <a:off x="0" y="357166"/>
            <a:ext cx="1952596" cy="769441"/>
          </a:xfrm>
          <a:prstGeom prst="rect">
            <a:avLst/>
          </a:prstGeom>
          <a:noFill/>
          <a:ln w="9525">
            <a:noFill/>
            <a:miter lim="800000"/>
          </a:ln>
        </p:spPr>
        <p:txBody>
          <a:bodyPr vert="horz" wrap="square" lIns="91440" tIns="45720" rIns="91440" bIns="45720" numCol="1" anchor="ctr" anchorCtr="0" compatLnSpc="1"/>
          <a:lstStyle/>
          <a:p>
            <a:pPr algn="ctr" eaLnBrk="0" hangingPunct="0"/>
            <a:r>
              <a:rPr lang="en-US" altLang="zh-CN" sz="2800" b="1" dirty="0" smtClean="0">
                <a:solidFill>
                  <a:srgbClr val="0000FF"/>
                </a:solidFill>
                <a:latin typeface="+mj-lt"/>
                <a:ea typeface="+mj-ea"/>
                <a:cs typeface="+mj-cs"/>
              </a:rPr>
              <a:t>conclusion</a:t>
            </a:r>
            <a:endParaRPr lang="zh-CN" altLang="en-US" sz="2800" b="1" dirty="0">
              <a:solidFill>
                <a:srgbClr val="0000FF"/>
              </a:solidFill>
              <a:latin typeface="+mj-lt"/>
              <a:ea typeface="+mj-ea"/>
              <a:cs typeface="+mj-cs"/>
            </a:endParaRPr>
          </a:p>
        </p:txBody>
      </p:sp>
      <p:sp>
        <p:nvSpPr>
          <p:cNvPr id="27" name="内容占位符 2"/>
          <p:cNvSpPr>
            <a:spLocks noGrp="1"/>
          </p:cNvSpPr>
          <p:nvPr/>
        </p:nvSpPr>
        <p:spPr>
          <a:xfrm>
            <a:off x="0" y="928670"/>
            <a:ext cx="12084685" cy="24288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indent="0" algn="just" defTabSz="914400" rtl="0" latinLnBrk="0">
              <a:lnSpc>
                <a:spcPts val="2600"/>
              </a:lnSpc>
              <a:spcBef>
                <a:spcPts val="0"/>
              </a:spcBef>
              <a:spcAft>
                <a:spcPct val="0"/>
              </a:spcAft>
              <a:buClrTx/>
              <a:buSzTx/>
              <a:buFontTx/>
              <a:buNone/>
            </a:pPr>
            <a:r>
              <a:rPr kumimoji="1" lang="en-US" altLang="zh-CN" sz="2800" b="1"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rPr>
              <a:t>    </a:t>
            </a:r>
            <a:r>
              <a:rPr lang="en-US" sz="2800" b="1"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b="1" dirty="0" smtClean="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b="1" dirty="0" smtClean="0">
                <a:latin typeface="Times New Roman" panose="02020603050405020304" pitchFamily="18" charset="0"/>
                <a:ea typeface="宋体" panose="02010600030101010101" pitchFamily="2" charset="-122"/>
                <a:sym typeface="+mn-ea"/>
              </a:rPr>
              <a:t>The </a:t>
            </a:r>
            <a:r>
              <a:rPr lang="en-US" sz="2800" b="1" dirty="0">
                <a:latin typeface="Times New Roman" panose="02020603050405020304" pitchFamily="18" charset="0"/>
                <a:ea typeface="宋体" panose="02010600030101010101" pitchFamily="2" charset="-122"/>
                <a:sym typeface="+mn-ea"/>
              </a:rPr>
              <a:t>number of problems from tourists is endless</a:t>
            </a:r>
            <a:r>
              <a:rPr lang="en-US" sz="2800" b="1" dirty="0">
                <a:solidFill>
                  <a:schemeClr val="bg1">
                    <a:lumMod val="85000"/>
                  </a:schemeClr>
                </a:solidFill>
                <a:latin typeface="Times New Roman" panose="02020603050405020304" pitchFamily="18" charset="0"/>
                <a:ea typeface="宋体" panose="02010600030101010101" pitchFamily="2" charset="-122"/>
                <a:sym typeface="+mn-ea"/>
              </a:rPr>
              <a:t>: walking in large groups without considering others who need to walk by, crossing roads without thinking of local traffic laws, and many more. </a:t>
            </a:r>
            <a:r>
              <a:rPr lang="en-US" sz="2800" b="1" dirty="0">
                <a:latin typeface="Times New Roman" panose="02020603050405020304" pitchFamily="18" charset="0"/>
                <a:ea typeface="宋体" panose="02010600030101010101" pitchFamily="2" charset="-122"/>
                <a:sym typeface="+mn-ea"/>
              </a:rPr>
              <a:t>The only way to solve the problem of the terrible tourist is to make sure that you are </a:t>
            </a:r>
            <a:r>
              <a:rPr lang="en-US" sz="2800" b="1" dirty="0" smtClean="0">
                <a:latin typeface="Times New Roman" panose="02020603050405020304" pitchFamily="18" charset="0"/>
                <a:ea typeface="宋体" panose="02010600030101010101" pitchFamily="2" charset="-122"/>
                <a:sym typeface="+mn-ea"/>
              </a:rPr>
              <a:t>not one! </a:t>
            </a:r>
            <a:r>
              <a:rPr lang="en-US" sz="2800" b="1" dirty="0" smtClean="0">
                <a:solidFill>
                  <a:schemeClr val="bg1">
                    <a:lumMod val="85000"/>
                  </a:schemeClr>
                </a:solidFill>
                <a:latin typeface="Times New Roman" panose="02020603050405020304" pitchFamily="18" charset="0"/>
                <a:ea typeface="宋体" panose="02010600030101010101" pitchFamily="2" charset="-122"/>
                <a:sym typeface="+mn-ea"/>
              </a:rPr>
              <a:t>Be </a:t>
            </a:r>
            <a:r>
              <a:rPr lang="en-US" sz="2800" b="1" dirty="0">
                <a:solidFill>
                  <a:schemeClr val="bg1">
                    <a:lumMod val="85000"/>
                  </a:schemeClr>
                </a:solidFill>
                <a:latin typeface="Times New Roman" panose="02020603050405020304" pitchFamily="18" charset="0"/>
                <a:ea typeface="宋体" panose="02010600030101010101" pitchFamily="2" charset="-122"/>
                <a:sym typeface="+mn-ea"/>
              </a:rPr>
              <a:t>the best, kindest, most polite tourist possible. Remember, whenever you stop outside your country’s borders, you are representing(</a:t>
            </a:r>
            <a:r>
              <a:rPr lang="zh-CN" sz="2800" b="1" dirty="0">
                <a:solidFill>
                  <a:schemeClr val="bg1">
                    <a:lumMod val="85000"/>
                  </a:schemeClr>
                </a:solidFill>
                <a:latin typeface="Times New Roman" panose="02020603050405020304" pitchFamily="18" charset="0"/>
                <a:ea typeface="宋体" panose="02010600030101010101" pitchFamily="2" charset="-122"/>
                <a:sym typeface="+mn-ea"/>
              </a:rPr>
              <a:t>代表</a:t>
            </a:r>
            <a:r>
              <a:rPr lang="en-US" sz="2800" b="1" dirty="0">
                <a:solidFill>
                  <a:schemeClr val="bg1">
                    <a:lumMod val="85000"/>
                  </a:schemeClr>
                </a:solidFill>
                <a:latin typeface="Times New Roman" panose="02020603050405020304" pitchFamily="18" charset="0"/>
                <a:ea typeface="宋体" panose="02010600030101010101" pitchFamily="2" charset="-122"/>
                <a:sym typeface="+mn-ea"/>
              </a:rPr>
              <a:t>) your country to the rest of the world. </a:t>
            </a:r>
            <a:r>
              <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rPr>
              <a:t>  </a:t>
            </a:r>
            <a:endParaRPr kumimoji="1" lang="en-US" altLang="zh-CN" sz="2800" b="1" i="0" u="none" strike="noStrike" kern="0" cap="none" spc="0" normalizeH="0" baseline="0" noProof="1">
              <a:solidFill>
                <a:schemeClr val="bg1">
                  <a:lumMod val="85000"/>
                </a:schemeClr>
              </a:solidFill>
              <a:latin typeface="Times New Roman" panose="02020603050405020304" pitchFamily="18" charset="0"/>
              <a:ea typeface="+mn-ea"/>
              <a:cs typeface="Times New Roman" panose="02020603050405020304" pitchFamily="18" charset="0"/>
            </a:endParaRPr>
          </a:p>
        </p:txBody>
      </p:sp>
      <p:sp>
        <p:nvSpPr>
          <p:cNvPr id="15" name="椭圆 14"/>
          <p:cNvSpPr/>
          <p:nvPr/>
        </p:nvSpPr>
        <p:spPr>
          <a:xfrm>
            <a:off x="10096528" y="1928802"/>
            <a:ext cx="821690" cy="504190"/>
          </a:xfrm>
          <a:prstGeom prst="ellipse">
            <a:avLst/>
          </a:prstGeom>
          <a:solidFill>
            <a:srgbClr val="FF0000">
              <a:alpha val="0"/>
            </a:srgb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1790028" y="1857364"/>
            <a:ext cx="3305840" cy="521970"/>
          </a:xfrm>
          <a:prstGeom prst="rect">
            <a:avLst/>
          </a:prstGeom>
          <a:noFill/>
        </p:spPr>
        <p:txBody>
          <a:bodyPr wrap="square" rtlCol="0" anchor="t">
            <a:spAutoFit/>
          </a:bodyPr>
          <a:lstStyle/>
          <a:p>
            <a:r>
              <a:rPr kumimoji="1" lang="en-US" sz="2800" b="1" dirty="0">
                <a:solidFill>
                  <a:srgbClr val="FF0000"/>
                </a:solidFill>
                <a:highlight>
                  <a:srgbClr val="FFFF00"/>
                </a:highlight>
                <a:latin typeface="Times New Roman" panose="02020603050405020304" pitchFamily="18" charset="0"/>
                <a:sym typeface="+mn-ea"/>
              </a:rPr>
              <a:t>the  terrible  tourist</a:t>
            </a:r>
            <a:endParaRPr kumimoji="1" lang="en-US" sz="2800" b="1" dirty="0">
              <a:solidFill>
                <a:srgbClr val="FF0000"/>
              </a:solidFill>
              <a:highlight>
                <a:srgbClr val="FFFF00"/>
              </a:highlight>
              <a:latin typeface="Times New Roman" panose="02020603050405020304" pitchFamily="18" charset="0"/>
              <a:sym typeface="+mn-ea"/>
            </a:endParaRPr>
          </a:p>
        </p:txBody>
      </p:sp>
      <p:sp>
        <p:nvSpPr>
          <p:cNvPr id="28" name="内容占位符 2"/>
          <p:cNvSpPr>
            <a:spLocks noGrp="1"/>
          </p:cNvSpPr>
          <p:nvPr/>
        </p:nvSpPr>
        <p:spPr>
          <a:xfrm>
            <a:off x="23770" y="928670"/>
            <a:ext cx="12084685" cy="24288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t"/>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indent="0" algn="just" defTabSz="914400" rtl="0" latinLnBrk="0">
              <a:lnSpc>
                <a:spcPts val="2600"/>
              </a:lnSpc>
              <a:spcBef>
                <a:spcPts val="0"/>
              </a:spcBef>
              <a:spcAft>
                <a:spcPct val="0"/>
              </a:spcAft>
              <a:buClrTx/>
              <a:buSzTx/>
              <a:buFontTx/>
              <a:buNone/>
            </a:pPr>
            <a:r>
              <a:rPr kumimoji="1" lang="en-US" altLang="zh-CN" sz="2800" b="1" i="0" u="none" strike="noStrike" kern="0" cap="none" spc="0" normalizeH="0" baseline="0" noProof="1">
                <a:latin typeface="Times New Roman" panose="02020603050405020304" pitchFamily="18" charset="0"/>
                <a:ea typeface="+mn-ea"/>
                <a:cs typeface="Times New Roman" panose="02020603050405020304" pitchFamily="18" charset="0"/>
              </a:rPr>
              <a:t>    </a:t>
            </a:r>
            <a:r>
              <a:rPr lang="en-US" sz="2800" b="1"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b="1" dirty="0" smtClean="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b="1" dirty="0" smtClean="0">
                <a:solidFill>
                  <a:schemeClr val="bg1">
                    <a:lumMod val="75000"/>
                  </a:schemeClr>
                </a:solidFill>
                <a:latin typeface="Times New Roman" panose="02020603050405020304" pitchFamily="18" charset="0"/>
                <a:ea typeface="宋体" panose="02010600030101010101" pitchFamily="2" charset="-122"/>
                <a:sym typeface="+mn-ea"/>
              </a:rPr>
              <a:t>The </a:t>
            </a:r>
            <a:r>
              <a:rPr lang="en-US" sz="2800" b="1" dirty="0">
                <a:solidFill>
                  <a:schemeClr val="bg1">
                    <a:lumMod val="75000"/>
                  </a:schemeClr>
                </a:solidFill>
                <a:latin typeface="Times New Roman" panose="02020603050405020304" pitchFamily="18" charset="0"/>
                <a:ea typeface="宋体" panose="02010600030101010101" pitchFamily="2" charset="-122"/>
                <a:sym typeface="+mn-ea"/>
              </a:rPr>
              <a:t>number of problems from tourists is endless</a:t>
            </a:r>
            <a:r>
              <a:rPr lang="en-US" sz="2800" b="1" dirty="0">
                <a:latin typeface="Times New Roman" panose="02020603050405020304" pitchFamily="18" charset="0"/>
                <a:ea typeface="宋体" panose="02010600030101010101" pitchFamily="2" charset="-122"/>
                <a:sym typeface="+mn-ea"/>
              </a:rPr>
              <a:t>: </a:t>
            </a:r>
            <a:r>
              <a:rPr lang="en-US" sz="2800" b="1" dirty="0">
                <a:solidFill>
                  <a:srgbClr val="0000FF"/>
                </a:solidFill>
                <a:latin typeface="Times New Roman" panose="02020603050405020304" pitchFamily="18" charset="0"/>
                <a:ea typeface="宋体" panose="02010600030101010101" pitchFamily="2" charset="-122"/>
                <a:sym typeface="+mn-ea"/>
              </a:rPr>
              <a:t>walking in large groups without considering others who need to walk by, crossing roads without thinking of local traffic laws, and many more. </a:t>
            </a:r>
            <a:r>
              <a:rPr lang="en-US" sz="2800" b="1" dirty="0">
                <a:solidFill>
                  <a:schemeClr val="bg1">
                    <a:lumMod val="65000"/>
                  </a:schemeClr>
                </a:solidFill>
                <a:latin typeface="Times New Roman" panose="02020603050405020304" pitchFamily="18" charset="0"/>
                <a:ea typeface="宋体" panose="02010600030101010101" pitchFamily="2" charset="-122"/>
                <a:sym typeface="+mn-ea"/>
              </a:rPr>
              <a:t>The only way to solve the problem of the terrible tourist is to make sure that you are </a:t>
            </a:r>
            <a:r>
              <a:rPr lang="en-US" sz="2800" b="1" dirty="0" smtClean="0">
                <a:solidFill>
                  <a:schemeClr val="bg1">
                    <a:lumMod val="65000"/>
                  </a:schemeClr>
                </a:solidFill>
                <a:latin typeface="Times New Roman" panose="02020603050405020304" pitchFamily="18" charset="0"/>
                <a:ea typeface="宋体" panose="02010600030101010101" pitchFamily="2" charset="-122"/>
                <a:sym typeface="+mn-ea"/>
              </a:rPr>
              <a:t>not one!</a:t>
            </a:r>
            <a:r>
              <a:rPr lang="en-US" sz="2800" b="1" dirty="0" smtClean="0">
                <a:latin typeface="Times New Roman" panose="02020603050405020304" pitchFamily="18" charset="0"/>
                <a:ea typeface="宋体" panose="02010600030101010101" pitchFamily="2" charset="-122"/>
                <a:sym typeface="+mn-ea"/>
              </a:rPr>
              <a:t> Be </a:t>
            </a:r>
            <a:r>
              <a:rPr lang="en-US" sz="2800" b="1" dirty="0">
                <a:latin typeface="Times New Roman" panose="02020603050405020304" pitchFamily="18" charset="0"/>
                <a:ea typeface="宋体" panose="02010600030101010101" pitchFamily="2" charset="-122"/>
                <a:sym typeface="+mn-ea"/>
              </a:rPr>
              <a:t>the best, kindest, most polite tourist possible. Remember, whenever you stop outside your country’s borders, you are representing(</a:t>
            </a:r>
            <a:r>
              <a:rPr lang="zh-CN" sz="2800" b="1" dirty="0">
                <a:latin typeface="Times New Roman" panose="02020603050405020304" pitchFamily="18" charset="0"/>
                <a:ea typeface="宋体" panose="02010600030101010101" pitchFamily="2" charset="-122"/>
                <a:sym typeface="+mn-ea"/>
              </a:rPr>
              <a:t>代表</a:t>
            </a:r>
            <a:r>
              <a:rPr lang="en-US" sz="2800" b="1" dirty="0">
                <a:latin typeface="Times New Roman" panose="02020603050405020304" pitchFamily="18" charset="0"/>
                <a:ea typeface="宋体" panose="02010600030101010101" pitchFamily="2" charset="-122"/>
                <a:sym typeface="+mn-ea"/>
              </a:rPr>
              <a:t>) your country to the rest of the world. </a:t>
            </a:r>
            <a:r>
              <a:rPr kumimoji="1" lang="en-US" altLang="zh-CN" sz="2800" b="1" i="0" u="none" strike="noStrike" kern="0" cap="none" spc="0" normalizeH="0" baseline="0" noProof="1">
                <a:latin typeface="Times New Roman" panose="02020603050405020304" pitchFamily="18" charset="0"/>
                <a:ea typeface="+mn-ea"/>
                <a:cs typeface="Times New Roman" panose="02020603050405020304" pitchFamily="18" charset="0"/>
              </a:rPr>
              <a:t>  </a:t>
            </a:r>
            <a:endParaRPr kumimoji="1" lang="en-US" altLang="zh-CN" sz="2800" b="1" i="0" u="none" strike="noStrike" kern="0" cap="none" spc="0" normalizeH="0" baseline="0" noProof="1">
              <a:latin typeface="Times New Roman" panose="02020603050405020304" pitchFamily="18" charset="0"/>
              <a:ea typeface="+mn-ea"/>
              <a:cs typeface="Times New Roman" panose="02020603050405020304" pitchFamily="18" charset="0"/>
            </a:endParaRPr>
          </a:p>
        </p:txBody>
      </p:sp>
      <p:sp>
        <p:nvSpPr>
          <p:cNvPr id="5" name="椭圆 4"/>
          <p:cNvSpPr/>
          <p:nvPr/>
        </p:nvSpPr>
        <p:spPr>
          <a:xfrm>
            <a:off x="8096265" y="857231"/>
            <a:ext cx="285752" cy="500067"/>
          </a:xfrm>
          <a:prstGeom prst="ellipse">
            <a:avLst/>
          </a:prstGeom>
          <a:solidFill>
            <a:srgbClr val="FF0000">
              <a:alpha val="0"/>
            </a:srgb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flipV="1">
            <a:off x="11025222" y="2285992"/>
            <a:ext cx="935990" cy="13970"/>
          </a:xfrm>
          <a:prstGeom prst="line">
            <a:avLst/>
          </a:prstGeom>
          <a:ln w="44450" cap="flat" cmpd="sng">
            <a:solidFill>
              <a:srgbClr val="0000FF"/>
            </a:solidFill>
            <a:prstDash val="solid"/>
            <a:round/>
            <a:headEnd type="none" w="med" len="med"/>
            <a:tailEnd type="none" w="med" len="med"/>
          </a:ln>
        </p:spPr>
      </p:cxnSp>
      <p:cxnSp>
        <p:nvCxnSpPr>
          <p:cNvPr id="31" name="直接连接符 30"/>
          <p:cNvCxnSpPr/>
          <p:nvPr/>
        </p:nvCxnSpPr>
        <p:spPr>
          <a:xfrm>
            <a:off x="166646" y="2585714"/>
            <a:ext cx="11787270" cy="57468"/>
          </a:xfrm>
          <a:prstGeom prst="line">
            <a:avLst/>
          </a:prstGeom>
          <a:ln w="44450" cap="flat" cmpd="sng">
            <a:solidFill>
              <a:srgbClr val="0000FF"/>
            </a:solidFill>
            <a:prstDash val="solid"/>
            <a:round/>
            <a:headEnd type="none" w="med" len="med"/>
            <a:tailEnd type="none" w="med" len="med"/>
          </a:ln>
        </p:spPr>
      </p:cxnSp>
      <p:sp>
        <p:nvSpPr>
          <p:cNvPr id="33" name="文本框 44"/>
          <p:cNvSpPr txBox="1"/>
          <p:nvPr/>
        </p:nvSpPr>
        <p:spPr>
          <a:xfrm>
            <a:off x="0" y="0"/>
            <a:ext cx="10090178" cy="584775"/>
          </a:xfrm>
          <a:prstGeom prst="rect">
            <a:avLst/>
          </a:prstGeom>
          <a:solidFill>
            <a:schemeClr val="bg1"/>
          </a:solidFill>
        </p:spPr>
        <p:txBody>
          <a:bodyPr wrap="square" rtlCol="0" anchor="t">
            <a:spAutoFit/>
          </a:bodyPr>
          <a:lstStyle/>
          <a:p>
            <a:r>
              <a:rPr kumimoji="1" lang="en-US" altLang="zh-CN" sz="3200" b="1" kern="0" dirty="0" smtClean="0">
                <a:solidFill>
                  <a:srgbClr val="FF0000"/>
                </a:solidFill>
                <a:latin typeface="Times New Roman" panose="02020603050405020304" pitchFamily="18" charset="0"/>
                <a:ea typeface="+mn-ea"/>
                <a:cs typeface="Times New Roman" panose="02020603050405020304" pitchFamily="18" charset="0"/>
                <a:sym typeface="+mn-ea"/>
              </a:rPr>
              <a:t>2. How to be a good tourist? </a:t>
            </a:r>
            <a:endParaRPr kumimoji="1" lang="en-US" altLang="zh-CN" sz="3200" b="1" kern="0" dirty="0">
              <a:solidFill>
                <a:srgbClr val="FF0000"/>
              </a:solidFill>
              <a:latin typeface="Times New Roman" panose="02020603050405020304" pitchFamily="18" charset="0"/>
              <a:ea typeface="+mn-ea"/>
              <a:cs typeface="Times New Roman" panose="02020603050405020304" pitchFamily="18" charset="0"/>
              <a:sym typeface="+mn-ea"/>
            </a:endParaRPr>
          </a:p>
        </p:txBody>
      </p:sp>
      <p:cxnSp>
        <p:nvCxnSpPr>
          <p:cNvPr id="35" name="直接连接符 34"/>
          <p:cNvCxnSpPr/>
          <p:nvPr/>
        </p:nvCxnSpPr>
        <p:spPr>
          <a:xfrm>
            <a:off x="166646" y="2928934"/>
            <a:ext cx="11787270" cy="57468"/>
          </a:xfrm>
          <a:prstGeom prst="line">
            <a:avLst/>
          </a:prstGeom>
          <a:ln w="44450" cap="flat" cmpd="sng">
            <a:solidFill>
              <a:srgbClr val="0000FF"/>
            </a:solidFill>
            <a:prstDash val="solid"/>
            <a:round/>
            <a:headEnd type="none" w="med" len="med"/>
            <a:tailEnd type="none" w="med" len="med"/>
          </a:ln>
        </p:spPr>
      </p:cxnSp>
      <p:cxnSp>
        <p:nvCxnSpPr>
          <p:cNvPr id="36" name="直接连接符 35"/>
          <p:cNvCxnSpPr/>
          <p:nvPr/>
        </p:nvCxnSpPr>
        <p:spPr>
          <a:xfrm>
            <a:off x="166646" y="3286124"/>
            <a:ext cx="3143272" cy="1588"/>
          </a:xfrm>
          <a:prstGeom prst="line">
            <a:avLst/>
          </a:prstGeom>
          <a:ln w="44450" cap="flat" cmpd="sng">
            <a:solidFill>
              <a:srgbClr val="0000FF"/>
            </a:solidFill>
            <a:prstDash val="solid"/>
            <a:round/>
            <a:headEnd type="none" w="med" len="med"/>
            <a:tailEnd type="none" w="med" len="med"/>
          </a:ln>
        </p:spPr>
      </p:cxnSp>
      <p:sp>
        <p:nvSpPr>
          <p:cNvPr id="18" name="TextBox 17"/>
          <p:cNvSpPr txBox="1"/>
          <p:nvPr/>
        </p:nvSpPr>
        <p:spPr>
          <a:xfrm>
            <a:off x="380960" y="4357694"/>
            <a:ext cx="10110460" cy="584775"/>
          </a:xfrm>
          <a:prstGeom prst="rect">
            <a:avLst/>
          </a:prstGeom>
          <a:noFill/>
        </p:spPr>
        <p:txBody>
          <a:bodyPr wrap="none" rtlCol="0">
            <a:spAutoFit/>
          </a:bodyPr>
          <a:lstStyle/>
          <a:p>
            <a:r>
              <a:rPr lang="en-US" altLang="zh-CN" sz="3200" b="1" dirty="0" smtClean="0"/>
              <a:t>In a word, we should improve our a_____________.</a:t>
            </a:r>
            <a:endParaRPr lang="zh-CN" altLang="en-US" sz="3200" b="1" dirty="0"/>
          </a:p>
        </p:txBody>
      </p:sp>
      <p:sp>
        <p:nvSpPr>
          <p:cNvPr id="20" name="文本框 12"/>
          <p:cNvSpPr txBox="1"/>
          <p:nvPr/>
        </p:nvSpPr>
        <p:spPr>
          <a:xfrm>
            <a:off x="7239008" y="4357694"/>
            <a:ext cx="2052165" cy="584775"/>
          </a:xfrm>
          <a:prstGeom prst="rect">
            <a:avLst/>
          </a:prstGeom>
          <a:noFill/>
        </p:spPr>
        <p:txBody>
          <a:bodyPr wrap="none" rtlCol="0">
            <a:spAutoFit/>
          </a:bodyPr>
          <a:lstStyle/>
          <a:p>
            <a:r>
              <a:rPr lang="en-US" altLang="zh-CN" sz="3200" b="1" dirty="0" err="1" smtClean="0">
                <a:solidFill>
                  <a:srgbClr val="FF0000"/>
                </a:solidFill>
              </a:rPr>
              <a:t>wareness</a:t>
            </a:r>
            <a:endParaRPr lang="en-US" altLang="zh-CN" sz="3200" b="1" dirty="0">
              <a:solidFill>
                <a:srgbClr val="FF0000"/>
              </a:solidFill>
            </a:endParaRPr>
          </a:p>
        </p:txBody>
      </p:sp>
      <p:sp>
        <p:nvSpPr>
          <p:cNvPr id="21" name="TextBox 20"/>
          <p:cNvSpPr txBox="1"/>
          <p:nvPr/>
        </p:nvSpPr>
        <p:spPr>
          <a:xfrm>
            <a:off x="452398" y="4344423"/>
            <a:ext cx="10001320" cy="584775"/>
          </a:xfrm>
          <a:prstGeom prst="rect">
            <a:avLst/>
          </a:prstGeom>
          <a:solidFill>
            <a:schemeClr val="accent3">
              <a:lumMod val="40000"/>
              <a:lumOff val="60000"/>
            </a:schemeClr>
          </a:solidFill>
        </p:spPr>
        <p:txBody>
          <a:bodyPr wrap="square" rtlCol="0">
            <a:spAutoFit/>
          </a:bodyPr>
          <a:lstStyle/>
          <a:p>
            <a:r>
              <a:rPr lang="en-US" altLang="zh-CN" sz="3200" b="1" dirty="0" smtClean="0"/>
              <a:t>Meanwhile</a:t>
            </a:r>
            <a:r>
              <a:rPr lang="zh-CN" altLang="en-US" sz="3200" b="1" dirty="0" smtClean="0"/>
              <a:t>，</a:t>
            </a:r>
            <a:r>
              <a:rPr lang="en-US" altLang="zh-CN" sz="3200" b="1" dirty="0" smtClean="0"/>
              <a:t>what should we do?</a:t>
            </a:r>
            <a:endParaRPr lang="zh-CN" alt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linds(horizontal)">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linds(horizont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linds(horizont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blinds(horizontal)">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linds(horizontal)">
                                      <p:cBhvr>
                                        <p:cTn id="50" dur="5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linds(horizontal)">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blinds(horizontal)">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blinds(horizontal)">
                                      <p:cBhvr>
                                        <p:cTn id="73" dur="500"/>
                                        <p:tgtEl>
                                          <p:spTgt spid="18"/>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linds(horizont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45" grpId="1" animBg="1"/>
      <p:bldP spid="23" grpId="0" uiExpand="1" build="p"/>
      <p:bldP spid="24" grpId="0" animBg="1"/>
      <p:bldP spid="25" grpId="0"/>
      <p:bldP spid="27" grpId="0" animBg="1"/>
      <p:bldP spid="19" grpId="0"/>
      <p:bldP spid="28" grpId="0" animBg="1"/>
      <p:bldP spid="5" grpId="0" animBg="1"/>
      <p:bldP spid="33" grpId="0" bldLvl="0" animBg="1"/>
      <p:bldP spid="33" grpId="1" animBg="1"/>
      <p:bldP spid="18" grpId="0"/>
      <p:bldP spid="20" grpId="0"/>
      <p:bldP spid="20" grpId="1"/>
      <p:bldP spid="21" grpId="0" animBg="1"/>
    </p:bldLst>
  </p:timing>
</p:sld>
</file>

<file path=ppt/tags/tag1.xml><?xml version="1.0" encoding="utf-8"?>
<p:tagLst xmlns:p="http://schemas.openxmlformats.org/presentationml/2006/main">
  <p:tag name="KSO_WM_UNIT_TABLE_BEAUTIFY" val="smartTable{0f7218ed-c75c-4f97-8b47-06ca59c4730b}"/>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6710</Words>
  <Application>WPS 演示</Application>
  <PresentationFormat>自定义</PresentationFormat>
  <Paragraphs>262</Paragraphs>
  <Slides>14</Slides>
  <Notes>2</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14</vt:i4>
      </vt:variant>
    </vt:vector>
  </HeadingPairs>
  <TitlesOfParts>
    <vt:vector size="33" baseType="lpstr">
      <vt:lpstr>Arial</vt:lpstr>
      <vt:lpstr>宋体</vt:lpstr>
      <vt:lpstr>Wingdings</vt:lpstr>
      <vt:lpstr>Calibri</vt:lpstr>
      <vt:lpstr>Britannic Bold</vt:lpstr>
      <vt:lpstr>Aldhabi</vt:lpstr>
      <vt:lpstr>Times New Roman</vt:lpstr>
      <vt:lpstr>Wingdings</vt:lpstr>
      <vt:lpstr>黑体</vt:lpstr>
      <vt:lpstr>Gabriola</vt:lpstr>
      <vt:lpstr>Arial Unicode MS</vt:lpstr>
      <vt:lpstr>隶书</vt:lpstr>
      <vt:lpstr>Georgia</vt:lpstr>
      <vt:lpstr>微软雅黑</vt:lpstr>
      <vt:lpstr>Arial Unicode MS</vt:lpstr>
      <vt:lpstr>HelveticaNeue</vt:lpstr>
      <vt:lpstr>Corbel</vt:lpstr>
      <vt:lpstr>华文新魏</vt:lpstr>
      <vt:lpstr>Office 主题​​</vt:lpstr>
      <vt:lpstr>PowerPoint 演示文稿</vt:lpstr>
      <vt:lpstr>Reading</vt:lpstr>
      <vt:lpstr>PowerPoint 演示文稿</vt:lpstr>
      <vt:lpstr>PowerPoint 演示文稿</vt:lpstr>
      <vt:lpstr>Be a Good Tourist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您的公司名</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南山有谷堆</cp:lastModifiedBy>
  <cp:revision>1485</cp:revision>
  <dcterms:created xsi:type="dcterms:W3CDTF">2016-03-27T11:36:00Z</dcterms:created>
  <dcterms:modified xsi:type="dcterms:W3CDTF">2021-11-16T09:13:45Z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y fmtid="{D5CDD505-2E9C-101B-9397-08002B2CF9AE}" pid="3" name="ICV">
    <vt:lpwstr>B90443DDECEB40418D421A8AE47741C2</vt:lpwstr>
  </property>
</Properties>
</file>