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18"/>
  </p:notesMasterIdLst>
  <p:sldIdLst>
    <p:sldId id="337" r:id="rId5"/>
    <p:sldId id="315" r:id="rId6"/>
    <p:sldId id="299" r:id="rId7"/>
    <p:sldId id="316" r:id="rId8"/>
    <p:sldId id="317" r:id="rId9"/>
    <p:sldId id="325" r:id="rId10"/>
    <p:sldId id="326" r:id="rId11"/>
    <p:sldId id="319" r:id="rId12"/>
    <p:sldId id="320" r:id="rId13"/>
    <p:sldId id="321" r:id="rId14"/>
    <p:sldId id="322" r:id="rId15"/>
    <p:sldId id="327" r:id="rId16"/>
    <p:sldId id="323" r:id="rId17"/>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EC1"/>
    <a:srgbClr val="A6CFC1"/>
    <a:srgbClr val="9ACDC1"/>
    <a:srgbClr val="96CFC0"/>
    <a:srgbClr val="9FCDC0"/>
    <a:srgbClr val="B4CFC0"/>
    <a:srgbClr val="ADC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14" y="-84"/>
      </p:cViewPr>
      <p:guideLst>
        <p:guide orient="horz" pos="1963"/>
        <p:guide pos="3874"/>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notesMaster" Target="notesMasters/notesMaster1.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22E9FC8F-1FA1-436A-8E55-7BE983236715}"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39484CAF-C773-4C26-9534-8C85CC2EF2C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636C312A-253F-4233-B92A-3C4B7C39472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849A11BA-36C4-4427-91C7-08B0A6D7D5B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1ADEB4A1-275D-4CFE-A89D-76796004C0F4}"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ctrTitle"/>
          </p:nvPr>
        </p:nvSpPr>
        <p:spPr>
          <a:xfrm>
            <a:off x="692135" y="774909"/>
            <a:ext cx="10807731" cy="1865448"/>
          </a:xfrm>
        </p:spPr>
        <p:txBody>
          <a:bodyPr anchor="ctr">
            <a:normAutofit/>
          </a:bodyPr>
          <a:lstStyle>
            <a:lvl1pPr algn="ctr">
              <a:lnSpc>
                <a:spcPct val="150000"/>
              </a:lnSpc>
              <a:defRPr sz="4800" b="1" i="0">
                <a:solidFill>
                  <a:schemeClr val="tx1"/>
                </a:solidFill>
              </a:defRPr>
            </a:lvl1pPr>
          </a:lstStyle>
          <a:p>
            <a:r>
              <a:rPr lang="zh-CN" altLang="en-US" dirty="0"/>
              <a:t>单击此处编辑母版标题样式</a:t>
            </a:r>
            <a:endParaRPr lang="en-US" dirty="0"/>
          </a:p>
        </p:txBody>
      </p:sp>
      <p:sp>
        <p:nvSpPr>
          <p:cNvPr id="99" name="Date Placeholder 3"/>
          <p:cNvSpPr>
            <a:spLocks noGrp="1"/>
          </p:cNvSpPr>
          <p:nvPr>
            <p:ph type="dt" sz="half" idx="10"/>
          </p:nvPr>
        </p:nvSpPr>
        <p:spPr/>
        <p:txBody>
          <a:bodyPr/>
          <a:lstStyle>
            <a:lvl1pPr>
              <a:defRPr/>
            </a:lvl1pPr>
          </a:lstStyle>
          <a:p>
            <a:pPr>
              <a:defRPr/>
            </a:pPr>
            <a:fld id="{CB1227B1-864B-47CB-B8FD-7D024961E14C}" type="datetimeFigureOut">
              <a:rPr lang="zh-CN" altLang="en-US">
                <a:solidFill>
                  <a:prstClr val="white">
                    <a:lumMod val="65000"/>
                  </a:prstClr>
                </a:solidFill>
              </a:rPr>
            </a:fld>
            <a:endParaRPr lang="zh-CN" altLang="en-US">
              <a:solidFill>
                <a:prstClr val="white">
                  <a:lumMod val="65000"/>
                </a:prstClr>
              </a:solidFill>
            </a:endParaRPr>
          </a:p>
        </p:txBody>
      </p:sp>
      <p:sp>
        <p:nvSpPr>
          <p:cNvPr id="100"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01" name="Slide Number Placeholder 5"/>
          <p:cNvSpPr>
            <a:spLocks noGrp="1"/>
          </p:cNvSpPr>
          <p:nvPr>
            <p:ph type="sldNum" sz="quarter" idx="12"/>
          </p:nvPr>
        </p:nvSpPr>
        <p:spPr/>
        <p:txBody>
          <a:bodyPr/>
          <a:lstStyle>
            <a:lvl1pPr>
              <a:defRPr/>
            </a:lvl1pPr>
          </a:lstStyle>
          <a:p>
            <a:pPr>
              <a:defRPr/>
            </a:pPr>
            <a:fld id="{83E7EE4C-9BF1-4250-B807-668456CE46A3}" type="slidenum">
              <a:rPr lang="zh-CN" altLang="en-US">
                <a:solidFill>
                  <a:prstClr val="white">
                    <a:lumMod val="65000"/>
                  </a:prstClr>
                </a:solidFill>
              </a:rPr>
            </a:fld>
            <a:endParaRPr lang="zh-CN" altLang="en-US">
              <a:solidFill>
                <a:prstClr val="white">
                  <a:lumMod val="65000"/>
                </a:prstClr>
              </a:solidFill>
            </a:endParaRPr>
          </a:p>
        </p:txBody>
      </p:sp>
      <p:sp>
        <p:nvSpPr>
          <p:cNvPr id="3" name="Subtitle 2"/>
          <p:cNvSpPr>
            <a:spLocks noGrp="1"/>
          </p:cNvSpPr>
          <p:nvPr userDrawn="1">
            <p:ph type="subTitle" idx="1"/>
          </p:nvPr>
        </p:nvSpPr>
        <p:spPr>
          <a:xfrm>
            <a:off x="1648149" y="3013482"/>
            <a:ext cx="8895702" cy="877696"/>
          </a:xfrm>
        </p:spPr>
        <p:txBody>
          <a:bodyPr anchor="ctr">
            <a:noAutofit/>
          </a:bodyPr>
          <a:lstStyle>
            <a:lvl1pPr marL="0" indent="0" algn="ctr">
              <a:lnSpc>
                <a:spcPct val="15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pPr>
              <a:defRPr/>
            </a:pPr>
            <a:fld id="{71B29D4B-2CA7-47A8-86E5-FE890B1AEF36}"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2127CC-6915-48A9-B008-AF3C75820C2D}"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title"/>
          </p:nvPr>
        </p:nvSpPr>
        <p:spPr>
          <a:xfrm>
            <a:off x="335922" y="877734"/>
            <a:ext cx="11520156" cy="1579716"/>
          </a:xfrm>
        </p:spPr>
        <p:txBody>
          <a:bodyPr anchor="ctr"/>
          <a:lstStyle>
            <a:lvl1pPr algn="ctr">
              <a:lnSpc>
                <a:spcPct val="150000"/>
              </a:lnSpc>
              <a:defRPr sz="54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319251" y="2908226"/>
            <a:ext cx="9553498" cy="855891"/>
          </a:xfrm>
        </p:spPr>
        <p:txBody>
          <a:bodyPr anchor="ctr"/>
          <a:lstStyle>
            <a:lvl1pPr marL="0" indent="0" algn="ctr">
              <a:lnSpc>
                <a:spcPct val="15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1" name="Date Placeholder 3"/>
          <p:cNvSpPr>
            <a:spLocks noGrp="1"/>
          </p:cNvSpPr>
          <p:nvPr>
            <p:ph type="dt" sz="half" idx="10"/>
          </p:nvPr>
        </p:nvSpPr>
        <p:spPr/>
        <p:txBody>
          <a:bodyPr/>
          <a:lstStyle>
            <a:lvl1pPr>
              <a:defRPr/>
            </a:lvl1pPr>
          </a:lstStyle>
          <a:p>
            <a:pPr>
              <a:defRPr/>
            </a:pPr>
            <a:fld id="{5F91990E-E653-4FD8-923B-A2D860A8A90E}" type="datetimeFigureOut">
              <a:rPr lang="zh-CN" altLang="en-US">
                <a:solidFill>
                  <a:prstClr val="white">
                    <a:lumMod val="65000"/>
                  </a:prstClr>
                </a:solidFill>
              </a:rPr>
            </a:fld>
            <a:endParaRPr lang="zh-CN" altLang="en-US">
              <a:solidFill>
                <a:prstClr val="white">
                  <a:lumMod val="6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C66B55DE-A138-432A-8102-1E3083C6FAC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4F503295-1E4B-43CB-ACE7-ED4E99C07012}"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0F0ABD-4112-4B46-AE5F-F7B3FCC1514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41170D5-879E-4918-AA43-1581FF74425B}" type="datetimeFigureOut">
              <a:rPr lang="zh-CN" altLang="en-US">
                <a:solidFill>
                  <a:prstClr val="white">
                    <a:lumMod val="65000"/>
                  </a:prstClr>
                </a:solidFill>
              </a:rPr>
            </a:fld>
            <a:endParaRPr lang="zh-CN" altLang="en-US">
              <a:solidFill>
                <a:prstClr val="white">
                  <a:lumMod val="6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CF617F-1FAF-4B1F-8DA8-C199C45268F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1A7857CE-0B02-4E23-8C71-0AC50F027A2D}"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637C59-ACF1-46EC-AA2B-C1494FFFC09F}"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9BEC2F33-1B8F-49A4-B81C-5C1A866997DB}"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5047A2D-2746-4C2C-8659-5794A5D30568}" type="slidenum">
              <a:rPr lang="zh-CN" altLang="en-US">
                <a:solidFill>
                  <a:prstClr val="white">
                    <a:lumMod val="65000"/>
                  </a:prstClr>
                </a:solidFill>
              </a:rPr>
            </a:fld>
            <a:endParaRPr lang="zh-CN" altLang="en-US">
              <a:solidFill>
                <a:prstClr val="white">
                  <a:lumMod val="65000"/>
                </a:prstClr>
              </a:solidFill>
            </a:endParaRPr>
          </a:p>
        </p:txBody>
      </p:sp>
      <p:sp>
        <p:nvSpPr>
          <p:cNvPr id="7" name="矩形 6"/>
          <p:cNvSpPr/>
          <p:nvPr userDrawn="1"/>
        </p:nvSpPr>
        <p:spPr>
          <a:xfrm>
            <a:off x="0"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518EF24E-7ACB-4130-A95E-31B492E4DC89}"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7E9992-9A03-4D74-B6F7-FDB10D1C5093}"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0086715F-B576-4119-B53F-80BE8035622E}"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1EF34395-4959-4A0C-96FB-5F242B3DEB06}"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8EBC8F-9660-4E80-9F8E-C4E5D79BDABB}"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D0CAE8C-B19C-4977-8BCA-B32C13833C88}"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2A551E-31EC-4F7A-A252-B2FCA315F68C}"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EB0D3A26-0640-4C70-A709-B1491CCE26F4}"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231408-E647-409A-B508-321AFC4E7C0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ctrTitle"/>
          </p:nvPr>
        </p:nvSpPr>
        <p:spPr>
          <a:xfrm>
            <a:off x="692135" y="774909"/>
            <a:ext cx="10807731" cy="1865448"/>
          </a:xfrm>
        </p:spPr>
        <p:txBody>
          <a:bodyPr anchor="ctr">
            <a:normAutofit/>
          </a:bodyPr>
          <a:lstStyle>
            <a:lvl1pPr algn="ctr">
              <a:lnSpc>
                <a:spcPct val="150000"/>
              </a:lnSpc>
              <a:defRPr sz="4800" b="1" i="0">
                <a:solidFill>
                  <a:schemeClr val="tx1"/>
                </a:solidFill>
              </a:defRPr>
            </a:lvl1pPr>
          </a:lstStyle>
          <a:p>
            <a:r>
              <a:rPr lang="zh-CN" altLang="en-US" dirty="0"/>
              <a:t>单击此处编辑母版标题样式</a:t>
            </a:r>
            <a:endParaRPr lang="en-US" dirty="0"/>
          </a:p>
        </p:txBody>
      </p:sp>
      <p:sp>
        <p:nvSpPr>
          <p:cNvPr id="99" name="Date Placeholder 3"/>
          <p:cNvSpPr>
            <a:spLocks noGrp="1"/>
          </p:cNvSpPr>
          <p:nvPr>
            <p:ph type="dt" sz="half" idx="10"/>
          </p:nvPr>
        </p:nvSpPr>
        <p:spPr/>
        <p:txBody>
          <a:bodyPr/>
          <a:lstStyle>
            <a:lvl1pPr>
              <a:defRPr/>
            </a:lvl1pPr>
          </a:lstStyle>
          <a:p>
            <a:pPr>
              <a:defRPr/>
            </a:pPr>
            <a:fld id="{CB1227B1-864B-47CB-B8FD-7D024961E14C}" type="datetimeFigureOut">
              <a:rPr lang="zh-CN" altLang="en-US">
                <a:solidFill>
                  <a:prstClr val="white">
                    <a:lumMod val="65000"/>
                  </a:prstClr>
                </a:solidFill>
              </a:rPr>
            </a:fld>
            <a:endParaRPr lang="zh-CN" altLang="en-US">
              <a:solidFill>
                <a:prstClr val="white">
                  <a:lumMod val="65000"/>
                </a:prstClr>
              </a:solidFill>
            </a:endParaRPr>
          </a:p>
        </p:txBody>
      </p:sp>
      <p:sp>
        <p:nvSpPr>
          <p:cNvPr id="100"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01" name="Slide Number Placeholder 5"/>
          <p:cNvSpPr>
            <a:spLocks noGrp="1"/>
          </p:cNvSpPr>
          <p:nvPr>
            <p:ph type="sldNum" sz="quarter" idx="12"/>
          </p:nvPr>
        </p:nvSpPr>
        <p:spPr/>
        <p:txBody>
          <a:bodyPr/>
          <a:lstStyle>
            <a:lvl1pPr>
              <a:defRPr/>
            </a:lvl1pPr>
          </a:lstStyle>
          <a:p>
            <a:pPr>
              <a:defRPr/>
            </a:pPr>
            <a:fld id="{83E7EE4C-9BF1-4250-B807-668456CE46A3}" type="slidenum">
              <a:rPr lang="zh-CN" altLang="en-US">
                <a:solidFill>
                  <a:prstClr val="white">
                    <a:lumMod val="65000"/>
                  </a:prstClr>
                </a:solidFill>
              </a:rPr>
            </a:fld>
            <a:endParaRPr lang="zh-CN" altLang="en-US">
              <a:solidFill>
                <a:prstClr val="white">
                  <a:lumMod val="65000"/>
                </a:prstClr>
              </a:solidFill>
            </a:endParaRPr>
          </a:p>
        </p:txBody>
      </p:sp>
      <p:sp>
        <p:nvSpPr>
          <p:cNvPr id="3" name="Subtitle 2"/>
          <p:cNvSpPr>
            <a:spLocks noGrp="1"/>
          </p:cNvSpPr>
          <p:nvPr userDrawn="1">
            <p:ph type="subTitle" idx="1"/>
          </p:nvPr>
        </p:nvSpPr>
        <p:spPr>
          <a:xfrm>
            <a:off x="1648149" y="3013482"/>
            <a:ext cx="8895702" cy="877696"/>
          </a:xfrm>
        </p:spPr>
        <p:txBody>
          <a:bodyPr anchor="ctr">
            <a:noAutofit/>
          </a:bodyPr>
          <a:lstStyle>
            <a:lvl1pPr marL="0" indent="0" algn="ctr">
              <a:lnSpc>
                <a:spcPct val="15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pPr>
              <a:defRPr/>
            </a:pPr>
            <a:fld id="{71B29D4B-2CA7-47A8-86E5-FE890B1AEF36}"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2127CC-6915-48A9-B008-AF3C75820C2D}"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title"/>
          </p:nvPr>
        </p:nvSpPr>
        <p:spPr>
          <a:xfrm>
            <a:off x="335922" y="877734"/>
            <a:ext cx="11520156" cy="1579716"/>
          </a:xfrm>
        </p:spPr>
        <p:txBody>
          <a:bodyPr anchor="ctr"/>
          <a:lstStyle>
            <a:lvl1pPr algn="ctr">
              <a:lnSpc>
                <a:spcPct val="150000"/>
              </a:lnSpc>
              <a:defRPr sz="54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319251" y="2908226"/>
            <a:ext cx="9553498" cy="855891"/>
          </a:xfrm>
        </p:spPr>
        <p:txBody>
          <a:bodyPr anchor="ctr"/>
          <a:lstStyle>
            <a:lvl1pPr marL="0" indent="0" algn="ctr">
              <a:lnSpc>
                <a:spcPct val="15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1" name="Date Placeholder 3"/>
          <p:cNvSpPr>
            <a:spLocks noGrp="1"/>
          </p:cNvSpPr>
          <p:nvPr>
            <p:ph type="dt" sz="half" idx="10"/>
          </p:nvPr>
        </p:nvSpPr>
        <p:spPr/>
        <p:txBody>
          <a:bodyPr/>
          <a:lstStyle>
            <a:lvl1pPr>
              <a:defRPr/>
            </a:lvl1pPr>
          </a:lstStyle>
          <a:p>
            <a:pPr>
              <a:defRPr/>
            </a:pPr>
            <a:fld id="{5F91990E-E653-4FD8-923B-A2D860A8A90E}" type="datetimeFigureOut">
              <a:rPr lang="zh-CN" altLang="en-US">
                <a:solidFill>
                  <a:prstClr val="white">
                    <a:lumMod val="65000"/>
                  </a:prstClr>
                </a:solidFill>
              </a:rPr>
            </a:fld>
            <a:endParaRPr lang="zh-CN" altLang="en-US">
              <a:solidFill>
                <a:prstClr val="white">
                  <a:lumMod val="6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C66B55DE-A138-432A-8102-1E3083C6FAC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4F503295-1E4B-43CB-ACE7-ED4E99C07012}"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0F0ABD-4112-4B46-AE5F-F7B3FCC1514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41170D5-879E-4918-AA43-1581FF74425B}" type="datetimeFigureOut">
              <a:rPr lang="zh-CN" altLang="en-US">
                <a:solidFill>
                  <a:prstClr val="white">
                    <a:lumMod val="65000"/>
                  </a:prstClr>
                </a:solidFill>
              </a:rPr>
            </a:fld>
            <a:endParaRPr lang="zh-CN" altLang="en-US">
              <a:solidFill>
                <a:prstClr val="white">
                  <a:lumMod val="6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CF617F-1FAF-4B1F-8DA8-C199C45268F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1A7857CE-0B02-4E23-8C71-0AC50F027A2D}"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637C59-ACF1-46EC-AA2B-C1494FFFC09F}"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9BEC2F33-1B8F-49A4-B81C-5C1A866997DB}"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5047A2D-2746-4C2C-8659-5794A5D30568}" type="slidenum">
              <a:rPr lang="zh-CN" altLang="en-US">
                <a:solidFill>
                  <a:prstClr val="white">
                    <a:lumMod val="65000"/>
                  </a:prstClr>
                </a:solidFill>
              </a:rPr>
            </a:fld>
            <a:endParaRPr lang="zh-CN" altLang="en-US">
              <a:solidFill>
                <a:prstClr val="white">
                  <a:lumMod val="65000"/>
                </a:prstClr>
              </a:solidFill>
            </a:endParaRPr>
          </a:p>
        </p:txBody>
      </p:sp>
      <p:sp>
        <p:nvSpPr>
          <p:cNvPr id="7" name="矩形 6"/>
          <p:cNvSpPr/>
          <p:nvPr userDrawn="1"/>
        </p:nvSpPr>
        <p:spPr>
          <a:xfrm>
            <a:off x="0"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EA25D198-20C2-4EFB-9249-68F1C726FDFC}"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518EF24E-7ACB-4130-A95E-31B492E4DC89}"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7E9992-9A03-4D74-B6F7-FDB10D1C5093}"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1EF34395-4959-4A0C-96FB-5F242B3DEB06}"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8EBC8F-9660-4E80-9F8E-C4E5D79BDABB}"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D0CAE8C-B19C-4977-8BCA-B32C13833C88}"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2A551E-31EC-4F7A-A252-B2FCA315F68C}"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EB0D3A26-0640-4C70-A709-B1491CCE26F4}"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231408-E647-409A-B508-321AFC4E7C0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ltLang="en-US"/>
          </a:p>
        </p:txBody>
      </p:sp>
      <p:sp>
        <p:nvSpPr>
          <p:cNvPr id="7" name="灯片编号占位符 1029"/>
          <p:cNvSpPr>
            <a:spLocks noGrp="1"/>
          </p:cNvSpPr>
          <p:nvPr>
            <p:ph type="sldNum" sz="quarter" idx="12"/>
          </p:nvPr>
        </p:nvSpPr>
        <p:spPr/>
        <p:txBody>
          <a:bodyPr/>
          <a:lstStyle>
            <a:lvl1pPr>
              <a:defRPr/>
            </a:lvl1pPr>
          </a:lstStyle>
          <a:p>
            <a:pPr>
              <a:defRPr/>
            </a:pPr>
            <a:fld id="{670303F2-B0B0-4BE7-9E65-260C9ED46C4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1027"/>
          <p:cNvSpPr>
            <a:spLocks noGrp="1"/>
          </p:cNvSpPr>
          <p:nvPr>
            <p:ph type="dt" sz="half" idx="10"/>
          </p:nvPr>
        </p:nvSpPr>
        <p:spPr/>
        <p:txBody>
          <a:bodyPr/>
          <a:lstStyle>
            <a:lvl1pPr>
              <a:defRPr/>
            </a:lvl1pPr>
          </a:lstStyle>
          <a:p>
            <a:pPr>
              <a:defRPr/>
            </a:pPr>
            <a:endParaRPr lang="zh-CN" altLang="en-US"/>
          </a:p>
        </p:txBody>
      </p:sp>
      <p:sp>
        <p:nvSpPr>
          <p:cNvPr id="8" name="页脚占位符 1028"/>
          <p:cNvSpPr>
            <a:spLocks noGrp="1"/>
          </p:cNvSpPr>
          <p:nvPr>
            <p:ph type="ftr" sz="quarter" idx="11"/>
          </p:nvPr>
        </p:nvSpPr>
        <p:spPr/>
        <p:txBody>
          <a:bodyPr/>
          <a:lstStyle>
            <a:lvl1pPr>
              <a:defRPr/>
            </a:lvl1pPr>
          </a:lstStyle>
          <a:p>
            <a:pPr>
              <a:defRPr/>
            </a:pPr>
            <a:endParaRPr lang="zh-CN" altLang="en-US"/>
          </a:p>
        </p:txBody>
      </p:sp>
      <p:sp>
        <p:nvSpPr>
          <p:cNvPr id="9" name="灯片编号占位符 1029"/>
          <p:cNvSpPr>
            <a:spLocks noGrp="1"/>
          </p:cNvSpPr>
          <p:nvPr>
            <p:ph type="sldNum" sz="quarter" idx="12"/>
          </p:nvPr>
        </p:nvSpPr>
        <p:spPr/>
        <p:txBody>
          <a:bodyPr/>
          <a:lstStyle>
            <a:lvl1pPr>
              <a:defRPr/>
            </a:lvl1pPr>
          </a:lstStyle>
          <a:p>
            <a:pPr>
              <a:defRPr/>
            </a:pPr>
            <a:fld id="{0185B64E-3AFA-452E-9DCF-C27EA2A138CF}"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1027"/>
          <p:cNvSpPr>
            <a:spLocks noGrp="1"/>
          </p:cNvSpPr>
          <p:nvPr>
            <p:ph type="dt" sz="half" idx="10"/>
          </p:nvPr>
        </p:nvSpPr>
        <p:spPr/>
        <p:txBody>
          <a:bodyPr/>
          <a:lstStyle>
            <a:lvl1pPr>
              <a:defRPr/>
            </a:lvl1pPr>
          </a:lstStyle>
          <a:p>
            <a:pPr>
              <a:defRPr/>
            </a:pPr>
            <a:endParaRPr lang="zh-CN" altLang="en-US"/>
          </a:p>
        </p:txBody>
      </p:sp>
      <p:sp>
        <p:nvSpPr>
          <p:cNvPr id="4" name="页脚占位符 1028"/>
          <p:cNvSpPr>
            <a:spLocks noGrp="1"/>
          </p:cNvSpPr>
          <p:nvPr>
            <p:ph type="ftr" sz="quarter" idx="11"/>
          </p:nvPr>
        </p:nvSpPr>
        <p:spPr/>
        <p:txBody>
          <a:bodyPr/>
          <a:lstStyle>
            <a:lvl1pPr>
              <a:defRPr/>
            </a:lvl1pPr>
          </a:lstStyle>
          <a:p>
            <a:pPr>
              <a:defRPr/>
            </a:pPr>
            <a:endParaRPr lang="zh-CN" altLang="en-US"/>
          </a:p>
        </p:txBody>
      </p:sp>
      <p:sp>
        <p:nvSpPr>
          <p:cNvPr id="5" name="灯片编号占位符 1029"/>
          <p:cNvSpPr>
            <a:spLocks noGrp="1"/>
          </p:cNvSpPr>
          <p:nvPr>
            <p:ph type="sldNum" sz="quarter" idx="12"/>
          </p:nvPr>
        </p:nvSpPr>
        <p:spPr/>
        <p:txBody>
          <a:bodyPr/>
          <a:lstStyle>
            <a:lvl1pPr>
              <a:defRPr/>
            </a:lvl1pPr>
          </a:lstStyle>
          <a:p>
            <a:pPr>
              <a:defRPr/>
            </a:pPr>
            <a:fld id="{4329009D-1C92-4D10-8C0D-7207D99A8820}"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1FC72E2B-0361-4C9A-8D4C-7E27A47B9FBA}"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ltLang="en-US"/>
          </a:p>
        </p:txBody>
      </p:sp>
      <p:sp>
        <p:nvSpPr>
          <p:cNvPr id="7" name="灯片编号占位符 1029"/>
          <p:cNvSpPr>
            <a:spLocks noGrp="1"/>
          </p:cNvSpPr>
          <p:nvPr>
            <p:ph type="sldNum" sz="quarter" idx="12"/>
          </p:nvPr>
        </p:nvSpPr>
        <p:spPr/>
        <p:txBody>
          <a:bodyPr/>
          <a:lstStyle>
            <a:lvl1pPr>
              <a:defRPr/>
            </a:lvl1pPr>
          </a:lstStyle>
          <a:p>
            <a:pPr>
              <a:defRPr/>
            </a:pPr>
            <a:fld id="{99AC088A-F784-4AD9-803A-25DD7D2D498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ltLang="en-US"/>
          </a:p>
        </p:txBody>
      </p:sp>
      <p:sp>
        <p:nvSpPr>
          <p:cNvPr id="7" name="灯片编号占位符 1029"/>
          <p:cNvSpPr>
            <a:spLocks noGrp="1"/>
          </p:cNvSpPr>
          <p:nvPr>
            <p:ph type="sldNum" sz="quarter" idx="12"/>
          </p:nvPr>
        </p:nvSpPr>
        <p:spPr/>
        <p:txBody>
          <a:bodyPr/>
          <a:lstStyle>
            <a:lvl1pPr>
              <a:defRPr/>
            </a:lvl1pPr>
          </a:lstStyle>
          <a:p>
            <a:pPr>
              <a:defRPr/>
            </a:pPr>
            <a:fld id="{8A7D2D60-671D-4C15-890A-6E898E275A2C}"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2.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1026"/>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atin typeface="Arial" panose="020B0604020202020204" pitchFamily="34" charset="0"/>
                <a:ea typeface="宋体" panose="02010600030101010101" pitchFamily="2" charset="-122"/>
              </a:defRPr>
            </a:lvl1pPr>
          </a:lstStyle>
          <a:p>
            <a:pPr>
              <a:defRPr/>
            </a:pPr>
            <a:endParaRPr lang="zh-CN" altLang="en-US"/>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atin typeface="Arial" panose="020B0604020202020204" pitchFamily="34" charset="0"/>
                <a:ea typeface="宋体" panose="02010600030101010101" pitchFamily="2" charset="-122"/>
              </a:defRPr>
            </a:lvl1pPr>
          </a:lstStyle>
          <a:p>
            <a:pPr>
              <a:defRPr/>
            </a:pPr>
            <a:fld id="{20410C79-4792-42A9-BAA2-2CD765F7DBBA}" type="slidenum">
              <a:rPr lang="zh-CN" altLang="en-US"/>
            </a:fld>
            <a:endParaRPr lang="zh-CN" altLang="en-US"/>
          </a:p>
        </p:txBody>
      </p:sp>
      <p:pic>
        <p:nvPicPr>
          <p:cNvPr id="1031" name="图片 4" descr="未标题-1 副本"/>
          <p:cNvPicPr>
            <a:picLocks noChangeAspect="1"/>
          </p:cNvPicPr>
          <p:nvPr userDrawn="1"/>
        </p:nvPicPr>
        <p:blipFill>
          <a:blip r:embed="rId12"/>
          <a:srcRect/>
          <a:stretch>
            <a:fillRect/>
          </a:stretch>
        </p:blipFill>
        <p:spPr bwMode="auto">
          <a:xfrm>
            <a:off x="-28575" y="-6350"/>
            <a:ext cx="12247563" cy="6870700"/>
          </a:xfrm>
          <a:prstGeom prst="rect">
            <a:avLst/>
          </a:prstGeom>
          <a:noFill/>
          <a:ln w="9525">
            <a:noFill/>
            <a:miter lim="800000"/>
            <a:headEnd/>
            <a:tailEnd/>
          </a:ln>
        </p:spPr>
      </p:pic>
      <p:pic>
        <p:nvPicPr>
          <p:cNvPr id="12" name="图片 11" descr="水印"/>
          <p:cNvPicPr>
            <a:picLocks noChangeAspect="1"/>
          </p:cNvPicPr>
          <p:nvPr userDrawn="1"/>
        </p:nvPicPr>
        <p:blipFill>
          <a:blip r:embed="rId13"/>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
        <p:nvSpPr>
          <p:cNvPr id="1027" name="Text Placeholder 2"/>
          <p:cNvSpPr>
            <a:spLocks noGrp="1"/>
          </p:cNvSpPr>
          <p:nvPr>
            <p:ph type="body" idx="1"/>
          </p:nvPr>
        </p:nvSpPr>
        <p:spPr bwMode="auto">
          <a:xfrm>
            <a:off x="754063" y="1769806"/>
            <a:ext cx="10680700" cy="45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CE9557E7-78E4-435A-A3A8-EB5A40A4B307}"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EB3DC92C-287B-43BD-8FAB-B84E3B43B89E}" type="slidenum">
              <a:rPr lang="zh-CN" altLang="en-US">
                <a:solidFill>
                  <a:prstClr val="white">
                    <a:lumMod val="65000"/>
                  </a:prstClr>
                </a:solidFill>
              </a:rPr>
            </a:fld>
            <a:endParaRPr lang="zh-CN" altLang="en-US">
              <a:solidFill>
                <a:prstClr val="white">
                  <a:lumMod val="65000"/>
                </a:prstClr>
              </a:solidFill>
            </a:endParaRPr>
          </a:p>
        </p:txBody>
      </p:sp>
      <p:sp>
        <p:nvSpPr>
          <p:cNvPr id="1031" name="Title Placeholder 1"/>
          <p:cNvSpPr>
            <a:spLocks noGrp="1"/>
          </p:cNvSpPr>
          <p:nvPr>
            <p:ph type="title"/>
          </p:nvPr>
        </p:nvSpPr>
        <p:spPr bwMode="auto">
          <a:xfrm>
            <a:off x="754063" y="162393"/>
            <a:ext cx="10680700" cy="11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a:t>单击此处编辑母版标题样式</a:t>
            </a:r>
            <a:endParaRPr lang="en-US" altLang="zh-CN" dirty="0"/>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effectLst/>
          <a:latin typeface="+mj-lt"/>
          <a:ea typeface="+mj-ea"/>
          <a:cs typeface="+mj-cs"/>
        </a:defRPr>
      </a:lvl1pPr>
      <a:lvl2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0" fontAlgn="base" hangingPunct="0">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0" fontAlgn="base" hangingPunct="0">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
        <p:nvSpPr>
          <p:cNvPr id="1027" name="Text Placeholder 2"/>
          <p:cNvSpPr>
            <a:spLocks noGrp="1"/>
          </p:cNvSpPr>
          <p:nvPr>
            <p:ph type="body" idx="1"/>
          </p:nvPr>
        </p:nvSpPr>
        <p:spPr bwMode="auto">
          <a:xfrm>
            <a:off x="754063" y="1769806"/>
            <a:ext cx="10680700" cy="45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CE9557E7-78E4-435A-A3A8-EB5A40A4B307}"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EB3DC92C-287B-43BD-8FAB-B84E3B43B89E}" type="slidenum">
              <a:rPr lang="zh-CN" altLang="en-US">
                <a:solidFill>
                  <a:prstClr val="white">
                    <a:lumMod val="65000"/>
                  </a:prstClr>
                </a:solidFill>
              </a:rPr>
            </a:fld>
            <a:endParaRPr lang="zh-CN" altLang="en-US">
              <a:solidFill>
                <a:prstClr val="white">
                  <a:lumMod val="65000"/>
                </a:prstClr>
              </a:solidFill>
            </a:endParaRPr>
          </a:p>
        </p:txBody>
      </p:sp>
      <p:sp>
        <p:nvSpPr>
          <p:cNvPr id="1031" name="Title Placeholder 1"/>
          <p:cNvSpPr>
            <a:spLocks noGrp="1"/>
          </p:cNvSpPr>
          <p:nvPr>
            <p:ph type="title"/>
          </p:nvPr>
        </p:nvSpPr>
        <p:spPr bwMode="auto">
          <a:xfrm>
            <a:off x="754063" y="162393"/>
            <a:ext cx="10680700" cy="11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a:t>单击此处编辑母版标题样式</a:t>
            </a:r>
            <a:endParaRPr lang="en-US" altLang="zh-CN" dirty="0"/>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effectLst/>
          <a:latin typeface="+mj-lt"/>
          <a:ea typeface="+mj-ea"/>
          <a:cs typeface="+mj-cs"/>
        </a:defRPr>
      </a:lvl1pPr>
      <a:lvl2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0" fontAlgn="base" hangingPunct="0">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0" fontAlgn="base" hangingPunct="0">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2.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6.xml"/><Relationship Id="rId2" Type="http://schemas.openxmlformats.org/officeDocument/2006/relationships/image" Target="../media/image2.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7.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emf"/><Relationship Id="rId3"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media/media1.mp3"/></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2.xml"/><Relationship Id="rId2" Type="http://schemas.openxmlformats.org/officeDocument/2006/relationships/image" Target="../media/image2.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3.xml"/><Relationship Id="rId3" Type="http://schemas.openxmlformats.org/officeDocument/2006/relationships/tags" Target="../tags/tag3.xml"/><Relationship Id="rId2" Type="http://schemas.openxmlformats.org/officeDocument/2006/relationships/image" Target="../media/image2.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5.xml"/><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30059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9701" name="文本框 5"/>
          <p:cNvSpPr txBox="1">
            <a:spLocks noChangeArrowheads="1"/>
          </p:cNvSpPr>
          <p:nvPr/>
        </p:nvSpPr>
        <p:spPr bwMode="auto">
          <a:xfrm>
            <a:off x="2612390" y="1746885"/>
            <a:ext cx="9048750" cy="193675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en-US" altLang="zh-CN" sz="2400" dirty="0" smtClean="0">
                <a:solidFill>
                  <a:srgbClr val="000000"/>
                </a:solidFill>
                <a:latin typeface="Arial Narrow" panose="020B0606020202030204" pitchFamily="34" charset="0"/>
                <a:ea typeface="宋体" panose="02010600030101010101" pitchFamily="2" charset="-122"/>
              </a:rPr>
              <a:t>Would you please kindly…?</a:t>
            </a:r>
            <a:endParaRPr lang="en-US" altLang="zh-CN" sz="2400" dirty="0" smtClean="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sz="2400" dirty="0" smtClean="0">
                <a:solidFill>
                  <a:srgbClr val="000000"/>
                </a:solidFill>
                <a:latin typeface="Arial Narrow" panose="020B0606020202030204" pitchFamily="34" charset="0"/>
                <a:ea typeface="宋体" panose="02010600030101010101" pitchFamily="2" charset="-122"/>
              </a:rPr>
              <a:t>The </a:t>
            </a:r>
            <a:r>
              <a:rPr lang="en-US" altLang="zh-CN" sz="2400" dirty="0">
                <a:solidFill>
                  <a:srgbClr val="000000"/>
                </a:solidFill>
                <a:latin typeface="Arial Narrow" panose="020B0606020202030204" pitchFamily="34" charset="0"/>
                <a:ea typeface="宋体" panose="02010600030101010101" pitchFamily="2" charset="-122"/>
              </a:rPr>
              <a:t>website should </a:t>
            </a:r>
            <a:r>
              <a:rPr lang="en-US" altLang="zh-CN" sz="2400" dirty="0" smtClean="0">
                <a:solidFill>
                  <a:srgbClr val="000000"/>
                </a:solidFill>
                <a:latin typeface="Arial Narrow" panose="020B0606020202030204" pitchFamily="34" charset="0"/>
                <a:ea typeface="宋体" panose="02010600030101010101" pitchFamily="2" charset="-122"/>
              </a:rPr>
              <a:t>…</a:t>
            </a:r>
            <a:endParaRPr lang="en-US" altLang="zh-CN" sz="2400" dirty="0" smtClean="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sz="2400" dirty="0" smtClean="0">
                <a:solidFill>
                  <a:srgbClr val="000000"/>
                </a:solidFill>
                <a:latin typeface="Arial Narrow" panose="020B0606020202030204" pitchFamily="34" charset="0"/>
                <a:ea typeface="宋体" panose="02010600030101010101" pitchFamily="2" charset="-122"/>
              </a:rPr>
              <a:t> …are (highly) preferred</a:t>
            </a:r>
            <a:r>
              <a:rPr lang="en-US" altLang="zh-CN" sz="2400" dirty="0">
                <a:solidFill>
                  <a:srgbClr val="000000"/>
                </a:solidFill>
                <a:latin typeface="Arial Narrow" panose="020B0606020202030204" pitchFamily="34" charset="0"/>
                <a:ea typeface="宋体" panose="02010600030101010101" pitchFamily="2" charset="-122"/>
              </a:rPr>
              <a:t>. </a:t>
            </a:r>
            <a:endParaRPr lang="en-US" altLang="zh-CN" sz="2400" dirty="0" smtClean="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sz="2400" dirty="0" smtClean="0">
                <a:solidFill>
                  <a:srgbClr val="000000"/>
                </a:solidFill>
                <a:latin typeface="Arial Narrow" panose="020B0606020202030204" pitchFamily="34" charset="0"/>
                <a:ea typeface="宋体" panose="02010600030101010101" pitchFamily="2" charset="-122"/>
              </a:rPr>
              <a:t>…is </a:t>
            </a:r>
            <a:r>
              <a:rPr lang="en-US" altLang="zh-CN" sz="2400" dirty="0">
                <a:solidFill>
                  <a:srgbClr val="000000"/>
                </a:solidFill>
                <a:latin typeface="Arial Narrow" panose="020B0606020202030204" pitchFamily="34" charset="0"/>
                <a:ea typeface="宋体" panose="02010600030101010101" pitchFamily="2" charset="-122"/>
              </a:rPr>
              <a:t>expected to </a:t>
            </a:r>
            <a:r>
              <a:rPr lang="en-US" altLang="zh-CN" sz="2400" dirty="0" smtClean="0">
                <a:solidFill>
                  <a:srgbClr val="000000"/>
                </a:solidFill>
                <a:latin typeface="Arial Narrow" panose="020B0606020202030204" pitchFamily="34" charset="0"/>
                <a:ea typeface="宋体" panose="02010600030101010101" pitchFamily="2" charset="-122"/>
              </a:rPr>
              <a:t>…</a:t>
            </a:r>
            <a:endParaRPr lang="en-US" altLang="zh-CN" sz="2400" dirty="0" smtClean="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sz="2400" dirty="0" smtClean="0">
                <a:solidFill>
                  <a:srgbClr val="000000"/>
                </a:solidFill>
                <a:latin typeface="Arial Narrow" panose="020B0606020202030204" pitchFamily="34" charset="0"/>
                <a:ea typeface="宋体" panose="02010600030101010101" pitchFamily="2" charset="-122"/>
              </a:rPr>
              <a:t>It would be better if…</a:t>
            </a:r>
            <a:endParaRPr lang="zh-CN" altLang="en-US" sz="2400" dirty="0">
              <a:solidFill>
                <a:srgbClr val="000000"/>
              </a:solidFill>
              <a:latin typeface="Arial Narrow" panose="020B0606020202030204" pitchFamily="34" charset="0"/>
              <a:ea typeface="宋体" panose="02010600030101010101" pitchFamily="2" charset="-122"/>
            </a:endParaRPr>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推荐其他活动</a:t>
            </a:r>
            <a:endParaRPr lang="zh-CN" altLang="en-US" sz="4000" dirty="0">
              <a:solidFill>
                <a:srgbClr val="00FF00"/>
              </a:solidFill>
              <a:latin typeface="Arial" panose="020B0604020202020204" pitchFamily="34" charset="0"/>
              <a:ea typeface="宋体" panose="02010600030101010101" pitchFamily="2" charset="-122"/>
            </a:endParaRPr>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910" y="597488"/>
            <a:ext cx="282257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31"/>
          <p:cNvSpPr/>
          <p:nvPr/>
        </p:nvSpPr>
        <p:spPr>
          <a:xfrm rot="20248206">
            <a:off x="366163" y="4049045"/>
            <a:ext cx="1014383" cy="1490412"/>
          </a:xfrm>
          <a:prstGeom prst="roundRect">
            <a:avLst>
              <a:gd name="adj" fmla="val 12132"/>
            </a:avLst>
          </a:prstGeom>
          <a:solidFill>
            <a:schemeClr val="accent2"/>
          </a:solidFill>
          <a:ln w="25400" cap="flat" cmpd="sng" algn="ctr">
            <a:noFill/>
            <a:prstDash val="solid"/>
          </a:ln>
          <a:effectLst/>
        </p:spPr>
        <p:txBody>
          <a:bodyPr rtlCol="0" anchor="ctr"/>
          <a:lstStyle/>
          <a:p>
            <a:pPr lvl="0" algn="ctr">
              <a:defRPr/>
            </a:pPr>
            <a:r>
              <a:rPr lang="en-US" altLang="zh-CN" sz="8800" kern="0" dirty="0">
                <a:solidFill>
                  <a:sysClr val="window" lastClr="FFFFFF"/>
                </a:solidFill>
                <a:latin typeface="Gungsuh" panose="02030600000101010101" pitchFamily="18" charset="-127"/>
                <a:ea typeface="Gungsuh" panose="02030600000101010101" pitchFamily="18" charset="-127"/>
              </a:rPr>
              <a:t>B</a:t>
            </a:r>
            <a:endParaRPr lang="zh-CN" altLang="en-US" sz="8800" kern="0" dirty="0">
              <a:solidFill>
                <a:sysClr val="window" lastClr="FFFFFF"/>
              </a:solidFill>
              <a:latin typeface="Gungsuh" panose="02030600000101010101" pitchFamily="18" charset="-127"/>
              <a:ea typeface="Gungsuh" panose="02030600000101010101" pitchFamily="18" charset="-127"/>
            </a:endParaRPr>
          </a:p>
        </p:txBody>
      </p:sp>
      <p:sp>
        <p:nvSpPr>
          <p:cNvPr id="8" name="KSO_GN1"/>
          <p:cNvSpPr/>
          <p:nvPr/>
        </p:nvSpPr>
        <p:spPr>
          <a:xfrm rot="20248206">
            <a:off x="560759" y="122460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9" name="KSO_GN1"/>
          <p:cNvSpPr/>
          <p:nvPr/>
        </p:nvSpPr>
        <p:spPr>
          <a:xfrm rot="20248206">
            <a:off x="357423" y="4035557"/>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8168" y="0"/>
            <a:ext cx="2448272" cy="1368152"/>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lvl="0" algn="ctr">
              <a:lnSpc>
                <a:spcPct val="150000"/>
              </a:lnSpc>
            </a:pPr>
            <a:r>
              <a:rPr lang="en-US" altLang="zh-CN" sz="2400" b="1" dirty="0">
                <a:solidFill>
                  <a:srgbClr val="F9FCFB"/>
                </a:solidFill>
                <a:latin typeface="Yu Gothic UI Semibold" panose="020B0700000000000000" pitchFamily="34" charset="-128"/>
                <a:ea typeface="Yu Gothic UI Semibold" panose="020B0700000000000000" pitchFamily="34" charset="-128"/>
              </a:rPr>
              <a:t>British cuisine+ English website</a:t>
            </a:r>
            <a:endParaRPr lang="zh-CN" altLang="en-US" sz="2400" b="1" dirty="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220000">
            <a:off x="119380" y="2611755"/>
            <a:ext cx="2554605" cy="521970"/>
          </a:xfrm>
          <a:prstGeom prst="rect">
            <a:avLst/>
          </a:prstGeom>
          <a:noFill/>
        </p:spPr>
        <p:txBody>
          <a:bodyPr wrap="square" rtlCol="0">
            <a:spAutoFit/>
          </a:bodyPr>
          <a:lstStyle/>
          <a:p>
            <a:r>
              <a:rPr lang="zh-CN" altLang="en-US" sz="2800" b="1" dirty="0" smtClean="0"/>
              <a:t>礼貌请求句式：</a:t>
            </a:r>
            <a:endParaRPr lang="zh-CN" altLang="en-US" sz="2800" b="1" dirty="0"/>
          </a:p>
        </p:txBody>
      </p:sp>
      <p:sp>
        <p:nvSpPr>
          <p:cNvPr id="16" name="TextBox 15"/>
          <p:cNvSpPr txBox="1"/>
          <p:nvPr/>
        </p:nvSpPr>
        <p:spPr>
          <a:xfrm rot="20460000">
            <a:off x="1420625" y="5025312"/>
            <a:ext cx="1508041" cy="523220"/>
          </a:xfrm>
          <a:prstGeom prst="rect">
            <a:avLst/>
          </a:prstGeom>
          <a:noFill/>
        </p:spPr>
        <p:txBody>
          <a:bodyPr wrap="square" rtlCol="0">
            <a:spAutoFit/>
          </a:bodyPr>
          <a:lstStyle/>
          <a:p>
            <a:r>
              <a:rPr lang="zh-CN" altLang="en-US" sz="2800" b="1" dirty="0"/>
              <a:t>连接</a:t>
            </a:r>
            <a:r>
              <a:rPr lang="zh-CN" altLang="en-US" sz="2800" b="1" dirty="0" smtClean="0"/>
              <a:t>：</a:t>
            </a:r>
            <a:endParaRPr lang="zh-CN" altLang="en-US" sz="2800" b="1" dirty="0"/>
          </a:p>
        </p:txBody>
      </p:sp>
      <p:sp>
        <p:nvSpPr>
          <p:cNvPr id="10" name="TextBox 9"/>
          <p:cNvSpPr txBox="1"/>
          <p:nvPr/>
        </p:nvSpPr>
        <p:spPr>
          <a:xfrm>
            <a:off x="2612390" y="4194810"/>
            <a:ext cx="9049385" cy="1198880"/>
          </a:xfrm>
          <a:prstGeom prst="rect">
            <a:avLst/>
          </a:prstGeom>
          <a:solidFill>
            <a:schemeClr val="accent2"/>
          </a:solidFill>
        </p:spPr>
        <p:txBody>
          <a:bodyPr wrap="square" rtlCol="0">
            <a:spAutoFit/>
          </a:bodyPr>
          <a:lstStyle/>
          <a:p>
            <a:pPr marL="457200" indent="-457200">
              <a:buFont typeface="Wingdings" panose="05000000000000000000" pitchFamily="2" charset="2"/>
              <a:buChar char="Ø"/>
            </a:pPr>
            <a:r>
              <a:rPr lang="en-US" altLang="zh-CN" sz="2400" dirty="0" smtClean="0">
                <a:solidFill>
                  <a:schemeClr val="tx2">
                    <a:lumMod val="50000"/>
                  </a:schemeClr>
                </a:solidFill>
                <a:latin typeface="Candara" panose="020E0502030303020204" pitchFamily="34" charset="0"/>
              </a:rPr>
              <a:t>First of all, To begin with, First</a:t>
            </a:r>
            <a:endParaRPr lang="en-US" altLang="zh-CN" sz="2400" dirty="0" smtClean="0">
              <a:solidFill>
                <a:schemeClr val="tx2">
                  <a:lumMod val="50000"/>
                </a:schemeClr>
              </a:solidFill>
              <a:latin typeface="Candara" panose="020E0502030303020204" pitchFamily="34" charset="0"/>
            </a:endParaRPr>
          </a:p>
          <a:p>
            <a:pPr marL="457200" indent="-457200">
              <a:buFont typeface="Wingdings" panose="05000000000000000000" pitchFamily="2" charset="2"/>
              <a:buChar char="Ø"/>
            </a:pPr>
            <a:r>
              <a:rPr lang="en-US" altLang="zh-CN" sz="2400" dirty="0" smtClean="0">
                <a:solidFill>
                  <a:schemeClr val="tx2">
                    <a:lumMod val="50000"/>
                  </a:schemeClr>
                </a:solidFill>
                <a:latin typeface="Candara" panose="020E0502030303020204" pitchFamily="34" charset="0"/>
              </a:rPr>
              <a:t>Also, Besides, Plus, And</a:t>
            </a:r>
            <a:endParaRPr lang="en-US" altLang="zh-CN" sz="2400" dirty="0" smtClean="0">
              <a:solidFill>
                <a:schemeClr val="tx2">
                  <a:lumMod val="50000"/>
                </a:schemeClr>
              </a:solidFill>
              <a:latin typeface="Candara" panose="020E0502030303020204" pitchFamily="34" charset="0"/>
            </a:endParaRPr>
          </a:p>
          <a:p>
            <a:pPr marL="457200" indent="-457200">
              <a:buFont typeface="Wingdings" panose="05000000000000000000" pitchFamily="2" charset="2"/>
              <a:buChar char="Ø"/>
            </a:pPr>
            <a:r>
              <a:rPr lang="en-US" altLang="zh-CN" sz="2400" dirty="0" smtClean="0">
                <a:solidFill>
                  <a:schemeClr val="tx2">
                    <a:lumMod val="50000"/>
                  </a:schemeClr>
                </a:solidFill>
                <a:latin typeface="Candara" panose="020E0502030303020204" pitchFamily="34" charset="0"/>
              </a:rPr>
              <a:t>In addition, Additionally, Apart from that, On top of that,</a:t>
            </a:r>
            <a:endParaRPr lang="en-US" altLang="zh-CN" sz="2400" dirty="0" smtClean="0">
              <a:solidFill>
                <a:schemeClr val="tx2">
                  <a:lumMod val="50000"/>
                </a:schemeClr>
              </a:solidFill>
              <a:latin typeface="Candara" panose="020E0502030303020204" pitchFamily="34" charset="0"/>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2" end="2"/>
                                            </p:txEl>
                                          </p:spTgt>
                                        </p:tgtEl>
                                        <p:attrNameLst>
                                          <p:attrName>style.visibility</p:attrName>
                                        </p:attrNameLst>
                                      </p:cBhvr>
                                      <p:to>
                                        <p:strVal val="visible"/>
                                      </p:to>
                                    </p:set>
                                    <p:anim calcmode="lin" valueType="num">
                                      <p:cBhvr additive="base">
                                        <p:cTn id="19" dur="5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701">
                                            <p:txEl>
                                              <p:pRg st="3" end="3"/>
                                            </p:txEl>
                                          </p:spTgt>
                                        </p:tgtEl>
                                        <p:attrNameLst>
                                          <p:attrName>style.visibility</p:attrName>
                                        </p:attrNameLst>
                                      </p:cBhvr>
                                      <p:to>
                                        <p:strVal val="visible"/>
                                      </p:to>
                                    </p:set>
                                    <p:anim calcmode="lin" valueType="num">
                                      <p:cBhvr additive="base">
                                        <p:cTn id="25" dur="5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701">
                                            <p:txEl>
                                              <p:pRg st="4" end="4"/>
                                            </p:txEl>
                                          </p:spTgt>
                                        </p:tgtEl>
                                        <p:attrNameLst>
                                          <p:attrName>style.visibility</p:attrName>
                                        </p:attrNameLst>
                                      </p:cBhvr>
                                      <p:to>
                                        <p:strVal val="visible"/>
                                      </p:to>
                                    </p:set>
                                    <p:anim calcmode="lin" valueType="num">
                                      <p:cBhvr additive="base">
                                        <p:cTn id="31" dur="5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7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 calcmode="lin" valueType="num">
                                      <p:cBhvr additive="base">
                                        <p:cTn id="4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2" end="2"/>
                                            </p:txEl>
                                          </p:spTgt>
                                        </p:tgtEl>
                                        <p:attrNameLst>
                                          <p:attrName>style.visibility</p:attrName>
                                        </p:attrNameLst>
                                      </p:cBhvr>
                                      <p:to>
                                        <p:strVal val="visible"/>
                                      </p:to>
                                    </p:set>
                                    <p:anim calcmode="lin" valueType="num">
                                      <p:cBhvr additive="base">
                                        <p:cTn id="4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9701" name="文本框 5"/>
          <p:cNvSpPr txBox="1">
            <a:spLocks noChangeArrowheads="1"/>
          </p:cNvSpPr>
          <p:nvPr/>
        </p:nvSpPr>
        <p:spPr bwMode="auto">
          <a:xfrm>
            <a:off x="427355" y="1252855"/>
            <a:ext cx="11391265" cy="341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pPr>
            <a:r>
              <a:rPr lang="en-US" altLang="zh-CN" sz="2400" dirty="0" smtClean="0">
                <a:solidFill>
                  <a:srgbClr val="000000"/>
                </a:solidFill>
                <a:latin typeface="Arial Narrow" panose="020B0606020202030204" pitchFamily="34" charset="0"/>
                <a:ea typeface="宋体" panose="02010600030101010101" pitchFamily="2" charset="-122"/>
              </a:rPr>
              <a:t>1.Thanks in advance (for your time).</a:t>
            </a:r>
            <a:endParaRPr lang="en-US" altLang="zh-CN" sz="2400" dirty="0" smtClean="0">
              <a:solidFill>
                <a:srgbClr val="000000"/>
              </a:solidFill>
              <a:latin typeface="Arial Narrow" panose="020B0606020202030204" pitchFamily="34" charset="0"/>
              <a:ea typeface="宋体" panose="02010600030101010101" pitchFamily="2" charset="-122"/>
            </a:endParaRPr>
          </a:p>
          <a:p>
            <a:pPr marL="342900" indent="-342900">
              <a:buFont typeface="Arial" panose="020B0604020202020204" pitchFamily="34" charset="0"/>
              <a:buChar char="•"/>
            </a:pPr>
            <a:r>
              <a:rPr lang="en-US" altLang="zh-CN" sz="2400" dirty="0" smtClean="0">
                <a:solidFill>
                  <a:srgbClr val="000000"/>
                </a:solidFill>
                <a:latin typeface="Arial Narrow" panose="020B0606020202030204" pitchFamily="34" charset="0"/>
                <a:ea typeface="宋体" panose="02010600030101010101" pitchFamily="2" charset="-122"/>
              </a:rPr>
              <a:t>2.I </a:t>
            </a:r>
            <a:r>
              <a:rPr lang="en-US" altLang="zh-CN" sz="2400" dirty="0">
                <a:solidFill>
                  <a:srgbClr val="000000"/>
                </a:solidFill>
                <a:latin typeface="Arial Narrow" panose="020B0606020202030204" pitchFamily="34" charset="0"/>
                <a:ea typeface="宋体" panose="02010600030101010101" pitchFamily="2" charset="-122"/>
              </a:rPr>
              <a:t>would appreciate it </a:t>
            </a:r>
            <a:r>
              <a:rPr lang="en-US" altLang="zh-CN" sz="2400" dirty="0" smtClean="0">
                <a:solidFill>
                  <a:srgbClr val="000000"/>
                </a:solidFill>
                <a:latin typeface="Arial Narrow" panose="020B0606020202030204" pitchFamily="34" charset="0"/>
                <a:ea typeface="宋体" panose="02010600030101010101" pitchFamily="2" charset="-122"/>
              </a:rPr>
              <a:t>if you </a:t>
            </a:r>
            <a:r>
              <a:rPr lang="en-US" altLang="zh-CN" sz="2400" dirty="0">
                <a:solidFill>
                  <a:srgbClr val="000000"/>
                </a:solidFill>
                <a:latin typeface="Arial Narrow" panose="020B0606020202030204" pitchFamily="34" charset="0"/>
                <a:ea typeface="宋体" panose="02010600030101010101" pitchFamily="2" charset="-122"/>
              </a:rPr>
              <a:t>are kind and generous to do this for me.</a:t>
            </a:r>
            <a:endParaRPr lang="en-US" altLang="zh-CN" sz="2400" dirty="0">
              <a:solidFill>
                <a:srgbClr val="000000"/>
              </a:solidFill>
              <a:latin typeface="Arial Narrow" panose="020B0606020202030204" pitchFamily="34" charset="0"/>
              <a:ea typeface="宋体" panose="02010600030101010101" pitchFamily="2" charset="-122"/>
            </a:endParaRPr>
          </a:p>
          <a:p>
            <a:pPr marL="342900" indent="-342900">
              <a:buFont typeface="Arial" panose="020B0604020202020204" pitchFamily="34" charset="0"/>
              <a:buChar char="•"/>
            </a:pPr>
            <a:r>
              <a:rPr lang="en-US" altLang="zh-CN" sz="2400" dirty="0" smtClean="0">
                <a:solidFill>
                  <a:srgbClr val="000000"/>
                </a:solidFill>
                <a:latin typeface="Arial Narrow" panose="020B0606020202030204" pitchFamily="34" charset="0"/>
                <a:ea typeface="宋体" panose="02010600030101010101" pitchFamily="2" charset="-122"/>
              </a:rPr>
              <a:t>3.I </a:t>
            </a:r>
            <a:r>
              <a:rPr lang="en-US" altLang="zh-CN" sz="2400" dirty="0">
                <a:solidFill>
                  <a:srgbClr val="000000"/>
                </a:solidFill>
                <a:latin typeface="Arial Narrow" panose="020B0606020202030204" pitchFamily="34" charset="0"/>
                <a:ea typeface="宋体" panose="02010600030101010101" pitchFamily="2" charset="-122"/>
              </a:rPr>
              <a:t>would be grateful </a:t>
            </a:r>
            <a:r>
              <a:rPr lang="en-US" altLang="zh-CN" sz="2400" dirty="0" smtClean="0">
                <a:solidFill>
                  <a:srgbClr val="000000"/>
                </a:solidFill>
                <a:latin typeface="Arial Narrow" panose="020B0606020202030204" pitchFamily="34" charset="0"/>
                <a:ea typeface="宋体" panose="02010600030101010101" pitchFamily="2" charset="-122"/>
              </a:rPr>
              <a:t>if </a:t>
            </a:r>
            <a:r>
              <a:rPr lang="en-US" altLang="zh-CN" sz="2400" dirty="0">
                <a:solidFill>
                  <a:srgbClr val="000000"/>
                </a:solidFill>
                <a:latin typeface="Arial Narrow" panose="020B0606020202030204" pitchFamily="34" charset="0"/>
                <a:ea typeface="宋体" panose="02010600030101010101" pitchFamily="2" charset="-122"/>
              </a:rPr>
              <a:t>you </a:t>
            </a:r>
            <a:r>
              <a:rPr lang="en-US" altLang="zh-CN" sz="2400" dirty="0" smtClean="0">
                <a:solidFill>
                  <a:srgbClr val="000000"/>
                </a:solidFill>
                <a:latin typeface="Arial Narrow" panose="020B0606020202030204" pitchFamily="34" charset="0"/>
                <a:ea typeface="宋体" panose="02010600030101010101" pitchFamily="2" charset="-122"/>
              </a:rPr>
              <a:t>could do </a:t>
            </a:r>
            <a:r>
              <a:rPr lang="en-US" altLang="zh-CN" sz="2400" dirty="0">
                <a:solidFill>
                  <a:srgbClr val="000000"/>
                </a:solidFill>
                <a:latin typeface="Arial Narrow" panose="020B0606020202030204" pitchFamily="34" charset="0"/>
                <a:ea typeface="宋体" panose="02010600030101010101" pitchFamily="2" charset="-122"/>
              </a:rPr>
              <a:t>me the </a:t>
            </a:r>
            <a:r>
              <a:rPr lang="en-US" altLang="zh-CN" sz="2400" dirty="0" smtClean="0">
                <a:solidFill>
                  <a:srgbClr val="000000"/>
                </a:solidFill>
                <a:latin typeface="Arial Narrow" panose="020B0606020202030204" pitchFamily="34" charset="0"/>
                <a:ea typeface="宋体" panose="02010600030101010101" pitchFamily="2" charset="-122"/>
              </a:rPr>
              <a:t>favor. Looking </a:t>
            </a:r>
            <a:r>
              <a:rPr lang="en-US" altLang="zh-CN" sz="2400" dirty="0">
                <a:solidFill>
                  <a:srgbClr val="000000"/>
                </a:solidFill>
                <a:latin typeface="Arial Narrow" panose="020B0606020202030204" pitchFamily="34" charset="0"/>
                <a:ea typeface="宋体" panose="02010600030101010101" pitchFamily="2" charset="-122"/>
              </a:rPr>
              <a:t>forward to your early reply.</a:t>
            </a:r>
            <a:endParaRPr lang="en-US" altLang="zh-CN" sz="2400" dirty="0">
              <a:solidFill>
                <a:srgbClr val="000000"/>
              </a:solidFill>
              <a:latin typeface="Arial Narrow" panose="020B0606020202030204" pitchFamily="34" charset="0"/>
              <a:ea typeface="宋体" panose="02010600030101010101" pitchFamily="2" charset="-122"/>
            </a:endParaRPr>
          </a:p>
          <a:p>
            <a:pPr marL="342900" lvl="0" indent="-342900">
              <a:buFont typeface="Arial" panose="020B0604020202020204" pitchFamily="34" charset="0"/>
              <a:buChar char="•"/>
            </a:pPr>
            <a:r>
              <a:rPr lang="en-US" altLang="zh-CN" sz="2400" dirty="0" smtClean="0">
                <a:solidFill>
                  <a:srgbClr val="000000"/>
                </a:solidFill>
                <a:latin typeface="Arial Narrow" panose="020B0606020202030204" pitchFamily="34" charset="0"/>
                <a:ea typeface="宋体" panose="02010600030101010101" pitchFamily="2" charset="-122"/>
              </a:rPr>
              <a:t>4.Your </a:t>
            </a:r>
            <a:r>
              <a:rPr lang="en-US" altLang="zh-CN" sz="2400" dirty="0">
                <a:solidFill>
                  <a:srgbClr val="000000"/>
                </a:solidFill>
                <a:latin typeface="Arial Narrow" panose="020B0606020202030204" pitchFamily="34" charset="0"/>
                <a:ea typeface="宋体" panose="02010600030101010101" pitchFamily="2" charset="-122"/>
              </a:rPr>
              <a:t>timely </a:t>
            </a:r>
            <a:r>
              <a:rPr lang="en-US" altLang="zh-CN" sz="2400" dirty="0" smtClean="0">
                <a:solidFill>
                  <a:srgbClr val="000000"/>
                </a:solidFill>
                <a:latin typeface="Arial Narrow" panose="020B0606020202030204" pitchFamily="34" charset="0"/>
                <a:ea typeface="宋体" panose="02010600030101010101" pitchFamily="2" charset="-122"/>
              </a:rPr>
              <a:t>help</a:t>
            </a:r>
            <a:r>
              <a:rPr lang="en-US" altLang="zh-CN" sz="2400" dirty="0">
                <a:solidFill>
                  <a:srgbClr val="000000"/>
                </a:solidFill>
                <a:latin typeface="Arial Narrow" panose="020B0606020202030204" pitchFamily="34" charset="0"/>
                <a:ea typeface="宋体" panose="02010600030101010101" pitchFamily="2" charset="-122"/>
              </a:rPr>
              <a:t>/assistance</a:t>
            </a:r>
            <a:r>
              <a:rPr lang="en-US" altLang="zh-CN" sz="2400" dirty="0" smtClean="0">
                <a:solidFill>
                  <a:srgbClr val="000000"/>
                </a:solidFill>
                <a:latin typeface="Arial Narrow" panose="020B0606020202030204" pitchFamily="34" charset="0"/>
                <a:ea typeface="宋体" panose="02010600030101010101" pitchFamily="2" charset="-122"/>
              </a:rPr>
              <a:t> </a:t>
            </a:r>
            <a:r>
              <a:rPr lang="en-US" altLang="zh-CN" sz="2400" dirty="0">
                <a:solidFill>
                  <a:srgbClr val="000000"/>
                </a:solidFill>
                <a:latin typeface="Arial Narrow" panose="020B0606020202030204" pitchFamily="34" charset="0"/>
                <a:ea typeface="宋体" panose="02010600030101010101" pitchFamily="2" charset="-122"/>
              </a:rPr>
              <a:t>will be greatly/highly appreciated.</a:t>
            </a:r>
            <a:endParaRPr lang="en-US" altLang="zh-CN" sz="2400" dirty="0">
              <a:solidFill>
                <a:srgbClr val="000000"/>
              </a:solidFill>
              <a:latin typeface="Arial Narrow" panose="020B0606020202030204" pitchFamily="34" charset="0"/>
              <a:ea typeface="宋体" panose="02010600030101010101" pitchFamily="2" charset="-122"/>
            </a:endParaRPr>
          </a:p>
          <a:p>
            <a:pPr marL="342900" lvl="0" indent="-342900">
              <a:buFont typeface="Arial" panose="020B0604020202020204" pitchFamily="34" charset="0"/>
              <a:buChar char="•"/>
            </a:pPr>
            <a:r>
              <a:rPr lang="en-US" altLang="zh-CN" sz="2400" dirty="0" smtClean="0">
                <a:solidFill>
                  <a:srgbClr val="000000"/>
                </a:solidFill>
                <a:latin typeface="Arial Narrow" panose="020B0606020202030204" pitchFamily="34" charset="0"/>
                <a:ea typeface="宋体" panose="02010600030101010101" pitchFamily="2" charset="-122"/>
              </a:rPr>
              <a:t>5.Thanks in advance! Looking </a:t>
            </a:r>
            <a:r>
              <a:rPr lang="en-US" altLang="zh-CN" sz="2400" dirty="0">
                <a:solidFill>
                  <a:srgbClr val="000000"/>
                </a:solidFill>
                <a:latin typeface="Arial Narrow" panose="020B0606020202030204" pitchFamily="34" charset="0"/>
                <a:ea typeface="宋体" panose="02010600030101010101" pitchFamily="2" charset="-122"/>
              </a:rPr>
              <a:t>forward to your earliest reply. I would appreciate it if you could give me a hand.</a:t>
            </a:r>
            <a:endParaRPr lang="en-US" altLang="zh-CN" sz="2400" dirty="0">
              <a:solidFill>
                <a:srgbClr val="000000"/>
              </a:solidFill>
              <a:latin typeface="Arial Narrow" panose="020B0606020202030204" pitchFamily="34" charset="0"/>
              <a:ea typeface="宋体" panose="02010600030101010101" pitchFamily="2" charset="-122"/>
            </a:endParaRPr>
          </a:p>
          <a:p>
            <a:pPr marL="342900" lvl="0" indent="-342900">
              <a:buFont typeface="Arial" panose="020B0604020202020204" pitchFamily="34" charset="0"/>
              <a:buChar char="•"/>
            </a:pPr>
            <a:r>
              <a:rPr lang="en-US" altLang="zh-CN" sz="2400" dirty="0" smtClean="0">
                <a:solidFill>
                  <a:srgbClr val="000000"/>
                </a:solidFill>
                <a:latin typeface="Arial Narrow" panose="020B0606020202030204" pitchFamily="34" charset="0"/>
                <a:ea typeface="宋体" panose="02010600030101010101" pitchFamily="2" charset="-122"/>
              </a:rPr>
              <a:t>6.I </a:t>
            </a:r>
            <a:r>
              <a:rPr lang="en-US" altLang="zh-CN" sz="2400" dirty="0">
                <a:solidFill>
                  <a:srgbClr val="000000"/>
                </a:solidFill>
                <a:latin typeface="Arial Narrow" panose="020B0606020202030204" pitchFamily="34" charset="0"/>
                <a:ea typeface="宋体" panose="02010600030101010101" pitchFamily="2" charset="-122"/>
              </a:rPr>
              <a:t>would be more than pleased if you could </a:t>
            </a:r>
            <a:r>
              <a:rPr lang="en-US" altLang="zh-CN" sz="2400" dirty="0" smtClean="0">
                <a:solidFill>
                  <a:srgbClr val="000000"/>
                </a:solidFill>
                <a:latin typeface="Arial Narrow" panose="020B0606020202030204" pitchFamily="34" charset="0"/>
                <a:ea typeface="宋体" panose="02010600030101010101" pitchFamily="2" charset="-122"/>
              </a:rPr>
              <a:t>….</a:t>
            </a:r>
            <a:endParaRPr lang="en-US" altLang="zh-CN" sz="2400" dirty="0">
              <a:solidFill>
                <a:srgbClr val="000000"/>
              </a:solidFill>
              <a:latin typeface="Arial Narrow" panose="020B0606020202030204" pitchFamily="34" charset="0"/>
              <a:ea typeface="宋体" panose="02010600030101010101" pitchFamily="2" charset="-122"/>
            </a:endParaRPr>
          </a:p>
          <a:p>
            <a:pPr marL="342900" lvl="0" indent="-342900">
              <a:buFont typeface="Arial" panose="020B0604020202020204" pitchFamily="34" charset="0"/>
              <a:buChar char="•"/>
            </a:pPr>
            <a:r>
              <a:rPr lang="en-US" altLang="zh-CN" sz="2400" dirty="0" smtClean="0">
                <a:solidFill>
                  <a:srgbClr val="000000"/>
                </a:solidFill>
                <a:latin typeface="Arial Narrow" panose="020B0606020202030204" pitchFamily="34" charset="0"/>
                <a:ea typeface="宋体" panose="02010600030101010101" pitchFamily="2" charset="-122"/>
              </a:rPr>
              <a:t>7.Should </a:t>
            </a:r>
            <a:r>
              <a:rPr lang="en-US" altLang="zh-CN" sz="2400" dirty="0">
                <a:solidFill>
                  <a:srgbClr val="000000"/>
                </a:solidFill>
                <a:latin typeface="Arial Narrow" panose="020B0606020202030204" pitchFamily="34" charset="0"/>
                <a:ea typeface="宋体" panose="02010600030101010101" pitchFamily="2" charset="-122"/>
              </a:rPr>
              <a:t>you be kind enough to give me any help, I would be grateful to you.</a:t>
            </a:r>
            <a:endParaRPr lang="zh-CN" altLang="en-US" sz="2400" dirty="0">
              <a:solidFill>
                <a:srgbClr val="000000"/>
              </a:solidFill>
              <a:latin typeface="Arial Narrow" panose="020B0606020202030204" pitchFamily="34" charset="0"/>
              <a:ea typeface="宋体" panose="02010600030101010101" pitchFamily="2" charset="-122"/>
            </a:endParaRPr>
          </a:p>
        </p:txBody>
      </p:sp>
      <p:sp>
        <p:nvSpPr>
          <p:cNvPr id="20" name="矩形 19"/>
          <p:cNvSpPr/>
          <p:nvPr/>
        </p:nvSpPr>
        <p:spPr>
          <a:xfrm>
            <a:off x="68211" y="0"/>
            <a:ext cx="7827989"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3</a:t>
            </a:r>
            <a:r>
              <a:rPr lang="zh-CN" altLang="en-US" sz="3600" dirty="0" smtClean="0">
                <a:solidFill>
                  <a:srgbClr val="00FF00"/>
                </a:solidFill>
                <a:latin typeface="Arial" panose="020B0604020202020204" pitchFamily="34" charset="0"/>
                <a:ea typeface="宋体" panose="02010600030101010101" pitchFamily="2" charset="-122"/>
              </a:rPr>
              <a:t>：</a:t>
            </a:r>
            <a:r>
              <a:rPr lang="en-US" altLang="zh-CN" sz="3600" dirty="0"/>
              <a:t>1.</a:t>
            </a:r>
            <a:r>
              <a:rPr lang="zh-CN" altLang="en-US" sz="3600" dirty="0"/>
              <a:t>预先感谢；</a:t>
            </a:r>
            <a:r>
              <a:rPr lang="en-US" altLang="zh-CN" sz="3600" dirty="0"/>
              <a:t>2.</a:t>
            </a:r>
            <a:r>
              <a:rPr lang="zh-CN" altLang="en-US" sz="3600" dirty="0"/>
              <a:t>期待</a:t>
            </a:r>
            <a:r>
              <a:rPr lang="zh-CN" altLang="en-US" sz="3600" dirty="0" smtClean="0"/>
              <a:t>回复</a:t>
            </a:r>
            <a:endParaRPr lang="zh-CN" altLang="en-US" sz="3600" dirty="0"/>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2" end="2"/>
                                            </p:txEl>
                                          </p:spTgt>
                                        </p:tgtEl>
                                        <p:attrNameLst>
                                          <p:attrName>style.visibility</p:attrName>
                                        </p:attrNameLst>
                                      </p:cBhvr>
                                      <p:to>
                                        <p:strVal val="visible"/>
                                      </p:to>
                                    </p:set>
                                    <p:anim calcmode="lin" valueType="num">
                                      <p:cBhvr additive="base">
                                        <p:cTn id="19" dur="5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701">
                                            <p:txEl>
                                              <p:pRg st="3" end="3"/>
                                            </p:txEl>
                                          </p:spTgt>
                                        </p:tgtEl>
                                        <p:attrNameLst>
                                          <p:attrName>style.visibility</p:attrName>
                                        </p:attrNameLst>
                                      </p:cBhvr>
                                      <p:to>
                                        <p:strVal val="visible"/>
                                      </p:to>
                                    </p:set>
                                    <p:anim calcmode="lin" valueType="num">
                                      <p:cBhvr additive="base">
                                        <p:cTn id="25" dur="5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701">
                                            <p:txEl>
                                              <p:pRg st="4" end="4"/>
                                            </p:txEl>
                                          </p:spTgt>
                                        </p:tgtEl>
                                        <p:attrNameLst>
                                          <p:attrName>style.visibility</p:attrName>
                                        </p:attrNameLst>
                                      </p:cBhvr>
                                      <p:to>
                                        <p:strVal val="visible"/>
                                      </p:to>
                                    </p:set>
                                    <p:anim calcmode="lin" valueType="num">
                                      <p:cBhvr additive="base">
                                        <p:cTn id="31" dur="5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7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701">
                                            <p:txEl>
                                              <p:pRg st="5" end="5"/>
                                            </p:txEl>
                                          </p:spTgt>
                                        </p:tgtEl>
                                        <p:attrNameLst>
                                          <p:attrName>style.visibility</p:attrName>
                                        </p:attrNameLst>
                                      </p:cBhvr>
                                      <p:to>
                                        <p:strVal val="visible"/>
                                      </p:to>
                                    </p:set>
                                    <p:anim calcmode="lin" valueType="num">
                                      <p:cBhvr additive="base">
                                        <p:cTn id="37" dur="500" fill="hold"/>
                                        <p:tgtEl>
                                          <p:spTgt spid="2970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7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701">
                                            <p:txEl>
                                              <p:pRg st="6" end="6"/>
                                            </p:txEl>
                                          </p:spTgt>
                                        </p:tgtEl>
                                        <p:attrNameLst>
                                          <p:attrName>style.visibility</p:attrName>
                                        </p:attrNameLst>
                                      </p:cBhvr>
                                      <p:to>
                                        <p:strVal val="visible"/>
                                      </p:to>
                                    </p:set>
                                    <p:anim calcmode="lin" valueType="num">
                                      <p:cBhvr additive="base">
                                        <p:cTn id="43" dur="500" fill="hold"/>
                                        <p:tgtEl>
                                          <p:spTgt spid="2970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70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945" y="1261110"/>
            <a:ext cx="11040745" cy="4523105"/>
          </a:xfrm>
          <a:prstGeom prst="rect">
            <a:avLst/>
          </a:prstGeom>
          <a:solidFill>
            <a:schemeClr val="accent2"/>
          </a:solidFill>
        </p:spPr>
        <p:txBody>
          <a:bodyPr wrap="square" rtlCol="0">
            <a:spAutoFit/>
          </a:bodyPr>
          <a:lstStyle/>
          <a:p>
            <a:r>
              <a:rPr lang="en-US" altLang="zh-CN" sz="2400" dirty="0" smtClean="0"/>
              <a:t>Dear </a:t>
            </a:r>
            <a:r>
              <a:rPr lang="en-US" altLang="zh-CN" sz="2400" dirty="0"/>
              <a:t>Chris</a:t>
            </a:r>
            <a:r>
              <a:rPr lang="zh-CN" altLang="en-US" sz="2400" dirty="0"/>
              <a:t>，</a:t>
            </a:r>
            <a:endParaRPr lang="zh-CN" altLang="en-US" sz="2400" dirty="0"/>
          </a:p>
          <a:p>
            <a:r>
              <a:rPr lang="zh-CN" altLang="en-US" sz="2400" dirty="0"/>
              <a:t>    </a:t>
            </a:r>
            <a:r>
              <a:rPr lang="en-US" altLang="zh-CN" sz="2400" dirty="0"/>
              <a:t>How is everything going? I’ve been busy with the preparation for a speech/presentation in my English class, and I badly need your help to recommend a website to me. (31)</a:t>
            </a:r>
            <a:endParaRPr lang="en-US" altLang="zh-CN" sz="2400" dirty="0"/>
          </a:p>
          <a:p>
            <a:r>
              <a:rPr lang="en-US" altLang="zh-CN" sz="2400" dirty="0"/>
              <a:t>   The website should focus/</a:t>
            </a:r>
            <a:r>
              <a:rPr lang="en-US" altLang="zh-CN" sz="2400" dirty="0" err="1"/>
              <a:t>centre</a:t>
            </a:r>
            <a:r>
              <a:rPr lang="en-US" altLang="zh-CN" sz="2400" dirty="0"/>
              <a:t> on British cuisine, which exposes readers to typical British dishes </a:t>
            </a:r>
            <a:r>
              <a:rPr lang="en-US" altLang="zh-CN" sz="2400" dirty="0" smtClean="0"/>
              <a:t>with </a:t>
            </a:r>
            <a:r>
              <a:rPr lang="en-US" altLang="zh-CN" sz="2400" dirty="0"/>
              <a:t>their history and the stories behind included. Also, texts about how the foods are made combined with relevant pictures and videos are preferred. Of course, what’s on the website is expected to be easily accessible and </a:t>
            </a:r>
            <a:r>
              <a:rPr lang="en-US" altLang="zh-CN" sz="2400" dirty="0" smtClean="0"/>
              <a:t>downloaded. </a:t>
            </a:r>
            <a:r>
              <a:rPr lang="zh-CN" altLang="en-US" sz="2400" dirty="0"/>
              <a:t>（</a:t>
            </a:r>
            <a:r>
              <a:rPr lang="en-US" altLang="zh-CN" sz="2400" dirty="0" smtClean="0"/>
              <a:t>52</a:t>
            </a:r>
            <a:r>
              <a:rPr lang="zh-CN" altLang="en-US" sz="2400" dirty="0" smtClean="0"/>
              <a:t>）</a:t>
            </a:r>
            <a:endParaRPr lang="zh-CN" altLang="en-US" sz="2400" dirty="0"/>
          </a:p>
          <a:p>
            <a:r>
              <a:rPr lang="zh-CN" altLang="en-US" sz="2400" dirty="0"/>
              <a:t>      </a:t>
            </a:r>
            <a:r>
              <a:rPr lang="en-US" altLang="zh-CN" sz="2400" dirty="0"/>
              <a:t>Thanks in advance and looking forward to your early reply.</a:t>
            </a:r>
            <a:endParaRPr lang="en-US" altLang="zh-CN" sz="2400" dirty="0"/>
          </a:p>
          <a:p>
            <a:r>
              <a:rPr lang="en-US" altLang="zh-CN" sz="2400" dirty="0"/>
              <a:t>                                                              </a:t>
            </a:r>
            <a:r>
              <a:rPr lang="en-US" altLang="zh-CN" sz="2400" dirty="0" smtClean="0"/>
              <a:t>                Yours,</a:t>
            </a:r>
            <a:endParaRPr lang="en-US" altLang="zh-CN" sz="2400" dirty="0"/>
          </a:p>
          <a:p>
            <a:r>
              <a:rPr lang="en-US" altLang="zh-CN" sz="2400" dirty="0"/>
              <a:t>                                                                                  Li </a:t>
            </a:r>
            <a:r>
              <a:rPr lang="en-US" altLang="zh-CN" sz="2400" dirty="0" err="1"/>
              <a:t>Hua</a:t>
            </a:r>
            <a:r>
              <a:rPr lang="en-US" altLang="zh-CN" sz="2400" dirty="0"/>
              <a:t> </a:t>
            </a:r>
            <a:r>
              <a:rPr lang="zh-CN" altLang="en-US" sz="2400" dirty="0"/>
              <a:t>（</a:t>
            </a:r>
            <a:r>
              <a:rPr lang="en-US" altLang="zh-CN" sz="2400" dirty="0" smtClean="0"/>
              <a:t>13</a:t>
            </a:r>
            <a:r>
              <a:rPr lang="zh-CN" altLang="en-US" sz="2400" dirty="0" smtClean="0"/>
              <a:t>）</a:t>
            </a:r>
            <a:r>
              <a:rPr lang="en-US" altLang="zh-CN" sz="2400" dirty="0" smtClean="0"/>
              <a:t>                   </a:t>
            </a:r>
            <a:endParaRPr lang="zh-CN" altLang="en-US" sz="2400" dirty="0"/>
          </a:p>
        </p:txBody>
      </p:sp>
      <p:sp>
        <p:nvSpPr>
          <p:cNvPr id="2" name="文本框 1"/>
          <p:cNvSpPr txBox="1"/>
          <p:nvPr/>
        </p:nvSpPr>
        <p:spPr>
          <a:xfrm>
            <a:off x="2784475" y="391795"/>
            <a:ext cx="1960880" cy="521970"/>
          </a:xfrm>
          <a:prstGeom prst="rect">
            <a:avLst/>
          </a:prstGeom>
          <a:noFill/>
        </p:spPr>
        <p:txBody>
          <a:bodyPr wrap="none" rtlCol="0" anchor="t">
            <a:spAutoFit/>
          </a:bodyPr>
          <a:p>
            <a:r>
              <a:rPr lang="zh-CN" altLang="en-US" sz="2800" dirty="0" smtClean="0">
                <a:solidFill>
                  <a:srgbClr val="C00000"/>
                </a:solidFill>
                <a:latin typeface="+mn-lt"/>
                <a:ea typeface="+mn-ea"/>
                <a:sym typeface="+mn-ea"/>
              </a:rPr>
              <a:t>下水作文：</a:t>
            </a:r>
            <a:endParaRPr lang="zh-CN" altLang="en-US" sz="2800" dirty="0" smtClean="0">
              <a:solidFill>
                <a:srgbClr val="C00000"/>
              </a:solidFill>
              <a:latin typeface="+mn-lt"/>
              <a:ea typeface="+mn-ea"/>
              <a:sym typeface="+mn-ea"/>
            </a:endParaRPr>
          </a:p>
        </p:txBody>
      </p:sp>
      <p:sp>
        <p:nvSpPr>
          <p:cNvPr id="11" name="KSO_Shape"/>
          <p:cNvSpPr/>
          <p:nvPr/>
        </p:nvSpPr>
        <p:spPr bwMode="auto">
          <a:xfrm>
            <a:off x="-96520" y="44450"/>
            <a:ext cx="2736215" cy="121666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文本框 113"/>
          <p:cNvSpPr txBox="1"/>
          <p:nvPr/>
        </p:nvSpPr>
        <p:spPr>
          <a:xfrm>
            <a:off x="6036164" y="692696"/>
            <a:ext cx="5310543" cy="2123658"/>
          </a:xfrm>
          <a:prstGeom prst="rect">
            <a:avLst/>
          </a:prstGeom>
          <a:noFill/>
          <a:ln>
            <a:noFill/>
          </a:ln>
        </p:spPr>
        <p:txBody>
          <a:bodyPr wrap="square" rtlCol="0">
            <a:spAutoFit/>
          </a:bodyPr>
          <a:lstStyle/>
          <a:p>
            <a:pPr algn="dist"/>
            <a:r>
              <a:rPr lang="en-US" altLang="zh-CN" sz="6600" b="1" dirty="0" smtClean="0">
                <a:solidFill>
                  <a:srgbClr val="FF0000"/>
                </a:solidFill>
                <a:latin typeface="Arial Rounded MT Bold" panose="020F0704030504030204" pitchFamily="34" charset="0"/>
                <a:ea typeface="方正粗黑宋简体" pitchFamily="2" charset="-122"/>
              </a:rPr>
              <a:t>Thank you</a:t>
            </a:r>
            <a:endParaRPr lang="en-US" altLang="zh-CN" sz="6600" b="1" dirty="0" smtClean="0">
              <a:solidFill>
                <a:srgbClr val="FF0000"/>
              </a:solidFill>
              <a:latin typeface="Arial Rounded MT Bold" panose="020F0704030504030204" pitchFamily="34" charset="0"/>
              <a:ea typeface="方正粗黑宋简体" pitchFamily="2" charset="-122"/>
            </a:endParaRPr>
          </a:p>
          <a:p>
            <a:pPr algn="dist"/>
            <a:endParaRPr lang="zh-CN" altLang="en-US" sz="6600" b="1" dirty="0">
              <a:solidFill>
                <a:srgbClr val="5F7797"/>
              </a:solidFill>
            </a:endParaRPr>
          </a:p>
        </p:txBody>
      </p:sp>
      <p:grpSp>
        <p:nvGrpSpPr>
          <p:cNvPr id="116" name="组合 115"/>
          <p:cNvGrpSpPr/>
          <p:nvPr/>
        </p:nvGrpSpPr>
        <p:grpSpPr>
          <a:xfrm>
            <a:off x="5354189" y="3630674"/>
            <a:ext cx="6383665" cy="325437"/>
            <a:chOff x="2481804" y="4179888"/>
            <a:chExt cx="7313171" cy="325437"/>
          </a:xfrm>
          <a:solidFill>
            <a:srgbClr val="5F7797"/>
          </a:solidFill>
        </p:grpSpPr>
        <p:sp>
          <p:nvSpPr>
            <p:cNvPr id="117"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7" name="安妮的仙境 - Bandari">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60784" y="-20869"/>
            <a:ext cx="609600" cy="609600"/>
          </a:xfrm>
          <a:prstGeom prst="rect">
            <a:avLst/>
          </a:prstGeom>
        </p:spPr>
      </p:pic>
      <p:pic>
        <p:nvPicPr>
          <p:cNvPr id="5" name="图片 4"/>
          <p:cNvPicPr>
            <a:picLocks noChangeAspect="1"/>
          </p:cNvPicPr>
          <p:nvPr/>
        </p:nvPicPr>
        <p:blipFill>
          <a:blip r:embed="rId4"/>
          <a:stretch>
            <a:fillRect/>
          </a:stretch>
        </p:blipFill>
        <p:spPr>
          <a:xfrm>
            <a:off x="47570" y="978201"/>
            <a:ext cx="5328397" cy="4989979"/>
          </a:xfrm>
          <a:prstGeom prst="rect">
            <a:avLst/>
          </a:prstGeom>
        </p:spPr>
      </p:pic>
      <p:sp>
        <p:nvSpPr>
          <p:cNvPr id="2" name="TextBox 1"/>
          <p:cNvSpPr txBox="1"/>
          <p:nvPr/>
        </p:nvSpPr>
        <p:spPr>
          <a:xfrm>
            <a:off x="6061870" y="2917023"/>
            <a:ext cx="5378570" cy="1938992"/>
          </a:xfrm>
          <a:prstGeom prst="rect">
            <a:avLst/>
          </a:prstGeom>
          <a:noFill/>
        </p:spPr>
        <p:txBody>
          <a:bodyPr wrap="square" rtlCol="0">
            <a:spAutoFit/>
          </a:bodyPr>
          <a:lstStyle/>
          <a:p>
            <a:r>
              <a:rPr lang="zh-CN" altLang="en-US" sz="5400" b="1" dirty="0" smtClean="0">
                <a:solidFill>
                  <a:srgbClr val="FF0000"/>
                </a:solidFill>
              </a:rPr>
              <a:t>祝：</a:t>
            </a:r>
            <a:endParaRPr lang="en-US" altLang="zh-CN" sz="5400" b="1" dirty="0" smtClean="0">
              <a:solidFill>
                <a:srgbClr val="FF0000"/>
              </a:solidFill>
            </a:endParaRPr>
          </a:p>
          <a:p>
            <a:r>
              <a:rPr lang="en-US" altLang="zh-CN" sz="5400" b="1" dirty="0">
                <a:solidFill>
                  <a:srgbClr val="FF0000"/>
                </a:solidFill>
              </a:rPr>
              <a:t> </a:t>
            </a:r>
            <a:r>
              <a:rPr lang="en-US" altLang="zh-CN" sz="5400" b="1" dirty="0" smtClean="0">
                <a:solidFill>
                  <a:srgbClr val="FF0000"/>
                </a:solidFill>
              </a:rPr>
              <a:t>   </a:t>
            </a:r>
            <a:r>
              <a:rPr lang="zh-CN" altLang="en-US" sz="6600" b="1" dirty="0" smtClean="0">
                <a:solidFill>
                  <a:srgbClr val="FF0000"/>
                </a:solidFill>
              </a:rPr>
              <a:t>首考成功</a:t>
            </a:r>
            <a:endParaRPr lang="zh-CN" altLang="en-US" sz="66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7"/>
                                        </p:tgtEl>
                                      </p:cBhvr>
                                    </p:cmd>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250"/>
                                        <p:tgtEl>
                                          <p:spTgt spid="5"/>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remove" display="0">
                  <p:stCondLst>
                    <p:cond delay="indefinite"/>
                  </p:stCondLst>
                  <p:endCondLst>
                    <p:cond evt="onStopAudio" delay="0">
                      <p:tgtEl>
                        <p:sldTgt/>
                      </p:tgtEl>
                    </p:cond>
                  </p:endCondLst>
                </p:cTn>
                <p:tgtEl>
                  <p:spTgt spid="13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335360" y="753022"/>
            <a:ext cx="11520156" cy="1379834"/>
          </a:xfrm>
        </p:spPr>
        <p:txBody>
          <a:bodyPr/>
          <a:lstStyle/>
          <a:p>
            <a:r>
              <a:rPr lang="en-US" altLang="zh-CN" sz="4800" b="1" dirty="0"/>
              <a:t>2020</a:t>
            </a:r>
            <a:r>
              <a:rPr lang="zh-CN" altLang="en-US" sz="4800" b="1" dirty="0"/>
              <a:t>年</a:t>
            </a:r>
            <a:r>
              <a:rPr lang="en-US" altLang="zh-CN" sz="4800" b="1" dirty="0"/>
              <a:t>12</a:t>
            </a:r>
            <a:r>
              <a:rPr lang="zh-CN" altLang="en-US" sz="4800" b="1" dirty="0"/>
              <a:t>月杭二中仿真模拟考应用文分析</a:t>
            </a:r>
            <a:endParaRPr lang="zh-CN" altLang="en-US" sz="4800" b="1" dirty="0"/>
          </a:p>
        </p:txBody>
      </p:sp>
      <p:sp>
        <p:nvSpPr>
          <p:cNvPr id="2" name="矩形 1"/>
          <p:cNvSpPr/>
          <p:nvPr/>
        </p:nvSpPr>
        <p:spPr>
          <a:xfrm>
            <a:off x="3003410" y="2348880"/>
            <a:ext cx="5054600" cy="583565"/>
          </a:xfrm>
          <a:prstGeom prst="rect">
            <a:avLst/>
          </a:prstGeom>
        </p:spPr>
        <p:txBody>
          <a:bodyPr wrap="none">
            <a:spAutoFit/>
          </a:bodyPr>
          <a:lstStyle/>
          <a:p>
            <a:pPr algn="ctr"/>
            <a:r>
              <a:rPr lang="en-US" altLang="zh-CN" sz="3200" b="1" dirty="0">
                <a:latin typeface="Times New Roman" panose="02020603050405020304" pitchFamily="18" charset="0"/>
                <a:cs typeface="Times New Roman" panose="02020603050405020304" pitchFamily="18" charset="0"/>
                <a:sym typeface="+mn-ea"/>
              </a:rPr>
              <a:t>A Letter of </a:t>
            </a:r>
            <a:r>
              <a:rPr lang="en-US" altLang="zh-CN" sz="3200" b="1" dirty="0" smtClean="0">
                <a:latin typeface="Times New Roman" panose="02020603050405020304" pitchFamily="18" charset="0"/>
                <a:cs typeface="Times New Roman" panose="02020603050405020304" pitchFamily="18" charset="0"/>
                <a:sym typeface="+mn-ea"/>
              </a:rPr>
              <a:t>Asking For Help</a:t>
            </a:r>
            <a:endParaRPr lang="en-US" altLang="zh-CN" sz="3200" b="1" dirty="0">
              <a:latin typeface="Times New Roman" panose="02020603050405020304" pitchFamily="18" charset="0"/>
              <a:cs typeface="Times New Roman" panose="02020603050405020304" pitchFamily="18" charset="0"/>
              <a:sym typeface="+mn-ea"/>
            </a:endParaRPr>
          </a:p>
        </p:txBody>
      </p:sp>
      <p:sp>
        <p:nvSpPr>
          <p:cNvPr id="4" name="文本占位符 3"/>
          <p:cNvSpPr/>
          <p:nvPr>
            <p:ph type="body" idx="1"/>
          </p:nvPr>
        </p:nvSpPr>
        <p:spPr/>
        <p:txBody>
          <a:bodyPr/>
          <a:p>
            <a:endParaRPr lang="zh-CN"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672" y="274812"/>
            <a:ext cx="8928992" cy="3985386"/>
          </a:xfrm>
          <a:prstGeom prst="rect">
            <a:avLst/>
          </a:prstGeom>
          <a:noFill/>
        </p:spPr>
        <p:txBody>
          <a:bodyPr wrap="square" rtlCol="0">
            <a:spAutoFit/>
          </a:bodyPr>
          <a:lstStyle/>
          <a:p>
            <a:pPr>
              <a:lnSpc>
                <a:spcPts val="3360"/>
              </a:lnSpc>
            </a:pPr>
            <a:r>
              <a:rPr lang="zh-CN" altLang="en-US" sz="2800" dirty="0" smtClean="0"/>
              <a:t>    假定</a:t>
            </a:r>
            <a:r>
              <a:rPr lang="zh-CN" altLang="en-US" sz="2800" dirty="0"/>
              <a:t>你是李华，最近在准备英语课上的演讲，主题为英国美食。请给你的英国朋友</a:t>
            </a:r>
            <a:r>
              <a:rPr lang="en-US" altLang="zh-CN" sz="2800" dirty="0"/>
              <a:t>Chris</a:t>
            </a:r>
            <a:r>
              <a:rPr lang="zh-CN" altLang="en-US" sz="2800" dirty="0"/>
              <a:t>写一封邮件，让他推荐一些介绍英国美食的网站，内容包括：</a:t>
            </a:r>
            <a:endParaRPr lang="zh-CN" altLang="en-US" sz="2800" dirty="0"/>
          </a:p>
          <a:p>
            <a:pPr>
              <a:lnSpc>
                <a:spcPts val="3360"/>
              </a:lnSpc>
            </a:pPr>
            <a:r>
              <a:rPr lang="zh-CN" altLang="en-US" sz="2800" dirty="0"/>
              <a:t>  </a:t>
            </a:r>
            <a:r>
              <a:rPr lang="en-US" altLang="zh-CN" sz="2800" dirty="0"/>
              <a:t>1</a:t>
            </a:r>
            <a:r>
              <a:rPr lang="zh-CN" altLang="en-US" sz="2800" dirty="0"/>
              <a:t>、演讲主题；</a:t>
            </a:r>
            <a:endParaRPr lang="zh-CN" altLang="en-US" sz="2800" dirty="0"/>
          </a:p>
          <a:p>
            <a:pPr>
              <a:lnSpc>
                <a:spcPts val="3360"/>
              </a:lnSpc>
            </a:pPr>
            <a:r>
              <a:rPr lang="zh-CN" altLang="en-US" sz="2800" dirty="0"/>
              <a:t>  </a:t>
            </a:r>
            <a:r>
              <a:rPr lang="en-US" altLang="zh-CN" sz="2800" dirty="0"/>
              <a:t>2</a:t>
            </a:r>
            <a:r>
              <a:rPr lang="zh-CN" altLang="en-US" sz="2800" dirty="0"/>
              <a:t>、对网站的要求；</a:t>
            </a:r>
            <a:endParaRPr lang="zh-CN" altLang="en-US" sz="2800" dirty="0"/>
          </a:p>
          <a:p>
            <a:pPr>
              <a:lnSpc>
                <a:spcPts val="3360"/>
              </a:lnSpc>
            </a:pPr>
            <a:r>
              <a:rPr lang="zh-CN" altLang="en-US" sz="2800" dirty="0"/>
              <a:t>  </a:t>
            </a:r>
            <a:r>
              <a:rPr lang="en-US" altLang="zh-CN" sz="2800" dirty="0"/>
              <a:t>3</a:t>
            </a:r>
            <a:r>
              <a:rPr lang="zh-CN" altLang="en-US" sz="2800" dirty="0"/>
              <a:t>、期待回复。</a:t>
            </a:r>
            <a:endParaRPr lang="zh-CN" altLang="en-US" sz="2800" dirty="0"/>
          </a:p>
          <a:p>
            <a:pPr>
              <a:lnSpc>
                <a:spcPts val="3360"/>
              </a:lnSpc>
            </a:pPr>
            <a:r>
              <a:rPr lang="zh-CN" altLang="en-US" sz="2800" dirty="0" smtClean="0"/>
              <a:t>注意：</a:t>
            </a:r>
            <a:endParaRPr lang="zh-CN" altLang="en-US" sz="2800" dirty="0" smtClean="0"/>
          </a:p>
          <a:p>
            <a:pPr>
              <a:lnSpc>
                <a:spcPts val="3360"/>
              </a:lnSpc>
            </a:pPr>
            <a:r>
              <a:rPr lang="zh-CN" altLang="en-US" sz="2800" dirty="0" smtClean="0"/>
              <a:t>  </a:t>
            </a:r>
            <a:r>
              <a:rPr lang="en-US" altLang="zh-CN" sz="2800" dirty="0" smtClean="0"/>
              <a:t>1</a:t>
            </a:r>
            <a:r>
              <a:rPr lang="zh-CN" altLang="en-US" sz="2800" dirty="0" smtClean="0"/>
              <a:t>、词数</a:t>
            </a:r>
            <a:r>
              <a:rPr lang="en-US" altLang="zh-CN" sz="2800" dirty="0" smtClean="0"/>
              <a:t>80</a:t>
            </a:r>
            <a:r>
              <a:rPr lang="zh-CN" altLang="en-US" sz="2800" dirty="0" smtClean="0"/>
              <a:t>左右；</a:t>
            </a:r>
            <a:endParaRPr lang="zh-CN" altLang="en-US" sz="2800" dirty="0" smtClean="0"/>
          </a:p>
          <a:p>
            <a:pPr>
              <a:lnSpc>
                <a:spcPts val="3360"/>
              </a:lnSpc>
            </a:pPr>
            <a:r>
              <a:rPr lang="zh-CN" altLang="en-US" sz="2800" dirty="0" smtClean="0"/>
              <a:t>  </a:t>
            </a:r>
            <a:r>
              <a:rPr lang="en-US" altLang="zh-CN" sz="2800" dirty="0" smtClean="0"/>
              <a:t>2</a:t>
            </a:r>
            <a:r>
              <a:rPr lang="zh-CN" altLang="en-US" sz="2800" dirty="0" smtClean="0"/>
              <a:t>、可适当增加细节，以使行文连贯。</a:t>
            </a:r>
            <a:endParaRPr lang="zh-CN" altLang="en-US" sz="2800" dirty="0" smtClean="0"/>
          </a:p>
        </p:txBody>
      </p:sp>
      <p:grpSp>
        <p:nvGrpSpPr>
          <p:cNvPr id="3" name="组合 2"/>
          <p:cNvGrpSpPr/>
          <p:nvPr/>
        </p:nvGrpSpPr>
        <p:grpSpPr>
          <a:xfrm rot="6690188" flipV="1">
            <a:off x="8223881" y="4494040"/>
            <a:ext cx="4200700" cy="669779"/>
            <a:chOff x="3157239" y="3969697"/>
            <a:chExt cx="1888573" cy="129331"/>
          </a:xfrm>
        </p:grpSpPr>
        <p:sp>
          <p:nvSpPr>
            <p:cNvPr id="4" name="Freeform 40"/>
            <p:cNvSpPr/>
            <p:nvPr/>
          </p:nvSpPr>
          <p:spPr bwMode="auto">
            <a:xfrm>
              <a:off x="4810183" y="3969697"/>
              <a:ext cx="235629" cy="129331"/>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Rectangle 41"/>
            <p:cNvSpPr>
              <a:spLocks noChangeArrowheads="1"/>
            </p:cNvSpPr>
            <p:nvPr/>
          </p:nvSpPr>
          <p:spPr bwMode="auto">
            <a:xfrm>
              <a:off x="3205073" y="3969697"/>
              <a:ext cx="1605110" cy="129331"/>
            </a:xfrm>
            <a:prstGeom prst="rect">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42"/>
            <p:cNvSpPr>
              <a:spLocks noChangeArrowheads="1"/>
            </p:cNvSpPr>
            <p:nvPr/>
          </p:nvSpPr>
          <p:spPr bwMode="auto">
            <a:xfrm>
              <a:off x="3157239" y="3969697"/>
              <a:ext cx="95669" cy="129331"/>
            </a:xfrm>
            <a:prstGeom prst="ellipse">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43"/>
            <p:cNvSpPr>
              <a:spLocks noChangeArrowheads="1"/>
            </p:cNvSpPr>
            <p:nvPr/>
          </p:nvSpPr>
          <p:spPr bwMode="auto">
            <a:xfrm>
              <a:off x="3205073" y="3969697"/>
              <a:ext cx="184251" cy="129331"/>
            </a:xfrm>
            <a:prstGeom prst="rect">
              <a:avLst/>
            </a:prstGeom>
            <a:solidFill>
              <a:srgbClr val="E8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44"/>
            <p:cNvSpPr/>
            <p:nvPr/>
          </p:nvSpPr>
          <p:spPr bwMode="auto">
            <a:xfrm>
              <a:off x="3252908" y="3969697"/>
              <a:ext cx="240944" cy="129331"/>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rgbClr val="E8888F">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45"/>
            <p:cNvSpPr/>
            <p:nvPr/>
          </p:nvSpPr>
          <p:spPr bwMode="auto">
            <a:xfrm>
              <a:off x="4960773" y="4008673"/>
              <a:ext cx="85039" cy="56693"/>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KSO_Shape"/>
          <p:cNvSpPr/>
          <p:nvPr/>
        </p:nvSpPr>
        <p:spPr bwMode="auto">
          <a:xfrm>
            <a:off x="-96688" y="44624"/>
            <a:ext cx="3126181" cy="2365477"/>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a:xfrm>
            <a:off x="407368" y="116633"/>
            <a:ext cx="11027395" cy="936103"/>
          </a:xfrm>
        </p:spPr>
        <p:txBody>
          <a:bodyPr/>
          <a:lstStyle/>
          <a:p>
            <a:r>
              <a:rPr lang="zh-CN" altLang="en-US" dirty="0" smtClean="0"/>
              <a:t>审题：</a:t>
            </a:r>
            <a:endParaRPr lang="en-US" altLang="zh-CN" dirty="0"/>
          </a:p>
        </p:txBody>
      </p:sp>
      <p:sp>
        <p:nvSpPr>
          <p:cNvPr id="91" name="Freeform 5"/>
          <p:cNvSpPr/>
          <p:nvPr/>
        </p:nvSpPr>
        <p:spPr bwMode="auto">
          <a:xfrm>
            <a:off x="5879976" y="2460685"/>
            <a:ext cx="2068080" cy="2481179"/>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2"/>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2" name="Freeform 10"/>
          <p:cNvSpPr/>
          <p:nvPr/>
        </p:nvSpPr>
        <p:spPr bwMode="auto">
          <a:xfrm>
            <a:off x="5159694" y="4430507"/>
            <a:ext cx="1440563" cy="1439548"/>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75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5" name="Freeform 8"/>
          <p:cNvSpPr/>
          <p:nvPr/>
        </p:nvSpPr>
        <p:spPr bwMode="auto">
          <a:xfrm>
            <a:off x="3503713" y="2523354"/>
            <a:ext cx="2288282" cy="2521675"/>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6" name="KSO_Shape"/>
          <p:cNvSpPr/>
          <p:nvPr/>
        </p:nvSpPr>
        <p:spPr bwMode="auto">
          <a:xfrm>
            <a:off x="3935760" y="2824569"/>
            <a:ext cx="1390762" cy="1415731"/>
          </a:xfrm>
          <a:custGeom>
            <a:avLst/>
            <a:gdLst>
              <a:gd name="T0" fmla="*/ 1230708 w 3970"/>
              <a:gd name="T1" fmla="*/ 915562 h 4043"/>
              <a:gd name="T2" fmla="*/ 745546 w 3970"/>
              <a:gd name="T3" fmla="*/ 1273147 h 4043"/>
              <a:gd name="T4" fmla="*/ 1036643 w 3970"/>
              <a:gd name="T5" fmla="*/ 769945 h 4043"/>
              <a:gd name="T6" fmla="*/ 1163942 w 3970"/>
              <a:gd name="T7" fmla="*/ 484945 h 4043"/>
              <a:gd name="T8" fmla="*/ 709493 w 3970"/>
              <a:gd name="T9" fmla="*/ 218203 h 4043"/>
              <a:gd name="T10" fmla="*/ 515428 w 3970"/>
              <a:gd name="T11" fmla="*/ 1309663 h 4043"/>
              <a:gd name="T12" fmla="*/ 1473289 w 3970"/>
              <a:gd name="T13" fmla="*/ 739663 h 4043"/>
              <a:gd name="T14" fmla="*/ 1230708 w 3970"/>
              <a:gd name="T15" fmla="*/ 915562 h 4043"/>
              <a:gd name="T16" fmla="*/ 933825 w 3970"/>
              <a:gd name="T17" fmla="*/ 297023 h 4043"/>
              <a:gd name="T18" fmla="*/ 1047326 w 3970"/>
              <a:gd name="T19" fmla="*/ 410578 h 4043"/>
              <a:gd name="T20" fmla="*/ 933825 w 3970"/>
              <a:gd name="T21" fmla="*/ 524578 h 4043"/>
              <a:gd name="T22" fmla="*/ 819878 w 3970"/>
              <a:gd name="T23" fmla="*/ 410578 h 4043"/>
              <a:gd name="T24" fmla="*/ 933825 w 3970"/>
              <a:gd name="T25" fmla="*/ 297023 h 4043"/>
              <a:gd name="T26" fmla="*/ 569731 w 3970"/>
              <a:gd name="T27" fmla="*/ 1070085 h 4043"/>
              <a:gd name="T28" fmla="*/ 456230 w 3970"/>
              <a:gd name="T29" fmla="*/ 956530 h 4043"/>
              <a:gd name="T30" fmla="*/ 569731 w 3970"/>
              <a:gd name="T31" fmla="*/ 842976 h 4043"/>
              <a:gd name="T32" fmla="*/ 683677 w 3970"/>
              <a:gd name="T33" fmla="*/ 956530 h 4043"/>
              <a:gd name="T34" fmla="*/ 569731 w 3970"/>
              <a:gd name="T35" fmla="*/ 1070085 h 4043"/>
              <a:gd name="T36" fmla="*/ 660977 w 3970"/>
              <a:gd name="T37" fmla="*/ 736546 h 4043"/>
              <a:gd name="T38" fmla="*/ 547031 w 3970"/>
              <a:gd name="T39" fmla="*/ 622992 h 4043"/>
              <a:gd name="T40" fmla="*/ 660977 w 3970"/>
              <a:gd name="T41" fmla="*/ 509437 h 4043"/>
              <a:gd name="T42" fmla="*/ 774478 w 3970"/>
              <a:gd name="T43" fmla="*/ 622992 h 4043"/>
              <a:gd name="T44" fmla="*/ 660977 w 3970"/>
              <a:gd name="T45" fmla="*/ 736546 h 4043"/>
              <a:gd name="T46" fmla="*/ 1095397 w 3970"/>
              <a:gd name="T47" fmla="*/ 777070 h 4043"/>
              <a:gd name="T48" fmla="*/ 1095842 w 3970"/>
              <a:gd name="T49" fmla="*/ 774398 h 4043"/>
              <a:gd name="T50" fmla="*/ 1095397 w 3970"/>
              <a:gd name="T51" fmla="*/ 777070 h 4043"/>
              <a:gd name="T52" fmla="*/ 1211568 w 3970"/>
              <a:gd name="T53" fmla="*/ 858117 h 4043"/>
              <a:gd name="T54" fmla="*/ 1767056 w 3970"/>
              <a:gd name="T55" fmla="*/ 105094 h 4043"/>
              <a:gd name="T56" fmla="*/ 1731893 w 3970"/>
              <a:gd name="T57" fmla="*/ 74812 h 4043"/>
              <a:gd name="T58" fmla="*/ 1095842 w 3970"/>
              <a:gd name="T59" fmla="*/ 774398 h 4043"/>
              <a:gd name="T60" fmla="*/ 1211568 w 3970"/>
              <a:gd name="T61" fmla="*/ 858117 h 4043"/>
              <a:gd name="T62" fmla="*/ 918246 w 3970"/>
              <a:gd name="T63" fmla="*/ 867913 h 4043"/>
              <a:gd name="T64" fmla="*/ 812312 w 3970"/>
              <a:gd name="T65" fmla="*/ 1201452 h 4043"/>
              <a:gd name="T66" fmla="*/ 1125664 w 3970"/>
              <a:gd name="T67" fmla="*/ 1024663 h 4043"/>
              <a:gd name="T68" fmla="*/ 918246 w 3970"/>
              <a:gd name="T69" fmla="*/ 867913 h 4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70" h="4043">
                <a:moveTo>
                  <a:pt x="2765" y="2056"/>
                </a:moveTo>
                <a:cubicBezTo>
                  <a:pt x="2833" y="2655"/>
                  <a:pt x="1948" y="2832"/>
                  <a:pt x="1675" y="2859"/>
                </a:cubicBezTo>
                <a:cubicBezTo>
                  <a:pt x="1716" y="2437"/>
                  <a:pt x="1662" y="1729"/>
                  <a:pt x="2329" y="1729"/>
                </a:cubicBezTo>
                <a:cubicBezTo>
                  <a:pt x="2261" y="1688"/>
                  <a:pt x="2438" y="1293"/>
                  <a:pt x="2615" y="1089"/>
                </a:cubicBezTo>
                <a:cubicBezTo>
                  <a:pt x="2847" y="0"/>
                  <a:pt x="1975" y="340"/>
                  <a:pt x="1594" y="490"/>
                </a:cubicBezTo>
                <a:cubicBezTo>
                  <a:pt x="0" y="1661"/>
                  <a:pt x="1103" y="2873"/>
                  <a:pt x="1158" y="2941"/>
                </a:cubicBezTo>
                <a:cubicBezTo>
                  <a:pt x="2343" y="4043"/>
                  <a:pt x="3687" y="2235"/>
                  <a:pt x="3310" y="1661"/>
                </a:cubicBezTo>
                <a:cubicBezTo>
                  <a:pt x="3268" y="1686"/>
                  <a:pt x="2928" y="2042"/>
                  <a:pt x="2765" y="2056"/>
                </a:cubicBezTo>
                <a:close/>
                <a:moveTo>
                  <a:pt x="2098" y="667"/>
                </a:moveTo>
                <a:cubicBezTo>
                  <a:pt x="2239" y="667"/>
                  <a:pt x="2353" y="781"/>
                  <a:pt x="2353" y="922"/>
                </a:cubicBezTo>
                <a:cubicBezTo>
                  <a:pt x="2353" y="1063"/>
                  <a:pt x="2239" y="1178"/>
                  <a:pt x="2098" y="1178"/>
                </a:cubicBezTo>
                <a:cubicBezTo>
                  <a:pt x="1956" y="1178"/>
                  <a:pt x="1842" y="1063"/>
                  <a:pt x="1842" y="922"/>
                </a:cubicBezTo>
                <a:cubicBezTo>
                  <a:pt x="1842" y="781"/>
                  <a:pt x="1956" y="667"/>
                  <a:pt x="2098" y="667"/>
                </a:cubicBezTo>
                <a:close/>
                <a:moveTo>
                  <a:pt x="1280" y="2403"/>
                </a:moveTo>
                <a:cubicBezTo>
                  <a:pt x="1139" y="2403"/>
                  <a:pt x="1025" y="2289"/>
                  <a:pt x="1025" y="2148"/>
                </a:cubicBezTo>
                <a:cubicBezTo>
                  <a:pt x="1025" y="2007"/>
                  <a:pt x="1139" y="1893"/>
                  <a:pt x="1280" y="1893"/>
                </a:cubicBezTo>
                <a:cubicBezTo>
                  <a:pt x="1422" y="1893"/>
                  <a:pt x="1536" y="2007"/>
                  <a:pt x="1536" y="2148"/>
                </a:cubicBezTo>
                <a:cubicBezTo>
                  <a:pt x="1536" y="2289"/>
                  <a:pt x="1422" y="2403"/>
                  <a:pt x="1280" y="2403"/>
                </a:cubicBezTo>
                <a:close/>
                <a:moveTo>
                  <a:pt x="1485" y="1654"/>
                </a:moveTo>
                <a:cubicBezTo>
                  <a:pt x="1344" y="1654"/>
                  <a:pt x="1229" y="1540"/>
                  <a:pt x="1229" y="1399"/>
                </a:cubicBezTo>
                <a:cubicBezTo>
                  <a:pt x="1229" y="1258"/>
                  <a:pt x="1344" y="1144"/>
                  <a:pt x="1485" y="1144"/>
                </a:cubicBezTo>
                <a:cubicBezTo>
                  <a:pt x="1626" y="1144"/>
                  <a:pt x="1740" y="1258"/>
                  <a:pt x="1740" y="1399"/>
                </a:cubicBezTo>
                <a:cubicBezTo>
                  <a:pt x="1740" y="1540"/>
                  <a:pt x="1626" y="1654"/>
                  <a:pt x="1485" y="1654"/>
                </a:cubicBezTo>
                <a:close/>
                <a:moveTo>
                  <a:pt x="2461" y="1745"/>
                </a:moveTo>
                <a:cubicBezTo>
                  <a:pt x="2461" y="1743"/>
                  <a:pt x="2462" y="1741"/>
                  <a:pt x="2462" y="1739"/>
                </a:cubicBezTo>
                <a:cubicBezTo>
                  <a:pt x="2447" y="1728"/>
                  <a:pt x="2443" y="1728"/>
                  <a:pt x="2461" y="1745"/>
                </a:cubicBezTo>
                <a:close/>
                <a:moveTo>
                  <a:pt x="2722" y="1927"/>
                </a:moveTo>
                <a:cubicBezTo>
                  <a:pt x="3107" y="1768"/>
                  <a:pt x="3970" y="236"/>
                  <a:pt x="3970" y="236"/>
                </a:cubicBezTo>
                <a:cubicBezTo>
                  <a:pt x="3891" y="168"/>
                  <a:pt x="3891" y="168"/>
                  <a:pt x="3891" y="168"/>
                </a:cubicBezTo>
                <a:cubicBezTo>
                  <a:pt x="3891" y="168"/>
                  <a:pt x="2597" y="1292"/>
                  <a:pt x="2462" y="1739"/>
                </a:cubicBezTo>
                <a:cubicBezTo>
                  <a:pt x="2509" y="1771"/>
                  <a:pt x="2662" y="1893"/>
                  <a:pt x="2722" y="1927"/>
                </a:cubicBezTo>
                <a:close/>
                <a:moveTo>
                  <a:pt x="2063" y="1949"/>
                </a:moveTo>
                <a:cubicBezTo>
                  <a:pt x="1871" y="2097"/>
                  <a:pt x="1927" y="2539"/>
                  <a:pt x="1825" y="2698"/>
                </a:cubicBezTo>
                <a:cubicBezTo>
                  <a:pt x="2041" y="2539"/>
                  <a:pt x="2358" y="2585"/>
                  <a:pt x="2529" y="2301"/>
                </a:cubicBezTo>
                <a:cubicBezTo>
                  <a:pt x="2585" y="2142"/>
                  <a:pt x="2483" y="1745"/>
                  <a:pt x="2063" y="1949"/>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7295"/>
            <a:endParaRPr lang="zh-CN" altLang="en-US" sz="2400">
              <a:solidFill>
                <a:srgbClr val="585858"/>
              </a:solidFill>
            </a:endParaRPr>
          </a:p>
        </p:txBody>
      </p:sp>
      <p:sp>
        <p:nvSpPr>
          <p:cNvPr id="97" name="KSO_Shape"/>
          <p:cNvSpPr/>
          <p:nvPr/>
        </p:nvSpPr>
        <p:spPr bwMode="auto">
          <a:xfrm>
            <a:off x="6509061" y="3161848"/>
            <a:ext cx="544584" cy="680129"/>
          </a:xfrm>
          <a:custGeom>
            <a:avLst/>
            <a:gdLst>
              <a:gd name="T0" fmla="*/ 123184 w 2623"/>
              <a:gd name="T1" fmla="*/ 1800397 h 3273"/>
              <a:gd name="T2" fmla="*/ 0 w 2623"/>
              <a:gd name="T3" fmla="*/ 112765 h 3273"/>
              <a:gd name="T4" fmla="*/ 1329723 w 2623"/>
              <a:gd name="T5" fmla="*/ 0 h 3273"/>
              <a:gd name="T6" fmla="*/ 1442458 w 2623"/>
              <a:gd name="T7" fmla="*/ 1688182 h 3273"/>
              <a:gd name="T8" fmla="*/ 973920 w 2623"/>
              <a:gd name="T9" fmla="*/ 1623823 h 3273"/>
              <a:gd name="T10" fmla="*/ 1190592 w 2623"/>
              <a:gd name="T11" fmla="*/ 1695883 h 3273"/>
              <a:gd name="T12" fmla="*/ 1262632 w 2623"/>
              <a:gd name="T13" fmla="*/ 1479703 h 3273"/>
              <a:gd name="T14" fmla="*/ 1046511 w 2623"/>
              <a:gd name="T15" fmla="*/ 1407643 h 3273"/>
              <a:gd name="T16" fmla="*/ 973920 w 2623"/>
              <a:gd name="T17" fmla="*/ 1623823 h 3273"/>
              <a:gd name="T18" fmla="*/ 1046511 w 2623"/>
              <a:gd name="T19" fmla="*/ 1299278 h 3273"/>
              <a:gd name="T20" fmla="*/ 1262632 w 2623"/>
              <a:gd name="T21" fmla="*/ 1227218 h 3273"/>
              <a:gd name="T22" fmla="*/ 1190592 w 2623"/>
              <a:gd name="T23" fmla="*/ 1010489 h 3273"/>
              <a:gd name="T24" fmla="*/ 973920 w 2623"/>
              <a:gd name="T25" fmla="*/ 1082549 h 3273"/>
              <a:gd name="T26" fmla="*/ 973920 w 2623"/>
              <a:gd name="T27" fmla="*/ 830064 h 3273"/>
              <a:gd name="T28" fmla="*/ 1190592 w 2623"/>
              <a:gd name="T29" fmla="*/ 902124 h 3273"/>
              <a:gd name="T30" fmla="*/ 1262632 w 2623"/>
              <a:gd name="T31" fmla="*/ 685944 h 3273"/>
              <a:gd name="T32" fmla="*/ 1046511 w 2623"/>
              <a:gd name="T33" fmla="*/ 613884 h 3273"/>
              <a:gd name="T34" fmla="*/ 973920 w 2623"/>
              <a:gd name="T35" fmla="*/ 830064 h 3273"/>
              <a:gd name="T36" fmla="*/ 649464 w 2623"/>
              <a:gd name="T37" fmla="*/ 1695883 h 3273"/>
              <a:gd name="T38" fmla="*/ 866135 w 2623"/>
              <a:gd name="T39" fmla="*/ 1623823 h 3273"/>
              <a:gd name="T40" fmla="*/ 794094 w 2623"/>
              <a:gd name="T41" fmla="*/ 1407643 h 3273"/>
              <a:gd name="T42" fmla="*/ 577423 w 2623"/>
              <a:gd name="T43" fmla="*/ 1479703 h 3273"/>
              <a:gd name="T44" fmla="*/ 577423 w 2623"/>
              <a:gd name="T45" fmla="*/ 1227218 h 3273"/>
              <a:gd name="T46" fmla="*/ 794094 w 2623"/>
              <a:gd name="T47" fmla="*/ 1299278 h 3273"/>
              <a:gd name="T48" fmla="*/ 866135 w 2623"/>
              <a:gd name="T49" fmla="*/ 1082549 h 3273"/>
              <a:gd name="T50" fmla="*/ 649464 w 2623"/>
              <a:gd name="T51" fmla="*/ 1010489 h 3273"/>
              <a:gd name="T52" fmla="*/ 577423 w 2623"/>
              <a:gd name="T53" fmla="*/ 1227218 h 3273"/>
              <a:gd name="T54" fmla="*/ 649464 w 2623"/>
              <a:gd name="T55" fmla="*/ 902124 h 3273"/>
              <a:gd name="T56" fmla="*/ 866135 w 2623"/>
              <a:gd name="T57" fmla="*/ 830064 h 3273"/>
              <a:gd name="T58" fmla="*/ 794094 w 2623"/>
              <a:gd name="T59" fmla="*/ 613884 h 3273"/>
              <a:gd name="T60" fmla="*/ 577423 w 2623"/>
              <a:gd name="T61" fmla="*/ 685944 h 3273"/>
              <a:gd name="T62" fmla="*/ 180376 w 2623"/>
              <a:gd name="T63" fmla="*/ 1623823 h 3273"/>
              <a:gd name="T64" fmla="*/ 397047 w 2623"/>
              <a:gd name="T65" fmla="*/ 1695883 h 3273"/>
              <a:gd name="T66" fmla="*/ 469088 w 2623"/>
              <a:gd name="T67" fmla="*/ 1479703 h 3273"/>
              <a:gd name="T68" fmla="*/ 252966 w 2623"/>
              <a:gd name="T69" fmla="*/ 1407643 h 3273"/>
              <a:gd name="T70" fmla="*/ 180376 w 2623"/>
              <a:gd name="T71" fmla="*/ 1623823 h 3273"/>
              <a:gd name="T72" fmla="*/ 252966 w 2623"/>
              <a:gd name="T73" fmla="*/ 1299278 h 3273"/>
              <a:gd name="T74" fmla="*/ 469088 w 2623"/>
              <a:gd name="T75" fmla="*/ 1227218 h 3273"/>
              <a:gd name="T76" fmla="*/ 397047 w 2623"/>
              <a:gd name="T77" fmla="*/ 1010489 h 3273"/>
              <a:gd name="T78" fmla="*/ 180376 w 2623"/>
              <a:gd name="T79" fmla="*/ 1082549 h 3273"/>
              <a:gd name="T80" fmla="*/ 180376 w 2623"/>
              <a:gd name="T81" fmla="*/ 830064 h 3273"/>
              <a:gd name="T82" fmla="*/ 397047 w 2623"/>
              <a:gd name="T83" fmla="*/ 902124 h 3273"/>
              <a:gd name="T84" fmla="*/ 469088 w 2623"/>
              <a:gd name="T85" fmla="*/ 685944 h 3273"/>
              <a:gd name="T86" fmla="*/ 252966 w 2623"/>
              <a:gd name="T87" fmla="*/ 613884 h 3273"/>
              <a:gd name="T88" fmla="*/ 180376 w 2623"/>
              <a:gd name="T89" fmla="*/ 830064 h 3273"/>
              <a:gd name="T90" fmla="*/ 179276 w 2623"/>
              <a:gd name="T91" fmla="*/ 179325 h 3273"/>
              <a:gd name="T92" fmla="*/ 1263182 w 2623"/>
              <a:gd name="T93" fmla="*/ 470865 h 3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623" h="3273">
                <a:moveTo>
                  <a:pt x="2418" y="3273"/>
                </a:moveTo>
                <a:cubicBezTo>
                  <a:pt x="224" y="3273"/>
                  <a:pt x="224" y="3273"/>
                  <a:pt x="224" y="3273"/>
                </a:cubicBezTo>
                <a:cubicBezTo>
                  <a:pt x="111" y="3273"/>
                  <a:pt x="0" y="3181"/>
                  <a:pt x="0" y="3069"/>
                </a:cubicBezTo>
                <a:cubicBezTo>
                  <a:pt x="0" y="205"/>
                  <a:pt x="0" y="205"/>
                  <a:pt x="0" y="205"/>
                </a:cubicBezTo>
                <a:cubicBezTo>
                  <a:pt x="0" y="92"/>
                  <a:pt x="92" y="0"/>
                  <a:pt x="205" y="0"/>
                </a:cubicBezTo>
                <a:cubicBezTo>
                  <a:pt x="2418" y="0"/>
                  <a:pt x="2418" y="0"/>
                  <a:pt x="2418" y="0"/>
                </a:cubicBezTo>
                <a:cubicBezTo>
                  <a:pt x="2531" y="0"/>
                  <a:pt x="2623" y="92"/>
                  <a:pt x="2623" y="205"/>
                </a:cubicBezTo>
                <a:cubicBezTo>
                  <a:pt x="2623" y="3069"/>
                  <a:pt x="2623" y="3069"/>
                  <a:pt x="2623" y="3069"/>
                </a:cubicBezTo>
                <a:cubicBezTo>
                  <a:pt x="2623" y="3181"/>
                  <a:pt x="2531" y="3273"/>
                  <a:pt x="2418" y="3273"/>
                </a:cubicBezTo>
                <a:close/>
                <a:moveTo>
                  <a:pt x="1771" y="2952"/>
                </a:moveTo>
                <a:cubicBezTo>
                  <a:pt x="1771" y="3024"/>
                  <a:pt x="1830" y="3083"/>
                  <a:pt x="1903" y="3083"/>
                </a:cubicBezTo>
                <a:cubicBezTo>
                  <a:pt x="2165" y="3083"/>
                  <a:pt x="2165" y="3083"/>
                  <a:pt x="2165" y="3083"/>
                </a:cubicBezTo>
                <a:cubicBezTo>
                  <a:pt x="2237" y="3083"/>
                  <a:pt x="2296" y="3024"/>
                  <a:pt x="2296" y="2952"/>
                </a:cubicBezTo>
                <a:cubicBezTo>
                  <a:pt x="2296" y="2690"/>
                  <a:pt x="2296" y="2690"/>
                  <a:pt x="2296" y="2690"/>
                </a:cubicBezTo>
                <a:cubicBezTo>
                  <a:pt x="2296" y="2617"/>
                  <a:pt x="2237" y="2559"/>
                  <a:pt x="2165" y="2559"/>
                </a:cubicBezTo>
                <a:cubicBezTo>
                  <a:pt x="1903" y="2559"/>
                  <a:pt x="1903" y="2559"/>
                  <a:pt x="1903" y="2559"/>
                </a:cubicBezTo>
                <a:cubicBezTo>
                  <a:pt x="1830" y="2559"/>
                  <a:pt x="1771" y="2617"/>
                  <a:pt x="1771" y="2690"/>
                </a:cubicBezTo>
                <a:lnTo>
                  <a:pt x="1771" y="2952"/>
                </a:lnTo>
                <a:close/>
                <a:moveTo>
                  <a:pt x="1771" y="2231"/>
                </a:moveTo>
                <a:cubicBezTo>
                  <a:pt x="1771" y="2303"/>
                  <a:pt x="1830" y="2362"/>
                  <a:pt x="1903" y="2362"/>
                </a:cubicBezTo>
                <a:cubicBezTo>
                  <a:pt x="2165" y="2362"/>
                  <a:pt x="2165" y="2362"/>
                  <a:pt x="2165" y="2362"/>
                </a:cubicBezTo>
                <a:cubicBezTo>
                  <a:pt x="2237" y="2362"/>
                  <a:pt x="2296" y="2303"/>
                  <a:pt x="2296" y="2231"/>
                </a:cubicBezTo>
                <a:cubicBezTo>
                  <a:pt x="2296" y="1968"/>
                  <a:pt x="2296" y="1968"/>
                  <a:pt x="2296" y="1968"/>
                </a:cubicBezTo>
                <a:cubicBezTo>
                  <a:pt x="2296" y="1896"/>
                  <a:pt x="2237" y="1837"/>
                  <a:pt x="2165" y="1837"/>
                </a:cubicBezTo>
                <a:cubicBezTo>
                  <a:pt x="1903" y="1837"/>
                  <a:pt x="1903" y="1837"/>
                  <a:pt x="1903" y="1837"/>
                </a:cubicBezTo>
                <a:cubicBezTo>
                  <a:pt x="1830" y="1837"/>
                  <a:pt x="1771" y="1896"/>
                  <a:pt x="1771" y="1968"/>
                </a:cubicBezTo>
                <a:lnTo>
                  <a:pt x="1771" y="2231"/>
                </a:lnTo>
                <a:close/>
                <a:moveTo>
                  <a:pt x="1771" y="1509"/>
                </a:moveTo>
                <a:cubicBezTo>
                  <a:pt x="1771" y="1581"/>
                  <a:pt x="1830" y="1640"/>
                  <a:pt x="1903" y="1640"/>
                </a:cubicBezTo>
                <a:cubicBezTo>
                  <a:pt x="2165" y="1640"/>
                  <a:pt x="2165" y="1640"/>
                  <a:pt x="2165" y="1640"/>
                </a:cubicBezTo>
                <a:cubicBezTo>
                  <a:pt x="2237" y="1640"/>
                  <a:pt x="2296" y="1581"/>
                  <a:pt x="2296" y="1509"/>
                </a:cubicBezTo>
                <a:cubicBezTo>
                  <a:pt x="2296" y="1247"/>
                  <a:pt x="2296" y="1247"/>
                  <a:pt x="2296" y="1247"/>
                </a:cubicBezTo>
                <a:cubicBezTo>
                  <a:pt x="2296" y="1174"/>
                  <a:pt x="2237" y="1116"/>
                  <a:pt x="2165" y="1116"/>
                </a:cubicBezTo>
                <a:cubicBezTo>
                  <a:pt x="1903" y="1116"/>
                  <a:pt x="1903" y="1116"/>
                  <a:pt x="1903" y="1116"/>
                </a:cubicBezTo>
                <a:cubicBezTo>
                  <a:pt x="1830" y="1116"/>
                  <a:pt x="1771" y="1174"/>
                  <a:pt x="1771" y="1247"/>
                </a:cubicBezTo>
                <a:lnTo>
                  <a:pt x="1771" y="1509"/>
                </a:lnTo>
                <a:close/>
                <a:moveTo>
                  <a:pt x="1050" y="2952"/>
                </a:moveTo>
                <a:cubicBezTo>
                  <a:pt x="1050" y="3024"/>
                  <a:pt x="1109" y="3083"/>
                  <a:pt x="1181" y="3083"/>
                </a:cubicBezTo>
                <a:cubicBezTo>
                  <a:pt x="1444" y="3083"/>
                  <a:pt x="1444" y="3083"/>
                  <a:pt x="1444" y="3083"/>
                </a:cubicBezTo>
                <a:cubicBezTo>
                  <a:pt x="1516" y="3083"/>
                  <a:pt x="1575" y="3024"/>
                  <a:pt x="1575" y="2952"/>
                </a:cubicBezTo>
                <a:cubicBezTo>
                  <a:pt x="1575" y="2690"/>
                  <a:pt x="1575" y="2690"/>
                  <a:pt x="1575" y="2690"/>
                </a:cubicBezTo>
                <a:cubicBezTo>
                  <a:pt x="1575" y="2617"/>
                  <a:pt x="1516" y="2559"/>
                  <a:pt x="1444" y="2559"/>
                </a:cubicBezTo>
                <a:cubicBezTo>
                  <a:pt x="1181" y="2559"/>
                  <a:pt x="1181" y="2559"/>
                  <a:pt x="1181" y="2559"/>
                </a:cubicBezTo>
                <a:cubicBezTo>
                  <a:pt x="1109" y="2559"/>
                  <a:pt x="1050" y="2617"/>
                  <a:pt x="1050" y="2690"/>
                </a:cubicBezTo>
                <a:lnTo>
                  <a:pt x="1050" y="2952"/>
                </a:lnTo>
                <a:close/>
                <a:moveTo>
                  <a:pt x="1050" y="2231"/>
                </a:moveTo>
                <a:cubicBezTo>
                  <a:pt x="1050" y="2303"/>
                  <a:pt x="1109" y="2362"/>
                  <a:pt x="1181" y="2362"/>
                </a:cubicBezTo>
                <a:cubicBezTo>
                  <a:pt x="1444" y="2362"/>
                  <a:pt x="1444" y="2362"/>
                  <a:pt x="1444" y="2362"/>
                </a:cubicBezTo>
                <a:cubicBezTo>
                  <a:pt x="1516" y="2362"/>
                  <a:pt x="1575" y="2303"/>
                  <a:pt x="1575" y="2231"/>
                </a:cubicBezTo>
                <a:cubicBezTo>
                  <a:pt x="1575" y="1968"/>
                  <a:pt x="1575" y="1968"/>
                  <a:pt x="1575" y="1968"/>
                </a:cubicBezTo>
                <a:cubicBezTo>
                  <a:pt x="1575" y="1896"/>
                  <a:pt x="1516" y="1837"/>
                  <a:pt x="1444" y="1837"/>
                </a:cubicBezTo>
                <a:cubicBezTo>
                  <a:pt x="1181" y="1837"/>
                  <a:pt x="1181" y="1837"/>
                  <a:pt x="1181" y="1837"/>
                </a:cubicBezTo>
                <a:cubicBezTo>
                  <a:pt x="1109" y="1837"/>
                  <a:pt x="1050" y="1896"/>
                  <a:pt x="1050" y="1968"/>
                </a:cubicBezTo>
                <a:lnTo>
                  <a:pt x="1050" y="2231"/>
                </a:lnTo>
                <a:close/>
                <a:moveTo>
                  <a:pt x="1050" y="1509"/>
                </a:moveTo>
                <a:cubicBezTo>
                  <a:pt x="1050" y="1581"/>
                  <a:pt x="1109" y="1640"/>
                  <a:pt x="1181" y="1640"/>
                </a:cubicBezTo>
                <a:cubicBezTo>
                  <a:pt x="1444" y="1640"/>
                  <a:pt x="1444" y="1640"/>
                  <a:pt x="1444" y="1640"/>
                </a:cubicBezTo>
                <a:cubicBezTo>
                  <a:pt x="1516" y="1640"/>
                  <a:pt x="1575" y="1581"/>
                  <a:pt x="1575" y="1509"/>
                </a:cubicBezTo>
                <a:cubicBezTo>
                  <a:pt x="1575" y="1247"/>
                  <a:pt x="1575" y="1247"/>
                  <a:pt x="1575" y="1247"/>
                </a:cubicBezTo>
                <a:cubicBezTo>
                  <a:pt x="1575" y="1174"/>
                  <a:pt x="1516" y="1116"/>
                  <a:pt x="1444" y="1116"/>
                </a:cubicBezTo>
                <a:cubicBezTo>
                  <a:pt x="1181" y="1116"/>
                  <a:pt x="1181" y="1116"/>
                  <a:pt x="1181" y="1116"/>
                </a:cubicBezTo>
                <a:cubicBezTo>
                  <a:pt x="1109" y="1116"/>
                  <a:pt x="1050" y="1174"/>
                  <a:pt x="1050" y="1247"/>
                </a:cubicBezTo>
                <a:lnTo>
                  <a:pt x="1050" y="1509"/>
                </a:lnTo>
                <a:close/>
                <a:moveTo>
                  <a:pt x="328" y="2952"/>
                </a:moveTo>
                <a:cubicBezTo>
                  <a:pt x="328" y="3024"/>
                  <a:pt x="387" y="3083"/>
                  <a:pt x="460" y="3083"/>
                </a:cubicBezTo>
                <a:cubicBezTo>
                  <a:pt x="722" y="3083"/>
                  <a:pt x="722" y="3083"/>
                  <a:pt x="722" y="3083"/>
                </a:cubicBezTo>
                <a:cubicBezTo>
                  <a:pt x="794" y="3083"/>
                  <a:pt x="853" y="3024"/>
                  <a:pt x="853" y="2952"/>
                </a:cubicBezTo>
                <a:cubicBezTo>
                  <a:pt x="853" y="2690"/>
                  <a:pt x="853" y="2690"/>
                  <a:pt x="853" y="2690"/>
                </a:cubicBezTo>
                <a:cubicBezTo>
                  <a:pt x="853" y="2617"/>
                  <a:pt x="794" y="2559"/>
                  <a:pt x="722" y="2559"/>
                </a:cubicBezTo>
                <a:cubicBezTo>
                  <a:pt x="460" y="2559"/>
                  <a:pt x="460" y="2559"/>
                  <a:pt x="460" y="2559"/>
                </a:cubicBezTo>
                <a:cubicBezTo>
                  <a:pt x="387" y="2559"/>
                  <a:pt x="328" y="2617"/>
                  <a:pt x="328" y="2690"/>
                </a:cubicBezTo>
                <a:lnTo>
                  <a:pt x="328" y="2952"/>
                </a:lnTo>
                <a:close/>
                <a:moveTo>
                  <a:pt x="328" y="2231"/>
                </a:moveTo>
                <a:cubicBezTo>
                  <a:pt x="328" y="2303"/>
                  <a:pt x="387" y="2362"/>
                  <a:pt x="460" y="2362"/>
                </a:cubicBezTo>
                <a:cubicBezTo>
                  <a:pt x="722" y="2362"/>
                  <a:pt x="722" y="2362"/>
                  <a:pt x="722" y="2362"/>
                </a:cubicBezTo>
                <a:cubicBezTo>
                  <a:pt x="794" y="2362"/>
                  <a:pt x="853" y="2303"/>
                  <a:pt x="853" y="2231"/>
                </a:cubicBezTo>
                <a:cubicBezTo>
                  <a:pt x="853" y="1968"/>
                  <a:pt x="853" y="1968"/>
                  <a:pt x="853" y="1968"/>
                </a:cubicBezTo>
                <a:cubicBezTo>
                  <a:pt x="853" y="1896"/>
                  <a:pt x="794" y="1837"/>
                  <a:pt x="722" y="1837"/>
                </a:cubicBezTo>
                <a:cubicBezTo>
                  <a:pt x="460" y="1837"/>
                  <a:pt x="460" y="1837"/>
                  <a:pt x="460" y="1837"/>
                </a:cubicBezTo>
                <a:cubicBezTo>
                  <a:pt x="387" y="1837"/>
                  <a:pt x="328" y="1896"/>
                  <a:pt x="328" y="1968"/>
                </a:cubicBezTo>
                <a:lnTo>
                  <a:pt x="328" y="2231"/>
                </a:lnTo>
                <a:close/>
                <a:moveTo>
                  <a:pt x="328" y="1509"/>
                </a:moveTo>
                <a:cubicBezTo>
                  <a:pt x="328" y="1581"/>
                  <a:pt x="387" y="1640"/>
                  <a:pt x="460" y="1640"/>
                </a:cubicBezTo>
                <a:cubicBezTo>
                  <a:pt x="722" y="1640"/>
                  <a:pt x="722" y="1640"/>
                  <a:pt x="722" y="1640"/>
                </a:cubicBezTo>
                <a:cubicBezTo>
                  <a:pt x="794" y="1640"/>
                  <a:pt x="853" y="1581"/>
                  <a:pt x="853" y="1509"/>
                </a:cubicBezTo>
                <a:cubicBezTo>
                  <a:pt x="853" y="1247"/>
                  <a:pt x="853" y="1247"/>
                  <a:pt x="853" y="1247"/>
                </a:cubicBezTo>
                <a:cubicBezTo>
                  <a:pt x="853" y="1174"/>
                  <a:pt x="794" y="1116"/>
                  <a:pt x="722" y="1116"/>
                </a:cubicBezTo>
                <a:cubicBezTo>
                  <a:pt x="460" y="1116"/>
                  <a:pt x="460" y="1116"/>
                  <a:pt x="460" y="1116"/>
                </a:cubicBezTo>
                <a:cubicBezTo>
                  <a:pt x="387" y="1116"/>
                  <a:pt x="328" y="1174"/>
                  <a:pt x="328" y="1247"/>
                </a:cubicBezTo>
                <a:lnTo>
                  <a:pt x="328" y="1509"/>
                </a:lnTo>
                <a:close/>
                <a:moveTo>
                  <a:pt x="2297" y="326"/>
                </a:moveTo>
                <a:cubicBezTo>
                  <a:pt x="326" y="326"/>
                  <a:pt x="326" y="326"/>
                  <a:pt x="326" y="326"/>
                </a:cubicBezTo>
                <a:cubicBezTo>
                  <a:pt x="326" y="856"/>
                  <a:pt x="326" y="856"/>
                  <a:pt x="326" y="856"/>
                </a:cubicBezTo>
                <a:cubicBezTo>
                  <a:pt x="2297" y="856"/>
                  <a:pt x="2297" y="856"/>
                  <a:pt x="2297" y="856"/>
                </a:cubicBezTo>
                <a:lnTo>
                  <a:pt x="2297" y="3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8" name="KSO_Shape"/>
          <p:cNvSpPr/>
          <p:nvPr/>
        </p:nvSpPr>
        <p:spPr bwMode="auto">
          <a:xfrm>
            <a:off x="5606967" y="4861594"/>
            <a:ext cx="546017" cy="523868"/>
          </a:xfrm>
          <a:custGeom>
            <a:avLst/>
            <a:gdLst>
              <a:gd name="T0" fmla="*/ 288285 w 3897"/>
              <a:gd name="T1" fmla="*/ 0 h 3741"/>
              <a:gd name="T2" fmla="*/ 288285 w 3897"/>
              <a:gd name="T3" fmla="*/ 324343 h 3741"/>
              <a:gd name="T4" fmla="*/ 0 w 3897"/>
              <a:gd name="T5" fmla="*/ 324343 h 3741"/>
              <a:gd name="T6" fmla="*/ 0 w 3897"/>
              <a:gd name="T7" fmla="*/ 1368062 h 3741"/>
              <a:gd name="T8" fmla="*/ 360357 w 3897"/>
              <a:gd name="T9" fmla="*/ 1728443 h 3741"/>
              <a:gd name="T10" fmla="*/ 1440040 w 3897"/>
              <a:gd name="T11" fmla="*/ 1728443 h 3741"/>
              <a:gd name="T12" fmla="*/ 1800397 w 3897"/>
              <a:gd name="T13" fmla="*/ 1368062 h 3741"/>
              <a:gd name="T14" fmla="*/ 1800397 w 3897"/>
              <a:gd name="T15" fmla="*/ 0 h 3741"/>
              <a:gd name="T16" fmla="*/ 288285 w 3897"/>
              <a:gd name="T17" fmla="*/ 0 h 3741"/>
              <a:gd name="T18" fmla="*/ 288285 w 3897"/>
              <a:gd name="T19" fmla="*/ 1260410 h 3741"/>
              <a:gd name="T20" fmla="*/ 198196 w 3897"/>
              <a:gd name="T21" fmla="*/ 1497430 h 3741"/>
              <a:gd name="T22" fmla="*/ 108107 w 3897"/>
              <a:gd name="T23" fmla="*/ 1260410 h 3741"/>
              <a:gd name="T24" fmla="*/ 108107 w 3897"/>
              <a:gd name="T25" fmla="*/ 431995 h 3741"/>
              <a:gd name="T26" fmla="*/ 288285 w 3897"/>
              <a:gd name="T27" fmla="*/ 431995 h 3741"/>
              <a:gd name="T28" fmla="*/ 288285 w 3897"/>
              <a:gd name="T29" fmla="*/ 1260410 h 3741"/>
              <a:gd name="T30" fmla="*/ 1692290 w 3897"/>
              <a:gd name="T31" fmla="*/ 1260410 h 3741"/>
              <a:gd name="T32" fmla="*/ 1332395 w 3897"/>
              <a:gd name="T33" fmla="*/ 1620329 h 3741"/>
              <a:gd name="T34" fmla="*/ 468002 w 3897"/>
              <a:gd name="T35" fmla="*/ 1620329 h 3741"/>
              <a:gd name="T36" fmla="*/ 320625 w 3897"/>
              <a:gd name="T37" fmla="*/ 1588449 h 3741"/>
              <a:gd name="T38" fmla="*/ 396392 w 3897"/>
              <a:gd name="T39" fmla="*/ 1368062 h 3741"/>
              <a:gd name="T40" fmla="*/ 396392 w 3897"/>
              <a:gd name="T41" fmla="*/ 108114 h 3741"/>
              <a:gd name="T42" fmla="*/ 1692290 w 3897"/>
              <a:gd name="T43" fmla="*/ 108114 h 3741"/>
              <a:gd name="T44" fmla="*/ 1692290 w 3897"/>
              <a:gd name="T45" fmla="*/ 1260410 h 3741"/>
              <a:gd name="T46" fmla="*/ 900429 w 3897"/>
              <a:gd name="T47" fmla="*/ 1152295 h 3741"/>
              <a:gd name="T48" fmla="*/ 540073 w 3897"/>
              <a:gd name="T49" fmla="*/ 1152295 h 3741"/>
              <a:gd name="T50" fmla="*/ 540073 w 3897"/>
              <a:gd name="T51" fmla="*/ 1260410 h 3741"/>
              <a:gd name="T52" fmla="*/ 900429 w 3897"/>
              <a:gd name="T53" fmla="*/ 1260410 h 3741"/>
              <a:gd name="T54" fmla="*/ 900429 w 3897"/>
              <a:gd name="T55" fmla="*/ 1152295 h 3741"/>
              <a:gd name="T56" fmla="*/ 900429 w 3897"/>
              <a:gd name="T57" fmla="*/ 972105 h 3741"/>
              <a:gd name="T58" fmla="*/ 540073 w 3897"/>
              <a:gd name="T59" fmla="*/ 972105 h 3741"/>
              <a:gd name="T60" fmla="*/ 540073 w 3897"/>
              <a:gd name="T61" fmla="*/ 1080219 h 3741"/>
              <a:gd name="T62" fmla="*/ 900429 w 3897"/>
              <a:gd name="T63" fmla="*/ 1080219 h 3741"/>
              <a:gd name="T64" fmla="*/ 900429 w 3897"/>
              <a:gd name="T65" fmla="*/ 972105 h 3741"/>
              <a:gd name="T66" fmla="*/ 900429 w 3897"/>
              <a:gd name="T67" fmla="*/ 792376 h 3741"/>
              <a:gd name="T68" fmla="*/ 540073 w 3897"/>
              <a:gd name="T69" fmla="*/ 792376 h 3741"/>
              <a:gd name="T70" fmla="*/ 540073 w 3897"/>
              <a:gd name="T71" fmla="*/ 900029 h 3741"/>
              <a:gd name="T72" fmla="*/ 900429 w 3897"/>
              <a:gd name="T73" fmla="*/ 900029 h 3741"/>
              <a:gd name="T74" fmla="*/ 900429 w 3897"/>
              <a:gd name="T75" fmla="*/ 792376 h 3741"/>
              <a:gd name="T76" fmla="*/ 1512112 w 3897"/>
              <a:gd name="T77" fmla="*/ 324343 h 3741"/>
              <a:gd name="T78" fmla="*/ 540073 w 3897"/>
              <a:gd name="T79" fmla="*/ 324343 h 3741"/>
              <a:gd name="T80" fmla="*/ 540073 w 3897"/>
              <a:gd name="T81" fmla="*/ 468033 h 3741"/>
              <a:gd name="T82" fmla="*/ 1512112 w 3897"/>
              <a:gd name="T83" fmla="*/ 468033 h 3741"/>
              <a:gd name="T84" fmla="*/ 1512112 w 3897"/>
              <a:gd name="T85" fmla="*/ 324343 h 3741"/>
              <a:gd name="T86" fmla="*/ 900429 w 3897"/>
              <a:gd name="T87" fmla="*/ 612186 h 3741"/>
              <a:gd name="T88" fmla="*/ 540073 w 3897"/>
              <a:gd name="T89" fmla="*/ 612186 h 3741"/>
              <a:gd name="T90" fmla="*/ 540073 w 3897"/>
              <a:gd name="T91" fmla="*/ 720300 h 3741"/>
              <a:gd name="T92" fmla="*/ 900429 w 3897"/>
              <a:gd name="T93" fmla="*/ 720300 h 3741"/>
              <a:gd name="T94" fmla="*/ 900429 w 3897"/>
              <a:gd name="T95" fmla="*/ 612186 h 3741"/>
              <a:gd name="T96" fmla="*/ 1008074 w 3897"/>
              <a:gd name="T97" fmla="*/ 1260410 h 3741"/>
              <a:gd name="T98" fmla="*/ 1512112 w 3897"/>
              <a:gd name="T99" fmla="*/ 1260410 h 3741"/>
              <a:gd name="T100" fmla="*/ 1512112 w 3897"/>
              <a:gd name="T101" fmla="*/ 612186 h 3741"/>
              <a:gd name="T102" fmla="*/ 1008074 w 3897"/>
              <a:gd name="T103" fmla="*/ 612186 h 3741"/>
              <a:gd name="T104" fmla="*/ 1008074 w 3897"/>
              <a:gd name="T105" fmla="*/ 1260410 h 3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97" h="3741">
                <a:moveTo>
                  <a:pt x="624" y="0"/>
                </a:moveTo>
                <a:cubicBezTo>
                  <a:pt x="624" y="702"/>
                  <a:pt x="624" y="702"/>
                  <a:pt x="624" y="702"/>
                </a:cubicBezTo>
                <a:cubicBezTo>
                  <a:pt x="0" y="702"/>
                  <a:pt x="0" y="702"/>
                  <a:pt x="0" y="702"/>
                </a:cubicBezTo>
                <a:cubicBezTo>
                  <a:pt x="0" y="2961"/>
                  <a:pt x="0" y="2961"/>
                  <a:pt x="0" y="2961"/>
                </a:cubicBezTo>
                <a:cubicBezTo>
                  <a:pt x="0" y="3392"/>
                  <a:pt x="349" y="3741"/>
                  <a:pt x="780" y="3741"/>
                </a:cubicBezTo>
                <a:cubicBezTo>
                  <a:pt x="3117" y="3741"/>
                  <a:pt x="3117" y="3741"/>
                  <a:pt x="3117" y="3741"/>
                </a:cubicBezTo>
                <a:cubicBezTo>
                  <a:pt x="3548" y="3741"/>
                  <a:pt x="3897" y="3392"/>
                  <a:pt x="3897" y="2961"/>
                </a:cubicBezTo>
                <a:cubicBezTo>
                  <a:pt x="3897" y="0"/>
                  <a:pt x="3897" y="0"/>
                  <a:pt x="3897" y="0"/>
                </a:cubicBezTo>
                <a:lnTo>
                  <a:pt x="624" y="0"/>
                </a:lnTo>
                <a:close/>
                <a:moveTo>
                  <a:pt x="624" y="2728"/>
                </a:moveTo>
                <a:cubicBezTo>
                  <a:pt x="624" y="2925"/>
                  <a:pt x="550" y="3104"/>
                  <a:pt x="429" y="3241"/>
                </a:cubicBezTo>
                <a:cubicBezTo>
                  <a:pt x="308" y="3104"/>
                  <a:pt x="234" y="2925"/>
                  <a:pt x="234" y="2728"/>
                </a:cubicBezTo>
                <a:cubicBezTo>
                  <a:pt x="234" y="935"/>
                  <a:pt x="234" y="935"/>
                  <a:pt x="234" y="935"/>
                </a:cubicBezTo>
                <a:cubicBezTo>
                  <a:pt x="624" y="935"/>
                  <a:pt x="624" y="935"/>
                  <a:pt x="624" y="935"/>
                </a:cubicBezTo>
                <a:lnTo>
                  <a:pt x="624" y="2728"/>
                </a:lnTo>
                <a:close/>
                <a:moveTo>
                  <a:pt x="3663" y="2728"/>
                </a:moveTo>
                <a:cubicBezTo>
                  <a:pt x="3663" y="3158"/>
                  <a:pt x="3314" y="3507"/>
                  <a:pt x="2884" y="3507"/>
                </a:cubicBezTo>
                <a:cubicBezTo>
                  <a:pt x="1013" y="3507"/>
                  <a:pt x="1013" y="3507"/>
                  <a:pt x="1013" y="3507"/>
                </a:cubicBezTo>
                <a:cubicBezTo>
                  <a:pt x="899" y="3507"/>
                  <a:pt x="791" y="3482"/>
                  <a:pt x="694" y="3438"/>
                </a:cubicBezTo>
                <a:cubicBezTo>
                  <a:pt x="796" y="3306"/>
                  <a:pt x="858" y="3141"/>
                  <a:pt x="858" y="2961"/>
                </a:cubicBezTo>
                <a:cubicBezTo>
                  <a:pt x="858" y="234"/>
                  <a:pt x="858" y="234"/>
                  <a:pt x="858" y="234"/>
                </a:cubicBezTo>
                <a:cubicBezTo>
                  <a:pt x="3663" y="234"/>
                  <a:pt x="3663" y="234"/>
                  <a:pt x="3663" y="234"/>
                </a:cubicBezTo>
                <a:lnTo>
                  <a:pt x="3663" y="2728"/>
                </a:lnTo>
                <a:close/>
                <a:moveTo>
                  <a:pt x="1949" y="2494"/>
                </a:moveTo>
                <a:cubicBezTo>
                  <a:pt x="1169" y="2494"/>
                  <a:pt x="1169" y="2494"/>
                  <a:pt x="1169" y="2494"/>
                </a:cubicBezTo>
                <a:cubicBezTo>
                  <a:pt x="1169" y="2728"/>
                  <a:pt x="1169" y="2728"/>
                  <a:pt x="1169" y="2728"/>
                </a:cubicBezTo>
                <a:cubicBezTo>
                  <a:pt x="1949" y="2728"/>
                  <a:pt x="1949" y="2728"/>
                  <a:pt x="1949" y="2728"/>
                </a:cubicBezTo>
                <a:lnTo>
                  <a:pt x="1949" y="2494"/>
                </a:lnTo>
                <a:close/>
                <a:moveTo>
                  <a:pt x="1949" y="2104"/>
                </a:moveTo>
                <a:cubicBezTo>
                  <a:pt x="1169" y="2104"/>
                  <a:pt x="1169" y="2104"/>
                  <a:pt x="1169" y="2104"/>
                </a:cubicBezTo>
                <a:cubicBezTo>
                  <a:pt x="1169" y="2338"/>
                  <a:pt x="1169" y="2338"/>
                  <a:pt x="1169" y="2338"/>
                </a:cubicBezTo>
                <a:cubicBezTo>
                  <a:pt x="1949" y="2338"/>
                  <a:pt x="1949" y="2338"/>
                  <a:pt x="1949" y="2338"/>
                </a:cubicBezTo>
                <a:lnTo>
                  <a:pt x="1949" y="2104"/>
                </a:lnTo>
                <a:close/>
                <a:moveTo>
                  <a:pt x="1949" y="1715"/>
                </a:moveTo>
                <a:cubicBezTo>
                  <a:pt x="1169" y="1715"/>
                  <a:pt x="1169" y="1715"/>
                  <a:pt x="1169" y="1715"/>
                </a:cubicBezTo>
                <a:cubicBezTo>
                  <a:pt x="1169" y="1948"/>
                  <a:pt x="1169" y="1948"/>
                  <a:pt x="1169" y="1948"/>
                </a:cubicBezTo>
                <a:cubicBezTo>
                  <a:pt x="1949" y="1948"/>
                  <a:pt x="1949" y="1948"/>
                  <a:pt x="1949" y="1948"/>
                </a:cubicBezTo>
                <a:lnTo>
                  <a:pt x="1949" y="1715"/>
                </a:lnTo>
                <a:close/>
                <a:moveTo>
                  <a:pt x="3273" y="702"/>
                </a:moveTo>
                <a:cubicBezTo>
                  <a:pt x="1169" y="702"/>
                  <a:pt x="1169" y="702"/>
                  <a:pt x="1169" y="702"/>
                </a:cubicBezTo>
                <a:cubicBezTo>
                  <a:pt x="1169" y="1013"/>
                  <a:pt x="1169" y="1013"/>
                  <a:pt x="1169" y="1013"/>
                </a:cubicBezTo>
                <a:cubicBezTo>
                  <a:pt x="3273" y="1013"/>
                  <a:pt x="3273" y="1013"/>
                  <a:pt x="3273" y="1013"/>
                </a:cubicBezTo>
                <a:lnTo>
                  <a:pt x="3273" y="702"/>
                </a:lnTo>
                <a:close/>
                <a:moveTo>
                  <a:pt x="1949" y="1325"/>
                </a:moveTo>
                <a:cubicBezTo>
                  <a:pt x="1169" y="1325"/>
                  <a:pt x="1169" y="1325"/>
                  <a:pt x="1169" y="1325"/>
                </a:cubicBezTo>
                <a:cubicBezTo>
                  <a:pt x="1169" y="1559"/>
                  <a:pt x="1169" y="1559"/>
                  <a:pt x="1169" y="1559"/>
                </a:cubicBezTo>
                <a:cubicBezTo>
                  <a:pt x="1949" y="1559"/>
                  <a:pt x="1949" y="1559"/>
                  <a:pt x="1949" y="1559"/>
                </a:cubicBezTo>
                <a:lnTo>
                  <a:pt x="1949" y="1325"/>
                </a:lnTo>
                <a:close/>
                <a:moveTo>
                  <a:pt x="2182" y="2728"/>
                </a:moveTo>
                <a:cubicBezTo>
                  <a:pt x="3273" y="2728"/>
                  <a:pt x="3273" y="2728"/>
                  <a:pt x="3273" y="2728"/>
                </a:cubicBezTo>
                <a:cubicBezTo>
                  <a:pt x="3273" y="1325"/>
                  <a:pt x="3273" y="1325"/>
                  <a:pt x="3273" y="1325"/>
                </a:cubicBezTo>
                <a:cubicBezTo>
                  <a:pt x="2182" y="1325"/>
                  <a:pt x="2182" y="1325"/>
                  <a:pt x="2182" y="1325"/>
                </a:cubicBezTo>
                <a:lnTo>
                  <a:pt x="2182" y="27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9" name="Freeform 10"/>
          <p:cNvSpPr/>
          <p:nvPr/>
        </p:nvSpPr>
        <p:spPr bwMode="auto">
          <a:xfrm>
            <a:off x="562659" y="2222140"/>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4">
              <a:lumMod val="60000"/>
              <a:lumOff val="4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100" name="Freeform 10"/>
          <p:cNvSpPr/>
          <p:nvPr/>
        </p:nvSpPr>
        <p:spPr bwMode="auto">
          <a:xfrm>
            <a:off x="792163" y="1698318"/>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40000"/>
              <a:lumOff val="6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101" name="Freeform 10"/>
          <p:cNvSpPr/>
          <p:nvPr/>
        </p:nvSpPr>
        <p:spPr bwMode="auto">
          <a:xfrm>
            <a:off x="2134053" y="2286882"/>
            <a:ext cx="361732" cy="417056"/>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5">
              <a:lumMod val="60000"/>
              <a:lumOff val="4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102" name="矩形 101"/>
          <p:cNvSpPr/>
          <p:nvPr/>
        </p:nvSpPr>
        <p:spPr>
          <a:xfrm>
            <a:off x="7176120" y="1267754"/>
            <a:ext cx="4104456"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1217295" eaLnBrk="0" hangingPunct="0">
              <a:lnSpc>
                <a:spcPct val="150000"/>
              </a:lnSpc>
            </a:pPr>
            <a:r>
              <a:rPr lang="zh-CN" altLang="en-US" sz="2800" dirty="0" smtClean="0">
                <a:solidFill>
                  <a:srgbClr val="585858"/>
                </a:solidFill>
                <a:latin typeface="微软雅黑" panose="020B0503020204020204" charset="-122"/>
                <a:ea typeface="微软雅黑" panose="020B0503020204020204" charset="-122"/>
              </a:rPr>
              <a:t>主题</a:t>
            </a:r>
            <a:r>
              <a:rPr lang="zh-CN" altLang="en-US" dirty="0" smtClean="0">
                <a:solidFill>
                  <a:srgbClr val="585858"/>
                </a:solidFill>
                <a:latin typeface="微软雅黑" panose="020B0503020204020204" charset="-122"/>
                <a:ea typeface="微软雅黑" panose="020B0503020204020204" charset="-122"/>
              </a:rPr>
              <a:t>：</a:t>
            </a:r>
            <a:endParaRPr lang="en-US" altLang="zh-CN" dirty="0" smtClean="0">
              <a:solidFill>
                <a:srgbClr val="585858"/>
              </a:solidFill>
              <a:latin typeface="微软雅黑" panose="020B0503020204020204" charset="-122"/>
              <a:ea typeface="微软雅黑" panose="020B0503020204020204" charset="-122"/>
            </a:endParaRPr>
          </a:p>
          <a:p>
            <a:pPr defTabSz="1217295" eaLnBrk="0" hangingPunct="0">
              <a:lnSpc>
                <a:spcPct val="150000"/>
              </a:lnSpc>
            </a:pPr>
            <a:r>
              <a:rPr lang="zh-CN" altLang="en-US" sz="2400" dirty="0" smtClean="0">
                <a:solidFill>
                  <a:srgbClr val="585858"/>
                </a:solidFill>
                <a:latin typeface="微软雅黑" panose="020B0503020204020204" charset="-122"/>
                <a:ea typeface="微软雅黑" panose="020B0503020204020204" charset="-122"/>
              </a:rPr>
              <a:t>告知困难</a:t>
            </a:r>
            <a:r>
              <a:rPr lang="en-US" altLang="zh-CN" sz="2400" dirty="0" smtClean="0">
                <a:solidFill>
                  <a:srgbClr val="585858"/>
                </a:solidFill>
                <a:latin typeface="微软雅黑" panose="020B0503020204020204" charset="-122"/>
                <a:ea typeface="微软雅黑" panose="020B0503020204020204" charset="-122"/>
              </a:rPr>
              <a:t>+</a:t>
            </a:r>
            <a:r>
              <a:rPr lang="zh-CN" altLang="en-US" sz="2400" dirty="0" smtClean="0">
                <a:solidFill>
                  <a:srgbClr val="585858"/>
                </a:solidFill>
                <a:latin typeface="微软雅黑" panose="020B0503020204020204" charset="-122"/>
                <a:ea typeface="微软雅黑" panose="020B0503020204020204" charset="-122"/>
              </a:rPr>
              <a:t>全球帮助</a:t>
            </a:r>
            <a:endParaRPr lang="zh-CN" altLang="zh-CN" sz="2400" dirty="0">
              <a:solidFill>
                <a:srgbClr val="585858"/>
              </a:solidFill>
              <a:latin typeface="微软雅黑" panose="020B0503020204020204" charset="-122"/>
              <a:ea typeface="微软雅黑" panose="020B0503020204020204" charset="-122"/>
            </a:endParaRPr>
          </a:p>
        </p:txBody>
      </p:sp>
      <p:sp>
        <p:nvSpPr>
          <p:cNvPr id="103" name="矩形 102"/>
          <p:cNvSpPr/>
          <p:nvPr/>
        </p:nvSpPr>
        <p:spPr>
          <a:xfrm>
            <a:off x="2242212" y="1999532"/>
            <a:ext cx="1693548"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1217295" eaLnBrk="0" hangingPunct="0"/>
            <a:r>
              <a:rPr lang="zh-CN" altLang="en-US" sz="3200" dirty="0" smtClean="0">
                <a:solidFill>
                  <a:srgbClr val="585858"/>
                </a:solidFill>
                <a:latin typeface="微软雅黑" panose="020B0503020204020204" charset="-122"/>
                <a:ea typeface="微软雅黑" panose="020B0503020204020204" charset="-122"/>
              </a:rPr>
              <a:t>文体：</a:t>
            </a:r>
            <a:endParaRPr lang="en-US" altLang="zh-CN" sz="3200" dirty="0" smtClean="0">
              <a:solidFill>
                <a:srgbClr val="585858"/>
              </a:solidFill>
              <a:latin typeface="微软雅黑" panose="020B0503020204020204" charset="-122"/>
              <a:ea typeface="微软雅黑" panose="020B0503020204020204" charset="-122"/>
            </a:endParaRPr>
          </a:p>
          <a:p>
            <a:pPr defTabSz="1217295" eaLnBrk="0" hangingPunct="0"/>
            <a:r>
              <a:rPr lang="zh-CN" altLang="en-US" sz="2400" dirty="0" smtClean="0">
                <a:solidFill>
                  <a:srgbClr val="585858"/>
                </a:solidFill>
                <a:latin typeface="微软雅黑" panose="020B0503020204020204" charset="-122"/>
                <a:ea typeface="微软雅黑" panose="020B0503020204020204" charset="-122"/>
              </a:rPr>
              <a:t>求助信</a:t>
            </a:r>
            <a:endParaRPr lang="zh-CN" altLang="zh-CN" sz="2400" dirty="0">
              <a:solidFill>
                <a:srgbClr val="585858"/>
              </a:solidFill>
              <a:latin typeface="微软雅黑" panose="020B0503020204020204" charset="-122"/>
              <a:ea typeface="微软雅黑" panose="020B0503020204020204" charset="-122"/>
            </a:endParaRPr>
          </a:p>
        </p:txBody>
      </p:sp>
      <p:sp>
        <p:nvSpPr>
          <p:cNvPr id="104" name="矩形 103"/>
          <p:cNvSpPr/>
          <p:nvPr/>
        </p:nvSpPr>
        <p:spPr>
          <a:xfrm>
            <a:off x="1775520" y="5157062"/>
            <a:ext cx="3240360"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defTabSz="1217295" eaLnBrk="0" hangingPunct="0">
              <a:lnSpc>
                <a:spcPct val="150000"/>
              </a:lnSpc>
            </a:pPr>
            <a:r>
              <a:rPr lang="zh-CN" altLang="en-US" sz="2800" dirty="0" smtClean="0">
                <a:solidFill>
                  <a:srgbClr val="585858"/>
                </a:solidFill>
                <a:latin typeface="微软雅黑" panose="020B0503020204020204" charset="-122"/>
                <a:ea typeface="微软雅黑" panose="020B0503020204020204" charset="-122"/>
              </a:rPr>
              <a:t>要点</a:t>
            </a:r>
            <a:endParaRPr lang="en-US" altLang="zh-CN" sz="2800" dirty="0" smtClean="0">
              <a:solidFill>
                <a:srgbClr val="585858"/>
              </a:solidFill>
              <a:latin typeface="微软雅黑" panose="020B0503020204020204" charset="-122"/>
              <a:ea typeface="微软雅黑" panose="020B0503020204020204" charset="-122"/>
            </a:endParaRPr>
          </a:p>
          <a:p>
            <a:pPr algn="r" defTabSz="1217295" eaLnBrk="0" hangingPunct="0">
              <a:lnSpc>
                <a:spcPct val="150000"/>
              </a:lnSpc>
            </a:pPr>
            <a:r>
              <a:rPr lang="zh-CN" altLang="en-US" sz="2400" dirty="0" smtClean="0">
                <a:solidFill>
                  <a:srgbClr val="585858"/>
                </a:solidFill>
                <a:latin typeface="微软雅黑" panose="020B0503020204020204" charset="-122"/>
                <a:ea typeface="微软雅黑" panose="020B0503020204020204" charset="-122"/>
              </a:rPr>
              <a:t>写信目的</a:t>
            </a:r>
            <a:r>
              <a:rPr lang="en-US" altLang="zh-CN" sz="2400" dirty="0" smtClean="0">
                <a:solidFill>
                  <a:srgbClr val="585858"/>
                </a:solidFill>
                <a:latin typeface="微软雅黑" panose="020B0503020204020204" charset="-122"/>
                <a:ea typeface="微软雅黑" panose="020B0503020204020204" charset="-122"/>
              </a:rPr>
              <a:t>+</a:t>
            </a:r>
            <a:r>
              <a:rPr lang="zh-CN" altLang="en-US" sz="2400" dirty="0" smtClean="0">
                <a:solidFill>
                  <a:srgbClr val="585858"/>
                </a:solidFill>
                <a:latin typeface="微软雅黑" panose="020B0503020204020204" charset="-122"/>
                <a:ea typeface="微软雅黑" panose="020B0503020204020204" charset="-122"/>
              </a:rPr>
              <a:t>请求帮助</a:t>
            </a:r>
            <a:r>
              <a:rPr lang="en-US" altLang="zh-CN" sz="2400" dirty="0" smtClean="0">
                <a:solidFill>
                  <a:srgbClr val="585858"/>
                </a:solidFill>
                <a:latin typeface="微软雅黑" panose="020B0503020204020204" charset="-122"/>
                <a:ea typeface="微软雅黑" panose="020B0503020204020204" charset="-122"/>
              </a:rPr>
              <a:t>+</a:t>
            </a:r>
            <a:r>
              <a:rPr lang="zh-CN" altLang="en-US" sz="2400" dirty="0" smtClean="0">
                <a:solidFill>
                  <a:srgbClr val="585858"/>
                </a:solidFill>
                <a:latin typeface="微软雅黑" panose="020B0503020204020204" charset="-122"/>
                <a:ea typeface="微软雅黑" panose="020B0503020204020204" charset="-122"/>
              </a:rPr>
              <a:t>预先感谢，期待回复</a:t>
            </a:r>
            <a:endParaRPr lang="zh-CN" altLang="zh-CN" sz="2400" dirty="0">
              <a:solidFill>
                <a:srgbClr val="585858"/>
              </a:solidFill>
              <a:latin typeface="微软雅黑" panose="020B0503020204020204" charset="-122"/>
              <a:ea typeface="微软雅黑" panose="020B0503020204020204" charset="-122"/>
            </a:endParaRPr>
          </a:p>
        </p:txBody>
      </p:sp>
      <p:sp>
        <p:nvSpPr>
          <p:cNvPr id="105" name="Freeform 10"/>
          <p:cNvSpPr/>
          <p:nvPr/>
        </p:nvSpPr>
        <p:spPr bwMode="auto">
          <a:xfrm>
            <a:off x="9592716" y="5525126"/>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4">
              <a:lumMod val="60000"/>
              <a:lumOff val="4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fill="hold"/>
                                        <p:tgtEl>
                                          <p:spTgt spid="104"/>
                                        </p:tgtEl>
                                        <p:attrNameLst>
                                          <p:attrName>ppt_x</p:attrName>
                                        </p:attrNameLst>
                                      </p:cBhvr>
                                      <p:tavLst>
                                        <p:tav tm="0">
                                          <p:val>
                                            <p:strVal val="#ppt_x"/>
                                          </p:val>
                                        </p:tav>
                                        <p:tav tm="100000">
                                          <p:val>
                                            <p:strVal val="#ppt_x"/>
                                          </p:val>
                                        </p:tav>
                                      </p:tavLst>
                                    </p:anim>
                                    <p:anim calcmode="lin" valueType="num">
                                      <p:cBhvr additive="base">
                                        <p:cTn id="1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03" grpId="0"/>
      <p:bldP spid="1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9701" name="文本框 5"/>
          <p:cNvSpPr txBox="1">
            <a:spLocks noChangeArrowheads="1"/>
          </p:cNvSpPr>
          <p:nvPr/>
        </p:nvSpPr>
        <p:spPr bwMode="auto">
          <a:xfrm>
            <a:off x="300567" y="820632"/>
            <a:ext cx="11717867" cy="30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en-US" altLang="zh-CN" b="1" dirty="0">
                <a:solidFill>
                  <a:srgbClr val="000099"/>
                </a:solidFill>
                <a:latin typeface="Times New Roman" panose="02020603050405020304" pitchFamily="18" charset="0"/>
                <a:cs typeface="Times New Roman" panose="02020603050405020304" pitchFamily="18" charset="0"/>
                <a:sym typeface="+mn-ea"/>
              </a:rPr>
              <a:t>Para 1</a:t>
            </a:r>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r>
              <a:rPr lang="en-US" altLang="zh-CN" b="1" dirty="0">
                <a:solidFill>
                  <a:srgbClr val="000099"/>
                </a:solidFill>
                <a:latin typeface="Times New Roman" panose="02020603050405020304" pitchFamily="18" charset="0"/>
                <a:cs typeface="Times New Roman" panose="02020603050405020304" pitchFamily="18" charset="0"/>
                <a:sym typeface="+mn-ea"/>
              </a:rPr>
              <a:t>Para 2</a:t>
            </a:r>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r>
              <a:rPr lang="en-US" altLang="zh-CN" b="1" dirty="0" smtClean="0">
                <a:solidFill>
                  <a:srgbClr val="000099"/>
                </a:solidFill>
                <a:latin typeface="Times New Roman" panose="02020603050405020304" pitchFamily="18" charset="0"/>
                <a:cs typeface="Times New Roman" panose="02020603050405020304" pitchFamily="18" charset="0"/>
                <a:sym typeface="+mn-ea"/>
              </a:rPr>
              <a:t>Para </a:t>
            </a:r>
            <a:r>
              <a:rPr lang="en-US" altLang="zh-CN" b="1" dirty="0">
                <a:solidFill>
                  <a:srgbClr val="000099"/>
                </a:solidFill>
                <a:latin typeface="Times New Roman" panose="02020603050405020304" pitchFamily="18" charset="0"/>
                <a:cs typeface="Times New Roman" panose="02020603050405020304" pitchFamily="18" charset="0"/>
                <a:sym typeface="+mn-ea"/>
              </a:rPr>
              <a:t>3</a:t>
            </a:r>
            <a:endParaRPr lang="zh-CN" altLang="en-US" b="1" dirty="0">
              <a:solidFill>
                <a:srgbClr val="000099"/>
              </a:solidFill>
              <a:latin typeface="Times New Roman" panose="02020603050405020304" pitchFamily="18" charset="0"/>
              <a:cs typeface="Times New Roman" panose="02020603050405020304" pitchFamily="18" charset="0"/>
              <a:sym typeface="+mn-ea"/>
            </a:endParaRPr>
          </a:p>
        </p:txBody>
      </p:sp>
      <p:sp>
        <p:nvSpPr>
          <p:cNvPr id="3" name="TextBox 2"/>
          <p:cNvSpPr txBox="1">
            <a:spLocks noChangeArrowheads="1"/>
          </p:cNvSpPr>
          <p:nvPr/>
        </p:nvSpPr>
        <p:spPr bwMode="auto">
          <a:xfrm>
            <a:off x="1767012" y="1237617"/>
            <a:ext cx="8712968"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zh-CN" altLang="en-US" dirty="0"/>
              <a:t>写信目的： </a:t>
            </a:r>
            <a:r>
              <a:rPr lang="zh-CN" altLang="en-US" dirty="0" smtClean="0"/>
              <a:t>问候</a:t>
            </a:r>
            <a:r>
              <a:rPr lang="en-US" altLang="zh-CN" dirty="0" smtClean="0"/>
              <a:t>+</a:t>
            </a:r>
            <a:r>
              <a:rPr lang="zh-CN" altLang="en-US" dirty="0" smtClean="0"/>
              <a:t>说明困难</a:t>
            </a:r>
            <a:r>
              <a:rPr lang="en-US" altLang="zh-CN" dirty="0" smtClean="0"/>
              <a:t>+</a:t>
            </a:r>
            <a:r>
              <a:rPr lang="zh-CN" altLang="en-US" dirty="0" smtClean="0"/>
              <a:t>需要帮助推荐网站</a:t>
            </a:r>
            <a:endParaRPr lang="zh-CN" altLang="en-US" dirty="0"/>
          </a:p>
        </p:txBody>
      </p:sp>
      <p:sp>
        <p:nvSpPr>
          <p:cNvPr id="8" name="TextBox 7"/>
          <p:cNvSpPr txBox="1">
            <a:spLocks noChangeArrowheads="1"/>
          </p:cNvSpPr>
          <p:nvPr/>
        </p:nvSpPr>
        <p:spPr bwMode="auto">
          <a:xfrm>
            <a:off x="1597631" y="2535866"/>
            <a:ext cx="8797676"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zh-CN" altLang="en-US" dirty="0" smtClean="0"/>
              <a:t>对推荐的网站的要求</a:t>
            </a:r>
            <a:endParaRPr lang="zh-CN" altLang="en-US" dirty="0"/>
          </a:p>
        </p:txBody>
      </p:sp>
      <p:sp>
        <p:nvSpPr>
          <p:cNvPr id="9" name="TextBox 8"/>
          <p:cNvSpPr txBox="1">
            <a:spLocks noChangeArrowheads="1"/>
          </p:cNvSpPr>
          <p:nvPr/>
        </p:nvSpPr>
        <p:spPr bwMode="auto">
          <a:xfrm>
            <a:off x="1719287" y="3746267"/>
            <a:ext cx="7875487" cy="6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en-US" altLang="zh-CN" dirty="0"/>
              <a:t>1</a:t>
            </a:r>
            <a:r>
              <a:rPr lang="en-US" altLang="zh-CN" dirty="0" smtClean="0"/>
              <a:t>.</a:t>
            </a:r>
            <a:r>
              <a:rPr lang="zh-CN" altLang="en-US" dirty="0" smtClean="0"/>
              <a:t>预先感谢；</a:t>
            </a:r>
            <a:r>
              <a:rPr lang="en-US" altLang="zh-CN" dirty="0" smtClean="0"/>
              <a:t>2.</a:t>
            </a:r>
            <a:r>
              <a:rPr lang="zh-CN" altLang="en-US" dirty="0" smtClean="0"/>
              <a:t>期待回复</a:t>
            </a:r>
            <a:endParaRPr lang="zh-CN" altLang="en-US" dirty="0"/>
          </a:p>
        </p:txBody>
      </p:sp>
      <p:sp>
        <p:nvSpPr>
          <p:cNvPr id="20" name="矩形 19"/>
          <p:cNvSpPr/>
          <p:nvPr/>
        </p:nvSpPr>
        <p:spPr>
          <a:xfrm>
            <a:off x="68211" y="0"/>
            <a:ext cx="2931841" cy="820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4000" dirty="0">
                <a:solidFill>
                  <a:srgbClr val="00FF00"/>
                </a:solidFill>
                <a:latin typeface="Arial" panose="020B0604020202020204" pitchFamily="34" charset="0"/>
                <a:ea typeface="宋体" panose="02010600030101010101" pitchFamily="2" charset="-122"/>
              </a:rPr>
              <a:t>框架</a:t>
            </a:r>
            <a:r>
              <a:rPr lang="zh-CN" altLang="en-US" sz="4000" dirty="0" smtClean="0">
                <a:solidFill>
                  <a:srgbClr val="00FF00"/>
                </a:solidFill>
                <a:latin typeface="Arial" panose="020B0604020202020204" pitchFamily="34" charset="0"/>
                <a:ea typeface="宋体" panose="02010600030101010101" pitchFamily="2" charset="-122"/>
              </a:rPr>
              <a:t>搭建</a:t>
            </a:r>
            <a:endParaRPr lang="zh-CN" altLang="en-US" sz="4000" dirty="0">
              <a:solidFill>
                <a:srgbClr val="00FF00"/>
              </a:solidFill>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0" y="154305"/>
            <a:ext cx="11583670" cy="716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1</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写信目的</a:t>
            </a:r>
            <a:r>
              <a:rPr lang="zh-CN" altLang="en-US" sz="3600" dirty="0" smtClean="0"/>
              <a:t>：问候</a:t>
            </a:r>
            <a:r>
              <a:rPr lang="en-US" altLang="zh-CN" sz="3600" dirty="0" smtClean="0"/>
              <a:t>+</a:t>
            </a:r>
            <a:r>
              <a:rPr lang="zh-CN" altLang="en-US" sz="3600" dirty="0" smtClean="0"/>
              <a:t>说明</a:t>
            </a:r>
            <a:r>
              <a:rPr lang="zh-CN" altLang="en-US" sz="3600" dirty="0"/>
              <a:t>困难</a:t>
            </a:r>
            <a:r>
              <a:rPr lang="en-US" altLang="zh-CN" sz="3600" dirty="0"/>
              <a:t>+</a:t>
            </a:r>
            <a:r>
              <a:rPr lang="zh-CN" altLang="en-US" sz="3600" dirty="0"/>
              <a:t>需要帮助推荐网站</a:t>
            </a:r>
            <a:endParaRPr lang="zh-CN" altLang="en-US" sz="4000" dirty="0">
              <a:solidFill>
                <a:srgbClr val="00FF00"/>
              </a:solidFill>
              <a:latin typeface="Arial" panose="020B0604020202020204" pitchFamily="34" charset="0"/>
              <a:ea typeface="宋体" panose="02010600030101010101" pitchFamily="2" charset="-122"/>
            </a:endParaRPr>
          </a:p>
        </p:txBody>
      </p:sp>
      <p:sp>
        <p:nvSpPr>
          <p:cNvPr id="29701" name="文本框 5"/>
          <p:cNvSpPr txBox="1">
            <a:spLocks noChangeArrowheads="1"/>
          </p:cNvSpPr>
          <p:nvPr/>
        </p:nvSpPr>
        <p:spPr bwMode="auto">
          <a:xfrm>
            <a:off x="2430780" y="1635760"/>
            <a:ext cx="8700770" cy="2059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en-US" altLang="zh-CN" dirty="0" smtClean="0">
                <a:solidFill>
                  <a:srgbClr val="000000"/>
                </a:solidFill>
                <a:latin typeface="Arial Narrow" panose="020B0606020202030204" pitchFamily="34" charset="0"/>
                <a:ea typeface="宋体" panose="02010600030101010101" pitchFamily="2" charset="-122"/>
              </a:rPr>
              <a:t>How are things going with you?</a:t>
            </a:r>
            <a:endParaRPr lang="en-US" altLang="zh-CN" dirty="0" smtClean="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dirty="0" smtClean="0">
                <a:solidFill>
                  <a:srgbClr val="000000"/>
                </a:solidFill>
                <a:latin typeface="Arial Narrow" panose="020B0606020202030204" pitchFamily="34" charset="0"/>
                <a:ea typeface="宋体" panose="02010600030101010101" pitchFamily="2" charset="-122"/>
              </a:rPr>
              <a:t>How is </a:t>
            </a:r>
            <a:r>
              <a:rPr lang="en-US" altLang="zh-CN" dirty="0">
                <a:solidFill>
                  <a:srgbClr val="000000"/>
                </a:solidFill>
                <a:latin typeface="Arial Narrow" panose="020B0606020202030204" pitchFamily="34" charset="0"/>
                <a:ea typeface="宋体" panose="02010600030101010101" pitchFamily="2" charset="-122"/>
              </a:rPr>
              <a:t>e</a:t>
            </a:r>
            <a:r>
              <a:rPr lang="en-US" altLang="zh-CN" dirty="0" smtClean="0">
                <a:solidFill>
                  <a:srgbClr val="000000"/>
                </a:solidFill>
                <a:latin typeface="Arial Narrow" panose="020B0606020202030204" pitchFamily="34" charset="0"/>
                <a:ea typeface="宋体" panose="02010600030101010101" pitchFamily="2" charset="-122"/>
              </a:rPr>
              <a:t>verything going?</a:t>
            </a:r>
            <a:endParaRPr lang="en-US" altLang="zh-CN" dirty="0" smtClean="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dirty="0" smtClean="0">
                <a:solidFill>
                  <a:srgbClr val="000000"/>
                </a:solidFill>
                <a:latin typeface="Arial Narrow" panose="020B0606020202030204" pitchFamily="34" charset="0"/>
                <a:ea typeface="宋体" panose="02010600030101010101" pitchFamily="2" charset="-122"/>
              </a:rPr>
              <a:t>How are you doing recently?</a:t>
            </a:r>
            <a:endParaRPr lang="en-US" altLang="zh-CN" dirty="0" smtClean="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dirty="0" smtClean="0">
                <a:solidFill>
                  <a:srgbClr val="000000"/>
                </a:solidFill>
                <a:latin typeface="Arial Narrow" panose="020B0606020202030204" pitchFamily="34" charset="0"/>
                <a:ea typeface="宋体" panose="02010600030101010101" pitchFamily="2" charset="-122"/>
              </a:rPr>
              <a:t>Hope the letter finds you fine.</a:t>
            </a:r>
            <a:endParaRPr lang="zh-CN" altLang="en-US" dirty="0">
              <a:solidFill>
                <a:srgbClr val="000000"/>
              </a:solidFill>
              <a:latin typeface="Arial Narrow" panose="020B0606020202030204" pitchFamily="34" charset="0"/>
              <a:ea typeface="宋体" panose="02010600030101010101" pitchFamily="2" charset="-122"/>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1805" y="982298"/>
            <a:ext cx="282257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460000">
            <a:off x="695277" y="2827378"/>
            <a:ext cx="1080120" cy="523220"/>
          </a:xfrm>
          <a:prstGeom prst="rect">
            <a:avLst/>
          </a:prstGeom>
          <a:noFill/>
        </p:spPr>
        <p:txBody>
          <a:bodyPr wrap="square" rtlCol="0">
            <a:spAutoFit/>
          </a:bodyPr>
          <a:lstStyle/>
          <a:p>
            <a:r>
              <a:rPr lang="zh-CN" altLang="en-US" sz="2800" b="1" dirty="0" smtClean="0"/>
              <a:t>问候：</a:t>
            </a:r>
            <a:endParaRPr lang="zh-CN" altLang="en-US" sz="2800" b="1" dirty="0"/>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2" end="2"/>
                                            </p:txEl>
                                          </p:spTgt>
                                        </p:tgtEl>
                                        <p:attrNameLst>
                                          <p:attrName>style.visibility</p:attrName>
                                        </p:attrNameLst>
                                      </p:cBhvr>
                                      <p:to>
                                        <p:strVal val="visible"/>
                                      </p:to>
                                    </p:set>
                                    <p:anim calcmode="lin" valueType="num">
                                      <p:cBhvr additive="base">
                                        <p:cTn id="19" dur="5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701">
                                            <p:txEl>
                                              <p:pRg st="3" end="3"/>
                                            </p:txEl>
                                          </p:spTgt>
                                        </p:tgtEl>
                                        <p:attrNameLst>
                                          <p:attrName>style.visibility</p:attrName>
                                        </p:attrNameLst>
                                      </p:cBhvr>
                                      <p:to>
                                        <p:strVal val="visible"/>
                                      </p:to>
                                    </p:set>
                                    <p:anim calcmode="lin" valueType="num">
                                      <p:cBhvr additive="base">
                                        <p:cTn id="25" dur="5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67945" y="144780"/>
            <a:ext cx="11846560" cy="8528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1</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写信目的</a:t>
            </a:r>
            <a:r>
              <a:rPr lang="zh-CN" altLang="en-US" sz="3600" dirty="0" smtClean="0"/>
              <a:t>：问候</a:t>
            </a:r>
            <a:r>
              <a:rPr lang="en-US" altLang="zh-CN" sz="3600" dirty="0" smtClean="0"/>
              <a:t>+</a:t>
            </a:r>
            <a:r>
              <a:rPr lang="zh-CN" altLang="en-US" sz="3600" dirty="0" smtClean="0"/>
              <a:t>说明</a:t>
            </a:r>
            <a:r>
              <a:rPr lang="zh-CN" altLang="en-US" sz="3600" dirty="0"/>
              <a:t>困难</a:t>
            </a:r>
            <a:r>
              <a:rPr lang="en-US" altLang="zh-CN" sz="3600" dirty="0"/>
              <a:t>+</a:t>
            </a:r>
            <a:r>
              <a:rPr lang="zh-CN" altLang="en-US" sz="3600" dirty="0"/>
              <a:t>需要帮助推荐网站</a:t>
            </a:r>
            <a:endParaRPr lang="zh-CN" altLang="en-US" sz="4000" dirty="0">
              <a:solidFill>
                <a:srgbClr val="00FF00"/>
              </a:solidFill>
              <a:latin typeface="Arial" panose="020B0604020202020204" pitchFamily="34" charset="0"/>
              <a:ea typeface="宋体" panose="02010600030101010101" pitchFamily="2" charset="-122"/>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910" y="597488"/>
            <a:ext cx="282257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400000">
            <a:off x="98425" y="2727960"/>
            <a:ext cx="1941830" cy="521970"/>
          </a:xfrm>
          <a:prstGeom prst="rect">
            <a:avLst/>
          </a:prstGeom>
          <a:noFill/>
        </p:spPr>
        <p:txBody>
          <a:bodyPr wrap="square" rtlCol="0">
            <a:spAutoFit/>
          </a:bodyPr>
          <a:lstStyle/>
          <a:p>
            <a:r>
              <a:rPr lang="zh-CN" altLang="en-US" sz="2800" b="1" dirty="0" smtClean="0"/>
              <a:t>背景</a:t>
            </a:r>
            <a:r>
              <a:rPr lang="en-US" altLang="zh-CN" sz="2800" b="1" dirty="0" smtClean="0"/>
              <a:t>+</a:t>
            </a:r>
            <a:r>
              <a:rPr lang="zh-CN" altLang="en-US" sz="2800" b="1" dirty="0" smtClean="0"/>
              <a:t>目的：</a:t>
            </a:r>
            <a:endParaRPr lang="zh-CN" altLang="en-US" sz="2800" b="1" dirty="0"/>
          </a:p>
        </p:txBody>
      </p:sp>
      <p:sp>
        <p:nvSpPr>
          <p:cNvPr id="2" name="矩形 1"/>
          <p:cNvSpPr/>
          <p:nvPr/>
        </p:nvSpPr>
        <p:spPr>
          <a:xfrm>
            <a:off x="2151380" y="1096645"/>
            <a:ext cx="9527540" cy="3784600"/>
          </a:xfrm>
          <a:prstGeom prst="rect">
            <a:avLst/>
          </a:prstGeom>
        </p:spPr>
        <p:txBody>
          <a:bodyPr wrap="square">
            <a:spAutoFit/>
          </a:bodyPr>
          <a:lstStyle/>
          <a:p>
            <a:pPr marL="342900" indent="-342900">
              <a:buFont typeface="Arial" panose="020B0604020202020204" pitchFamily="34" charset="0"/>
              <a:buChar char="•"/>
            </a:pPr>
            <a:r>
              <a:rPr lang="en-US" altLang="zh-CN" sz="2400" dirty="0">
                <a:latin typeface="微软雅黑" panose="020B0503020204020204" charset="-122"/>
                <a:ea typeface="微软雅黑" panose="020B0503020204020204" charset="-122"/>
              </a:rPr>
              <a:t>1. I’ve been busy with the preparation for a speech</a:t>
            </a:r>
            <a:r>
              <a:rPr lang="en-US" altLang="zh-CN" sz="2400" dirty="0" smtClean="0">
                <a:latin typeface="微软雅黑" panose="020B0503020204020204" charset="-122"/>
                <a:ea typeface="微软雅黑" panose="020B0503020204020204" charset="-122"/>
              </a:rPr>
              <a:t>/ presentation </a:t>
            </a:r>
            <a:r>
              <a:rPr lang="en-US" altLang="zh-CN" sz="2400" dirty="0">
                <a:latin typeface="微软雅黑" panose="020B0503020204020204" charset="-122"/>
                <a:ea typeface="微软雅黑" panose="020B0503020204020204" charset="-122"/>
              </a:rPr>
              <a:t>in my English class, and I badly need your help to recommend a website to me.</a:t>
            </a:r>
            <a:endParaRPr lang="en-US" altLang="zh-CN" sz="2400" dirty="0">
              <a:latin typeface="微软雅黑" panose="020B0503020204020204" charset="-122"/>
              <a:ea typeface="微软雅黑" panose="020B0503020204020204" charset="-122"/>
            </a:endParaRPr>
          </a:p>
          <a:p>
            <a:pPr marL="342900" indent="-342900">
              <a:buFont typeface="Arial" panose="020B0604020202020204" pitchFamily="34" charset="0"/>
              <a:buChar char="•"/>
            </a:pPr>
            <a:r>
              <a:rPr lang="en-US" altLang="zh-CN" sz="2400" dirty="0">
                <a:latin typeface="微软雅黑" panose="020B0503020204020204" charset="-122"/>
                <a:ea typeface="微软雅黑" panose="020B0503020204020204" charset="-122"/>
              </a:rPr>
              <a:t>2. To prepare for a British-food themed English </a:t>
            </a:r>
            <a:r>
              <a:rPr lang="en-US" altLang="zh-CN" sz="2400" dirty="0" smtClean="0">
                <a:latin typeface="微软雅黑" panose="020B0503020204020204" charset="-122"/>
                <a:ea typeface="微软雅黑" panose="020B0503020204020204" charset="-122"/>
              </a:rPr>
              <a:t>speech in my English class, </a:t>
            </a:r>
            <a:r>
              <a:rPr lang="en-US" altLang="zh-CN" sz="2400" dirty="0">
                <a:latin typeface="微软雅黑" panose="020B0503020204020204" charset="-122"/>
                <a:ea typeface="微软雅黑" panose="020B0503020204020204" charset="-122"/>
              </a:rPr>
              <a:t>I’m writing to ask you to recommend some relevant websites to me.</a:t>
            </a:r>
            <a:endParaRPr lang="en-US" altLang="zh-CN" sz="2400" dirty="0">
              <a:latin typeface="微软雅黑" panose="020B0503020204020204" charset="-122"/>
              <a:ea typeface="微软雅黑" panose="020B0503020204020204" charset="-122"/>
            </a:endParaRPr>
          </a:p>
          <a:p>
            <a:pPr marL="342900" indent="-342900">
              <a:buFont typeface="Arial" panose="020B0604020202020204" pitchFamily="34" charset="0"/>
              <a:buChar char="•"/>
            </a:pPr>
            <a:r>
              <a:rPr lang="en-US" altLang="zh-CN" sz="2400" dirty="0">
                <a:latin typeface="微软雅黑" panose="020B0503020204020204" charset="-122"/>
                <a:ea typeface="微软雅黑" panose="020B0503020204020204" charset="-122"/>
              </a:rPr>
              <a:t>3. I’m busy preparing for a presentation on British cuisine, so could you do me a favor to recommend some websites to me?  </a:t>
            </a:r>
            <a:endParaRPr lang="en-US" altLang="zh-CN" sz="2400" dirty="0">
              <a:latin typeface="微软雅黑" panose="020B0503020204020204" charset="-122"/>
              <a:ea typeface="微软雅黑" panose="020B0503020204020204" charset="-122"/>
            </a:endParaRPr>
          </a:p>
          <a:p>
            <a:pPr marL="342900" indent="-342900">
              <a:buFont typeface="Arial" panose="020B0604020202020204" pitchFamily="34" charset="0"/>
              <a:buChar char="•"/>
            </a:pPr>
            <a:r>
              <a:rPr lang="en-US" altLang="zh-CN" sz="2400" dirty="0" smtClean="0">
                <a:latin typeface="微软雅黑" panose="020B0503020204020204" charset="-122"/>
                <a:ea typeface="微软雅黑" panose="020B0503020204020204" charset="-122"/>
              </a:rPr>
              <a:t>4…</a:t>
            </a:r>
            <a:endParaRPr lang="en-US" altLang="zh-CN" sz="2400" dirty="0">
              <a:latin typeface="微软雅黑" panose="020B0503020204020204" charset="-122"/>
              <a:ea typeface="微软雅黑" panose="020B0503020204020204" charset="-122"/>
            </a:endParaRPr>
          </a:p>
        </p:txBody>
      </p:sp>
      <p:pic>
        <p:nvPicPr>
          <p:cNvPr id="12" name="图片 11" descr="水印"/>
          <p:cNvPicPr>
            <a:picLocks noChangeAspect="1"/>
          </p:cNvPicPr>
          <p:nvPr userDrawn="1"/>
        </p:nvPicPr>
        <p:blipFill>
          <a:blip r:embed="rId2"/>
          <a:stretch>
            <a:fillRect/>
          </a:stretch>
        </p:blipFill>
        <p:spPr>
          <a:xfrm>
            <a:off x="7186295" y="63500"/>
            <a:ext cx="4902200" cy="15868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9701" name="文本框 5"/>
          <p:cNvSpPr txBox="1">
            <a:spLocks noChangeArrowheads="1"/>
          </p:cNvSpPr>
          <p:nvPr/>
        </p:nvSpPr>
        <p:spPr bwMode="auto">
          <a:xfrm>
            <a:off x="2374265" y="1579245"/>
            <a:ext cx="9448800" cy="119761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en-US" altLang="zh-CN" sz="2400" dirty="0" smtClean="0">
                <a:solidFill>
                  <a:srgbClr val="000000"/>
                </a:solidFill>
                <a:latin typeface="微软雅黑" panose="020B0503020204020204" charset="-122"/>
                <a:ea typeface="微软雅黑" panose="020B0503020204020204" charset="-122"/>
              </a:rPr>
              <a:t>Focus---British cuisine</a:t>
            </a:r>
            <a:endParaRPr lang="en-US" altLang="zh-CN" sz="2400" dirty="0" smtClean="0">
              <a:solidFill>
                <a:srgbClr val="000000"/>
              </a:solidFill>
              <a:latin typeface="微软雅黑" panose="020B0503020204020204" charset="-122"/>
              <a:ea typeface="微软雅黑" panose="020B0503020204020204" charset="-122"/>
            </a:endParaRPr>
          </a:p>
          <a:p>
            <a:pPr marL="457200" lvl="0" indent="-457200">
              <a:buFont typeface="Wingdings" panose="05000000000000000000" pitchFamily="2" charset="2"/>
              <a:buChar char="Ø"/>
            </a:pPr>
            <a:r>
              <a:rPr lang="en-US" altLang="zh-CN" sz="2400" dirty="0" smtClean="0">
                <a:solidFill>
                  <a:srgbClr val="000000"/>
                </a:solidFill>
                <a:latin typeface="微软雅黑" panose="020B0503020204020204" charset="-122"/>
                <a:ea typeface="微软雅黑" panose="020B0503020204020204" charset="-122"/>
              </a:rPr>
              <a:t>Aspects --- words/descriptions, pictures, videos</a:t>
            </a:r>
            <a:endParaRPr lang="en-US" altLang="zh-CN" sz="2400" dirty="0" smtClean="0">
              <a:solidFill>
                <a:srgbClr val="000000"/>
              </a:solidFill>
              <a:latin typeface="微软雅黑" panose="020B0503020204020204" charset="-122"/>
              <a:ea typeface="微软雅黑" panose="020B0503020204020204" charset="-122"/>
            </a:endParaRPr>
          </a:p>
          <a:p>
            <a:pPr marL="457200" lvl="0" indent="-457200">
              <a:buFont typeface="Wingdings" panose="05000000000000000000" pitchFamily="2" charset="2"/>
              <a:buChar char="Ø"/>
            </a:pPr>
            <a:r>
              <a:rPr lang="en-US" altLang="zh-CN" sz="2400" dirty="0" smtClean="0">
                <a:solidFill>
                  <a:srgbClr val="000000"/>
                </a:solidFill>
                <a:latin typeface="微软雅黑" panose="020B0503020204020204" charset="-122"/>
                <a:ea typeface="微软雅黑" panose="020B0503020204020204" charset="-122"/>
              </a:rPr>
              <a:t>Charge -–- download free…</a:t>
            </a:r>
            <a:endParaRPr lang="en-US" altLang="zh-CN" sz="2400" dirty="0" smtClean="0">
              <a:solidFill>
                <a:srgbClr val="000000"/>
              </a:solidFill>
              <a:latin typeface="微软雅黑" panose="020B0503020204020204" charset="-122"/>
              <a:ea typeface="微软雅黑" panose="020B0503020204020204" charset="-122"/>
            </a:endParaRPr>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对推荐的网站的要求</a:t>
            </a:r>
            <a:endParaRPr lang="zh-CN" altLang="en-US" sz="3600" dirty="0"/>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7040" y="771525"/>
            <a:ext cx="2822575" cy="257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圆角矩形 31"/>
          <p:cNvSpPr/>
          <p:nvPr/>
        </p:nvSpPr>
        <p:spPr>
          <a:xfrm rot="20248206">
            <a:off x="366163" y="4049045"/>
            <a:ext cx="1014383" cy="1490412"/>
          </a:xfrm>
          <a:prstGeom prst="roundRect">
            <a:avLst>
              <a:gd name="adj" fmla="val 12132"/>
            </a:avLst>
          </a:prstGeom>
          <a:solidFill>
            <a:schemeClr val="accent2"/>
          </a:solidFill>
          <a:ln w="25400" cap="flat" cmpd="sng" algn="ctr">
            <a:noFill/>
            <a:prstDash val="solid"/>
          </a:ln>
          <a:effectLst/>
        </p:spPr>
        <p:txBody>
          <a:bodyPr rtlCol="0" anchor="ctr"/>
          <a:lstStyle/>
          <a:p>
            <a:pPr lvl="0" algn="ctr">
              <a:defRPr/>
            </a:pPr>
            <a:r>
              <a:rPr lang="en-US" altLang="zh-CN" sz="8800" kern="0" dirty="0">
                <a:solidFill>
                  <a:sysClr val="window" lastClr="FFFFFF"/>
                </a:solidFill>
                <a:latin typeface="Gungsuh" panose="02030600000101010101" pitchFamily="18" charset="-127"/>
                <a:ea typeface="Gungsuh" panose="02030600000101010101" pitchFamily="18" charset="-127"/>
              </a:rPr>
              <a:t>B</a:t>
            </a:r>
            <a:endParaRPr lang="zh-CN" altLang="en-US" sz="8800" kern="0" dirty="0">
              <a:solidFill>
                <a:sysClr val="window" lastClr="FFFFFF"/>
              </a:solidFill>
              <a:latin typeface="Gungsuh" panose="02030600000101010101" pitchFamily="18" charset="-127"/>
              <a:ea typeface="Gungsuh" panose="02030600000101010101" pitchFamily="18" charset="-127"/>
            </a:endParaRPr>
          </a:p>
        </p:txBody>
      </p:sp>
      <p:sp>
        <p:nvSpPr>
          <p:cNvPr id="8" name="KSO_GN1"/>
          <p:cNvSpPr/>
          <p:nvPr/>
        </p:nvSpPr>
        <p:spPr>
          <a:xfrm rot="20248206">
            <a:off x="560759" y="122460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9" name="KSO_GN1"/>
          <p:cNvSpPr/>
          <p:nvPr/>
        </p:nvSpPr>
        <p:spPr>
          <a:xfrm rot="20248206">
            <a:off x="419100" y="4023360"/>
            <a:ext cx="817880" cy="1181100"/>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8168" y="0"/>
            <a:ext cx="2448272" cy="1368152"/>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algn="ctr">
              <a:lnSpc>
                <a:spcPct val="150000"/>
              </a:lnSpc>
            </a:pPr>
            <a:r>
              <a:rPr lang="en-US" altLang="zh-CN" sz="2400" b="1" dirty="0" smtClean="0">
                <a:solidFill>
                  <a:srgbClr val="F9FCFB"/>
                </a:solidFill>
                <a:latin typeface="Yu Gothic UI Semibold" panose="020B0700000000000000" pitchFamily="34" charset="-128"/>
                <a:ea typeface="Yu Gothic UI Semibold" panose="020B0700000000000000" pitchFamily="34" charset="-128"/>
              </a:rPr>
              <a:t>British cuisine+ English website</a:t>
            </a:r>
            <a:endParaRPr lang="zh-CN" altLang="en-US" sz="2400" b="1" dirty="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60000">
            <a:off x="296231" y="2474251"/>
            <a:ext cx="1709117" cy="707886"/>
          </a:xfrm>
          <a:prstGeom prst="rect">
            <a:avLst/>
          </a:prstGeom>
          <a:noFill/>
        </p:spPr>
        <p:txBody>
          <a:bodyPr wrap="square" rtlCol="0">
            <a:spAutoFit/>
          </a:bodyPr>
          <a:lstStyle/>
          <a:p>
            <a:r>
              <a:rPr lang="en-US" altLang="zh-CN" sz="2000" b="1" dirty="0" smtClean="0">
                <a:solidFill>
                  <a:schemeClr val="tx1">
                    <a:lumMod val="50000"/>
                  </a:schemeClr>
                </a:solidFill>
              </a:rPr>
              <a:t>Dimensions of thinking:</a:t>
            </a:r>
            <a:endParaRPr lang="en-US" altLang="zh-CN" sz="2000" b="1" dirty="0" smtClean="0">
              <a:solidFill>
                <a:schemeClr val="tx1">
                  <a:lumMod val="50000"/>
                </a:schemeClr>
              </a:solidFill>
            </a:endParaRPr>
          </a:p>
        </p:txBody>
      </p:sp>
      <p:sp>
        <p:nvSpPr>
          <p:cNvPr id="16" name="TextBox 15"/>
          <p:cNvSpPr txBox="1"/>
          <p:nvPr/>
        </p:nvSpPr>
        <p:spPr>
          <a:xfrm rot="20220000">
            <a:off x="278396" y="5220796"/>
            <a:ext cx="1791722" cy="646331"/>
          </a:xfrm>
          <a:prstGeom prst="rect">
            <a:avLst/>
          </a:prstGeom>
          <a:noFill/>
        </p:spPr>
        <p:txBody>
          <a:bodyPr wrap="square" rtlCol="0">
            <a:spAutoFit/>
          </a:bodyPr>
          <a:lstStyle/>
          <a:p>
            <a:r>
              <a:rPr lang="en-US" altLang="zh-CN" b="1" dirty="0" smtClean="0">
                <a:solidFill>
                  <a:schemeClr val="tx1">
                    <a:lumMod val="50000"/>
                  </a:schemeClr>
                </a:solidFill>
              </a:rPr>
              <a:t>Requirements to the website:</a:t>
            </a:r>
            <a:endParaRPr lang="en-US" altLang="zh-CN" b="1" dirty="0" smtClean="0">
              <a:solidFill>
                <a:schemeClr val="tx1">
                  <a:lumMod val="50000"/>
                </a:schemeClr>
              </a:solidFill>
            </a:endParaRPr>
          </a:p>
        </p:txBody>
      </p:sp>
      <p:sp>
        <p:nvSpPr>
          <p:cNvPr id="10" name="TextBox 9"/>
          <p:cNvSpPr txBox="1"/>
          <p:nvPr/>
        </p:nvSpPr>
        <p:spPr>
          <a:xfrm>
            <a:off x="2375535" y="3206115"/>
            <a:ext cx="9447530" cy="2306955"/>
          </a:xfrm>
          <a:prstGeom prst="rect">
            <a:avLst/>
          </a:prstGeom>
          <a:solidFill>
            <a:schemeClr val="accent2"/>
          </a:solidFill>
        </p:spPr>
        <p:txBody>
          <a:bodyPr wrap="square" rtlCol="0">
            <a:spAutoFit/>
          </a:bodyPr>
          <a:lstStyle/>
          <a:p>
            <a:pPr marL="457200" indent="-457200">
              <a:buFont typeface="Wingdings" panose="05000000000000000000" pitchFamily="2" charset="2"/>
              <a:buChar char="Ø"/>
            </a:pPr>
            <a:r>
              <a:rPr lang="en-US" altLang="zh-CN" sz="2400" dirty="0" smtClean="0">
                <a:solidFill>
                  <a:schemeClr val="tx2">
                    <a:lumMod val="50000"/>
                  </a:schemeClr>
                </a:solidFill>
                <a:latin typeface="微软雅黑" panose="020B0503020204020204" charset="-122"/>
                <a:ea typeface="微软雅黑" panose="020B0503020204020204" charset="-122"/>
              </a:rPr>
              <a:t>focus/</a:t>
            </a:r>
            <a:r>
              <a:rPr lang="en-US" altLang="zh-CN" sz="2400" dirty="0" err="1" smtClean="0">
                <a:solidFill>
                  <a:schemeClr val="tx2">
                    <a:lumMod val="50000"/>
                  </a:schemeClr>
                </a:solidFill>
                <a:latin typeface="微软雅黑" panose="020B0503020204020204" charset="-122"/>
                <a:ea typeface="微软雅黑" panose="020B0503020204020204" charset="-122"/>
              </a:rPr>
              <a:t>centre</a:t>
            </a:r>
            <a:r>
              <a:rPr lang="en-US" altLang="zh-CN" sz="2400" dirty="0" smtClean="0">
                <a:solidFill>
                  <a:schemeClr val="tx2">
                    <a:lumMod val="50000"/>
                  </a:schemeClr>
                </a:solidFill>
                <a:latin typeface="微软雅黑" panose="020B0503020204020204" charset="-122"/>
                <a:ea typeface="微软雅黑" panose="020B0503020204020204" charset="-122"/>
              </a:rPr>
              <a:t> </a:t>
            </a:r>
            <a:r>
              <a:rPr lang="en-US" altLang="zh-CN" sz="2400" dirty="0">
                <a:solidFill>
                  <a:schemeClr val="tx2">
                    <a:lumMod val="50000"/>
                  </a:schemeClr>
                </a:solidFill>
                <a:latin typeface="微软雅黑" panose="020B0503020204020204" charset="-122"/>
                <a:ea typeface="微软雅黑" panose="020B0503020204020204" charset="-122"/>
              </a:rPr>
              <a:t>on British </a:t>
            </a:r>
            <a:r>
              <a:rPr lang="en-US" altLang="zh-CN" sz="2400" dirty="0" smtClean="0">
                <a:solidFill>
                  <a:schemeClr val="tx2">
                    <a:lumMod val="50000"/>
                  </a:schemeClr>
                </a:solidFill>
                <a:latin typeface="微软雅黑" panose="020B0503020204020204" charset="-122"/>
                <a:ea typeface="微软雅黑" panose="020B0503020204020204" charset="-122"/>
              </a:rPr>
              <a:t>cuisine.</a:t>
            </a:r>
            <a:endParaRPr lang="en-US" altLang="zh-CN" sz="2400" dirty="0" smtClean="0">
              <a:solidFill>
                <a:schemeClr val="tx2">
                  <a:lumMod val="50000"/>
                </a:schemeClr>
              </a:solidFill>
              <a:latin typeface="微软雅黑" panose="020B0503020204020204" charset="-122"/>
              <a:ea typeface="微软雅黑" panose="020B0503020204020204" charset="-122"/>
            </a:endParaRPr>
          </a:p>
          <a:p>
            <a:pPr marL="457200" indent="-457200">
              <a:buFont typeface="Wingdings" panose="05000000000000000000" pitchFamily="2" charset="2"/>
              <a:buChar char="Ø"/>
            </a:pPr>
            <a:r>
              <a:rPr lang="en-US" altLang="zh-CN" sz="2400" dirty="0" smtClean="0">
                <a:solidFill>
                  <a:schemeClr val="tx2">
                    <a:lumMod val="50000"/>
                  </a:schemeClr>
                </a:solidFill>
                <a:latin typeface="微软雅黑" panose="020B0503020204020204" charset="-122"/>
                <a:ea typeface="微软雅黑" panose="020B0503020204020204" charset="-122"/>
              </a:rPr>
              <a:t>exposes </a:t>
            </a:r>
            <a:r>
              <a:rPr lang="en-US" altLang="zh-CN" sz="2400" dirty="0">
                <a:solidFill>
                  <a:schemeClr val="tx2">
                    <a:lumMod val="50000"/>
                  </a:schemeClr>
                </a:solidFill>
                <a:latin typeface="微软雅黑" panose="020B0503020204020204" charset="-122"/>
                <a:ea typeface="微软雅黑" panose="020B0503020204020204" charset="-122"/>
              </a:rPr>
              <a:t>readers to typical British dishes and snacks with their history and the stories behind included. </a:t>
            </a:r>
            <a:endParaRPr lang="en-US" altLang="zh-CN" sz="2400" dirty="0" smtClean="0">
              <a:solidFill>
                <a:schemeClr val="tx2">
                  <a:lumMod val="50000"/>
                </a:schemeClr>
              </a:solidFill>
              <a:latin typeface="微软雅黑" panose="020B0503020204020204" charset="-122"/>
              <a:ea typeface="微软雅黑" panose="020B0503020204020204" charset="-122"/>
            </a:endParaRPr>
          </a:p>
          <a:p>
            <a:pPr marL="457200" indent="-457200">
              <a:buFont typeface="Wingdings" panose="05000000000000000000" pitchFamily="2" charset="2"/>
              <a:buChar char="Ø"/>
            </a:pPr>
            <a:r>
              <a:rPr lang="en-US" altLang="zh-CN" sz="2400" dirty="0" smtClean="0">
                <a:solidFill>
                  <a:schemeClr val="tx2">
                    <a:lumMod val="50000"/>
                  </a:schemeClr>
                </a:solidFill>
                <a:latin typeface="微软雅黑" panose="020B0503020204020204" charset="-122"/>
                <a:ea typeface="微软雅黑" panose="020B0503020204020204" charset="-122"/>
              </a:rPr>
              <a:t>texts </a:t>
            </a:r>
            <a:r>
              <a:rPr lang="en-US" altLang="zh-CN" sz="2400" dirty="0">
                <a:solidFill>
                  <a:schemeClr val="tx2">
                    <a:lumMod val="50000"/>
                  </a:schemeClr>
                </a:solidFill>
                <a:latin typeface="微软雅黑" panose="020B0503020204020204" charset="-122"/>
                <a:ea typeface="微软雅黑" panose="020B0503020204020204" charset="-122"/>
              </a:rPr>
              <a:t>about how the foods are made combined with relevant pictures and </a:t>
            </a:r>
            <a:r>
              <a:rPr lang="en-US" altLang="zh-CN" sz="2400" dirty="0" smtClean="0">
                <a:solidFill>
                  <a:schemeClr val="tx2">
                    <a:lumMod val="50000"/>
                  </a:schemeClr>
                </a:solidFill>
                <a:latin typeface="微软雅黑" panose="020B0503020204020204" charset="-122"/>
                <a:ea typeface="微软雅黑" panose="020B0503020204020204" charset="-122"/>
              </a:rPr>
              <a:t>videos</a:t>
            </a:r>
            <a:endParaRPr lang="en-US" altLang="zh-CN" sz="2400" dirty="0" smtClean="0">
              <a:solidFill>
                <a:schemeClr val="tx2">
                  <a:lumMod val="50000"/>
                </a:schemeClr>
              </a:solidFill>
              <a:latin typeface="微软雅黑" panose="020B0503020204020204" charset="-122"/>
              <a:ea typeface="微软雅黑" panose="020B0503020204020204" charset="-122"/>
            </a:endParaRPr>
          </a:p>
          <a:p>
            <a:pPr marL="457200" indent="-457200">
              <a:buFont typeface="Wingdings" panose="05000000000000000000" pitchFamily="2" charset="2"/>
              <a:buChar char="Ø"/>
            </a:pPr>
            <a:r>
              <a:rPr lang="en-US" altLang="zh-CN" sz="2400" dirty="0" smtClean="0">
                <a:solidFill>
                  <a:schemeClr val="tx2">
                    <a:lumMod val="50000"/>
                  </a:schemeClr>
                </a:solidFill>
                <a:latin typeface="微软雅黑" panose="020B0503020204020204" charset="-122"/>
                <a:ea typeface="微软雅黑" panose="020B0503020204020204" charset="-122"/>
              </a:rPr>
              <a:t>easily </a:t>
            </a:r>
            <a:r>
              <a:rPr lang="en-US" altLang="zh-CN" sz="2400" dirty="0">
                <a:solidFill>
                  <a:schemeClr val="tx2">
                    <a:lumMod val="50000"/>
                  </a:schemeClr>
                </a:solidFill>
                <a:latin typeface="微软雅黑" panose="020B0503020204020204" charset="-122"/>
                <a:ea typeface="微软雅黑" panose="020B0503020204020204" charset="-122"/>
              </a:rPr>
              <a:t>accessible and downloaded </a:t>
            </a:r>
            <a:endParaRPr lang="en-US" altLang="zh-CN" sz="2400" dirty="0" smtClean="0">
              <a:solidFill>
                <a:schemeClr val="tx2">
                  <a:lumMod val="50000"/>
                </a:schemeClr>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2" end="2"/>
                                            </p:txEl>
                                          </p:spTgt>
                                        </p:tgtEl>
                                        <p:attrNameLst>
                                          <p:attrName>style.visibility</p:attrName>
                                        </p:attrNameLst>
                                      </p:cBhvr>
                                      <p:to>
                                        <p:strVal val="visible"/>
                                      </p:to>
                                    </p:set>
                                    <p:anim calcmode="lin" valueType="num">
                                      <p:cBhvr additive="base">
                                        <p:cTn id="19" dur="5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 calcmode="lin" valueType="num">
                                      <p:cBhvr additive="base">
                                        <p:cTn id="4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9701" name="文本框 5"/>
          <p:cNvSpPr txBox="1">
            <a:spLocks noChangeArrowheads="1"/>
          </p:cNvSpPr>
          <p:nvPr/>
        </p:nvSpPr>
        <p:spPr bwMode="auto">
          <a:xfrm>
            <a:off x="2105025" y="1356995"/>
            <a:ext cx="9919335"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en-US" altLang="zh-CN" sz="2400" dirty="0" smtClean="0">
                <a:solidFill>
                  <a:srgbClr val="000000"/>
                </a:solidFill>
                <a:latin typeface="Arial Narrow" panose="020B0606020202030204" pitchFamily="34" charset="0"/>
                <a:ea typeface="宋体" panose="02010600030101010101" pitchFamily="2" charset="-122"/>
              </a:rPr>
              <a:t>It offers my class </a:t>
            </a:r>
            <a:r>
              <a:rPr lang="en-US" altLang="zh-CN" sz="2400" dirty="0">
                <a:solidFill>
                  <a:srgbClr val="000000"/>
                </a:solidFill>
                <a:latin typeface="Arial Narrow" panose="020B0606020202030204" pitchFamily="34" charset="0"/>
                <a:ea typeface="宋体" panose="02010600030101010101" pitchFamily="2" charset="-122"/>
              </a:rPr>
              <a:t>a deeper understanding of </a:t>
            </a:r>
            <a:r>
              <a:rPr lang="en-US" altLang="zh-CN" sz="2400" dirty="0" smtClean="0">
                <a:solidFill>
                  <a:srgbClr val="000000"/>
                </a:solidFill>
                <a:latin typeface="Arial Narrow" panose="020B0606020202030204" pitchFamily="34" charset="0"/>
                <a:ea typeface="宋体" panose="02010600030101010101" pitchFamily="2" charset="-122"/>
              </a:rPr>
              <a:t>British cuisine</a:t>
            </a:r>
            <a:endParaRPr lang="en-US" altLang="zh-CN" sz="2400" dirty="0" smtClean="0">
              <a:solidFill>
                <a:srgbClr val="000000"/>
              </a:solidFill>
              <a:latin typeface="Arial Narrow" panose="020B0606020202030204" pitchFamily="34" charset="0"/>
              <a:ea typeface="宋体" panose="02010600030101010101" pitchFamily="2" charset="-122"/>
            </a:endParaRPr>
          </a:p>
          <a:p>
            <a:pPr lvl="0"/>
            <a:r>
              <a:rPr lang="en-US" altLang="zh-CN" sz="2400" dirty="0">
                <a:solidFill>
                  <a:srgbClr val="000000"/>
                </a:solidFill>
                <a:latin typeface="Arial Narrow" panose="020B0606020202030204" pitchFamily="34" charset="0"/>
                <a:ea typeface="宋体" panose="02010600030101010101" pitchFamily="2" charset="-122"/>
              </a:rPr>
              <a:t> </a:t>
            </a:r>
            <a:r>
              <a:rPr lang="en-US" altLang="zh-CN" sz="2400" dirty="0" smtClean="0">
                <a:solidFill>
                  <a:srgbClr val="000000"/>
                </a:solidFill>
                <a:latin typeface="Arial Narrow" panose="020B0606020202030204" pitchFamily="34" charset="0"/>
                <a:ea typeface="宋体" panose="02010600030101010101" pitchFamily="2" charset="-122"/>
              </a:rPr>
              <a:t>               -- introduce </a:t>
            </a:r>
            <a:r>
              <a:rPr lang="en-US" altLang="zh-CN" sz="2400" dirty="0">
                <a:solidFill>
                  <a:srgbClr val="000000"/>
                </a:solidFill>
                <a:latin typeface="Arial Narrow" panose="020B0606020202030204" pitchFamily="34" charset="0"/>
                <a:ea typeface="宋体" panose="02010600030101010101" pitchFamily="2" charset="-122"/>
              </a:rPr>
              <a:t>my class  </a:t>
            </a:r>
            <a:r>
              <a:rPr lang="en-US" altLang="zh-CN" sz="2400" dirty="0" smtClean="0">
                <a:solidFill>
                  <a:srgbClr val="000000"/>
                </a:solidFill>
                <a:latin typeface="Arial Narrow" panose="020B0606020202030204" pitchFamily="34" charset="0"/>
                <a:ea typeface="宋体" panose="02010600030101010101" pitchFamily="2" charset="-122"/>
              </a:rPr>
              <a:t>to…, expose </a:t>
            </a:r>
            <a:r>
              <a:rPr lang="en-US" altLang="zh-CN" sz="2400" dirty="0">
                <a:solidFill>
                  <a:srgbClr val="000000"/>
                </a:solidFill>
                <a:latin typeface="Arial Narrow" panose="020B0606020202030204" pitchFamily="34" charset="0"/>
                <a:ea typeface="宋体" panose="02010600030101010101" pitchFamily="2" charset="-122"/>
              </a:rPr>
              <a:t>my class  </a:t>
            </a:r>
            <a:r>
              <a:rPr lang="en-US" altLang="zh-CN" sz="2400" dirty="0" smtClean="0">
                <a:solidFill>
                  <a:srgbClr val="000000"/>
                </a:solidFill>
                <a:latin typeface="Arial Narrow" panose="020B0606020202030204" pitchFamily="34" charset="0"/>
                <a:ea typeface="宋体" panose="02010600030101010101" pitchFamily="2" charset="-122"/>
              </a:rPr>
              <a:t>to…</a:t>
            </a:r>
            <a:endParaRPr lang="en-US" altLang="zh-CN" sz="2400" dirty="0" smtClean="0">
              <a:solidFill>
                <a:srgbClr val="000000"/>
              </a:solidFill>
              <a:latin typeface="Arial Narrow" panose="020B0606020202030204" pitchFamily="34" charset="0"/>
              <a:ea typeface="宋体" panose="02010600030101010101" pitchFamily="2" charset="-122"/>
            </a:endParaRPr>
          </a:p>
          <a:p>
            <a:pPr lvl="0"/>
            <a:r>
              <a:rPr lang="en-US" altLang="zh-CN" sz="2400" dirty="0">
                <a:solidFill>
                  <a:srgbClr val="000000"/>
                </a:solidFill>
                <a:latin typeface="Arial Narrow" panose="020B0606020202030204" pitchFamily="34" charset="0"/>
                <a:ea typeface="宋体" panose="02010600030101010101" pitchFamily="2" charset="-122"/>
              </a:rPr>
              <a:t> </a:t>
            </a:r>
            <a:r>
              <a:rPr lang="en-US" altLang="zh-CN" sz="2400" dirty="0" smtClean="0">
                <a:solidFill>
                  <a:srgbClr val="000000"/>
                </a:solidFill>
                <a:latin typeface="Arial Narrow" panose="020B0606020202030204" pitchFamily="34" charset="0"/>
                <a:ea typeface="宋体" panose="02010600030101010101" pitchFamily="2" charset="-122"/>
              </a:rPr>
              <a:t>               -- lead </a:t>
            </a:r>
            <a:r>
              <a:rPr lang="en-US" altLang="zh-CN" sz="2400" dirty="0">
                <a:solidFill>
                  <a:srgbClr val="000000"/>
                </a:solidFill>
                <a:latin typeface="Arial Narrow" panose="020B0606020202030204" pitchFamily="34" charset="0"/>
                <a:ea typeface="宋体" panose="02010600030101010101" pitchFamily="2" charset="-122"/>
              </a:rPr>
              <a:t>my class  </a:t>
            </a:r>
            <a:r>
              <a:rPr lang="en-US" altLang="zh-CN" sz="2400" dirty="0" smtClean="0">
                <a:solidFill>
                  <a:srgbClr val="000000"/>
                </a:solidFill>
                <a:latin typeface="Arial Narrow" panose="020B0606020202030204" pitchFamily="34" charset="0"/>
                <a:ea typeface="宋体" panose="02010600030101010101" pitchFamily="2" charset="-122"/>
              </a:rPr>
              <a:t>into a world of authentic British cuisine</a:t>
            </a:r>
            <a:endParaRPr lang="en-US" altLang="zh-CN" sz="2400" dirty="0" smtClean="0">
              <a:solidFill>
                <a:srgbClr val="000000"/>
              </a:solidFill>
              <a:latin typeface="Arial Narrow" panose="020B0606020202030204" pitchFamily="34" charset="0"/>
              <a:ea typeface="宋体" panose="02010600030101010101" pitchFamily="2" charset="-122"/>
            </a:endParaRPr>
          </a:p>
          <a:p>
            <a:pPr lvl="0"/>
            <a:r>
              <a:rPr lang="en-US" altLang="zh-CN" sz="2400" dirty="0">
                <a:solidFill>
                  <a:srgbClr val="000000"/>
                </a:solidFill>
                <a:latin typeface="Arial Narrow" panose="020B0606020202030204" pitchFamily="34" charset="0"/>
                <a:ea typeface="宋体" panose="02010600030101010101" pitchFamily="2" charset="-122"/>
              </a:rPr>
              <a:t> </a:t>
            </a:r>
            <a:r>
              <a:rPr lang="en-US" altLang="zh-CN" sz="2400" dirty="0" smtClean="0">
                <a:solidFill>
                  <a:srgbClr val="000000"/>
                </a:solidFill>
                <a:latin typeface="Arial Narrow" panose="020B0606020202030204" pitchFamily="34" charset="0"/>
                <a:ea typeface="宋体" panose="02010600030101010101" pitchFamily="2" charset="-122"/>
              </a:rPr>
              <a:t>               -- enable my class to catch a glimpse of…</a:t>
            </a:r>
            <a:endParaRPr lang="en-US" altLang="zh-CN" sz="2400" dirty="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sz="2400" dirty="0">
                <a:solidFill>
                  <a:srgbClr val="000000"/>
                </a:solidFill>
                <a:latin typeface="Arial Narrow" panose="020B0606020202030204" pitchFamily="34" charset="0"/>
                <a:ea typeface="宋体" panose="02010600030101010101" pitchFamily="2" charset="-122"/>
              </a:rPr>
              <a:t>M</a:t>
            </a:r>
            <a:r>
              <a:rPr lang="en-US" altLang="zh-CN" sz="2400" dirty="0" smtClean="0">
                <a:solidFill>
                  <a:srgbClr val="000000"/>
                </a:solidFill>
                <a:latin typeface="Arial Narrow" panose="020B0606020202030204" pitchFamily="34" charset="0"/>
                <a:ea typeface="宋体" panose="02010600030101010101" pitchFamily="2" charset="-122"/>
              </a:rPr>
              <a:t>y </a:t>
            </a:r>
            <a:r>
              <a:rPr lang="en-US" altLang="zh-CN" sz="2400" dirty="0">
                <a:solidFill>
                  <a:srgbClr val="000000"/>
                </a:solidFill>
                <a:latin typeface="Arial Narrow" panose="020B0606020202030204" pitchFamily="34" charset="0"/>
                <a:ea typeface="宋体" panose="02010600030101010101" pitchFamily="2" charset="-122"/>
              </a:rPr>
              <a:t>class </a:t>
            </a:r>
            <a:r>
              <a:rPr lang="en-US" altLang="zh-CN" sz="2400" dirty="0" smtClean="0">
                <a:solidFill>
                  <a:srgbClr val="000000"/>
                </a:solidFill>
                <a:latin typeface="Arial Narrow" panose="020B0606020202030204" pitchFamily="34" charset="0"/>
                <a:ea typeface="宋体" panose="02010600030101010101" pitchFamily="2" charset="-122"/>
              </a:rPr>
              <a:t>will get </a:t>
            </a:r>
            <a:r>
              <a:rPr lang="en-US" altLang="zh-CN" sz="2400" dirty="0">
                <a:solidFill>
                  <a:srgbClr val="000000"/>
                </a:solidFill>
                <a:latin typeface="Arial Narrow" panose="020B0606020202030204" pitchFamily="34" charset="0"/>
                <a:ea typeface="宋体" panose="02010600030101010101" pitchFamily="2" charset="-122"/>
              </a:rPr>
              <a:t>a </a:t>
            </a:r>
            <a:r>
              <a:rPr lang="en-US" altLang="zh-CN" sz="2400" dirty="0" smtClean="0">
                <a:solidFill>
                  <a:srgbClr val="000000"/>
                </a:solidFill>
                <a:latin typeface="Arial Narrow" panose="020B0606020202030204" pitchFamily="34" charset="0"/>
                <a:ea typeface="宋体" panose="02010600030101010101" pitchFamily="2" charset="-122"/>
              </a:rPr>
              <a:t>clearer </a:t>
            </a:r>
            <a:r>
              <a:rPr lang="en-US" altLang="zh-CN" sz="2400" dirty="0">
                <a:solidFill>
                  <a:srgbClr val="000000"/>
                </a:solidFill>
                <a:latin typeface="Arial Narrow" panose="020B0606020202030204" pitchFamily="34" charset="0"/>
                <a:ea typeface="宋体" panose="02010600030101010101" pitchFamily="2" charset="-122"/>
              </a:rPr>
              <a:t>picture of </a:t>
            </a:r>
            <a:r>
              <a:rPr lang="en-US" altLang="zh-CN" sz="2400" dirty="0" smtClean="0">
                <a:solidFill>
                  <a:srgbClr val="000000"/>
                </a:solidFill>
                <a:latin typeface="Arial Narrow" panose="020B0606020202030204" pitchFamily="34" charset="0"/>
                <a:ea typeface="宋体" panose="02010600030101010101" pitchFamily="2" charset="-122"/>
              </a:rPr>
              <a:t>…</a:t>
            </a:r>
            <a:endParaRPr lang="en-US" altLang="zh-CN" sz="2400" dirty="0">
              <a:solidFill>
                <a:srgbClr val="000000"/>
              </a:solidFill>
              <a:latin typeface="Arial Narrow" panose="020B0606020202030204" pitchFamily="34" charset="0"/>
              <a:ea typeface="宋体" panose="02010600030101010101" pitchFamily="2" charset="-122"/>
            </a:endParaRPr>
          </a:p>
          <a:p>
            <a:pPr marL="457200" lvl="0" indent="-457200">
              <a:buFont typeface="Wingdings" panose="05000000000000000000" pitchFamily="2" charset="2"/>
              <a:buChar char="Ø"/>
            </a:pPr>
            <a:r>
              <a:rPr lang="en-US" altLang="zh-CN" sz="2400" dirty="0" smtClean="0">
                <a:solidFill>
                  <a:srgbClr val="000000"/>
                </a:solidFill>
                <a:latin typeface="Arial Narrow" panose="020B0606020202030204" pitchFamily="34" charset="0"/>
                <a:ea typeface="宋体" panose="02010600030101010101" pitchFamily="2" charset="-122"/>
              </a:rPr>
              <a:t>It provides the audience with a new dimension in understanding…</a:t>
            </a:r>
            <a:endParaRPr lang="en-US" altLang="zh-CN" sz="2400" dirty="0" smtClean="0">
              <a:solidFill>
                <a:srgbClr val="000000"/>
              </a:solidFill>
              <a:latin typeface="Arial Narrow" panose="020B0606020202030204" pitchFamily="34" charset="0"/>
              <a:ea typeface="宋体" panose="02010600030101010101" pitchFamily="2" charset="-122"/>
            </a:endParaRPr>
          </a:p>
          <a:p>
            <a:pPr lvl="0"/>
            <a:r>
              <a:rPr lang="en-US" altLang="zh-CN" sz="2400" dirty="0">
                <a:solidFill>
                  <a:srgbClr val="000000"/>
                </a:solidFill>
                <a:latin typeface="Arial Narrow" panose="020B0606020202030204" pitchFamily="34" charset="0"/>
                <a:ea typeface="宋体" panose="02010600030101010101" pitchFamily="2" charset="-122"/>
              </a:rPr>
              <a:t> </a:t>
            </a:r>
            <a:r>
              <a:rPr lang="en-US" altLang="zh-CN" sz="2400" dirty="0" smtClean="0">
                <a:solidFill>
                  <a:srgbClr val="000000"/>
                </a:solidFill>
                <a:latin typeface="Arial Narrow" panose="020B0606020202030204" pitchFamily="34" charset="0"/>
                <a:ea typeface="宋体" panose="02010600030101010101" pitchFamily="2" charset="-122"/>
              </a:rPr>
              <a:t>              -- It opens a door to understanding…</a:t>
            </a:r>
            <a:endParaRPr lang="en-US" altLang="zh-CN" sz="2400" dirty="0" smtClean="0">
              <a:solidFill>
                <a:srgbClr val="000000"/>
              </a:solidFill>
              <a:latin typeface="Arial Narrow" panose="020B0606020202030204" pitchFamily="34" charset="0"/>
              <a:ea typeface="宋体" panose="02010600030101010101" pitchFamily="2" charset="-122"/>
            </a:endParaRPr>
          </a:p>
          <a:p>
            <a:pPr lvl="0"/>
            <a:r>
              <a:rPr lang="en-US" altLang="zh-CN" sz="2400" dirty="0">
                <a:solidFill>
                  <a:srgbClr val="000000"/>
                </a:solidFill>
                <a:latin typeface="Arial Narrow" panose="020B0606020202030204" pitchFamily="34" charset="0"/>
                <a:ea typeface="宋体" panose="02010600030101010101" pitchFamily="2" charset="-122"/>
              </a:rPr>
              <a:t> </a:t>
            </a:r>
            <a:r>
              <a:rPr lang="en-US" altLang="zh-CN" sz="2400" dirty="0" smtClean="0">
                <a:solidFill>
                  <a:srgbClr val="000000"/>
                </a:solidFill>
                <a:latin typeface="Arial Narrow" panose="020B0606020202030204" pitchFamily="34" charset="0"/>
                <a:ea typeface="宋体" panose="02010600030101010101" pitchFamily="2" charset="-122"/>
              </a:rPr>
              <a:t>              -- It helps the audience get a better taste of…</a:t>
            </a:r>
            <a:endParaRPr lang="en-US" altLang="zh-CN" sz="2400" dirty="0">
              <a:solidFill>
                <a:srgbClr val="000000"/>
              </a:solidFill>
              <a:latin typeface="Arial Narrow" panose="020B0606020202030204" pitchFamily="34" charset="0"/>
              <a:ea typeface="宋体" panose="02010600030101010101" pitchFamily="2" charset="-122"/>
            </a:endParaRPr>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对推荐的网站的要求</a:t>
            </a:r>
            <a:endParaRPr lang="zh-CN" altLang="en-US" sz="3600" dirty="0"/>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182" y="586424"/>
            <a:ext cx="282257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KSO_GN1"/>
          <p:cNvSpPr/>
          <p:nvPr/>
        </p:nvSpPr>
        <p:spPr>
          <a:xfrm rot="20248206">
            <a:off x="560759" y="122460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8168" y="0"/>
            <a:ext cx="2448272" cy="1368152"/>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lvl="0" algn="ctr">
              <a:lnSpc>
                <a:spcPct val="150000"/>
              </a:lnSpc>
            </a:pPr>
            <a:r>
              <a:rPr lang="en-US" altLang="zh-CN" sz="2400" b="1" dirty="0">
                <a:solidFill>
                  <a:srgbClr val="F9FCFB"/>
                </a:solidFill>
                <a:latin typeface="Yu Gothic UI Semibold" panose="020B0700000000000000" pitchFamily="34" charset="-128"/>
                <a:ea typeface="Yu Gothic UI Semibold" panose="020B0700000000000000" pitchFamily="34" charset="-128"/>
              </a:rPr>
              <a:t>British cuisine+ English website</a:t>
            </a:r>
            <a:endParaRPr lang="zh-CN" altLang="en-US" sz="2400" b="1" dirty="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340000">
            <a:off x="438240" y="2592361"/>
            <a:ext cx="1668873" cy="954107"/>
          </a:xfrm>
          <a:prstGeom prst="rect">
            <a:avLst/>
          </a:prstGeom>
          <a:noFill/>
        </p:spPr>
        <p:txBody>
          <a:bodyPr wrap="square" rtlCol="0">
            <a:spAutoFit/>
          </a:bodyPr>
          <a:lstStyle/>
          <a:p>
            <a:r>
              <a:rPr lang="zh-CN" altLang="en-US" sz="2800" b="1" dirty="0" smtClean="0"/>
              <a:t>思维拓展：理由</a:t>
            </a:r>
            <a:endParaRPr lang="zh-CN" altLang="en-US" sz="2800" b="1" dirty="0"/>
          </a:p>
        </p:txBody>
      </p:sp>
      <p:pic>
        <p:nvPicPr>
          <p:cNvPr id="17" name="图片 16"/>
          <p:cNvPicPr>
            <a:picLocks noChangeAspect="1"/>
          </p:cNvPicPr>
          <p:nvPr/>
        </p:nvPicPr>
        <p:blipFill>
          <a:blip r:embed="rId2"/>
          <a:stretch>
            <a:fillRect/>
          </a:stretch>
        </p:blipFill>
        <p:spPr>
          <a:xfrm>
            <a:off x="68211" y="5188343"/>
            <a:ext cx="1812363" cy="1697256"/>
          </a:xfrm>
          <a:prstGeom prst="rect">
            <a:avLst/>
          </a:prstGeom>
        </p:spPr>
      </p:pic>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0" end="0"/>
                                            </p:txEl>
                                          </p:spTgt>
                                        </p:tgtEl>
                                        <p:attrNameLst>
                                          <p:attrName>style.visibility</p:attrName>
                                        </p:attrNameLst>
                                      </p:cBhvr>
                                      <p:to>
                                        <p:strVal val="visible"/>
                                      </p:to>
                                    </p:set>
                                    <p:anim calcmode="lin" valueType="num">
                                      <p:cBhvr additive="base">
                                        <p:cTn id="13"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1" end="1"/>
                                            </p:txEl>
                                          </p:spTgt>
                                        </p:tgtEl>
                                        <p:attrNameLst>
                                          <p:attrName>style.visibility</p:attrName>
                                        </p:attrNameLst>
                                      </p:cBhvr>
                                      <p:to>
                                        <p:strVal val="visible"/>
                                      </p:to>
                                    </p:set>
                                    <p:anim calcmode="lin" valueType="num">
                                      <p:cBhvr additive="base">
                                        <p:cTn id="19"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9701">
                                            <p:txEl>
                                              <p:pRg st="2" end="2"/>
                                            </p:txEl>
                                          </p:spTgt>
                                        </p:tgtEl>
                                        <p:attrNameLst>
                                          <p:attrName>style.visibility</p:attrName>
                                        </p:attrNameLst>
                                      </p:cBhvr>
                                      <p:to>
                                        <p:strVal val="visible"/>
                                      </p:to>
                                    </p:set>
                                    <p:anim calcmode="lin" valueType="num">
                                      <p:cBhvr additive="base">
                                        <p:cTn id="23" dur="5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701">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9701">
                                            <p:txEl>
                                              <p:pRg st="3" end="3"/>
                                            </p:txEl>
                                          </p:spTgt>
                                        </p:tgtEl>
                                        <p:attrNameLst>
                                          <p:attrName>style.visibility</p:attrName>
                                        </p:attrNameLst>
                                      </p:cBhvr>
                                      <p:to>
                                        <p:strVal val="visible"/>
                                      </p:to>
                                    </p:set>
                                    <p:anim calcmode="lin" valueType="num">
                                      <p:cBhvr additive="base">
                                        <p:cTn id="27" dur="5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9701">
                                            <p:txEl>
                                              <p:pRg st="4" end="4"/>
                                            </p:txEl>
                                          </p:spTgt>
                                        </p:tgtEl>
                                        <p:attrNameLst>
                                          <p:attrName>style.visibility</p:attrName>
                                        </p:attrNameLst>
                                      </p:cBhvr>
                                      <p:to>
                                        <p:strVal val="visible"/>
                                      </p:to>
                                    </p:set>
                                    <p:anim calcmode="lin" valueType="num">
                                      <p:cBhvr additive="base">
                                        <p:cTn id="33" dur="5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97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9701">
                                            <p:txEl>
                                              <p:pRg st="5" end="5"/>
                                            </p:txEl>
                                          </p:spTgt>
                                        </p:tgtEl>
                                        <p:attrNameLst>
                                          <p:attrName>style.visibility</p:attrName>
                                        </p:attrNameLst>
                                      </p:cBhvr>
                                      <p:to>
                                        <p:strVal val="visible"/>
                                      </p:to>
                                    </p:set>
                                    <p:anim calcmode="lin" valueType="num">
                                      <p:cBhvr additive="base">
                                        <p:cTn id="39" dur="500" fill="hold"/>
                                        <p:tgtEl>
                                          <p:spTgt spid="2970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9701">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9701">
                                            <p:txEl>
                                              <p:pRg st="6" end="6"/>
                                            </p:txEl>
                                          </p:spTgt>
                                        </p:tgtEl>
                                        <p:attrNameLst>
                                          <p:attrName>style.visibility</p:attrName>
                                        </p:attrNameLst>
                                      </p:cBhvr>
                                      <p:to>
                                        <p:strVal val="visible"/>
                                      </p:to>
                                    </p:set>
                                    <p:anim calcmode="lin" valueType="num">
                                      <p:cBhvr additive="base">
                                        <p:cTn id="43" dur="500" fill="hold"/>
                                        <p:tgtEl>
                                          <p:spTgt spid="2970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701">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9701">
                                            <p:txEl>
                                              <p:pRg st="7" end="7"/>
                                            </p:txEl>
                                          </p:spTgt>
                                        </p:tgtEl>
                                        <p:attrNameLst>
                                          <p:attrName>style.visibility</p:attrName>
                                        </p:attrNameLst>
                                      </p:cBhvr>
                                      <p:to>
                                        <p:strVal val="visible"/>
                                      </p:to>
                                    </p:set>
                                    <p:anim calcmode="lin" valueType="num">
                                      <p:cBhvr additive="base">
                                        <p:cTn id="47" dur="500" fill="hold"/>
                                        <p:tgtEl>
                                          <p:spTgt spid="29701">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701">
                                            <p:txEl>
                                              <p:pRg st="7" end="7"/>
                                            </p:txEl>
                                          </p:spTgt>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9A01PPBG">
  <a:themeElements>
    <a:clrScheme name="自定义 129">
      <a:dk1>
        <a:srgbClr val="585858"/>
      </a:dk1>
      <a:lt1>
        <a:sysClr val="window" lastClr="FFFFFF"/>
      </a:lt1>
      <a:dk2>
        <a:srgbClr val="585858"/>
      </a:dk2>
      <a:lt2>
        <a:srgbClr val="FFFFFF"/>
      </a:lt2>
      <a:accent1>
        <a:srgbClr val="E8888F"/>
      </a:accent1>
      <a:accent2>
        <a:srgbClr val="D7AB83"/>
      </a:accent2>
      <a:accent3>
        <a:srgbClr val="A99F95"/>
      </a:accent3>
      <a:accent4>
        <a:srgbClr val="ADB896"/>
      </a:accent4>
      <a:accent5>
        <a:srgbClr val="BB735D"/>
      </a:accent5>
      <a:accent6>
        <a:srgbClr val="A94E84"/>
      </a:accent6>
      <a:hlink>
        <a:srgbClr val="CC9900"/>
      </a:hlink>
      <a:folHlink>
        <a:srgbClr val="0070C0"/>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000120141119A01PPBG">
  <a:themeElements>
    <a:clrScheme name="自定义 129">
      <a:dk1>
        <a:srgbClr val="585858"/>
      </a:dk1>
      <a:lt1>
        <a:sysClr val="window" lastClr="FFFFFF"/>
      </a:lt1>
      <a:dk2>
        <a:srgbClr val="585858"/>
      </a:dk2>
      <a:lt2>
        <a:srgbClr val="FFFFFF"/>
      </a:lt2>
      <a:accent1>
        <a:srgbClr val="E8888F"/>
      </a:accent1>
      <a:accent2>
        <a:srgbClr val="D7AB83"/>
      </a:accent2>
      <a:accent3>
        <a:srgbClr val="A99F95"/>
      </a:accent3>
      <a:accent4>
        <a:srgbClr val="ADB896"/>
      </a:accent4>
      <a:accent5>
        <a:srgbClr val="BB735D"/>
      </a:accent5>
      <a:accent6>
        <a:srgbClr val="A94E84"/>
      </a:accent6>
      <a:hlink>
        <a:srgbClr val="CC9900"/>
      </a:hlink>
      <a:folHlink>
        <a:srgbClr val="0070C0"/>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3549</Words>
  <Application>WPS 演示</Application>
  <PresentationFormat>自定义</PresentationFormat>
  <Paragraphs>151</Paragraphs>
  <Slides>13</Slides>
  <Notes>1</Notes>
  <HiddenSlides>0</HiddenSlides>
  <MMClips>1</MMClips>
  <ScaleCrop>false</ScaleCrop>
  <HeadingPairs>
    <vt:vector size="6" baseType="variant">
      <vt:variant>
        <vt:lpstr>已用的字体</vt:lpstr>
      </vt:variant>
      <vt:variant>
        <vt:i4>24</vt:i4>
      </vt:variant>
      <vt:variant>
        <vt:lpstr>主题</vt:lpstr>
      </vt:variant>
      <vt:variant>
        <vt:i4>3</vt:i4>
      </vt:variant>
      <vt:variant>
        <vt:lpstr>幻灯片标题</vt:lpstr>
      </vt:variant>
      <vt:variant>
        <vt:i4>13</vt:i4>
      </vt:variant>
    </vt:vector>
  </HeadingPairs>
  <TitlesOfParts>
    <vt:vector size="40" baseType="lpstr">
      <vt:lpstr>Arial</vt:lpstr>
      <vt:lpstr>宋体</vt:lpstr>
      <vt:lpstr>Wingdings</vt:lpstr>
      <vt:lpstr>黑体</vt:lpstr>
      <vt:lpstr>Tempus Sans ITC</vt:lpstr>
      <vt:lpstr>幼圆</vt:lpstr>
      <vt:lpstr>Wingdings 2</vt:lpstr>
      <vt:lpstr>Times New Roman</vt:lpstr>
      <vt:lpstr>Calibri</vt:lpstr>
      <vt:lpstr>微软雅黑</vt:lpstr>
      <vt:lpstr>Arial Narrow</vt:lpstr>
      <vt:lpstr>Calibri</vt:lpstr>
      <vt:lpstr>Gungsuh</vt:lpstr>
      <vt:lpstr>Malgun Gothic</vt:lpstr>
      <vt:lpstr>Yu Gothic UI Semibold</vt:lpstr>
      <vt:lpstr>Candara</vt:lpstr>
      <vt:lpstr>Arial Rounded MT Bold</vt:lpstr>
      <vt:lpstr>方正粗黑宋简体</vt:lpstr>
      <vt:lpstr>等线</vt:lpstr>
      <vt:lpstr>Arial Unicode MS</vt:lpstr>
      <vt:lpstr>等线 Light</vt:lpstr>
      <vt:lpstr>HelveticaNeue</vt:lpstr>
      <vt:lpstr>Corbel</vt:lpstr>
      <vt:lpstr>华文新魏</vt:lpstr>
      <vt:lpstr>默认设计模板</vt:lpstr>
      <vt:lpstr>A000120141119A01PPBG</vt:lpstr>
      <vt:lpstr>1_A000120141119A01PPBG</vt:lpstr>
      <vt:lpstr>PowerPoint 演示文稿</vt:lpstr>
      <vt:lpstr>2020年12月杭二中仿真模拟考应用文分析</vt:lpstr>
      <vt:lpstr>PowerPoint 演示文稿</vt:lpstr>
      <vt:lpstr>审题：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Administrator</dc:creator>
  <cp:lastModifiedBy>南山有谷堆</cp:lastModifiedBy>
  <cp:revision>108</cp:revision>
  <dcterms:created xsi:type="dcterms:W3CDTF">2019-05-17T08:51:00Z</dcterms:created>
  <dcterms:modified xsi:type="dcterms:W3CDTF">2021-01-03T13:32:21Z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