
<file path=[Content_Types].xml><?xml version="1.0" encoding="utf-8"?>
<Types xmlns="http://schemas.openxmlformats.org/package/2006/content-types">
  <Default Extension="wav" ContentType="audio/x-wav"/>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5"/>
  </p:notesMasterIdLst>
  <p:sldIdLst>
    <p:sldId id="549" r:id="rId3"/>
    <p:sldId id="394" r:id="rId4"/>
    <p:sldId id="483" r:id="rId6"/>
    <p:sldId id="519" r:id="rId7"/>
    <p:sldId id="480" r:id="rId8"/>
    <p:sldId id="520" r:id="rId9"/>
    <p:sldId id="521" r:id="rId10"/>
    <p:sldId id="518" r:id="rId11"/>
    <p:sldId id="513" r:id="rId12"/>
    <p:sldId id="508" r:id="rId13"/>
    <p:sldId id="498" r:id="rId14"/>
    <p:sldId id="473" r:id="rId15"/>
    <p:sldId id="474" r:id="rId16"/>
    <p:sldId id="499" r:id="rId17"/>
    <p:sldId id="497" r:id="rId18"/>
    <p:sldId id="489" r:id="rId19"/>
    <p:sldId id="487" r:id="rId20"/>
    <p:sldId id="471" r:id="rId21"/>
    <p:sldId id="501" r:id="rId22"/>
    <p:sldId id="507" r:id="rId23"/>
    <p:sldId id="469" r:id="rId24"/>
    <p:sldId id="476" r:id="rId25"/>
    <p:sldId id="491" r:id="rId26"/>
    <p:sldId id="522" r:id="rId27"/>
    <p:sldId id="523" r:id="rId28"/>
    <p:sldId id="488" r:id="rId29"/>
    <p:sldId id="472" r:id="rId30"/>
    <p:sldId id="511" r:id="rId31"/>
    <p:sldId id="546" r:id="rId32"/>
    <p:sldId id="547" r:id="rId33"/>
    <p:sldId id="470" r:id="rId3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00"/>
    <a:srgbClr val="FFCC99"/>
    <a:srgbClr val="99CCFF"/>
    <a:srgbClr val="FFCCCC"/>
    <a:srgbClr val="CCCCFF"/>
    <a:srgbClr val="FF9900"/>
    <a:srgbClr val="CC0000"/>
    <a:srgbClr val="FF9933"/>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9" autoAdjust="0"/>
    <p:restoredTop sz="94700" autoAdjust="0"/>
  </p:normalViewPr>
  <p:slideViewPr>
    <p:cSldViewPr>
      <p:cViewPr varScale="1">
        <p:scale>
          <a:sx n="141" d="100"/>
          <a:sy n="141" d="100"/>
        </p:scale>
        <p:origin x="75" y="150"/>
      </p:cViewPr>
      <p:guideLst>
        <p:guide orient="horz" pos="160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2_1#1">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FDD5E1C-C38E-49BD-A714-3601E4E175FA}" type="doc">
      <dgm:prSet loTypeId="urn:microsoft.com/office/officeart/2008/layout/HorizontalMultiLevelHierarchy#1" loCatId="hierarchy" qsTypeId="urn:microsoft.com/office/officeart/2005/8/quickstyle/simple1#1" qsCatId="simple" csTypeId="urn:microsoft.com/office/officeart/2005/8/colors/accent2_1#1" csCatId="accent2" phldr="1"/>
      <dgm:spPr/>
      <dgm:t>
        <a:bodyPr/>
        <a:lstStyle/>
        <a:p>
          <a:endParaRPr lang="zh-CN" altLang="en-US"/>
        </a:p>
      </dgm:t>
    </dgm:pt>
    <dgm:pt modelId="{6506D48B-4328-41B4-BFB1-8B393883ABA2}">
      <dgm:prSet phldrT="[文本]" phldr="0" custT="1"/>
      <dgm:spPr/>
      <dgm:t>
        <a:bodyPr vert="horz" wrap="square"/>
        <a:lstStyle/>
        <a:p>
          <a:pPr>
            <a:lnSpc>
              <a:spcPct val="100000"/>
            </a:lnSpc>
            <a:spcBef>
              <a:spcPct val="0"/>
            </a:spcBef>
            <a:spcAft>
              <a:spcPct val="35000"/>
            </a:spcAft>
          </a:pPr>
          <a:r>
            <a:rPr lang="en-US" altLang="zh-CN" sz="2000" b="1" dirty="0">
              <a:latin typeface="Arial" panose="020B0604020202020204" pitchFamily="34" charset="0"/>
              <a:cs typeface="Arial" panose="020B0604020202020204" pitchFamily="34" charset="0"/>
            </a:rPr>
            <a:t>Climate change requires the world’s attention</a:t>
          </a:r>
          <a:r>
            <a:rPr lang="en-US" altLang="zh-CN" sz="2400" b="1" dirty="0">
              <a:latin typeface="Arial" panose="020B0604020202020204" pitchFamily="34" charset="0"/>
              <a:cs typeface="Arial" panose="020B0604020202020204" pitchFamily="34" charset="0"/>
            </a:rPr>
            <a:t>  </a:t>
          </a:r>
          <a:endParaRPr lang="zh-CN" altLang="en-US" sz="2400" b="1" dirty="0">
            <a:latin typeface="Arial" panose="020B0604020202020204" pitchFamily="34" charset="0"/>
            <a:cs typeface="Arial" panose="020B0604020202020204" pitchFamily="34" charset="0"/>
          </a:endParaRPr>
        </a:p>
      </dgm:t>
    </dgm:pt>
    <dgm:pt modelId="{31E4B241-AB77-4B43-96E5-A8DC572F074A}" cxnId="{21B2D0A8-A6D0-4600-B3A5-3EE2FC5EB1BA}" type="parTrans">
      <dgm:prSet/>
      <dgm:spPr/>
      <dgm:t>
        <a:bodyPr/>
        <a:lstStyle/>
        <a:p>
          <a:endParaRPr lang="zh-CN" altLang="en-US"/>
        </a:p>
      </dgm:t>
    </dgm:pt>
    <dgm:pt modelId="{CC90C887-46D5-49FE-81CD-A960B9983BE8}" cxnId="{21B2D0A8-A6D0-4600-B3A5-3EE2FC5EB1BA}" type="sibTrans">
      <dgm:prSet/>
      <dgm:spPr/>
      <dgm:t>
        <a:bodyPr/>
        <a:lstStyle/>
        <a:p>
          <a:endParaRPr lang="zh-CN" altLang="en-US"/>
        </a:p>
      </dgm:t>
    </dgm:pt>
    <dgm:pt modelId="{EA84DE49-261B-4AE3-9A57-A57021D7FEB7}">
      <dgm:prSet phldrT="[文本]" custT="1"/>
      <dgm:spPr/>
      <dgm:t>
        <a:bodyPr/>
        <a:lstStyle/>
        <a:p>
          <a:pPr>
            <a:lnSpc>
              <a:spcPct val="100000"/>
            </a:lnSpc>
            <a:spcAft>
              <a:spcPts val="0"/>
            </a:spcAft>
          </a:pPr>
          <a:endParaRPr lang="zh-CN" altLang="en-US" sz="2400" b="1" dirty="0"/>
        </a:p>
      </dgm:t>
    </dgm:pt>
    <dgm:pt modelId="{83AAA475-69A2-4D5A-8D0A-79CC0469AB1E}" cxnId="{3068130F-3D3A-42BD-A64E-B4854F3DB513}" type="parTrans">
      <dgm:prSet/>
      <dgm:spPr/>
      <dgm:t>
        <a:bodyPr/>
        <a:lstStyle/>
        <a:p>
          <a:endParaRPr lang="zh-CN" altLang="en-US"/>
        </a:p>
      </dgm:t>
    </dgm:pt>
    <dgm:pt modelId="{56FF298B-49F7-4425-BDE1-1CA63AF395E9}" cxnId="{3068130F-3D3A-42BD-A64E-B4854F3DB513}" type="sibTrans">
      <dgm:prSet/>
      <dgm:spPr/>
      <dgm:t>
        <a:bodyPr/>
        <a:lstStyle/>
        <a:p>
          <a:endParaRPr lang="zh-CN" altLang="en-US"/>
        </a:p>
      </dgm:t>
    </dgm:pt>
    <dgm:pt modelId="{07B569AE-A65A-4AF8-BEFB-8E09D09F0392}">
      <dgm:prSet phldrT="[文本]" custT="1"/>
      <dgm:spPr/>
      <dgm:t>
        <a:bodyPr/>
        <a:lstStyle/>
        <a:p>
          <a:pPr algn="ctr">
            <a:lnSpc>
              <a:spcPct val="100000"/>
            </a:lnSpc>
            <a:spcAft>
              <a:spcPts val="0"/>
            </a:spcAft>
          </a:pPr>
          <a:endParaRPr lang="zh-CN" altLang="en-US" sz="1800" b="1" dirty="0"/>
        </a:p>
      </dgm:t>
    </dgm:pt>
    <dgm:pt modelId="{69360E44-88FC-4893-B060-E05F846C6AD0}" cxnId="{DB8772D0-8D6E-4E1B-AECF-21030AE45C95}" type="parTrans">
      <dgm:prSet/>
      <dgm:spPr/>
      <dgm:t>
        <a:bodyPr/>
        <a:lstStyle/>
        <a:p>
          <a:endParaRPr lang="zh-CN" altLang="en-US"/>
        </a:p>
      </dgm:t>
    </dgm:pt>
    <dgm:pt modelId="{D3F0F9AC-ED7F-4A1C-A7D0-EC715AB86CF5}" cxnId="{DB8772D0-8D6E-4E1B-AECF-21030AE45C95}" type="sibTrans">
      <dgm:prSet/>
      <dgm:spPr/>
      <dgm:t>
        <a:bodyPr/>
        <a:lstStyle/>
        <a:p>
          <a:endParaRPr lang="zh-CN" altLang="en-US"/>
        </a:p>
      </dgm:t>
    </dgm:pt>
    <dgm:pt modelId="{39FC4079-C85F-439A-ABC4-3049BD990B3D}">
      <dgm:prSet phldrT="[文本]"/>
      <dgm:spPr/>
      <dgm:t>
        <a:bodyPr/>
        <a:lstStyle/>
        <a:p>
          <a:pPr>
            <a:lnSpc>
              <a:spcPct val="100000"/>
            </a:lnSpc>
            <a:spcAft>
              <a:spcPts val="0"/>
            </a:spcAft>
          </a:pPr>
          <a:endParaRPr lang="zh-CN" altLang="en-US" dirty="0"/>
        </a:p>
      </dgm:t>
    </dgm:pt>
    <dgm:pt modelId="{C1736072-F7AA-482C-B1BE-B760DAA7D870}" cxnId="{F480506C-C5A9-43E8-AE69-EEA8A96A7BD9}" type="parTrans">
      <dgm:prSet/>
      <dgm:spPr/>
      <dgm:t>
        <a:bodyPr/>
        <a:lstStyle/>
        <a:p>
          <a:endParaRPr lang="zh-CN" altLang="en-US"/>
        </a:p>
      </dgm:t>
    </dgm:pt>
    <dgm:pt modelId="{7C7163F0-0DFA-4598-9EAA-22BDEB0C942A}" cxnId="{F480506C-C5A9-43E8-AE69-EEA8A96A7BD9}" type="sibTrans">
      <dgm:prSet/>
      <dgm:spPr/>
      <dgm:t>
        <a:bodyPr/>
        <a:lstStyle/>
        <a:p>
          <a:endParaRPr lang="zh-CN" altLang="en-US"/>
        </a:p>
      </dgm:t>
    </dgm:pt>
    <dgm:pt modelId="{5959683D-8585-41E7-9724-96E2B1869A22}">
      <dgm:prSet/>
      <dgm:spPr/>
      <dgm:t>
        <a:bodyPr/>
        <a:lstStyle/>
        <a:p>
          <a:pPr>
            <a:lnSpc>
              <a:spcPct val="100000"/>
            </a:lnSpc>
            <a:spcAft>
              <a:spcPts val="0"/>
            </a:spcAft>
          </a:pPr>
          <a:endParaRPr lang="zh-CN" altLang="en-US" dirty="0"/>
        </a:p>
      </dgm:t>
    </dgm:pt>
    <dgm:pt modelId="{396307AA-D62E-418D-A5CA-5B208E871D58}" cxnId="{1A89C88A-F4DE-4C32-937C-DCDFD688FA44}" type="parTrans">
      <dgm:prSet/>
      <dgm:spPr/>
      <dgm:t>
        <a:bodyPr/>
        <a:lstStyle/>
        <a:p>
          <a:endParaRPr lang="zh-CN" altLang="en-US"/>
        </a:p>
      </dgm:t>
    </dgm:pt>
    <dgm:pt modelId="{52F275B0-CABB-46DC-9CD0-CA2A81DE209E}" cxnId="{1A89C88A-F4DE-4C32-937C-DCDFD688FA44}" type="sibTrans">
      <dgm:prSet/>
      <dgm:spPr/>
      <dgm:t>
        <a:bodyPr/>
        <a:lstStyle/>
        <a:p>
          <a:endParaRPr lang="zh-CN" altLang="en-US"/>
        </a:p>
      </dgm:t>
    </dgm:pt>
    <dgm:pt modelId="{C3878DF5-9FE8-48D3-AD3F-991E417EE46B}">
      <dgm:prSet/>
      <dgm:spPr/>
      <dgm:t>
        <a:bodyPr/>
        <a:lstStyle/>
        <a:p>
          <a:pPr>
            <a:lnSpc>
              <a:spcPct val="100000"/>
            </a:lnSpc>
            <a:spcAft>
              <a:spcPts val="0"/>
            </a:spcAft>
          </a:pPr>
          <a:endParaRPr lang="zh-CN" altLang="en-US" dirty="0"/>
        </a:p>
      </dgm:t>
    </dgm:pt>
    <dgm:pt modelId="{660ADA12-BFDF-4ABC-8B27-143BC94C3919}" cxnId="{65F4AD28-530C-4970-AE3C-7AD110346697}" type="parTrans">
      <dgm:prSet/>
      <dgm:spPr/>
      <dgm:t>
        <a:bodyPr/>
        <a:lstStyle/>
        <a:p>
          <a:endParaRPr lang="zh-CN" altLang="en-US"/>
        </a:p>
      </dgm:t>
    </dgm:pt>
    <dgm:pt modelId="{220C9046-554A-4AE2-ACD7-6EDF6773D32A}" cxnId="{65F4AD28-530C-4970-AE3C-7AD110346697}" type="sibTrans">
      <dgm:prSet/>
      <dgm:spPr/>
      <dgm:t>
        <a:bodyPr/>
        <a:lstStyle/>
        <a:p>
          <a:endParaRPr lang="zh-CN" altLang="en-US"/>
        </a:p>
      </dgm:t>
    </dgm:pt>
    <dgm:pt modelId="{62E51A9F-A0DE-4767-A75E-F7570073D6D0}" type="pres">
      <dgm:prSet presAssocID="{1FDD5E1C-C38E-49BD-A714-3601E4E175FA}" presName="Name0" presStyleCnt="0">
        <dgm:presLayoutVars>
          <dgm:chPref val="1"/>
          <dgm:dir/>
          <dgm:animOne val="branch"/>
          <dgm:animLvl val="lvl"/>
          <dgm:resizeHandles val="exact"/>
        </dgm:presLayoutVars>
      </dgm:prSet>
      <dgm:spPr/>
    </dgm:pt>
    <dgm:pt modelId="{1A50A23E-1318-4256-A7ED-4FBF7E0A2662}" type="pres">
      <dgm:prSet presAssocID="{6506D48B-4328-41B4-BFB1-8B393883ABA2}" presName="root1" presStyleCnt="0"/>
      <dgm:spPr/>
    </dgm:pt>
    <dgm:pt modelId="{572473AD-068C-4639-8EF7-433A3F42E270}" type="pres">
      <dgm:prSet presAssocID="{6506D48B-4328-41B4-BFB1-8B393883ABA2}" presName="LevelOneTextNode" presStyleLbl="node0" presStyleIdx="0" presStyleCnt="1" custAng="5400000" custScaleX="190374" custScaleY="64215" custLinFactX="-100000" custLinFactNeighborX="-161438" custLinFactNeighborY="-3684">
        <dgm:presLayoutVars>
          <dgm:chPref val="3"/>
        </dgm:presLayoutVars>
      </dgm:prSet>
      <dgm:spPr/>
    </dgm:pt>
    <dgm:pt modelId="{100B907C-24FA-4CD6-88D3-3697B5D7142B}" type="pres">
      <dgm:prSet presAssocID="{6506D48B-4328-41B4-BFB1-8B393883ABA2}" presName="level2hierChild" presStyleCnt="0"/>
      <dgm:spPr/>
    </dgm:pt>
    <dgm:pt modelId="{13CCD3F4-030A-43D1-8822-558C691F7ACE}" type="pres">
      <dgm:prSet presAssocID="{83AAA475-69A2-4D5A-8D0A-79CC0469AB1E}" presName="conn2-1" presStyleLbl="parChTrans1D2" presStyleIdx="0" presStyleCnt="5"/>
      <dgm:spPr/>
    </dgm:pt>
    <dgm:pt modelId="{AD46BFAD-ADFC-4AEA-9D43-262BDC2421DB}" type="pres">
      <dgm:prSet presAssocID="{83AAA475-69A2-4D5A-8D0A-79CC0469AB1E}" presName="connTx" presStyleLbl="parChTrans1D2" presStyleIdx="0" presStyleCnt="5"/>
      <dgm:spPr/>
    </dgm:pt>
    <dgm:pt modelId="{D435EF96-ED53-4361-9237-1EBB7704ED43}" type="pres">
      <dgm:prSet presAssocID="{EA84DE49-261B-4AE3-9A57-A57021D7FEB7}" presName="root2" presStyleCnt="0"/>
      <dgm:spPr/>
    </dgm:pt>
    <dgm:pt modelId="{67B04BF9-9903-47D7-BD66-A905E95A6753}" type="pres">
      <dgm:prSet presAssocID="{EA84DE49-261B-4AE3-9A57-A57021D7FEB7}" presName="LevelTwoTextNode" presStyleLbl="node2" presStyleIdx="0" presStyleCnt="5" custScaleX="231659" custLinFactNeighborX="21862" custLinFactNeighborY="5086">
        <dgm:presLayoutVars>
          <dgm:chPref val="3"/>
        </dgm:presLayoutVars>
      </dgm:prSet>
      <dgm:spPr/>
    </dgm:pt>
    <dgm:pt modelId="{60431C4C-911B-4D54-BF75-608DB2ECC264}" type="pres">
      <dgm:prSet presAssocID="{EA84DE49-261B-4AE3-9A57-A57021D7FEB7}" presName="level3hierChild" presStyleCnt="0"/>
      <dgm:spPr/>
    </dgm:pt>
    <dgm:pt modelId="{5A02F7DB-FD6A-46E7-9683-AA0E464A7AB2}" type="pres">
      <dgm:prSet presAssocID="{69360E44-88FC-4893-B060-E05F846C6AD0}" presName="conn2-1" presStyleLbl="parChTrans1D2" presStyleIdx="1" presStyleCnt="5"/>
      <dgm:spPr/>
    </dgm:pt>
    <dgm:pt modelId="{28035F9E-FF44-47FF-9EF0-DEADB345C91B}" type="pres">
      <dgm:prSet presAssocID="{69360E44-88FC-4893-B060-E05F846C6AD0}" presName="connTx" presStyleLbl="parChTrans1D2" presStyleIdx="1" presStyleCnt="5"/>
      <dgm:spPr/>
    </dgm:pt>
    <dgm:pt modelId="{E94E9AF2-453F-424B-AC0E-11648705852C}" type="pres">
      <dgm:prSet presAssocID="{07B569AE-A65A-4AF8-BEFB-8E09D09F0392}" presName="root2" presStyleCnt="0"/>
      <dgm:spPr/>
    </dgm:pt>
    <dgm:pt modelId="{142382CE-7420-4F01-AC0A-38EB1CE7FC34}" type="pres">
      <dgm:prSet presAssocID="{07B569AE-A65A-4AF8-BEFB-8E09D09F0392}" presName="LevelTwoTextNode" presStyleLbl="node2" presStyleIdx="1" presStyleCnt="5" custScaleX="231659" custLinFactNeighborX="21862" custLinFactNeighborY="5086">
        <dgm:presLayoutVars>
          <dgm:chPref val="3"/>
        </dgm:presLayoutVars>
      </dgm:prSet>
      <dgm:spPr/>
    </dgm:pt>
    <dgm:pt modelId="{EE4F3D44-6E28-4D30-9346-01CCF00AC8AA}" type="pres">
      <dgm:prSet presAssocID="{07B569AE-A65A-4AF8-BEFB-8E09D09F0392}" presName="level3hierChild" presStyleCnt="0"/>
      <dgm:spPr/>
    </dgm:pt>
    <dgm:pt modelId="{CBDB7BD5-F3C7-4AB0-8626-E91B3C4FDA48}" type="pres">
      <dgm:prSet presAssocID="{C1736072-F7AA-482C-B1BE-B760DAA7D870}" presName="conn2-1" presStyleLbl="parChTrans1D2" presStyleIdx="2" presStyleCnt="5"/>
      <dgm:spPr/>
    </dgm:pt>
    <dgm:pt modelId="{C12BC49B-61AD-46D7-B645-F7F5CDE427CF}" type="pres">
      <dgm:prSet presAssocID="{C1736072-F7AA-482C-B1BE-B760DAA7D870}" presName="connTx" presStyleLbl="parChTrans1D2" presStyleIdx="2" presStyleCnt="5"/>
      <dgm:spPr/>
    </dgm:pt>
    <dgm:pt modelId="{FA71AB77-9FF9-42D4-82CE-898C682383CD}" type="pres">
      <dgm:prSet presAssocID="{39FC4079-C85F-439A-ABC4-3049BD990B3D}" presName="root2" presStyleCnt="0"/>
      <dgm:spPr/>
    </dgm:pt>
    <dgm:pt modelId="{EC666123-41DD-4EB2-A624-F2449E06F9E5}" type="pres">
      <dgm:prSet presAssocID="{39FC4079-C85F-439A-ABC4-3049BD990B3D}" presName="LevelTwoTextNode" presStyleLbl="node2" presStyleIdx="2" presStyleCnt="5" custScaleX="231659" custLinFactNeighborX="21862" custLinFactNeighborY="5086">
        <dgm:presLayoutVars>
          <dgm:chPref val="3"/>
        </dgm:presLayoutVars>
      </dgm:prSet>
      <dgm:spPr/>
    </dgm:pt>
    <dgm:pt modelId="{9833A519-F462-4A75-9392-DCAE3C9D5137}" type="pres">
      <dgm:prSet presAssocID="{39FC4079-C85F-439A-ABC4-3049BD990B3D}" presName="level3hierChild" presStyleCnt="0"/>
      <dgm:spPr/>
    </dgm:pt>
    <dgm:pt modelId="{D054C16A-004C-4128-82FA-C3887A799BE5}" type="pres">
      <dgm:prSet presAssocID="{396307AA-D62E-418D-A5CA-5B208E871D58}" presName="conn2-1" presStyleLbl="parChTrans1D2" presStyleIdx="3" presStyleCnt="5"/>
      <dgm:spPr/>
    </dgm:pt>
    <dgm:pt modelId="{599BEA19-42B7-41AA-AC62-B1FCE64E71C7}" type="pres">
      <dgm:prSet presAssocID="{396307AA-D62E-418D-A5CA-5B208E871D58}" presName="connTx" presStyleLbl="parChTrans1D2" presStyleIdx="3" presStyleCnt="5"/>
      <dgm:spPr/>
    </dgm:pt>
    <dgm:pt modelId="{44551E4A-C6E0-4193-8AB3-9431026C4B8C}" type="pres">
      <dgm:prSet presAssocID="{5959683D-8585-41E7-9724-96E2B1869A22}" presName="root2" presStyleCnt="0"/>
      <dgm:spPr/>
    </dgm:pt>
    <dgm:pt modelId="{1B7DF329-02FE-4E8E-B566-897C50387D53}" type="pres">
      <dgm:prSet presAssocID="{5959683D-8585-41E7-9724-96E2B1869A22}" presName="LevelTwoTextNode" presStyleLbl="node2" presStyleIdx="3" presStyleCnt="5" custScaleX="231659" custLinFactNeighborX="21862" custLinFactNeighborY="5086">
        <dgm:presLayoutVars>
          <dgm:chPref val="3"/>
        </dgm:presLayoutVars>
      </dgm:prSet>
      <dgm:spPr/>
    </dgm:pt>
    <dgm:pt modelId="{FC9A8D23-7162-49FD-B981-7A4AFBC1F271}" type="pres">
      <dgm:prSet presAssocID="{5959683D-8585-41E7-9724-96E2B1869A22}" presName="level3hierChild" presStyleCnt="0"/>
      <dgm:spPr/>
    </dgm:pt>
    <dgm:pt modelId="{3153D83C-DCDE-4BCC-9DD8-5FFB4AC5314F}" type="pres">
      <dgm:prSet presAssocID="{660ADA12-BFDF-4ABC-8B27-143BC94C3919}" presName="conn2-1" presStyleLbl="parChTrans1D2" presStyleIdx="4" presStyleCnt="5"/>
      <dgm:spPr/>
    </dgm:pt>
    <dgm:pt modelId="{AB043238-9785-4AC4-B08A-8157C8B60670}" type="pres">
      <dgm:prSet presAssocID="{660ADA12-BFDF-4ABC-8B27-143BC94C3919}" presName="connTx" presStyleLbl="parChTrans1D2" presStyleIdx="4" presStyleCnt="5"/>
      <dgm:spPr/>
    </dgm:pt>
    <dgm:pt modelId="{23302DEF-E9C4-4443-845C-67B0EBD73556}" type="pres">
      <dgm:prSet presAssocID="{C3878DF5-9FE8-48D3-AD3F-991E417EE46B}" presName="root2" presStyleCnt="0"/>
      <dgm:spPr/>
    </dgm:pt>
    <dgm:pt modelId="{FF470FF3-E2D7-4F8C-8F2F-CE5A059AC216}" type="pres">
      <dgm:prSet presAssocID="{C3878DF5-9FE8-48D3-AD3F-991E417EE46B}" presName="LevelTwoTextNode" presStyleLbl="node2" presStyleIdx="4" presStyleCnt="5" custScaleX="231659" custLinFactNeighborX="21862" custLinFactNeighborY="375">
        <dgm:presLayoutVars>
          <dgm:chPref val="3"/>
        </dgm:presLayoutVars>
      </dgm:prSet>
      <dgm:spPr/>
    </dgm:pt>
    <dgm:pt modelId="{2607C4CA-C9D9-45AB-97D3-365F659E5D79}" type="pres">
      <dgm:prSet presAssocID="{C3878DF5-9FE8-48D3-AD3F-991E417EE46B}" presName="level3hierChild" presStyleCnt="0"/>
      <dgm:spPr/>
    </dgm:pt>
  </dgm:ptLst>
  <dgm:cxnLst>
    <dgm:cxn modelId="{23A98305-19E7-4CE0-AF13-E68FAA4CEDEC}" type="presOf" srcId="{83AAA475-69A2-4D5A-8D0A-79CC0469AB1E}" destId="{13CCD3F4-030A-43D1-8822-558C691F7ACE}" srcOrd="0" destOrd="0" presId="urn:microsoft.com/office/officeart/2008/layout/HorizontalMultiLevelHierarchy#1"/>
    <dgm:cxn modelId="{7F694406-2DBE-4225-B2E3-28E9B37124E2}" type="presOf" srcId="{83AAA475-69A2-4D5A-8D0A-79CC0469AB1E}" destId="{AD46BFAD-ADFC-4AEA-9D43-262BDC2421DB}" srcOrd="1" destOrd="0" presId="urn:microsoft.com/office/officeart/2008/layout/HorizontalMultiLevelHierarchy#1"/>
    <dgm:cxn modelId="{3068130F-3D3A-42BD-A64E-B4854F3DB513}" srcId="{6506D48B-4328-41B4-BFB1-8B393883ABA2}" destId="{EA84DE49-261B-4AE3-9A57-A57021D7FEB7}" srcOrd="0" destOrd="0" parTransId="{83AAA475-69A2-4D5A-8D0A-79CC0469AB1E}" sibTransId="{56FF298B-49F7-4425-BDE1-1CA63AF395E9}"/>
    <dgm:cxn modelId="{1534BC0F-975C-4E67-87EB-B9D061261EF3}" type="presOf" srcId="{5959683D-8585-41E7-9724-96E2B1869A22}" destId="{1B7DF329-02FE-4E8E-B566-897C50387D53}" srcOrd="0" destOrd="0" presId="urn:microsoft.com/office/officeart/2008/layout/HorizontalMultiLevelHierarchy#1"/>
    <dgm:cxn modelId="{8E43A410-6516-48F0-BD53-26BF5155ADF7}" type="presOf" srcId="{1FDD5E1C-C38E-49BD-A714-3601E4E175FA}" destId="{62E51A9F-A0DE-4767-A75E-F7570073D6D0}" srcOrd="0" destOrd="0" presId="urn:microsoft.com/office/officeart/2008/layout/HorizontalMultiLevelHierarchy#1"/>
    <dgm:cxn modelId="{7149A615-BD94-441A-9D9D-105F3CB61647}" type="presOf" srcId="{660ADA12-BFDF-4ABC-8B27-143BC94C3919}" destId="{AB043238-9785-4AC4-B08A-8157C8B60670}" srcOrd="1" destOrd="0" presId="urn:microsoft.com/office/officeart/2008/layout/HorizontalMultiLevelHierarchy#1"/>
    <dgm:cxn modelId="{33ECAE17-374D-4A9B-BBEA-E77BF56DA4AB}" type="presOf" srcId="{660ADA12-BFDF-4ABC-8B27-143BC94C3919}" destId="{3153D83C-DCDE-4BCC-9DD8-5FFB4AC5314F}" srcOrd="0" destOrd="0" presId="urn:microsoft.com/office/officeart/2008/layout/HorizontalMultiLevelHierarchy#1"/>
    <dgm:cxn modelId="{65F4AD28-530C-4970-AE3C-7AD110346697}" srcId="{6506D48B-4328-41B4-BFB1-8B393883ABA2}" destId="{C3878DF5-9FE8-48D3-AD3F-991E417EE46B}" srcOrd="4" destOrd="0" parTransId="{660ADA12-BFDF-4ABC-8B27-143BC94C3919}" sibTransId="{220C9046-554A-4AE2-ACD7-6EDF6773D32A}"/>
    <dgm:cxn modelId="{0D80F22B-472C-4B23-976C-C63B84B6377C}" type="presOf" srcId="{69360E44-88FC-4893-B060-E05F846C6AD0}" destId="{28035F9E-FF44-47FF-9EF0-DEADB345C91B}" srcOrd="1" destOrd="0" presId="urn:microsoft.com/office/officeart/2008/layout/HorizontalMultiLevelHierarchy#1"/>
    <dgm:cxn modelId="{9DFDF143-ACA3-4491-8A71-A793DF1F6DB0}" type="presOf" srcId="{69360E44-88FC-4893-B060-E05F846C6AD0}" destId="{5A02F7DB-FD6A-46E7-9683-AA0E464A7AB2}" srcOrd="0" destOrd="0" presId="urn:microsoft.com/office/officeart/2008/layout/HorizontalMultiLevelHierarchy#1"/>
    <dgm:cxn modelId="{60CC8967-F5EB-40DA-96EB-F1C604EC6F8D}" type="presOf" srcId="{07B569AE-A65A-4AF8-BEFB-8E09D09F0392}" destId="{142382CE-7420-4F01-AC0A-38EB1CE7FC34}" srcOrd="0" destOrd="0" presId="urn:microsoft.com/office/officeart/2008/layout/HorizontalMultiLevelHierarchy#1"/>
    <dgm:cxn modelId="{F480506C-C5A9-43E8-AE69-EEA8A96A7BD9}" srcId="{6506D48B-4328-41B4-BFB1-8B393883ABA2}" destId="{39FC4079-C85F-439A-ABC4-3049BD990B3D}" srcOrd="2" destOrd="0" parTransId="{C1736072-F7AA-482C-B1BE-B760DAA7D870}" sibTransId="{7C7163F0-0DFA-4598-9EAA-22BDEB0C942A}"/>
    <dgm:cxn modelId="{5AC0874C-4F79-45E1-91A7-C7E42430B19F}" type="presOf" srcId="{39FC4079-C85F-439A-ABC4-3049BD990B3D}" destId="{EC666123-41DD-4EB2-A624-F2449E06F9E5}" srcOrd="0" destOrd="0" presId="urn:microsoft.com/office/officeart/2008/layout/HorizontalMultiLevelHierarchy#1"/>
    <dgm:cxn modelId="{05C44C76-2994-4225-82B7-E91AF7C065A0}" type="presOf" srcId="{396307AA-D62E-418D-A5CA-5B208E871D58}" destId="{D054C16A-004C-4128-82FA-C3887A799BE5}" srcOrd="0" destOrd="0" presId="urn:microsoft.com/office/officeart/2008/layout/HorizontalMultiLevelHierarchy#1"/>
    <dgm:cxn modelId="{00151E86-A5BE-46EE-9D94-4D1DEE086A5B}" type="presOf" srcId="{C1736072-F7AA-482C-B1BE-B760DAA7D870}" destId="{CBDB7BD5-F3C7-4AB0-8626-E91B3C4FDA48}" srcOrd="0" destOrd="0" presId="urn:microsoft.com/office/officeart/2008/layout/HorizontalMultiLevelHierarchy#1"/>
    <dgm:cxn modelId="{D9D1B186-CB3E-4E67-97AD-1F64325D5A90}" type="presOf" srcId="{EA84DE49-261B-4AE3-9A57-A57021D7FEB7}" destId="{67B04BF9-9903-47D7-BD66-A905E95A6753}" srcOrd="0" destOrd="0" presId="urn:microsoft.com/office/officeart/2008/layout/HorizontalMultiLevelHierarchy#1"/>
    <dgm:cxn modelId="{1A89C88A-F4DE-4C32-937C-DCDFD688FA44}" srcId="{6506D48B-4328-41B4-BFB1-8B393883ABA2}" destId="{5959683D-8585-41E7-9724-96E2B1869A22}" srcOrd="3" destOrd="0" parTransId="{396307AA-D62E-418D-A5CA-5B208E871D58}" sibTransId="{52F275B0-CABB-46DC-9CD0-CA2A81DE209E}"/>
    <dgm:cxn modelId="{EB3EE6A0-8B33-4661-871B-3BC56FAAC038}" type="presOf" srcId="{6506D48B-4328-41B4-BFB1-8B393883ABA2}" destId="{572473AD-068C-4639-8EF7-433A3F42E270}" srcOrd="0" destOrd="0" presId="urn:microsoft.com/office/officeart/2008/layout/HorizontalMultiLevelHierarchy#1"/>
    <dgm:cxn modelId="{21B2D0A8-A6D0-4600-B3A5-3EE2FC5EB1BA}" srcId="{1FDD5E1C-C38E-49BD-A714-3601E4E175FA}" destId="{6506D48B-4328-41B4-BFB1-8B393883ABA2}" srcOrd="0" destOrd="0" parTransId="{31E4B241-AB77-4B43-96E5-A8DC572F074A}" sibTransId="{CC90C887-46D5-49FE-81CD-A960B9983BE8}"/>
    <dgm:cxn modelId="{DB8772D0-8D6E-4E1B-AECF-21030AE45C95}" srcId="{6506D48B-4328-41B4-BFB1-8B393883ABA2}" destId="{07B569AE-A65A-4AF8-BEFB-8E09D09F0392}" srcOrd="1" destOrd="0" parTransId="{69360E44-88FC-4893-B060-E05F846C6AD0}" sibTransId="{D3F0F9AC-ED7F-4A1C-A7D0-EC715AB86CF5}"/>
    <dgm:cxn modelId="{35C408D7-EA17-4913-AE58-F3888A54775A}" type="presOf" srcId="{396307AA-D62E-418D-A5CA-5B208E871D58}" destId="{599BEA19-42B7-41AA-AC62-B1FCE64E71C7}" srcOrd="1" destOrd="0" presId="urn:microsoft.com/office/officeart/2008/layout/HorizontalMultiLevelHierarchy#1"/>
    <dgm:cxn modelId="{2C83A2EA-51D8-4EF9-9E4A-291C35866CDE}" type="presOf" srcId="{C3878DF5-9FE8-48D3-AD3F-991E417EE46B}" destId="{FF470FF3-E2D7-4F8C-8F2F-CE5A059AC216}" srcOrd="0" destOrd="0" presId="urn:microsoft.com/office/officeart/2008/layout/HorizontalMultiLevelHierarchy#1"/>
    <dgm:cxn modelId="{40C45CFA-8BA2-4408-8C5D-8D57843F15B4}" type="presOf" srcId="{C1736072-F7AA-482C-B1BE-B760DAA7D870}" destId="{C12BC49B-61AD-46D7-B645-F7F5CDE427CF}" srcOrd="1" destOrd="0" presId="urn:microsoft.com/office/officeart/2008/layout/HorizontalMultiLevelHierarchy#1"/>
    <dgm:cxn modelId="{3595F7B8-7370-4E38-93CA-A81D212C5432}" type="presParOf" srcId="{62E51A9F-A0DE-4767-A75E-F7570073D6D0}" destId="{1A50A23E-1318-4256-A7ED-4FBF7E0A2662}" srcOrd="0" destOrd="0" presId="urn:microsoft.com/office/officeart/2008/layout/HorizontalMultiLevelHierarchy#1"/>
    <dgm:cxn modelId="{00BC29AF-3C43-45E9-BF10-1D3F418E0CE7}" type="presParOf" srcId="{1A50A23E-1318-4256-A7ED-4FBF7E0A2662}" destId="{572473AD-068C-4639-8EF7-433A3F42E270}" srcOrd="0" destOrd="0" presId="urn:microsoft.com/office/officeart/2008/layout/HorizontalMultiLevelHierarchy#1"/>
    <dgm:cxn modelId="{DF41FEA4-D26D-4FA2-B01D-BC3A5591E70D}" type="presParOf" srcId="{1A50A23E-1318-4256-A7ED-4FBF7E0A2662}" destId="{100B907C-24FA-4CD6-88D3-3697B5D7142B}" srcOrd="1" destOrd="0" presId="urn:microsoft.com/office/officeart/2008/layout/HorizontalMultiLevelHierarchy#1"/>
    <dgm:cxn modelId="{63CEB025-9DC4-41F5-8385-EE6A4A49A4B0}" type="presParOf" srcId="{100B907C-24FA-4CD6-88D3-3697B5D7142B}" destId="{13CCD3F4-030A-43D1-8822-558C691F7ACE}" srcOrd="0" destOrd="0" presId="urn:microsoft.com/office/officeart/2008/layout/HorizontalMultiLevelHierarchy#1"/>
    <dgm:cxn modelId="{23DF9D7D-93D6-4367-A96C-A620CA089C68}" type="presParOf" srcId="{13CCD3F4-030A-43D1-8822-558C691F7ACE}" destId="{AD46BFAD-ADFC-4AEA-9D43-262BDC2421DB}" srcOrd="0" destOrd="0" presId="urn:microsoft.com/office/officeart/2008/layout/HorizontalMultiLevelHierarchy#1"/>
    <dgm:cxn modelId="{6A3A8186-0F21-43E2-B553-AC0D526118BD}" type="presParOf" srcId="{100B907C-24FA-4CD6-88D3-3697B5D7142B}" destId="{D435EF96-ED53-4361-9237-1EBB7704ED43}" srcOrd="1" destOrd="0" presId="urn:microsoft.com/office/officeart/2008/layout/HorizontalMultiLevelHierarchy#1"/>
    <dgm:cxn modelId="{8C86E1C3-DC50-47FF-BEAF-AB2F72362514}" type="presParOf" srcId="{D435EF96-ED53-4361-9237-1EBB7704ED43}" destId="{67B04BF9-9903-47D7-BD66-A905E95A6753}" srcOrd="0" destOrd="0" presId="urn:microsoft.com/office/officeart/2008/layout/HorizontalMultiLevelHierarchy#1"/>
    <dgm:cxn modelId="{F18B66EB-9ACB-488D-9D75-CB57F2145A49}" type="presParOf" srcId="{D435EF96-ED53-4361-9237-1EBB7704ED43}" destId="{60431C4C-911B-4D54-BF75-608DB2ECC264}" srcOrd="1" destOrd="0" presId="urn:microsoft.com/office/officeart/2008/layout/HorizontalMultiLevelHierarchy#1"/>
    <dgm:cxn modelId="{3FEA7321-2F34-4034-8990-C5062CE6A7E5}" type="presParOf" srcId="{100B907C-24FA-4CD6-88D3-3697B5D7142B}" destId="{5A02F7DB-FD6A-46E7-9683-AA0E464A7AB2}" srcOrd="2" destOrd="0" presId="urn:microsoft.com/office/officeart/2008/layout/HorizontalMultiLevelHierarchy#1"/>
    <dgm:cxn modelId="{52835D06-4887-4FB3-8EA3-87C42D80D2AB}" type="presParOf" srcId="{5A02F7DB-FD6A-46E7-9683-AA0E464A7AB2}" destId="{28035F9E-FF44-47FF-9EF0-DEADB345C91B}" srcOrd="0" destOrd="0" presId="urn:microsoft.com/office/officeart/2008/layout/HorizontalMultiLevelHierarchy#1"/>
    <dgm:cxn modelId="{A38CE1F0-DBD9-428E-A477-79B26DDAC82A}" type="presParOf" srcId="{100B907C-24FA-4CD6-88D3-3697B5D7142B}" destId="{E94E9AF2-453F-424B-AC0E-11648705852C}" srcOrd="3" destOrd="0" presId="urn:microsoft.com/office/officeart/2008/layout/HorizontalMultiLevelHierarchy#1"/>
    <dgm:cxn modelId="{07F5714F-A871-4184-B04B-58F3539A0C6D}" type="presParOf" srcId="{E94E9AF2-453F-424B-AC0E-11648705852C}" destId="{142382CE-7420-4F01-AC0A-38EB1CE7FC34}" srcOrd="0" destOrd="0" presId="urn:microsoft.com/office/officeart/2008/layout/HorizontalMultiLevelHierarchy#1"/>
    <dgm:cxn modelId="{C180ACBB-00B7-4C0E-9F15-DA887D537039}" type="presParOf" srcId="{E94E9AF2-453F-424B-AC0E-11648705852C}" destId="{EE4F3D44-6E28-4D30-9346-01CCF00AC8AA}" srcOrd="1" destOrd="0" presId="urn:microsoft.com/office/officeart/2008/layout/HorizontalMultiLevelHierarchy#1"/>
    <dgm:cxn modelId="{471EA9D6-2B4C-45A5-BB01-9D04E9540C84}" type="presParOf" srcId="{100B907C-24FA-4CD6-88D3-3697B5D7142B}" destId="{CBDB7BD5-F3C7-4AB0-8626-E91B3C4FDA48}" srcOrd="4" destOrd="0" presId="urn:microsoft.com/office/officeart/2008/layout/HorizontalMultiLevelHierarchy#1"/>
    <dgm:cxn modelId="{18C1791D-EE75-4A1F-9BA0-603CC79C01B4}" type="presParOf" srcId="{CBDB7BD5-F3C7-4AB0-8626-E91B3C4FDA48}" destId="{C12BC49B-61AD-46D7-B645-F7F5CDE427CF}" srcOrd="0" destOrd="0" presId="urn:microsoft.com/office/officeart/2008/layout/HorizontalMultiLevelHierarchy#1"/>
    <dgm:cxn modelId="{4C0EEB8B-3348-430A-8877-CEB0A8C9FB17}" type="presParOf" srcId="{100B907C-24FA-4CD6-88D3-3697B5D7142B}" destId="{FA71AB77-9FF9-42D4-82CE-898C682383CD}" srcOrd="5" destOrd="0" presId="urn:microsoft.com/office/officeart/2008/layout/HorizontalMultiLevelHierarchy#1"/>
    <dgm:cxn modelId="{848132AE-1685-4F6D-BF11-32BC788A3855}" type="presParOf" srcId="{FA71AB77-9FF9-42D4-82CE-898C682383CD}" destId="{EC666123-41DD-4EB2-A624-F2449E06F9E5}" srcOrd="0" destOrd="0" presId="urn:microsoft.com/office/officeart/2008/layout/HorizontalMultiLevelHierarchy#1"/>
    <dgm:cxn modelId="{C227E15A-B852-4B25-A727-34925C9699F6}" type="presParOf" srcId="{FA71AB77-9FF9-42D4-82CE-898C682383CD}" destId="{9833A519-F462-4A75-9392-DCAE3C9D5137}" srcOrd="1" destOrd="0" presId="urn:microsoft.com/office/officeart/2008/layout/HorizontalMultiLevelHierarchy#1"/>
    <dgm:cxn modelId="{A39B9004-B945-4371-B240-FAD863101B11}" type="presParOf" srcId="{100B907C-24FA-4CD6-88D3-3697B5D7142B}" destId="{D054C16A-004C-4128-82FA-C3887A799BE5}" srcOrd="6" destOrd="0" presId="urn:microsoft.com/office/officeart/2008/layout/HorizontalMultiLevelHierarchy#1"/>
    <dgm:cxn modelId="{B3CF7CB5-13B0-49B9-9714-9250F638989B}" type="presParOf" srcId="{D054C16A-004C-4128-82FA-C3887A799BE5}" destId="{599BEA19-42B7-41AA-AC62-B1FCE64E71C7}" srcOrd="0" destOrd="0" presId="urn:microsoft.com/office/officeart/2008/layout/HorizontalMultiLevelHierarchy#1"/>
    <dgm:cxn modelId="{786F2AAD-A44E-4DFD-8826-020A102599C0}" type="presParOf" srcId="{100B907C-24FA-4CD6-88D3-3697B5D7142B}" destId="{44551E4A-C6E0-4193-8AB3-9431026C4B8C}" srcOrd="7" destOrd="0" presId="urn:microsoft.com/office/officeart/2008/layout/HorizontalMultiLevelHierarchy#1"/>
    <dgm:cxn modelId="{66EA8DCD-8991-42E9-9F91-28FD1DCB4C48}" type="presParOf" srcId="{44551E4A-C6E0-4193-8AB3-9431026C4B8C}" destId="{1B7DF329-02FE-4E8E-B566-897C50387D53}" srcOrd="0" destOrd="0" presId="urn:microsoft.com/office/officeart/2008/layout/HorizontalMultiLevelHierarchy#1"/>
    <dgm:cxn modelId="{A4E3A8B5-1F30-4F16-9869-36FD4593D8B8}" type="presParOf" srcId="{44551E4A-C6E0-4193-8AB3-9431026C4B8C}" destId="{FC9A8D23-7162-49FD-B981-7A4AFBC1F271}" srcOrd="1" destOrd="0" presId="urn:microsoft.com/office/officeart/2008/layout/HorizontalMultiLevelHierarchy#1"/>
    <dgm:cxn modelId="{DA0E40AA-6198-4020-AD7E-10243F963ED6}" type="presParOf" srcId="{100B907C-24FA-4CD6-88D3-3697B5D7142B}" destId="{3153D83C-DCDE-4BCC-9DD8-5FFB4AC5314F}" srcOrd="8" destOrd="0" presId="urn:microsoft.com/office/officeart/2008/layout/HorizontalMultiLevelHierarchy#1"/>
    <dgm:cxn modelId="{66EE4516-5D93-4228-9938-E37D57D70A48}" type="presParOf" srcId="{3153D83C-DCDE-4BCC-9DD8-5FFB4AC5314F}" destId="{AB043238-9785-4AC4-B08A-8157C8B60670}" srcOrd="0" destOrd="0" presId="urn:microsoft.com/office/officeart/2008/layout/HorizontalMultiLevelHierarchy#1"/>
    <dgm:cxn modelId="{2637309E-7D2E-4633-8AB2-91F5A328FFE9}" type="presParOf" srcId="{100B907C-24FA-4CD6-88D3-3697B5D7142B}" destId="{23302DEF-E9C4-4443-845C-67B0EBD73556}" srcOrd="9" destOrd="0" presId="urn:microsoft.com/office/officeart/2008/layout/HorizontalMultiLevelHierarchy#1"/>
    <dgm:cxn modelId="{DAD4E289-434E-443C-9CC3-817F062C007E}" type="presParOf" srcId="{23302DEF-E9C4-4443-845C-67B0EBD73556}" destId="{FF470FF3-E2D7-4F8C-8F2F-CE5A059AC216}" srcOrd="0" destOrd="0" presId="urn:microsoft.com/office/officeart/2008/layout/HorizontalMultiLevelHierarchy#1"/>
    <dgm:cxn modelId="{14A2DFA5-E6A9-423B-8D4F-66E7BEBF292B}" type="presParOf" srcId="{23302DEF-E9C4-4443-845C-67B0EBD73556}" destId="{2607C4CA-C9D9-45AB-97D3-365F659E5D79}" srcOrd="1" destOrd="0" presId="urn:microsoft.com/office/officeart/2008/layout/HorizontalMultiLevelHierarchy#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53D83C-DCDE-4BCC-9DD8-5FFB4AC5314F}">
      <dsp:nvSpPr>
        <dsp:cNvPr id="0" name=""/>
        <dsp:cNvSpPr/>
      </dsp:nvSpPr>
      <dsp:spPr>
        <a:xfrm>
          <a:off x="1704727" y="1813216"/>
          <a:ext cx="1275320" cy="1740803"/>
        </a:xfrm>
        <a:custGeom>
          <a:avLst/>
          <a:gdLst/>
          <a:ahLst/>
          <a:cxnLst/>
          <a:rect l="0" t="0" r="0" b="0"/>
          <a:pathLst>
            <a:path>
              <a:moveTo>
                <a:pt x="0" y="0"/>
              </a:moveTo>
              <a:lnTo>
                <a:pt x="637660" y="0"/>
              </a:lnTo>
              <a:lnTo>
                <a:pt x="637660" y="1740803"/>
              </a:lnTo>
              <a:lnTo>
                <a:pt x="1275320" y="174080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2288438" y="2629668"/>
        <a:ext cx="107898" cy="107898"/>
      </dsp:txXfrm>
    </dsp:sp>
    <dsp:sp modelId="{D054C16A-004C-4128-82FA-C3887A799BE5}">
      <dsp:nvSpPr>
        <dsp:cNvPr id="0" name=""/>
        <dsp:cNvSpPr/>
      </dsp:nvSpPr>
      <dsp:spPr>
        <a:xfrm>
          <a:off x="1704727" y="1813216"/>
          <a:ext cx="1275320" cy="964572"/>
        </a:xfrm>
        <a:custGeom>
          <a:avLst/>
          <a:gdLst/>
          <a:ahLst/>
          <a:cxnLst/>
          <a:rect l="0" t="0" r="0" b="0"/>
          <a:pathLst>
            <a:path>
              <a:moveTo>
                <a:pt x="0" y="0"/>
              </a:moveTo>
              <a:lnTo>
                <a:pt x="637660" y="0"/>
              </a:lnTo>
              <a:lnTo>
                <a:pt x="637660" y="964572"/>
              </a:lnTo>
              <a:lnTo>
                <a:pt x="1275320" y="96457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302411" y="2255527"/>
        <a:ext cx="79950" cy="79950"/>
      </dsp:txXfrm>
    </dsp:sp>
    <dsp:sp modelId="{CBDB7BD5-F3C7-4AB0-8626-E91B3C4FDA48}">
      <dsp:nvSpPr>
        <dsp:cNvPr id="0" name=""/>
        <dsp:cNvSpPr/>
      </dsp:nvSpPr>
      <dsp:spPr>
        <a:xfrm>
          <a:off x="1704727" y="1813216"/>
          <a:ext cx="1275320" cy="157941"/>
        </a:xfrm>
        <a:custGeom>
          <a:avLst/>
          <a:gdLst/>
          <a:ahLst/>
          <a:cxnLst/>
          <a:rect l="0" t="0" r="0" b="0"/>
          <a:pathLst>
            <a:path>
              <a:moveTo>
                <a:pt x="0" y="0"/>
              </a:moveTo>
              <a:lnTo>
                <a:pt x="637660" y="0"/>
              </a:lnTo>
              <a:lnTo>
                <a:pt x="637660" y="157941"/>
              </a:lnTo>
              <a:lnTo>
                <a:pt x="1275320" y="15794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310260" y="1860060"/>
        <a:ext cx="64253" cy="64253"/>
      </dsp:txXfrm>
    </dsp:sp>
    <dsp:sp modelId="{5A02F7DB-FD6A-46E7-9683-AA0E464A7AB2}">
      <dsp:nvSpPr>
        <dsp:cNvPr id="0" name=""/>
        <dsp:cNvSpPr/>
      </dsp:nvSpPr>
      <dsp:spPr>
        <a:xfrm>
          <a:off x="1704727" y="1164526"/>
          <a:ext cx="1275320" cy="648689"/>
        </a:xfrm>
        <a:custGeom>
          <a:avLst/>
          <a:gdLst/>
          <a:ahLst/>
          <a:cxnLst/>
          <a:rect l="0" t="0" r="0" b="0"/>
          <a:pathLst>
            <a:path>
              <a:moveTo>
                <a:pt x="0" y="648689"/>
              </a:moveTo>
              <a:lnTo>
                <a:pt x="637660" y="648689"/>
              </a:lnTo>
              <a:lnTo>
                <a:pt x="637660" y="0"/>
              </a:lnTo>
              <a:lnTo>
                <a:pt x="1275320"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306616" y="1453100"/>
        <a:ext cx="71540" cy="71540"/>
      </dsp:txXfrm>
    </dsp:sp>
    <dsp:sp modelId="{13CCD3F4-030A-43D1-8822-558C691F7ACE}">
      <dsp:nvSpPr>
        <dsp:cNvPr id="0" name=""/>
        <dsp:cNvSpPr/>
      </dsp:nvSpPr>
      <dsp:spPr>
        <a:xfrm>
          <a:off x="1704727" y="357895"/>
          <a:ext cx="1275320" cy="1455321"/>
        </a:xfrm>
        <a:custGeom>
          <a:avLst/>
          <a:gdLst/>
          <a:ahLst/>
          <a:cxnLst/>
          <a:rect l="0" t="0" r="0" b="0"/>
          <a:pathLst>
            <a:path>
              <a:moveTo>
                <a:pt x="0" y="1455321"/>
              </a:moveTo>
              <a:lnTo>
                <a:pt x="637660" y="1455321"/>
              </a:lnTo>
              <a:lnTo>
                <a:pt x="637660" y="0"/>
              </a:lnTo>
              <a:lnTo>
                <a:pt x="1275320"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CN" altLang="en-US" sz="600" kern="1200"/>
        </a:p>
      </dsp:txBody>
      <dsp:txXfrm>
        <a:off x="2294011" y="1037179"/>
        <a:ext cx="96752" cy="96752"/>
      </dsp:txXfrm>
    </dsp:sp>
    <dsp:sp modelId="{572473AD-068C-4639-8EF7-433A3F42E270}">
      <dsp:nvSpPr>
        <dsp:cNvPr id="0" name=""/>
        <dsp:cNvSpPr/>
      </dsp:nvSpPr>
      <dsp:spPr>
        <a:xfrm>
          <a:off x="0" y="1198969"/>
          <a:ext cx="2180961" cy="122849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100000"/>
            </a:lnSpc>
            <a:spcBef>
              <a:spcPct val="0"/>
            </a:spcBef>
            <a:spcAft>
              <a:spcPct val="35000"/>
            </a:spcAft>
            <a:buNone/>
          </a:pPr>
          <a:r>
            <a:rPr lang="en-US" altLang="zh-CN" sz="2000" b="1" kern="1200" dirty="0">
              <a:latin typeface="Arial" panose="020B0604020202020204" pitchFamily="34" charset="0"/>
              <a:cs typeface="Arial" panose="020B0604020202020204" pitchFamily="34" charset="0"/>
            </a:rPr>
            <a:t>Climate change requires the world’s attention</a:t>
          </a:r>
          <a:r>
            <a:rPr lang="en-US" altLang="zh-CN" sz="2400" b="1" kern="1200" dirty="0">
              <a:latin typeface="Arial" panose="020B0604020202020204" pitchFamily="34" charset="0"/>
              <a:cs typeface="Arial" panose="020B0604020202020204" pitchFamily="34" charset="0"/>
            </a:rPr>
            <a:t>  </a:t>
          </a:r>
          <a:endParaRPr lang="zh-CN" altLang="en-US" sz="2400" b="1" kern="1200" dirty="0">
            <a:latin typeface="Arial" panose="020B0604020202020204" pitchFamily="34" charset="0"/>
            <a:cs typeface="Arial" panose="020B0604020202020204" pitchFamily="34" charset="0"/>
          </a:endParaRPr>
        </a:p>
      </dsp:txBody>
      <dsp:txXfrm>
        <a:off x="0" y="1198969"/>
        <a:ext cx="2180961" cy="1228493"/>
      </dsp:txXfrm>
    </dsp:sp>
    <dsp:sp modelId="{67B04BF9-9903-47D7-BD66-A905E95A6753}">
      <dsp:nvSpPr>
        <dsp:cNvPr id="0" name=""/>
        <dsp:cNvSpPr/>
      </dsp:nvSpPr>
      <dsp:spPr>
        <a:xfrm>
          <a:off x="2980047" y="35242"/>
          <a:ext cx="4903295" cy="64530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endParaRPr lang="zh-CN" altLang="en-US" sz="2400" b="1" kern="1200" dirty="0"/>
        </a:p>
      </dsp:txBody>
      <dsp:txXfrm>
        <a:off x="2980047" y="35242"/>
        <a:ext cx="4903295" cy="645305"/>
      </dsp:txXfrm>
    </dsp:sp>
    <dsp:sp modelId="{142382CE-7420-4F01-AC0A-38EB1CE7FC34}">
      <dsp:nvSpPr>
        <dsp:cNvPr id="0" name=""/>
        <dsp:cNvSpPr/>
      </dsp:nvSpPr>
      <dsp:spPr>
        <a:xfrm>
          <a:off x="2980047" y="841873"/>
          <a:ext cx="4903295" cy="64530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ts val="0"/>
            </a:spcAft>
            <a:buNone/>
          </a:pPr>
          <a:endParaRPr lang="zh-CN" altLang="en-US" sz="1800" b="1" kern="1200" dirty="0"/>
        </a:p>
      </dsp:txBody>
      <dsp:txXfrm>
        <a:off x="2980047" y="841873"/>
        <a:ext cx="4903295" cy="645305"/>
      </dsp:txXfrm>
    </dsp:sp>
    <dsp:sp modelId="{EC666123-41DD-4EB2-A624-F2449E06F9E5}">
      <dsp:nvSpPr>
        <dsp:cNvPr id="0" name=""/>
        <dsp:cNvSpPr/>
      </dsp:nvSpPr>
      <dsp:spPr>
        <a:xfrm>
          <a:off x="2980047" y="1648505"/>
          <a:ext cx="4903295" cy="64530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100000"/>
            </a:lnSpc>
            <a:spcBef>
              <a:spcPct val="0"/>
            </a:spcBef>
            <a:spcAft>
              <a:spcPts val="0"/>
            </a:spcAft>
            <a:buNone/>
          </a:pPr>
          <a:endParaRPr lang="zh-CN" altLang="en-US" sz="3800" kern="1200" dirty="0"/>
        </a:p>
      </dsp:txBody>
      <dsp:txXfrm>
        <a:off x="2980047" y="1648505"/>
        <a:ext cx="4903295" cy="645305"/>
      </dsp:txXfrm>
    </dsp:sp>
    <dsp:sp modelId="{1B7DF329-02FE-4E8E-B566-897C50387D53}">
      <dsp:nvSpPr>
        <dsp:cNvPr id="0" name=""/>
        <dsp:cNvSpPr/>
      </dsp:nvSpPr>
      <dsp:spPr>
        <a:xfrm>
          <a:off x="2980047" y="2455136"/>
          <a:ext cx="4903295" cy="64530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100000"/>
            </a:lnSpc>
            <a:spcBef>
              <a:spcPct val="0"/>
            </a:spcBef>
            <a:spcAft>
              <a:spcPts val="0"/>
            </a:spcAft>
            <a:buNone/>
          </a:pPr>
          <a:endParaRPr lang="zh-CN" altLang="en-US" sz="3800" kern="1200" dirty="0"/>
        </a:p>
      </dsp:txBody>
      <dsp:txXfrm>
        <a:off x="2980047" y="2455136"/>
        <a:ext cx="4903295" cy="645305"/>
      </dsp:txXfrm>
    </dsp:sp>
    <dsp:sp modelId="{FF470FF3-E2D7-4F8C-8F2F-CE5A059AC216}">
      <dsp:nvSpPr>
        <dsp:cNvPr id="0" name=""/>
        <dsp:cNvSpPr/>
      </dsp:nvSpPr>
      <dsp:spPr>
        <a:xfrm>
          <a:off x="2980047" y="3231367"/>
          <a:ext cx="4903295" cy="64530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100000"/>
            </a:lnSpc>
            <a:spcBef>
              <a:spcPct val="0"/>
            </a:spcBef>
            <a:spcAft>
              <a:spcPts val="0"/>
            </a:spcAft>
            <a:buNone/>
          </a:pPr>
          <a:endParaRPr lang="zh-CN" altLang="en-US" sz="3800" kern="1200" dirty="0"/>
        </a:p>
      </dsp:txBody>
      <dsp:txXfrm>
        <a:off x="2980047" y="3231367"/>
        <a:ext cx="4903295" cy="64530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1">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type="rect" r:blip="" rot="270">
                  <dgm:adjLst/>
                </dgm:shape>
              </dgm:if>
              <dgm:else name="Name11">
                <dgm:shape xmlns:r="http://schemas.openxmlformats.org/officeDocument/2006/relationships" type="rect" r:blip="" rot="90">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ADD754-F49E-4351-AAFE-19D83F43501C}" type="datetimeFigureOut">
              <a:rPr lang="en-US" smtClean="0"/>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F6036-E835-44CB-A25A-34C755DFD5D4}"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8F6036-E835-44CB-A25A-34C755DFD5D4}" type="slidenum">
              <a:rPr lang="en-US" smtClean="0"/>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8F6036-E835-44CB-A25A-34C755DFD5D4}" type="slidenum">
              <a:rPr lang="en-US" smtClean="0"/>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3CA4526-AE6A-4AEA-844F-8AE8FE4D77B4}"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844B057A-3A0D-4079-A5BF-01CA1B2F1228}"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003034" y="-1997464"/>
            <a:ext cx="5137933" cy="9144001"/>
          </a:xfrm>
          <a:prstGeom prst="rect">
            <a:avLst/>
          </a:prstGeom>
        </p:spPr>
      </p:pic>
      <p:pic>
        <p:nvPicPr>
          <p:cNvPr id="12" name="图片 11" descr="水印"/>
          <p:cNvPicPr>
            <a:picLocks noChangeAspect="1"/>
          </p:cNvPicPr>
          <p:nvPr userDrawn="1"/>
        </p:nvPicPr>
        <p:blipFill>
          <a:blip r:embed="rId3"/>
          <a:stretch>
            <a:fillRect/>
          </a:stretch>
        </p:blipFill>
        <p:spPr>
          <a:xfrm>
            <a:off x="5389721" y="47625"/>
            <a:ext cx="3676650" cy="11901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003034" y="-1997464"/>
            <a:ext cx="5137933" cy="9144001"/>
          </a:xfrm>
          <a:prstGeom prst="rect">
            <a:avLst/>
          </a:prstGeom>
        </p:spPr>
      </p:pic>
      <p:sp>
        <p:nvSpPr>
          <p:cNvPr id="3" name="矩形 2"/>
          <p:cNvSpPr/>
          <p:nvPr userDrawn="1"/>
        </p:nvSpPr>
        <p:spPr>
          <a:xfrm>
            <a:off x="285750" y="171450"/>
            <a:ext cx="85725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3"/>
          <a:stretch>
            <a:fillRect/>
          </a:stretch>
        </p:blipFill>
        <p:spPr>
          <a:xfrm>
            <a:off x="5389721" y="47625"/>
            <a:ext cx="3676650" cy="11901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228600" y="285750"/>
            <a:ext cx="1569660" cy="369332"/>
          </a:xfrm>
          <a:prstGeom prst="rect">
            <a:avLst/>
          </a:prstGeom>
          <a:noFill/>
        </p:spPr>
        <p:txBody>
          <a:bodyPr wrap="none" rtlCol="0">
            <a:spAutoFit/>
          </a:bodyPr>
          <a:lstStyle/>
          <a:p>
            <a:r>
              <a:rPr lang="zh-CN" altLang="en-US" sz="1800" dirty="0">
                <a:solidFill>
                  <a:schemeClr val="tx1">
                    <a:lumMod val="75000"/>
                    <a:lumOff val="25000"/>
                  </a:schemeClr>
                </a:solidFill>
                <a:latin typeface="字体视界-一风尚黑体" panose="02000500000000000000" pitchFamily="2" charset="-122"/>
                <a:ea typeface="字体视界-一风尚黑体" panose="02000500000000000000" pitchFamily="2" charset="-122"/>
              </a:rPr>
              <a:t>点击添加内容</a:t>
            </a:r>
            <a:endParaRPr lang="zh-CN" altLang="en-US" sz="1800" dirty="0">
              <a:solidFill>
                <a:schemeClr val="tx1">
                  <a:lumMod val="75000"/>
                  <a:lumOff val="25000"/>
                </a:schemeClr>
              </a:solidFill>
              <a:latin typeface="字体视界-一风尚黑体" panose="02000500000000000000" pitchFamily="2" charset="-122"/>
              <a:ea typeface="字体视界-一风尚黑体" panose="02000500000000000000" pitchFamily="2" charset="-122"/>
            </a:endParaRPr>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003034" y="-1997464"/>
            <a:ext cx="5137933" cy="9144001"/>
          </a:xfrm>
          <a:prstGeom prst="rect">
            <a:avLst/>
          </a:prstGeom>
        </p:spPr>
      </p:pic>
      <p:sp>
        <p:nvSpPr>
          <p:cNvPr id="8" name="矩形 7"/>
          <p:cNvSpPr/>
          <p:nvPr userDrawn="1"/>
        </p:nvSpPr>
        <p:spPr>
          <a:xfrm>
            <a:off x="285750" y="171450"/>
            <a:ext cx="85725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3"/>
          <a:stretch>
            <a:fillRect/>
          </a:stretch>
        </p:blipFill>
        <p:spPr>
          <a:xfrm>
            <a:off x="5389721" y="47625"/>
            <a:ext cx="3676650" cy="11901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228600" y="285750"/>
            <a:ext cx="1569660" cy="369332"/>
          </a:xfrm>
          <a:prstGeom prst="rect">
            <a:avLst/>
          </a:prstGeom>
          <a:noFill/>
        </p:spPr>
        <p:txBody>
          <a:bodyPr wrap="none" rtlCol="0">
            <a:spAutoFit/>
          </a:bodyPr>
          <a:lstStyle/>
          <a:p>
            <a:r>
              <a:rPr lang="zh-CN" altLang="en-US" sz="1800" dirty="0">
                <a:solidFill>
                  <a:schemeClr val="tx1">
                    <a:lumMod val="75000"/>
                    <a:lumOff val="25000"/>
                  </a:schemeClr>
                </a:solidFill>
                <a:latin typeface="字体视界-一风尚黑体" panose="02000500000000000000" pitchFamily="2" charset="-122"/>
                <a:ea typeface="字体视界-一风尚黑体" panose="02000500000000000000" pitchFamily="2" charset="-122"/>
              </a:rPr>
              <a:t>点击添加内容</a:t>
            </a:r>
            <a:endParaRPr lang="zh-CN" altLang="en-US" sz="1800" dirty="0">
              <a:solidFill>
                <a:schemeClr val="tx1">
                  <a:lumMod val="75000"/>
                  <a:lumOff val="25000"/>
                </a:schemeClr>
              </a:solidFill>
              <a:latin typeface="字体视界-一风尚黑体" panose="02000500000000000000" pitchFamily="2" charset="-122"/>
              <a:ea typeface="字体视界-一风尚黑体" panose="02000500000000000000" pitchFamily="2" charset="-122"/>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003034" y="-1997464"/>
            <a:ext cx="5137933" cy="9144001"/>
          </a:xfrm>
          <a:prstGeom prst="rect">
            <a:avLst/>
          </a:prstGeom>
        </p:spPr>
      </p:pic>
      <p:sp>
        <p:nvSpPr>
          <p:cNvPr id="5" name="矩形 4"/>
          <p:cNvSpPr/>
          <p:nvPr userDrawn="1"/>
        </p:nvSpPr>
        <p:spPr>
          <a:xfrm>
            <a:off x="285750" y="171450"/>
            <a:ext cx="85725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3"/>
          <a:stretch>
            <a:fillRect/>
          </a:stretch>
        </p:blipFill>
        <p:spPr>
          <a:xfrm>
            <a:off x="5389721" y="47625"/>
            <a:ext cx="3676650" cy="11901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节标题">
    <p:bg>
      <p:bgPr>
        <a:solidFill>
          <a:schemeClr val="bg1"/>
        </a:solidFill>
        <a:effectLst/>
      </p:bgPr>
    </p:bg>
    <p:spTree>
      <p:nvGrpSpPr>
        <p:cNvPr id="1" name=""/>
        <p:cNvGrpSpPr/>
        <p:nvPr/>
      </p:nvGrpSpPr>
      <p:grpSpPr>
        <a:xfrm>
          <a:off x="0" y="0"/>
          <a:ext cx="0" cy="0"/>
          <a:chOff x="0" y="0"/>
          <a:chExt cx="0" cy="0"/>
        </a:xfrm>
      </p:grpSpPr>
      <p:sp>
        <p:nvSpPr>
          <p:cNvPr id="6" name="文本框 5"/>
          <p:cNvSpPr txBox="1"/>
          <p:nvPr userDrawn="1"/>
        </p:nvSpPr>
        <p:spPr>
          <a:xfrm>
            <a:off x="228600" y="285750"/>
            <a:ext cx="1569660" cy="369332"/>
          </a:xfrm>
          <a:prstGeom prst="rect">
            <a:avLst/>
          </a:prstGeom>
          <a:noFill/>
        </p:spPr>
        <p:txBody>
          <a:bodyPr wrap="none" rtlCol="0">
            <a:spAutoFit/>
          </a:bodyPr>
          <a:lstStyle/>
          <a:p>
            <a:r>
              <a:rPr lang="zh-CN" altLang="en-US" sz="1800" dirty="0">
                <a:solidFill>
                  <a:schemeClr val="tx1">
                    <a:lumMod val="75000"/>
                    <a:lumOff val="25000"/>
                  </a:schemeClr>
                </a:solidFill>
                <a:latin typeface="字体视界-一风尚黑体" panose="02000500000000000000" pitchFamily="2" charset="-122"/>
                <a:ea typeface="字体视界-一风尚黑体" panose="02000500000000000000" pitchFamily="2" charset="-122"/>
              </a:rPr>
              <a:t>点击添加内容</a:t>
            </a:r>
            <a:endParaRPr lang="zh-CN" altLang="en-US" sz="1800" dirty="0">
              <a:solidFill>
                <a:schemeClr val="tx1">
                  <a:lumMod val="75000"/>
                  <a:lumOff val="25000"/>
                </a:schemeClr>
              </a:solidFill>
              <a:latin typeface="字体视界-一风尚黑体" panose="02000500000000000000" pitchFamily="2" charset="-122"/>
              <a:ea typeface="字体视界-一风尚黑体" panose="02000500000000000000" pitchFamily="2" charset="-122"/>
            </a:endParaRPr>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003034" y="-1997464"/>
            <a:ext cx="5137933" cy="9144001"/>
          </a:xfrm>
          <a:prstGeom prst="rect">
            <a:avLst/>
          </a:prstGeom>
        </p:spPr>
      </p:pic>
      <p:sp>
        <p:nvSpPr>
          <p:cNvPr id="9" name="矩形 8"/>
          <p:cNvSpPr/>
          <p:nvPr userDrawn="1"/>
        </p:nvSpPr>
        <p:spPr>
          <a:xfrm>
            <a:off x="285750" y="171450"/>
            <a:ext cx="85725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3"/>
          <a:stretch>
            <a:fillRect/>
          </a:stretch>
        </p:blipFill>
        <p:spPr>
          <a:xfrm>
            <a:off x="5389721" y="47625"/>
            <a:ext cx="3676650" cy="11901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节标题">
    <p:bg>
      <p:bgPr>
        <a:solidFill>
          <a:schemeClr val="bg1"/>
        </a:solidFill>
        <a:effectLst/>
      </p:bgPr>
    </p:bg>
    <p:spTree>
      <p:nvGrpSpPr>
        <p:cNvPr id="1" name=""/>
        <p:cNvGrpSpPr/>
        <p:nvPr/>
      </p:nvGrpSpPr>
      <p:grpSpPr>
        <a:xfrm>
          <a:off x="0" y="0"/>
          <a:ext cx="0" cy="0"/>
          <a:chOff x="0" y="0"/>
          <a:chExt cx="0" cy="0"/>
        </a:xfrm>
      </p:grpSpPr>
      <p:sp>
        <p:nvSpPr>
          <p:cNvPr id="6" name="文本框 5"/>
          <p:cNvSpPr txBox="1"/>
          <p:nvPr userDrawn="1"/>
        </p:nvSpPr>
        <p:spPr>
          <a:xfrm>
            <a:off x="228600" y="285750"/>
            <a:ext cx="1569660" cy="369332"/>
          </a:xfrm>
          <a:prstGeom prst="rect">
            <a:avLst/>
          </a:prstGeom>
          <a:noFill/>
        </p:spPr>
        <p:txBody>
          <a:bodyPr wrap="none" rtlCol="0">
            <a:spAutoFit/>
          </a:bodyPr>
          <a:lstStyle/>
          <a:p>
            <a:r>
              <a:rPr lang="zh-CN" altLang="en-US" sz="1800" dirty="0">
                <a:solidFill>
                  <a:schemeClr val="tx1">
                    <a:lumMod val="75000"/>
                    <a:lumOff val="25000"/>
                  </a:schemeClr>
                </a:solidFill>
                <a:latin typeface="字体视界-一风尚黑体" panose="02000500000000000000" pitchFamily="2" charset="-122"/>
                <a:ea typeface="字体视界-一风尚黑体" panose="02000500000000000000" pitchFamily="2" charset="-122"/>
              </a:rPr>
              <a:t>点击添加内容</a:t>
            </a:r>
            <a:endParaRPr lang="zh-CN" altLang="en-US" sz="1800" dirty="0">
              <a:solidFill>
                <a:schemeClr val="tx1">
                  <a:lumMod val="75000"/>
                  <a:lumOff val="25000"/>
                </a:schemeClr>
              </a:solidFill>
              <a:latin typeface="字体视界-一风尚黑体" panose="02000500000000000000" pitchFamily="2" charset="-122"/>
              <a:ea typeface="字体视界-一风尚黑体" panose="02000500000000000000" pitchFamily="2" charset="-122"/>
            </a:endParaRPr>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003034" y="-1997464"/>
            <a:ext cx="5137933" cy="9144001"/>
          </a:xfrm>
          <a:prstGeom prst="rect">
            <a:avLst/>
          </a:prstGeom>
        </p:spPr>
      </p:pic>
      <p:sp>
        <p:nvSpPr>
          <p:cNvPr id="9" name="矩形 8"/>
          <p:cNvSpPr/>
          <p:nvPr userDrawn="1"/>
        </p:nvSpPr>
        <p:spPr>
          <a:xfrm>
            <a:off x="285750" y="171450"/>
            <a:ext cx="85725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3"/>
          <a:stretch>
            <a:fillRect/>
          </a:stretch>
        </p:blipFill>
        <p:spPr>
          <a:xfrm>
            <a:off x="5389721" y="47625"/>
            <a:ext cx="3676650" cy="11901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节标题">
    <p:bg>
      <p:bgPr>
        <a:solidFill>
          <a:schemeClr val="bg1"/>
        </a:solidFill>
        <a:effectLst/>
      </p:bgPr>
    </p:bg>
    <p:spTree>
      <p:nvGrpSpPr>
        <p:cNvPr id="1" name=""/>
        <p:cNvGrpSpPr/>
        <p:nvPr/>
      </p:nvGrpSpPr>
      <p:grpSpPr>
        <a:xfrm>
          <a:off x="0" y="0"/>
          <a:ext cx="0" cy="0"/>
          <a:chOff x="0" y="0"/>
          <a:chExt cx="0" cy="0"/>
        </a:xfrm>
      </p:grpSpPr>
      <p:sp>
        <p:nvSpPr>
          <p:cNvPr id="6" name="文本框 5"/>
          <p:cNvSpPr txBox="1"/>
          <p:nvPr userDrawn="1"/>
        </p:nvSpPr>
        <p:spPr>
          <a:xfrm>
            <a:off x="228600" y="285750"/>
            <a:ext cx="1569660" cy="369332"/>
          </a:xfrm>
          <a:prstGeom prst="rect">
            <a:avLst/>
          </a:prstGeom>
          <a:noFill/>
        </p:spPr>
        <p:txBody>
          <a:bodyPr wrap="none" rtlCol="0">
            <a:spAutoFit/>
          </a:bodyPr>
          <a:lstStyle/>
          <a:p>
            <a:r>
              <a:rPr lang="zh-CN" altLang="en-US" sz="1800" dirty="0">
                <a:solidFill>
                  <a:schemeClr val="tx1">
                    <a:lumMod val="75000"/>
                    <a:lumOff val="25000"/>
                  </a:schemeClr>
                </a:solidFill>
                <a:latin typeface="字体视界-一风尚黑体" panose="02000500000000000000" pitchFamily="2" charset="-122"/>
                <a:ea typeface="字体视界-一风尚黑体" panose="02000500000000000000" pitchFamily="2" charset="-122"/>
              </a:rPr>
              <a:t>点击添加内容</a:t>
            </a:r>
            <a:endParaRPr lang="zh-CN" altLang="en-US" sz="1800" dirty="0">
              <a:solidFill>
                <a:schemeClr val="tx1">
                  <a:lumMod val="75000"/>
                  <a:lumOff val="25000"/>
                </a:schemeClr>
              </a:solidFill>
              <a:latin typeface="字体视界-一风尚黑体" panose="02000500000000000000" pitchFamily="2" charset="-122"/>
              <a:ea typeface="字体视界-一风尚黑体" panose="02000500000000000000" pitchFamily="2" charset="-122"/>
            </a:endParaRPr>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003034" y="-1997464"/>
            <a:ext cx="5137933" cy="9144001"/>
          </a:xfrm>
          <a:prstGeom prst="rect">
            <a:avLst/>
          </a:prstGeom>
        </p:spPr>
      </p:pic>
      <p:sp>
        <p:nvSpPr>
          <p:cNvPr id="9" name="矩形 8"/>
          <p:cNvSpPr/>
          <p:nvPr userDrawn="1"/>
        </p:nvSpPr>
        <p:spPr>
          <a:xfrm>
            <a:off x="285750" y="171450"/>
            <a:ext cx="85725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3"/>
          <a:stretch>
            <a:fillRect/>
          </a:stretch>
        </p:blipFill>
        <p:spPr>
          <a:xfrm>
            <a:off x="5389721" y="47625"/>
            <a:ext cx="3676650" cy="11901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2.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latin typeface="字体视界-一风尚黑体" panose="02000500000000000000" pitchFamily="2" charset="-122"/>
                <a:ea typeface="字体视界-一风尚黑体" panose="02000500000000000000" pitchFamily="2" charset="-122"/>
              </a:defRPr>
            </a:lvl1pPr>
          </a:lstStyle>
          <a:p>
            <a:fld id="{0CEB1B6A-AEF1-4ACD-BD61-958570690F55}" type="datetimeFigureOut">
              <a:rPr lang="zh-CN" altLang="en-US" smtClean="0"/>
            </a:fld>
            <a:endParaRPr lang="zh-CN" altLang="en-US" dirty="0"/>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latin typeface="字体视界-一风尚黑体" panose="02000500000000000000" pitchFamily="2" charset="-122"/>
                <a:ea typeface="字体视界-一风尚黑体" panose="02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latin typeface="字体视界-一风尚黑体" panose="02000500000000000000" pitchFamily="2" charset="-122"/>
                <a:ea typeface="字体视界-一风尚黑体" panose="02000500000000000000" pitchFamily="2" charset="-122"/>
              </a:defRPr>
            </a:lvl1pPr>
          </a:lstStyle>
          <a:p>
            <a:fld id="{BB6CB991-6BD3-42F2-8A94-1903E9425430}" type="slidenum">
              <a:rPr lang="zh-CN" altLang="en-US" smtClean="0"/>
            </a:fld>
            <a:endParaRPr lang="zh-CN" altLang="en-US" dirty="0"/>
          </a:p>
        </p:txBody>
      </p:sp>
      <p:pic>
        <p:nvPicPr>
          <p:cNvPr id="12" name="图片 11" descr="水印"/>
          <p:cNvPicPr>
            <a:picLocks noChangeAspect="1"/>
          </p:cNvPicPr>
          <p:nvPr userDrawn="1"/>
        </p:nvPicPr>
        <p:blipFill>
          <a:blip r:embed="rId16"/>
          <a:stretch>
            <a:fillRect/>
          </a:stretch>
        </p:blipFill>
        <p:spPr>
          <a:xfrm>
            <a:off x="5389721"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体视界-一风尚黑体" panose="02000500000000000000" pitchFamily="2" charset="-122"/>
          <a:ea typeface="字体视界-一风尚黑体" panose="02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体视界-一风尚黑体" panose="02000500000000000000" pitchFamily="2" charset="-122"/>
          <a:ea typeface="字体视界-一风尚黑体" panose="02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体视界-一风尚黑体" panose="02000500000000000000" pitchFamily="2" charset="-122"/>
          <a:ea typeface="字体视界-一风尚黑体" panose="02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体视界-一风尚黑体" panose="02000500000000000000" pitchFamily="2" charset="-122"/>
          <a:ea typeface="字体视界-一风尚黑体" panose="02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体视界-一风尚黑体" panose="02000500000000000000" pitchFamily="2" charset="-122"/>
          <a:ea typeface="字体视界-一风尚黑体" panose="02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体视界-一风尚黑体" panose="02000500000000000000" pitchFamily="2" charset="-122"/>
          <a:ea typeface="字体视界-一风尚黑体" panose="02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14.jpe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5.png"/><Relationship Id="rId2" Type="http://schemas.microsoft.com/office/2007/relationships/media" Target="file:///D:\&#25991;&#20214;\&#38472;&#26195;\&#28335;&#24681;&#25945;&#32946;%20&#20154;&#25945;&#29256;&#26032;&#25945;&#26448;&#36873;&#25321;&#24615;&#24517;&#20462;&#19977;Unit3Reading%20and%20Thinking&#38472;&#26195;(1)\&#23186;&#20307;2.mp4" TargetMode="External"/><Relationship Id="rId1" Type="http://schemas.openxmlformats.org/officeDocument/2006/relationships/video" Target="file:///D:\&#25991;&#20214;\&#38472;&#26195;\&#28335;&#24681;&#25945;&#32946;%20&#20154;&#25945;&#29256;&#26032;&#25945;&#26448;&#36873;&#25321;&#24615;&#24517;&#20462;&#19977;Unit3Reading%20and%20Thinking&#38472;&#26195;(1)\&#23186;&#20307;2.mp4"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xml"/><Relationship Id="rId3" Type="http://schemas.openxmlformats.org/officeDocument/2006/relationships/image" Target="../media/image4.png"/><Relationship Id="rId2" Type="http://schemas.microsoft.com/office/2007/relationships/media" Target="../media/audio1.wav"/><Relationship Id="rId1" Type="http://schemas.openxmlformats.org/officeDocument/2006/relationships/audio" Target="../media/audio1.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0.jpe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2.jpeg"/><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3.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9.xml"/><Relationship Id="rId2" Type="http://schemas.openxmlformats.org/officeDocument/2006/relationships/image" Target="../media/image13.png"/><Relationship Id="rId1"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5.png"/><Relationship Id="rId2" Type="http://schemas.microsoft.com/office/2007/relationships/media" Target="file:///D:\&#25991;&#20214;\&#38472;&#26195;\&#28335;&#24681;&#25945;&#32946;%20&#20154;&#25945;&#29256;&#26032;&#25945;&#26448;&#36873;&#25321;&#24615;&#24517;&#20462;&#19977;Unit3Reading%20and%20Thinking&#38472;&#26195;(1)\&#23186;&#20307;3.mp4" TargetMode="External"/><Relationship Id="rId1" Type="http://schemas.openxmlformats.org/officeDocument/2006/relationships/video" Target="file:///D:\&#25991;&#20214;\&#38472;&#26195;\&#28335;&#24681;&#25945;&#32946;%20&#20154;&#25945;&#29256;&#26032;&#25945;&#26448;&#36873;&#25321;&#24615;&#24517;&#20462;&#19977;Unit3Reading%20and%20Thinking&#38472;&#26195;(1)\&#23186;&#20307;3.mp4" TargetMode="Externa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4.png"/><Relationship Id="rId2" Type="http://schemas.microsoft.com/office/2007/relationships/media" Target="../media/audio1.wav"/><Relationship Id="rId1" Type="http://schemas.openxmlformats.org/officeDocument/2006/relationships/audio" Target="../media/audio1.wav"/></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6.png"/><Relationship Id="rId2" Type="http://schemas.microsoft.com/office/2007/relationships/media" Target="file:///D:\&#25991;&#20214;\&#38472;&#26195;\&#28335;&#24681;&#25945;&#32946;%20&#20154;&#25945;&#29256;&#26032;&#25945;&#26448;&#36873;&#25321;&#24615;&#24517;&#20462;&#19977;Unit3Reading%20and%20Thinking&#38472;&#26195;(1)\&#23186;&#20307;1.mp4" TargetMode="External"/><Relationship Id="rId1" Type="http://schemas.openxmlformats.org/officeDocument/2006/relationships/video" Target="file:///D:\&#25991;&#20214;\&#38472;&#26195;\&#28335;&#24681;&#25945;&#32946;%20&#20154;&#25945;&#29256;&#26032;&#25945;&#26448;&#36873;&#25321;&#24615;&#24517;&#20462;&#19977;Unit3Reading%20and%20Thinking&#38472;&#26195;(1)\&#23186;&#20307;1.mp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GIF"/><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0" y="934879"/>
            <a:ext cx="4903946"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endParaRPr lang="zh-CN" altLang="en-US" sz="3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53539" y="170545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1212533"/>
            <a:ext cx="270271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endParaRPr lang="zh-CN" altLang="en-US" sz="3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79450" y="233680"/>
            <a:ext cx="3809365" cy="398780"/>
          </a:xfrm>
          <a:prstGeom prst="rect">
            <a:avLst/>
          </a:prstGeom>
          <a:noFill/>
        </p:spPr>
        <p:txBody>
          <a:bodyPr wrap="square" rtlCol="0">
            <a:spAutoFit/>
          </a:bodyPr>
          <a:lstStyle/>
          <a:p>
            <a:r>
              <a:rPr lang="en-US" altLang="zh-CN" sz="2000" b="1" u="sng" dirty="0">
                <a:latin typeface="Arial" panose="020B0604020202020204" pitchFamily="34" charset="0"/>
                <a:cs typeface="Arial" panose="020B0604020202020204" pitchFamily="34" charset="0"/>
              </a:rPr>
              <a:t>Read for the main ideas</a:t>
            </a:r>
            <a:endParaRPr lang="en-US" altLang="zh-CN" sz="2000" b="1" u="sng" dirty="0">
              <a:latin typeface="Arial" panose="020B0604020202020204" pitchFamily="34" charset="0"/>
              <a:cs typeface="Arial" panose="020B0604020202020204" pitchFamily="34" charset="0"/>
            </a:endParaRPr>
          </a:p>
        </p:txBody>
      </p:sp>
      <p:graphicFrame>
        <p:nvGraphicFramePr>
          <p:cNvPr id="2" name="图示 1"/>
          <p:cNvGraphicFramePr/>
          <p:nvPr/>
        </p:nvGraphicFramePr>
        <p:xfrm>
          <a:off x="575310" y="668655"/>
          <a:ext cx="8286115" cy="387667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文本框 5"/>
          <p:cNvSpPr txBox="1"/>
          <p:nvPr/>
        </p:nvSpPr>
        <p:spPr>
          <a:xfrm>
            <a:off x="3508138" y="666788"/>
            <a:ext cx="4916836" cy="645160"/>
          </a:xfrm>
          <a:prstGeom prst="rect">
            <a:avLst/>
          </a:prstGeom>
          <a:noFill/>
        </p:spPr>
        <p:txBody>
          <a:bodyPr wrap="square">
            <a:spAutoFit/>
          </a:bodyPr>
          <a:lstStyle/>
          <a:p>
            <a:pPr lvl="0">
              <a:lnSpc>
                <a:spcPct val="100000"/>
              </a:lnSpc>
              <a:spcAft>
                <a:spcPts val="0"/>
              </a:spcAft>
            </a:pPr>
            <a:r>
              <a:rPr lang="en-US" altLang="zh-CN" sz="1800" b="1" dirty="0">
                <a:latin typeface="Arial" panose="020B0604020202020204" pitchFamily="34" charset="0"/>
                <a:cs typeface="Arial" panose="020B0604020202020204" pitchFamily="34" charset="0"/>
              </a:rPr>
              <a:t>Para.1 The ________:</a:t>
            </a:r>
            <a:endParaRPr lang="en-US" altLang="zh-CN" sz="1800" b="1" dirty="0">
              <a:latin typeface="Arial" panose="020B0604020202020204" pitchFamily="34" charset="0"/>
              <a:cs typeface="Arial" panose="020B0604020202020204" pitchFamily="34" charset="0"/>
            </a:endParaRPr>
          </a:p>
          <a:p>
            <a:pPr lvl="0">
              <a:lnSpc>
                <a:spcPct val="100000"/>
              </a:lnSpc>
              <a:spcAft>
                <a:spcPts val="0"/>
              </a:spcAft>
            </a:pPr>
            <a:r>
              <a:rPr lang="en-US" altLang="zh-CN" sz="1800" b="1" dirty="0">
                <a:latin typeface="Arial" panose="020B0604020202020204" pitchFamily="34" charset="0"/>
                <a:cs typeface="Arial" panose="020B0604020202020204" pitchFamily="34" charset="0"/>
              </a:rPr>
              <a:t>The earth is getting ____________________.</a:t>
            </a:r>
            <a:endParaRPr lang="zh-CN" altLang="en-US" sz="1800" b="1" dirty="0">
              <a:latin typeface="Arial" panose="020B0604020202020204" pitchFamily="34" charset="0"/>
              <a:cs typeface="Arial" panose="020B0604020202020204" pitchFamily="34" charset="0"/>
            </a:endParaRPr>
          </a:p>
        </p:txBody>
      </p:sp>
      <p:sp>
        <p:nvSpPr>
          <p:cNvPr id="8" name="文本框 7"/>
          <p:cNvSpPr txBox="1"/>
          <p:nvPr/>
        </p:nvSpPr>
        <p:spPr>
          <a:xfrm>
            <a:off x="3508375" y="1428750"/>
            <a:ext cx="5085715" cy="922020"/>
          </a:xfrm>
          <a:prstGeom prst="rect">
            <a:avLst/>
          </a:prstGeom>
          <a:noFill/>
        </p:spPr>
        <p:txBody>
          <a:bodyPr wrap="square">
            <a:spAutoFit/>
          </a:bodyPr>
          <a:lstStyle/>
          <a:p>
            <a:r>
              <a:rPr lang="en-US" altLang="zh-CN" b="1" dirty="0">
                <a:latin typeface="Arial" panose="020B0604020202020204" pitchFamily="34" charset="0"/>
                <a:cs typeface="Arial" panose="020B0604020202020204" pitchFamily="34" charset="0"/>
              </a:rPr>
              <a:t>Para.2 A(n) _____________:</a:t>
            </a:r>
            <a:endParaRPr lang="en-US" altLang="zh-CN" b="1" dirty="0">
              <a:latin typeface="Arial" panose="020B0604020202020204" pitchFamily="34" charset="0"/>
              <a:cs typeface="Arial" panose="020B0604020202020204" pitchFamily="34" charset="0"/>
            </a:endParaRPr>
          </a:p>
          <a:p>
            <a:r>
              <a:rPr lang="en-US" altLang="zh-CN" b="1" dirty="0">
                <a:latin typeface="Arial" panose="020B0604020202020204" pitchFamily="34" charset="0"/>
                <a:cs typeface="Arial" panose="020B0604020202020204" pitchFamily="34" charset="0"/>
              </a:rPr>
              <a:t>A polar bear starved to _______ because of hunting no seals.  </a:t>
            </a:r>
            <a:endParaRPr lang="en-US" altLang="zh-CN" b="1" dirty="0">
              <a:latin typeface="Arial" panose="020B0604020202020204" pitchFamily="34" charset="0"/>
              <a:cs typeface="Arial" panose="020B0604020202020204" pitchFamily="34" charset="0"/>
            </a:endParaRPr>
          </a:p>
        </p:txBody>
      </p:sp>
      <p:sp>
        <p:nvSpPr>
          <p:cNvPr id="10" name="文本框 9"/>
          <p:cNvSpPr txBox="1"/>
          <p:nvPr/>
        </p:nvSpPr>
        <p:spPr>
          <a:xfrm>
            <a:off x="3521710" y="2307590"/>
            <a:ext cx="4502785" cy="645160"/>
          </a:xfrm>
          <a:prstGeom prst="rect">
            <a:avLst/>
          </a:prstGeom>
          <a:noFill/>
        </p:spPr>
        <p:txBody>
          <a:bodyPr wrap="square">
            <a:spAutoFit/>
          </a:bodyPr>
          <a:lstStyle/>
          <a:p>
            <a:pPr lvl="0">
              <a:lnSpc>
                <a:spcPct val="100000"/>
              </a:lnSpc>
              <a:spcAft>
                <a:spcPts val="0"/>
              </a:spcAft>
            </a:pPr>
            <a:r>
              <a:rPr lang="en-US" altLang="zh-CN" b="1" dirty="0">
                <a:latin typeface="Arial" panose="020B0604020202020204" pitchFamily="34" charset="0"/>
                <a:cs typeface="Arial" panose="020B0604020202020204" pitchFamily="34" charset="0"/>
              </a:rPr>
              <a:t>Para.3 The _______:</a:t>
            </a:r>
            <a:endParaRPr lang="en-US" altLang="zh-CN" b="1" dirty="0">
              <a:latin typeface="Arial" panose="020B0604020202020204" pitchFamily="34" charset="0"/>
              <a:cs typeface="Arial" panose="020B0604020202020204" pitchFamily="34" charset="0"/>
            </a:endParaRPr>
          </a:p>
          <a:p>
            <a:pPr lvl="0">
              <a:lnSpc>
                <a:spcPct val="100000"/>
              </a:lnSpc>
              <a:spcAft>
                <a:spcPts val="0"/>
              </a:spcAft>
            </a:pPr>
            <a:r>
              <a:rPr lang="en-US" altLang="zh-CN" b="1" dirty="0">
                <a:latin typeface="Arial" panose="020B0604020202020204" pitchFamily="34" charset="0"/>
                <a:cs typeface="Arial" panose="020B0604020202020204" pitchFamily="34" charset="0"/>
              </a:rPr>
              <a:t>The “_____________________”.</a:t>
            </a:r>
            <a:endParaRPr lang="zh-CN" altLang="en-US" b="1" dirty="0">
              <a:latin typeface="Arial" panose="020B0604020202020204" pitchFamily="34" charset="0"/>
              <a:cs typeface="Arial" panose="020B0604020202020204" pitchFamily="34" charset="0"/>
            </a:endParaRPr>
          </a:p>
        </p:txBody>
      </p:sp>
      <p:sp>
        <p:nvSpPr>
          <p:cNvPr id="12" name="文本框 11"/>
          <p:cNvSpPr txBox="1"/>
          <p:nvPr/>
        </p:nvSpPr>
        <p:spPr>
          <a:xfrm>
            <a:off x="3505200" y="3098441"/>
            <a:ext cx="5562600" cy="922020"/>
          </a:xfrm>
          <a:prstGeom prst="rect">
            <a:avLst/>
          </a:prstGeom>
          <a:noFill/>
        </p:spPr>
        <p:txBody>
          <a:bodyPr wrap="square">
            <a:spAutoFit/>
          </a:bodyPr>
          <a:lstStyle/>
          <a:p>
            <a:pPr lvl="0">
              <a:lnSpc>
                <a:spcPct val="100000"/>
              </a:lnSpc>
              <a:spcAft>
                <a:spcPts val="0"/>
              </a:spcAft>
            </a:pPr>
            <a:r>
              <a:rPr lang="en-US" altLang="zh-CN" b="1" dirty="0">
                <a:latin typeface="Arial" panose="020B0604020202020204" pitchFamily="34" charset="0"/>
                <a:cs typeface="Arial" panose="020B0604020202020204" pitchFamily="34" charset="0"/>
              </a:rPr>
              <a:t>Para.4 The _________:</a:t>
            </a:r>
            <a:endParaRPr lang="en-US" altLang="zh-CN" b="1" dirty="0">
              <a:latin typeface="Arial" panose="020B0604020202020204" pitchFamily="34" charset="0"/>
              <a:cs typeface="Arial" panose="020B0604020202020204" pitchFamily="34" charset="0"/>
            </a:endParaRPr>
          </a:p>
          <a:p>
            <a:pPr lvl="0">
              <a:lnSpc>
                <a:spcPct val="100000"/>
              </a:lnSpc>
              <a:spcAft>
                <a:spcPts val="0"/>
              </a:spcAft>
            </a:pPr>
            <a:r>
              <a:rPr lang="en-US" altLang="zh-CN" b="1" dirty="0">
                <a:latin typeface="Arial" panose="020B0604020202020204" pitchFamily="34" charset="0"/>
                <a:cs typeface="Arial" panose="020B0604020202020204" pitchFamily="34" charset="0"/>
              </a:rPr>
              <a:t>More extreme weather and natural _______ worldwide.  </a:t>
            </a:r>
            <a:endParaRPr lang="zh-CN" altLang="en-US" b="1" dirty="0">
              <a:latin typeface="Arial" panose="020B0604020202020204" pitchFamily="34" charset="0"/>
              <a:cs typeface="Arial" panose="020B0604020202020204" pitchFamily="34" charset="0"/>
            </a:endParaRPr>
          </a:p>
        </p:txBody>
      </p:sp>
      <p:sp>
        <p:nvSpPr>
          <p:cNvPr id="14" name="文本框 13"/>
          <p:cNvSpPr txBox="1"/>
          <p:nvPr/>
        </p:nvSpPr>
        <p:spPr>
          <a:xfrm>
            <a:off x="3521990" y="3889213"/>
            <a:ext cx="4916836" cy="923330"/>
          </a:xfrm>
          <a:prstGeom prst="rect">
            <a:avLst/>
          </a:prstGeom>
          <a:noFill/>
        </p:spPr>
        <p:txBody>
          <a:bodyPr wrap="square">
            <a:spAutoFit/>
          </a:bodyPr>
          <a:lstStyle/>
          <a:p>
            <a:pPr lvl="0">
              <a:lnSpc>
                <a:spcPct val="100000"/>
              </a:lnSpc>
              <a:spcAft>
                <a:spcPts val="0"/>
              </a:spcAft>
            </a:pPr>
            <a:r>
              <a:rPr lang="en-US" altLang="zh-CN" b="1" dirty="0">
                <a:latin typeface="Arial" panose="020B0604020202020204" pitchFamily="34" charset="0"/>
                <a:cs typeface="Arial" panose="020B0604020202020204" pitchFamily="34" charset="0"/>
              </a:rPr>
              <a:t>Para.5 The ________:</a:t>
            </a:r>
            <a:endParaRPr lang="en-US" altLang="zh-CN" b="1" dirty="0">
              <a:latin typeface="Arial" panose="020B0604020202020204" pitchFamily="34" charset="0"/>
              <a:cs typeface="Arial" panose="020B0604020202020204" pitchFamily="34" charset="0"/>
            </a:endParaRPr>
          </a:p>
          <a:p>
            <a:pPr lvl="0">
              <a:lnSpc>
                <a:spcPct val="100000"/>
              </a:lnSpc>
              <a:spcAft>
                <a:spcPts val="0"/>
              </a:spcAft>
            </a:pPr>
            <a:r>
              <a:rPr lang="en-US" altLang="zh-CN" b="1" dirty="0">
                <a:latin typeface="Arial" panose="020B0604020202020204" pitchFamily="34" charset="0"/>
                <a:cs typeface="Arial" panose="020B0604020202020204" pitchFamily="34" charset="0"/>
              </a:rPr>
              <a:t>The global climate change requires the _________ of people all over the world.</a:t>
            </a:r>
            <a:endParaRPr lang="zh-CN" altLang="en-US" b="1" dirty="0">
              <a:latin typeface="Arial" panose="020B0604020202020204" pitchFamily="34" charset="0"/>
              <a:cs typeface="Arial" panose="020B0604020202020204" pitchFamily="34" charset="0"/>
            </a:endParaRPr>
          </a:p>
        </p:txBody>
      </p:sp>
      <p:sp>
        <p:nvSpPr>
          <p:cNvPr id="13" name="文本框 12"/>
          <p:cNvSpPr txBox="1"/>
          <p:nvPr/>
        </p:nvSpPr>
        <p:spPr>
          <a:xfrm>
            <a:off x="4724400" y="393700"/>
            <a:ext cx="3277235" cy="645160"/>
          </a:xfrm>
          <a:prstGeom prst="rect">
            <a:avLst/>
          </a:prstGeom>
          <a:noFill/>
        </p:spPr>
        <p:txBody>
          <a:bodyPr wrap="square" rtlCol="0">
            <a:spAutoFit/>
          </a:bodyPr>
          <a:lstStyle/>
          <a:p>
            <a:r>
              <a:rPr lang="en-US" altLang="zh-CN" b="1" dirty="0">
                <a:solidFill>
                  <a:schemeClr val="accent2">
                    <a:lumMod val="75000"/>
                  </a:schemeClr>
                </a:solidFill>
                <a:latin typeface="Arial" panose="020B0604020202020204" pitchFamily="34" charset="0"/>
                <a:cs typeface="Arial" panose="020B0604020202020204" pitchFamily="34" charset="0"/>
              </a:rPr>
              <a:t>problem/ phenomenon/ present situation </a:t>
            </a:r>
            <a:endParaRPr lang="en-US" altLang="zh-CN" b="1" dirty="0">
              <a:solidFill>
                <a:schemeClr val="accent2">
                  <a:lumMod val="75000"/>
                </a:schemeClr>
              </a:solidFill>
              <a:latin typeface="Arial" panose="020B0604020202020204" pitchFamily="34" charset="0"/>
              <a:cs typeface="Arial" panose="020B0604020202020204" pitchFamily="34" charset="0"/>
            </a:endParaRPr>
          </a:p>
        </p:txBody>
      </p:sp>
      <p:sp>
        <p:nvSpPr>
          <p:cNvPr id="16" name="文本框 15"/>
          <p:cNvSpPr txBox="1"/>
          <p:nvPr/>
        </p:nvSpPr>
        <p:spPr>
          <a:xfrm>
            <a:off x="4800600" y="1428750"/>
            <a:ext cx="2813685" cy="368300"/>
          </a:xfrm>
          <a:prstGeom prst="rect">
            <a:avLst/>
          </a:prstGeom>
          <a:noFill/>
        </p:spPr>
        <p:txBody>
          <a:bodyPr wrap="square" rtlCol="0">
            <a:spAutoFit/>
          </a:bodyPr>
          <a:lstStyle/>
          <a:p>
            <a:r>
              <a:rPr lang="en-US" altLang="zh-CN" b="1" dirty="0">
                <a:solidFill>
                  <a:schemeClr val="accent2">
                    <a:lumMod val="75000"/>
                  </a:schemeClr>
                </a:solidFill>
                <a:latin typeface="Arial" panose="020B0604020202020204" pitchFamily="34" charset="0"/>
                <a:cs typeface="Arial" panose="020B0604020202020204" pitchFamily="34" charset="0"/>
              </a:rPr>
              <a:t>case/ example </a:t>
            </a:r>
            <a:endParaRPr lang="en-US" altLang="zh-CN" b="1" dirty="0">
              <a:solidFill>
                <a:schemeClr val="accent2">
                  <a:lumMod val="75000"/>
                </a:schemeClr>
              </a:solidFill>
              <a:latin typeface="Arial" panose="020B0604020202020204" pitchFamily="34" charset="0"/>
              <a:cs typeface="Arial" panose="020B0604020202020204" pitchFamily="34" charset="0"/>
            </a:endParaRPr>
          </a:p>
        </p:txBody>
      </p:sp>
      <p:sp>
        <p:nvSpPr>
          <p:cNvPr id="17" name="文本框 16"/>
          <p:cNvSpPr txBox="1"/>
          <p:nvPr/>
        </p:nvSpPr>
        <p:spPr>
          <a:xfrm>
            <a:off x="4724378" y="2307900"/>
            <a:ext cx="2477792" cy="369332"/>
          </a:xfrm>
          <a:prstGeom prst="rect">
            <a:avLst/>
          </a:prstGeom>
          <a:noFill/>
        </p:spPr>
        <p:txBody>
          <a:bodyPr wrap="square" rtlCol="0">
            <a:spAutoFit/>
          </a:bodyPr>
          <a:lstStyle/>
          <a:p>
            <a:r>
              <a:rPr lang="en-US" altLang="zh-CN" b="1" dirty="0">
                <a:solidFill>
                  <a:schemeClr val="accent2">
                    <a:lumMod val="75000"/>
                  </a:schemeClr>
                </a:solidFill>
                <a:latin typeface="Arial" panose="020B0604020202020204" pitchFamily="34" charset="0"/>
                <a:cs typeface="Arial" panose="020B0604020202020204" pitchFamily="34" charset="0"/>
              </a:rPr>
              <a:t>reasons/ causes </a:t>
            </a:r>
            <a:endParaRPr lang="en-US" altLang="zh-CN" b="1" dirty="0">
              <a:solidFill>
                <a:schemeClr val="accent2">
                  <a:lumMod val="75000"/>
                </a:schemeClr>
              </a:solidFill>
              <a:latin typeface="Arial" panose="020B0604020202020204" pitchFamily="34" charset="0"/>
              <a:cs typeface="Arial" panose="020B0604020202020204" pitchFamily="34" charset="0"/>
            </a:endParaRPr>
          </a:p>
        </p:txBody>
      </p:sp>
      <p:sp>
        <p:nvSpPr>
          <p:cNvPr id="18" name="文本框 17"/>
          <p:cNvSpPr txBox="1"/>
          <p:nvPr/>
        </p:nvSpPr>
        <p:spPr>
          <a:xfrm>
            <a:off x="4648200" y="3084879"/>
            <a:ext cx="4916836" cy="368300"/>
          </a:xfrm>
          <a:prstGeom prst="rect">
            <a:avLst/>
          </a:prstGeom>
          <a:noFill/>
        </p:spPr>
        <p:txBody>
          <a:bodyPr wrap="square" rtlCol="0">
            <a:spAutoFit/>
          </a:bodyPr>
          <a:lstStyle/>
          <a:p>
            <a:r>
              <a:rPr lang="en-US" altLang="zh-CN" b="1" dirty="0">
                <a:solidFill>
                  <a:schemeClr val="accent2">
                    <a:lumMod val="75000"/>
                  </a:schemeClr>
                </a:solidFill>
                <a:latin typeface="Arial" panose="020B0604020202020204" pitchFamily="34" charset="0"/>
                <a:cs typeface="Arial" panose="020B0604020202020204" pitchFamily="34" charset="0"/>
              </a:rPr>
              <a:t>consequences/ danger/ impacts</a:t>
            </a:r>
            <a:endParaRPr lang="en-US" altLang="zh-CN" b="1" dirty="0">
              <a:solidFill>
                <a:schemeClr val="accent2">
                  <a:lumMod val="75000"/>
                </a:schemeClr>
              </a:solidFill>
              <a:latin typeface="Arial" panose="020B0604020202020204" pitchFamily="34" charset="0"/>
              <a:cs typeface="Arial" panose="020B0604020202020204" pitchFamily="34" charset="0"/>
            </a:endParaRPr>
          </a:p>
        </p:txBody>
      </p:sp>
      <p:sp>
        <p:nvSpPr>
          <p:cNvPr id="19" name="文本框 18"/>
          <p:cNvSpPr txBox="1"/>
          <p:nvPr/>
        </p:nvSpPr>
        <p:spPr>
          <a:xfrm>
            <a:off x="4732020" y="3867150"/>
            <a:ext cx="3108960" cy="368300"/>
          </a:xfrm>
          <a:prstGeom prst="rect">
            <a:avLst/>
          </a:prstGeom>
          <a:noFill/>
        </p:spPr>
        <p:txBody>
          <a:bodyPr wrap="square" rtlCol="0">
            <a:spAutoFit/>
          </a:bodyPr>
          <a:lstStyle/>
          <a:p>
            <a:r>
              <a:rPr lang="en-US" altLang="zh-CN" b="1" dirty="0">
                <a:solidFill>
                  <a:schemeClr val="accent2">
                    <a:lumMod val="75000"/>
                  </a:schemeClr>
                </a:solidFill>
                <a:latin typeface="Arial" panose="020B0604020202020204" pitchFamily="34" charset="0"/>
                <a:cs typeface="Arial" panose="020B0604020202020204" pitchFamily="34" charset="0"/>
              </a:rPr>
              <a:t>solutions/ measures</a:t>
            </a:r>
            <a:endParaRPr lang="en-US" altLang="zh-CN" b="1" dirty="0">
              <a:solidFill>
                <a:schemeClr val="accent2">
                  <a:lumMod val="75000"/>
                </a:schemeClr>
              </a:solidFill>
              <a:latin typeface="Arial" panose="020B0604020202020204" pitchFamily="34" charset="0"/>
              <a:cs typeface="Arial" panose="020B0604020202020204" pitchFamily="34" charset="0"/>
            </a:endParaRPr>
          </a:p>
        </p:txBody>
      </p:sp>
      <p:sp>
        <p:nvSpPr>
          <p:cNvPr id="15" name="文本框 14"/>
          <p:cNvSpPr txBox="1"/>
          <p:nvPr/>
        </p:nvSpPr>
        <p:spPr>
          <a:xfrm>
            <a:off x="5701665" y="895350"/>
            <a:ext cx="3159760" cy="368300"/>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warmer and warmer</a:t>
            </a:r>
            <a:endParaRPr lang="en-US" altLang="zh-CN" b="1" dirty="0">
              <a:solidFill>
                <a:srgbClr val="FF0000"/>
              </a:solidFill>
              <a:latin typeface="Arial" panose="020B0604020202020204" pitchFamily="34" charset="0"/>
              <a:cs typeface="Arial" panose="020B0604020202020204" pitchFamily="34" charset="0"/>
            </a:endParaRPr>
          </a:p>
        </p:txBody>
      </p:sp>
      <p:sp>
        <p:nvSpPr>
          <p:cNvPr id="21" name="文本框 20"/>
          <p:cNvSpPr txBox="1"/>
          <p:nvPr/>
        </p:nvSpPr>
        <p:spPr>
          <a:xfrm>
            <a:off x="6172200" y="1733243"/>
            <a:ext cx="914400" cy="369332"/>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death</a:t>
            </a:r>
            <a:endParaRPr lang="en-US" altLang="zh-CN" b="1" dirty="0">
              <a:solidFill>
                <a:srgbClr val="FF0000"/>
              </a:solidFill>
              <a:latin typeface="Arial" panose="020B0604020202020204" pitchFamily="34" charset="0"/>
              <a:cs typeface="Arial" panose="020B0604020202020204" pitchFamily="34" charset="0"/>
            </a:endParaRPr>
          </a:p>
        </p:txBody>
      </p:sp>
      <p:sp>
        <p:nvSpPr>
          <p:cNvPr id="22" name="文本框 21"/>
          <p:cNvSpPr txBox="1"/>
          <p:nvPr/>
        </p:nvSpPr>
        <p:spPr>
          <a:xfrm>
            <a:off x="4248150" y="2546025"/>
            <a:ext cx="2209800" cy="369332"/>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greenhouse effect</a:t>
            </a:r>
            <a:endParaRPr lang="en-US" altLang="zh-CN" b="1" dirty="0">
              <a:solidFill>
                <a:srgbClr val="FF0000"/>
              </a:solidFill>
              <a:latin typeface="Arial" panose="020B0604020202020204" pitchFamily="34" charset="0"/>
              <a:cs typeface="Arial" panose="020B0604020202020204" pitchFamily="34" charset="0"/>
            </a:endParaRPr>
          </a:p>
        </p:txBody>
      </p:sp>
      <p:sp>
        <p:nvSpPr>
          <p:cNvPr id="23" name="文本框 22"/>
          <p:cNvSpPr txBox="1"/>
          <p:nvPr/>
        </p:nvSpPr>
        <p:spPr>
          <a:xfrm>
            <a:off x="7391540" y="3374582"/>
            <a:ext cx="1314450" cy="369332"/>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disasters</a:t>
            </a:r>
            <a:endParaRPr lang="en-US" altLang="zh-CN" b="1" dirty="0">
              <a:solidFill>
                <a:srgbClr val="FF0000"/>
              </a:solidFill>
              <a:latin typeface="Arial" panose="020B0604020202020204" pitchFamily="34" charset="0"/>
              <a:cs typeface="Arial" panose="020B0604020202020204" pitchFamily="34" charset="0"/>
            </a:endParaRPr>
          </a:p>
        </p:txBody>
      </p:sp>
      <p:sp>
        <p:nvSpPr>
          <p:cNvPr id="24" name="文本框 23"/>
          <p:cNvSpPr txBox="1"/>
          <p:nvPr/>
        </p:nvSpPr>
        <p:spPr>
          <a:xfrm>
            <a:off x="3581474" y="4400245"/>
            <a:ext cx="1247613" cy="369332"/>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attention</a:t>
            </a:r>
            <a:endParaRPr lang="en-US" altLang="zh-CN" b="1" dirty="0">
              <a:solidFill>
                <a:srgbClr val="FF0000"/>
              </a:solidFill>
              <a:latin typeface="Arial" panose="020B0604020202020204" pitchFamily="34" charset="0"/>
              <a:cs typeface="Arial" panose="020B0604020202020204" pitchFamily="34" charset="0"/>
            </a:endParaRPr>
          </a:p>
        </p:txBody>
      </p:sp>
      <p:sp>
        <p:nvSpPr>
          <p:cNvPr id="20" name="矩形 19"/>
          <p:cNvSpPr/>
          <p:nvPr/>
        </p:nvSpPr>
        <p:spPr>
          <a:xfrm>
            <a:off x="6324578" y="726468"/>
            <a:ext cx="2209800" cy="1390303"/>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cs typeface="Arial" panose="020B0604020202020204" pitchFamily="34" charset="0"/>
              </a:rPr>
              <a:t>Part 1. The problem</a:t>
            </a:r>
            <a:endParaRPr lang="en-US" altLang="zh-CN" b="1" dirty="0">
              <a:solidFill>
                <a:schemeClr val="tx1"/>
              </a:solidFill>
              <a:latin typeface="Arial" panose="020B0604020202020204" pitchFamily="34" charset="0"/>
              <a:cs typeface="Arial" panose="020B0604020202020204" pitchFamily="34" charset="0"/>
            </a:endParaRPr>
          </a:p>
        </p:txBody>
      </p:sp>
      <p:sp>
        <p:nvSpPr>
          <p:cNvPr id="25" name="矩形 24"/>
          <p:cNvSpPr/>
          <p:nvPr/>
        </p:nvSpPr>
        <p:spPr>
          <a:xfrm>
            <a:off x="6324600" y="2356571"/>
            <a:ext cx="2209800" cy="558772"/>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cs typeface="Arial" panose="020B0604020202020204" pitchFamily="34" charset="0"/>
              </a:rPr>
              <a:t>Part 2. The causes</a:t>
            </a:r>
            <a:endParaRPr lang="en-US" altLang="zh-CN" b="1" dirty="0">
              <a:solidFill>
                <a:schemeClr val="tx1"/>
              </a:solidFill>
              <a:latin typeface="Arial" panose="020B0604020202020204" pitchFamily="34" charset="0"/>
              <a:cs typeface="Arial" panose="020B0604020202020204" pitchFamily="34" charset="0"/>
            </a:endParaRPr>
          </a:p>
        </p:txBody>
      </p:sp>
      <p:sp>
        <p:nvSpPr>
          <p:cNvPr id="26" name="矩形 25"/>
          <p:cNvSpPr/>
          <p:nvPr/>
        </p:nvSpPr>
        <p:spPr>
          <a:xfrm>
            <a:off x="6357706" y="3181590"/>
            <a:ext cx="2209800" cy="558772"/>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cs typeface="Arial" panose="020B0604020202020204" pitchFamily="34" charset="0"/>
              </a:rPr>
              <a:t>Part 3. The consequences</a:t>
            </a:r>
            <a:endParaRPr lang="en-US" altLang="zh-CN" b="1" dirty="0">
              <a:solidFill>
                <a:schemeClr val="tx1"/>
              </a:solidFill>
              <a:latin typeface="Arial" panose="020B0604020202020204" pitchFamily="34" charset="0"/>
              <a:cs typeface="Arial" panose="020B0604020202020204" pitchFamily="34" charset="0"/>
            </a:endParaRPr>
          </a:p>
        </p:txBody>
      </p:sp>
      <p:sp>
        <p:nvSpPr>
          <p:cNvPr id="27" name="矩形 26"/>
          <p:cNvSpPr/>
          <p:nvPr/>
        </p:nvSpPr>
        <p:spPr>
          <a:xfrm>
            <a:off x="6384290" y="3986407"/>
            <a:ext cx="2209800" cy="558772"/>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cs typeface="Arial" panose="020B0604020202020204" pitchFamily="34" charset="0"/>
              </a:rPr>
              <a:t>Part 4. The solutions</a:t>
            </a:r>
            <a:endParaRPr lang="en-US" altLang="zh-CN" b="1" dirty="0">
              <a:solidFill>
                <a:schemeClr val="tx1"/>
              </a:solidFill>
              <a:latin typeface="Arial" panose="020B0604020202020204" pitchFamily="34" charset="0"/>
              <a:cs typeface="Arial" panose="020B0604020202020204" pitchFamily="34" charset="0"/>
            </a:endParaRPr>
          </a:p>
        </p:txBody>
      </p:sp>
      <p:grpSp>
        <p:nvGrpSpPr>
          <p:cNvPr id="28" name="组合 27"/>
          <p:cNvGrpSpPr/>
          <p:nvPr/>
        </p:nvGrpSpPr>
        <p:grpSpPr>
          <a:xfrm rot="1192981">
            <a:off x="96568" y="82915"/>
            <a:ext cx="568863" cy="570901"/>
            <a:chOff x="2118580" y="4342651"/>
            <a:chExt cx="672245" cy="680977"/>
          </a:xfrm>
        </p:grpSpPr>
        <p:grpSp>
          <p:nvGrpSpPr>
            <p:cNvPr id="29" name="组合 28"/>
            <p:cNvGrpSpPr/>
            <p:nvPr/>
          </p:nvGrpSpPr>
          <p:grpSpPr>
            <a:xfrm>
              <a:off x="2124539" y="4342651"/>
              <a:ext cx="641611" cy="680977"/>
              <a:chOff x="2124539" y="4342651"/>
              <a:chExt cx="641611" cy="680977"/>
            </a:xfrm>
          </p:grpSpPr>
          <p:sp>
            <p:nvSpPr>
              <p:cNvPr id="47" name="任意多边形 70"/>
              <p:cNvSpPr/>
              <p:nvPr/>
            </p:nvSpPr>
            <p:spPr>
              <a:xfrm>
                <a:off x="2124539" y="4342651"/>
                <a:ext cx="641611" cy="680977"/>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71"/>
              <p:cNvSpPr/>
              <p:nvPr/>
            </p:nvSpPr>
            <p:spPr>
              <a:xfrm>
                <a:off x="2176934" y="4495047"/>
                <a:ext cx="227805" cy="371040"/>
              </a:xfrm>
              <a:custGeom>
                <a:avLst/>
                <a:gdLst>
                  <a:gd name="connsiteX0" fmla="*/ 131483 w 768692"/>
                  <a:gd name="connsiteY0" fmla="*/ 0 h 962212"/>
                  <a:gd name="connsiteX1" fmla="*/ 394448 w 768692"/>
                  <a:gd name="connsiteY1" fmla="*/ 197223 h 962212"/>
                  <a:gd name="connsiteX2" fmla="*/ 621553 w 768692"/>
                  <a:gd name="connsiteY2" fmla="*/ 137459 h 962212"/>
                  <a:gd name="connsiteX3" fmla="*/ 764989 w 768692"/>
                  <a:gd name="connsiteY3" fmla="*/ 472141 h 962212"/>
                  <a:gd name="connsiteX4" fmla="*/ 472142 w 768692"/>
                  <a:gd name="connsiteY4" fmla="*/ 531906 h 962212"/>
                  <a:gd name="connsiteX5" fmla="*/ 591671 w 768692"/>
                  <a:gd name="connsiteY5" fmla="*/ 770965 h 962212"/>
                  <a:gd name="connsiteX6" fmla="*/ 442259 w 768692"/>
                  <a:gd name="connsiteY6" fmla="*/ 806823 h 962212"/>
                  <a:gd name="connsiteX7" fmla="*/ 352612 w 768692"/>
                  <a:gd name="connsiteY7" fmla="*/ 693271 h 962212"/>
                  <a:gd name="connsiteX8" fmla="*/ 197224 w 768692"/>
                  <a:gd name="connsiteY8" fmla="*/ 878541 h 962212"/>
                  <a:gd name="connsiteX9" fmla="*/ 0 w 768692"/>
                  <a:gd name="connsiteY9" fmla="*/ 962212 h 962212"/>
                  <a:gd name="connsiteX0-1" fmla="*/ 61103 w 698312"/>
                  <a:gd name="connsiteY0-2" fmla="*/ 0 h 1082820"/>
                  <a:gd name="connsiteX1-3" fmla="*/ 324068 w 698312"/>
                  <a:gd name="connsiteY1-4" fmla="*/ 197223 h 1082820"/>
                  <a:gd name="connsiteX2-5" fmla="*/ 551173 w 698312"/>
                  <a:gd name="connsiteY2-6" fmla="*/ 137459 h 1082820"/>
                  <a:gd name="connsiteX3-7" fmla="*/ 694609 w 698312"/>
                  <a:gd name="connsiteY3-8" fmla="*/ 472141 h 1082820"/>
                  <a:gd name="connsiteX4-9" fmla="*/ 401762 w 698312"/>
                  <a:gd name="connsiteY4-10" fmla="*/ 531906 h 1082820"/>
                  <a:gd name="connsiteX5-11" fmla="*/ 521291 w 698312"/>
                  <a:gd name="connsiteY5-12" fmla="*/ 770965 h 1082820"/>
                  <a:gd name="connsiteX6-13" fmla="*/ 371879 w 698312"/>
                  <a:gd name="connsiteY6-14" fmla="*/ 806823 h 1082820"/>
                  <a:gd name="connsiteX7-15" fmla="*/ 282232 w 698312"/>
                  <a:gd name="connsiteY7-16" fmla="*/ 693271 h 1082820"/>
                  <a:gd name="connsiteX8-17" fmla="*/ 126844 w 698312"/>
                  <a:gd name="connsiteY8-18" fmla="*/ 878541 h 1082820"/>
                  <a:gd name="connsiteX9-19" fmla="*/ 0 w 698312"/>
                  <a:gd name="connsiteY9-20" fmla="*/ 1082820 h 1082820"/>
                  <a:gd name="connsiteX0-21" fmla="*/ 61103 w 698312"/>
                  <a:gd name="connsiteY0-22" fmla="*/ 0 h 1082820"/>
                  <a:gd name="connsiteX1-23" fmla="*/ 324068 w 698312"/>
                  <a:gd name="connsiteY1-24" fmla="*/ 197223 h 1082820"/>
                  <a:gd name="connsiteX2-25" fmla="*/ 551173 w 698312"/>
                  <a:gd name="connsiteY2-26" fmla="*/ 137459 h 1082820"/>
                  <a:gd name="connsiteX3-27" fmla="*/ 694609 w 698312"/>
                  <a:gd name="connsiteY3-28" fmla="*/ 472141 h 1082820"/>
                  <a:gd name="connsiteX4-29" fmla="*/ 401762 w 698312"/>
                  <a:gd name="connsiteY4-30" fmla="*/ 531906 h 1082820"/>
                  <a:gd name="connsiteX5-31" fmla="*/ 521291 w 698312"/>
                  <a:gd name="connsiteY5-32" fmla="*/ 770965 h 1082820"/>
                  <a:gd name="connsiteX6-33" fmla="*/ 371879 w 698312"/>
                  <a:gd name="connsiteY6-34" fmla="*/ 806823 h 1082820"/>
                  <a:gd name="connsiteX7-35" fmla="*/ 282232 w 698312"/>
                  <a:gd name="connsiteY7-36" fmla="*/ 693271 h 1082820"/>
                  <a:gd name="connsiteX8-37" fmla="*/ 176111 w 698312"/>
                  <a:gd name="connsiteY8-38" fmla="*/ 905342 h 1082820"/>
                  <a:gd name="connsiteX9-39" fmla="*/ 0 w 698312"/>
                  <a:gd name="connsiteY9-40" fmla="*/ 1082820 h 1082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98312" h="1082820">
                    <a:moveTo>
                      <a:pt x="61103" y="0"/>
                    </a:moveTo>
                    <a:cubicBezTo>
                      <a:pt x="151746" y="87156"/>
                      <a:pt x="242390" y="174313"/>
                      <a:pt x="324068" y="197223"/>
                    </a:cubicBezTo>
                    <a:cubicBezTo>
                      <a:pt x="405746" y="220133"/>
                      <a:pt x="489416" y="91639"/>
                      <a:pt x="551173" y="137459"/>
                    </a:cubicBezTo>
                    <a:cubicBezTo>
                      <a:pt x="612930" y="183279"/>
                      <a:pt x="719511" y="406400"/>
                      <a:pt x="694609" y="472141"/>
                    </a:cubicBezTo>
                    <a:cubicBezTo>
                      <a:pt x="669707" y="537882"/>
                      <a:pt x="430648" y="482102"/>
                      <a:pt x="401762" y="531906"/>
                    </a:cubicBezTo>
                    <a:cubicBezTo>
                      <a:pt x="372876" y="581710"/>
                      <a:pt x="526272" y="725146"/>
                      <a:pt x="521291" y="770965"/>
                    </a:cubicBezTo>
                    <a:cubicBezTo>
                      <a:pt x="516311" y="816785"/>
                      <a:pt x="411722" y="819772"/>
                      <a:pt x="371879" y="806823"/>
                    </a:cubicBezTo>
                    <a:cubicBezTo>
                      <a:pt x="332036" y="793874"/>
                      <a:pt x="314860" y="676851"/>
                      <a:pt x="282232" y="693271"/>
                    </a:cubicBezTo>
                    <a:cubicBezTo>
                      <a:pt x="249604" y="709691"/>
                      <a:pt x="223150" y="840417"/>
                      <a:pt x="176111" y="905342"/>
                    </a:cubicBezTo>
                    <a:cubicBezTo>
                      <a:pt x="129072" y="970267"/>
                      <a:pt x="69227" y="1063396"/>
                      <a:pt x="0" y="1082820"/>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72"/>
              <p:cNvSpPr/>
              <p:nvPr/>
            </p:nvSpPr>
            <p:spPr>
              <a:xfrm>
                <a:off x="2353279" y="4809159"/>
                <a:ext cx="49757" cy="61548"/>
              </a:xfrm>
              <a:custGeom>
                <a:avLst/>
                <a:gdLst>
                  <a:gd name="connsiteX0" fmla="*/ 6763 w 126447"/>
                  <a:gd name="connsiteY0" fmla="*/ 18499 h 191822"/>
                  <a:gd name="connsiteX1" fmla="*/ 126292 w 126447"/>
                  <a:gd name="connsiteY1" fmla="*/ 24476 h 191822"/>
                  <a:gd name="connsiteX2" fmla="*/ 30669 w 126447"/>
                  <a:gd name="connsiteY2" fmla="*/ 191817 h 191822"/>
                  <a:gd name="connsiteX3" fmla="*/ 6763 w 126447"/>
                  <a:gd name="connsiteY3" fmla="*/ 18499 h 191822"/>
                  <a:gd name="connsiteX0-1" fmla="*/ 394 w 120595"/>
                  <a:gd name="connsiteY0-2" fmla="*/ 16500 h 159942"/>
                  <a:gd name="connsiteX1-3" fmla="*/ 119923 w 120595"/>
                  <a:gd name="connsiteY1-4" fmla="*/ 22477 h 159942"/>
                  <a:gd name="connsiteX2-5" fmla="*/ 84065 w 120595"/>
                  <a:gd name="connsiteY2-6" fmla="*/ 159936 h 159942"/>
                  <a:gd name="connsiteX3-7" fmla="*/ 394 w 120595"/>
                  <a:gd name="connsiteY3-8" fmla="*/ 16500 h 159942"/>
                  <a:gd name="connsiteX0-9" fmla="*/ 939 w 129518"/>
                  <a:gd name="connsiteY0-10" fmla="*/ 16500 h 160211"/>
                  <a:gd name="connsiteX1-11" fmla="*/ 120468 w 129518"/>
                  <a:gd name="connsiteY1-12" fmla="*/ 22477 h 160211"/>
                  <a:gd name="connsiteX2-13" fmla="*/ 84610 w 129518"/>
                  <a:gd name="connsiteY2-14" fmla="*/ 159936 h 160211"/>
                  <a:gd name="connsiteX3-15" fmla="*/ 939 w 129518"/>
                  <a:gd name="connsiteY3-16" fmla="*/ 16500 h 160211"/>
                </a:gdLst>
                <a:ahLst/>
                <a:cxnLst>
                  <a:cxn ang="0">
                    <a:pos x="connsiteX0-1" y="connsiteY0-2"/>
                  </a:cxn>
                  <a:cxn ang="0">
                    <a:pos x="connsiteX1-3" y="connsiteY1-4"/>
                  </a:cxn>
                  <a:cxn ang="0">
                    <a:pos x="connsiteX2-5" y="connsiteY2-6"/>
                  </a:cxn>
                  <a:cxn ang="0">
                    <a:pos x="connsiteX3-7" y="connsiteY3-8"/>
                  </a:cxn>
                </a:cxnLst>
                <a:rect l="l" t="t" r="r" b="b"/>
                <a:pathLst>
                  <a:path w="129518" h="160211">
                    <a:moveTo>
                      <a:pt x="939" y="16500"/>
                    </a:moveTo>
                    <a:cubicBezTo>
                      <a:pt x="6915" y="-6410"/>
                      <a:pt x="116484" y="-6409"/>
                      <a:pt x="120468" y="22477"/>
                    </a:cubicBezTo>
                    <a:cubicBezTo>
                      <a:pt x="124452" y="51363"/>
                      <a:pt x="152344" y="152964"/>
                      <a:pt x="84610" y="159936"/>
                    </a:cubicBezTo>
                    <a:cubicBezTo>
                      <a:pt x="16876" y="166908"/>
                      <a:pt x="-5037" y="39410"/>
                      <a:pt x="939" y="16500"/>
                    </a:cubicBezTo>
                    <a:close/>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73"/>
              <p:cNvSpPr/>
              <p:nvPr/>
            </p:nvSpPr>
            <p:spPr>
              <a:xfrm>
                <a:off x="2500518" y="4409062"/>
                <a:ext cx="255640" cy="461540"/>
              </a:xfrm>
              <a:custGeom>
                <a:avLst/>
                <a:gdLst>
                  <a:gd name="connsiteX0" fmla="*/ 420402 w 665437"/>
                  <a:gd name="connsiteY0" fmla="*/ 0 h 1201399"/>
                  <a:gd name="connsiteX1" fmla="*/ 181343 w 665437"/>
                  <a:gd name="connsiteY1" fmla="*/ 161365 h 1201399"/>
                  <a:gd name="connsiteX2" fmla="*/ 37908 w 665437"/>
                  <a:gd name="connsiteY2" fmla="*/ 173318 h 1201399"/>
                  <a:gd name="connsiteX3" fmla="*/ 2049 w 665437"/>
                  <a:gd name="connsiteY3" fmla="*/ 239059 h 1201399"/>
                  <a:gd name="connsiteX4" fmla="*/ 37908 w 665437"/>
                  <a:gd name="connsiteY4" fmla="*/ 579718 h 1201399"/>
                  <a:gd name="connsiteX5" fmla="*/ 306849 w 665437"/>
                  <a:gd name="connsiteY5" fmla="*/ 753036 h 1201399"/>
                  <a:gd name="connsiteX6" fmla="*/ 282943 w 665437"/>
                  <a:gd name="connsiteY6" fmla="*/ 926353 h 1201399"/>
                  <a:gd name="connsiteX7" fmla="*/ 336731 w 665437"/>
                  <a:gd name="connsiteY7" fmla="*/ 1093695 h 1201399"/>
                  <a:gd name="connsiteX8" fmla="*/ 306849 w 665437"/>
                  <a:gd name="connsiteY8" fmla="*/ 1201271 h 1201399"/>
                  <a:gd name="connsiteX9" fmla="*/ 408449 w 665437"/>
                  <a:gd name="connsiteY9" fmla="*/ 1111624 h 1201399"/>
                  <a:gd name="connsiteX10" fmla="*/ 444308 w 665437"/>
                  <a:gd name="connsiteY10" fmla="*/ 944283 h 1201399"/>
                  <a:gd name="connsiteX11" fmla="*/ 516025 w 665437"/>
                  <a:gd name="connsiteY11" fmla="*/ 818777 h 1201399"/>
                  <a:gd name="connsiteX12" fmla="*/ 665437 w 665437"/>
                  <a:gd name="connsiteY12" fmla="*/ 753036 h 120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437" h="1201399">
                    <a:moveTo>
                      <a:pt x="420402" y="0"/>
                    </a:moveTo>
                    <a:cubicBezTo>
                      <a:pt x="332747" y="66239"/>
                      <a:pt x="245092" y="132479"/>
                      <a:pt x="181343" y="161365"/>
                    </a:cubicBezTo>
                    <a:cubicBezTo>
                      <a:pt x="117594" y="190251"/>
                      <a:pt x="67790" y="160369"/>
                      <a:pt x="37908" y="173318"/>
                    </a:cubicBezTo>
                    <a:cubicBezTo>
                      <a:pt x="8026" y="186267"/>
                      <a:pt x="2049" y="171326"/>
                      <a:pt x="2049" y="239059"/>
                    </a:cubicBezTo>
                    <a:cubicBezTo>
                      <a:pt x="2049" y="306792"/>
                      <a:pt x="-12892" y="494055"/>
                      <a:pt x="37908" y="579718"/>
                    </a:cubicBezTo>
                    <a:cubicBezTo>
                      <a:pt x="88708" y="665381"/>
                      <a:pt x="266010" y="695264"/>
                      <a:pt x="306849" y="753036"/>
                    </a:cubicBezTo>
                    <a:cubicBezTo>
                      <a:pt x="347688" y="810808"/>
                      <a:pt x="277963" y="869577"/>
                      <a:pt x="282943" y="926353"/>
                    </a:cubicBezTo>
                    <a:cubicBezTo>
                      <a:pt x="287923" y="983129"/>
                      <a:pt x="332747" y="1047875"/>
                      <a:pt x="336731" y="1093695"/>
                    </a:cubicBezTo>
                    <a:cubicBezTo>
                      <a:pt x="340715" y="1139515"/>
                      <a:pt x="294896" y="1198283"/>
                      <a:pt x="306849" y="1201271"/>
                    </a:cubicBezTo>
                    <a:cubicBezTo>
                      <a:pt x="318802" y="1204259"/>
                      <a:pt x="385539" y="1154455"/>
                      <a:pt x="408449" y="1111624"/>
                    </a:cubicBezTo>
                    <a:cubicBezTo>
                      <a:pt x="431359" y="1068793"/>
                      <a:pt x="426379" y="993091"/>
                      <a:pt x="444308" y="944283"/>
                    </a:cubicBezTo>
                    <a:cubicBezTo>
                      <a:pt x="462237" y="895475"/>
                      <a:pt x="479170" y="850651"/>
                      <a:pt x="516025" y="818777"/>
                    </a:cubicBezTo>
                    <a:cubicBezTo>
                      <a:pt x="552880" y="786903"/>
                      <a:pt x="609158" y="769969"/>
                      <a:pt x="665437" y="753036"/>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74"/>
              <p:cNvSpPr/>
              <p:nvPr/>
            </p:nvSpPr>
            <p:spPr>
              <a:xfrm>
                <a:off x="2693191" y="4801426"/>
                <a:ext cx="48215" cy="91839"/>
              </a:xfrm>
              <a:custGeom>
                <a:avLst/>
                <a:gdLst>
                  <a:gd name="connsiteX0" fmla="*/ 125506 w 125506"/>
                  <a:gd name="connsiteY0" fmla="*/ 0 h 239059"/>
                  <a:gd name="connsiteX1" fmla="*/ 59765 w 125506"/>
                  <a:gd name="connsiteY1" fmla="*/ 23906 h 239059"/>
                  <a:gd name="connsiteX2" fmla="*/ 0 w 125506"/>
                  <a:gd name="connsiteY2" fmla="*/ 143435 h 239059"/>
                  <a:gd name="connsiteX3" fmla="*/ 59765 w 125506"/>
                  <a:gd name="connsiteY3" fmla="*/ 239059 h 239059"/>
                </a:gdLst>
                <a:ahLst/>
                <a:cxnLst>
                  <a:cxn ang="0">
                    <a:pos x="connsiteX0" y="connsiteY0"/>
                  </a:cxn>
                  <a:cxn ang="0">
                    <a:pos x="connsiteX1" y="connsiteY1"/>
                  </a:cxn>
                  <a:cxn ang="0">
                    <a:pos x="connsiteX2" y="connsiteY2"/>
                  </a:cxn>
                  <a:cxn ang="0">
                    <a:pos x="connsiteX3" y="connsiteY3"/>
                  </a:cxn>
                </a:cxnLst>
                <a:rect l="l" t="t" r="r" b="b"/>
                <a:pathLst>
                  <a:path w="125506" h="239059">
                    <a:moveTo>
                      <a:pt x="125506" y="0"/>
                    </a:moveTo>
                    <a:cubicBezTo>
                      <a:pt x="103094" y="0"/>
                      <a:pt x="80683" y="0"/>
                      <a:pt x="59765" y="23906"/>
                    </a:cubicBezTo>
                    <a:cubicBezTo>
                      <a:pt x="38847" y="47812"/>
                      <a:pt x="0" y="107576"/>
                      <a:pt x="0" y="143435"/>
                    </a:cubicBezTo>
                    <a:cubicBezTo>
                      <a:pt x="0" y="179294"/>
                      <a:pt x="29882" y="209176"/>
                      <a:pt x="59765" y="239059"/>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任意多边形 53"/>
            <p:cNvSpPr/>
            <p:nvPr/>
          </p:nvSpPr>
          <p:spPr>
            <a:xfrm rot="20279529">
              <a:off x="2598988" y="4623569"/>
              <a:ext cx="174702" cy="8321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54"/>
            <p:cNvSpPr/>
            <p:nvPr/>
          </p:nvSpPr>
          <p:spPr>
            <a:xfrm rot="20279529">
              <a:off x="2479596" y="4480372"/>
              <a:ext cx="223342" cy="1187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55"/>
            <p:cNvSpPr/>
            <p:nvPr/>
          </p:nvSpPr>
          <p:spPr>
            <a:xfrm rot="20279529">
              <a:off x="2127434" y="4559064"/>
              <a:ext cx="113703" cy="55204"/>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56"/>
            <p:cNvSpPr/>
            <p:nvPr/>
          </p:nvSpPr>
          <p:spPr>
            <a:xfrm rot="20279529">
              <a:off x="2594342" y="4571927"/>
              <a:ext cx="163589" cy="9647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57"/>
            <p:cNvSpPr/>
            <p:nvPr/>
          </p:nvSpPr>
          <p:spPr>
            <a:xfrm rot="20279529">
              <a:off x="2135496" y="4638952"/>
              <a:ext cx="269481" cy="1483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58"/>
            <p:cNvSpPr/>
            <p:nvPr/>
          </p:nvSpPr>
          <p:spPr>
            <a:xfrm rot="20279529">
              <a:off x="2551872" y="4532481"/>
              <a:ext cx="202631" cy="103393"/>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59"/>
            <p:cNvSpPr/>
            <p:nvPr/>
          </p:nvSpPr>
          <p:spPr>
            <a:xfrm rot="20279529">
              <a:off x="2524326" y="4506288"/>
              <a:ext cx="197416" cy="9652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60"/>
            <p:cNvSpPr/>
            <p:nvPr/>
          </p:nvSpPr>
          <p:spPr>
            <a:xfrm rot="20279529">
              <a:off x="2501282" y="4464098"/>
              <a:ext cx="153497" cy="7992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61"/>
            <p:cNvSpPr/>
            <p:nvPr/>
          </p:nvSpPr>
          <p:spPr>
            <a:xfrm rot="20279529">
              <a:off x="2328701" y="4625707"/>
              <a:ext cx="74052" cy="2824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62"/>
            <p:cNvSpPr/>
            <p:nvPr/>
          </p:nvSpPr>
          <p:spPr>
            <a:xfrm rot="20279529">
              <a:off x="2130538" y="4603506"/>
              <a:ext cx="189693" cy="9750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63"/>
            <p:cNvSpPr/>
            <p:nvPr/>
          </p:nvSpPr>
          <p:spPr>
            <a:xfrm rot="20279529">
              <a:off x="2599025" y="4660637"/>
              <a:ext cx="191800" cy="92351"/>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64"/>
            <p:cNvSpPr/>
            <p:nvPr/>
          </p:nvSpPr>
          <p:spPr>
            <a:xfrm rot="20279529">
              <a:off x="2611278" y="4795372"/>
              <a:ext cx="62292" cy="380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65"/>
            <p:cNvSpPr/>
            <p:nvPr/>
          </p:nvSpPr>
          <p:spPr>
            <a:xfrm rot="20279529">
              <a:off x="2492800" y="4489548"/>
              <a:ext cx="71293" cy="5029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66"/>
            <p:cNvSpPr/>
            <p:nvPr/>
          </p:nvSpPr>
          <p:spPr>
            <a:xfrm rot="20279529">
              <a:off x="2118580" y="4584223"/>
              <a:ext cx="149665" cy="78198"/>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67"/>
            <p:cNvSpPr/>
            <p:nvPr/>
          </p:nvSpPr>
          <p:spPr>
            <a:xfrm rot="20279529">
              <a:off x="2127493" y="4608630"/>
              <a:ext cx="255388" cy="139141"/>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68"/>
            <p:cNvSpPr/>
            <p:nvPr/>
          </p:nvSpPr>
          <p:spPr>
            <a:xfrm rot="20279529">
              <a:off x="2284592" y="4709098"/>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69"/>
            <p:cNvSpPr/>
            <p:nvPr/>
          </p:nvSpPr>
          <p:spPr>
            <a:xfrm rot="20279529">
              <a:off x="2302799" y="4734812"/>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additive="base">
                                        <p:cTn id="19"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anim calcmode="lin" valueType="num">
                                      <p:cBhvr additive="base">
                                        <p:cTn id="4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anim calcmode="lin" valueType="num">
                                      <p:cBhvr additive="base">
                                        <p:cTn id="4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9">
                                            <p:txEl>
                                              <p:pRg st="0" end="0"/>
                                            </p:txEl>
                                          </p:spTgt>
                                        </p:tgtEl>
                                        <p:attrNameLst>
                                          <p:attrName>style.visibility</p:attrName>
                                        </p:attrNameLst>
                                      </p:cBhvr>
                                      <p:to>
                                        <p:strVal val="visible"/>
                                      </p:to>
                                    </p:set>
                                    <p:anim calcmode="lin" valueType="num">
                                      <p:cBhvr additive="base">
                                        <p:cTn id="6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fill="hold"/>
                                        <p:tgtEl>
                                          <p:spTgt spid="26"/>
                                        </p:tgtEl>
                                        <p:attrNameLst>
                                          <p:attrName>ppt_x</p:attrName>
                                        </p:attrNameLst>
                                      </p:cBhvr>
                                      <p:tavLst>
                                        <p:tav tm="0">
                                          <p:val>
                                            <p:strVal val="#ppt_x"/>
                                          </p:val>
                                        </p:tav>
                                        <p:tav tm="100000">
                                          <p:val>
                                            <p:strVal val="#ppt_x"/>
                                          </p:val>
                                        </p:tav>
                                      </p:tavLst>
                                    </p:anim>
                                    <p:anim calcmode="lin" valueType="num">
                                      <p:cBhvr additive="base">
                                        <p:cTn id="8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5" grpId="0"/>
      <p:bldP spid="22" grpId="0"/>
      <p:bldP spid="24" grpId="0"/>
      <p:bldP spid="20" grpId="0" bldLvl="0" animBg="1"/>
      <p:bldP spid="25" grpId="0" bldLvl="0" animBg="1"/>
      <p:bldP spid="26" grpId="0" bldLvl="0" animBg="1"/>
      <p:bldP spid="2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52600" y="2733040"/>
            <a:ext cx="6521450" cy="460375"/>
          </a:xfrm>
          <a:prstGeom prst="rect">
            <a:avLst/>
          </a:prstGeom>
          <a:noFill/>
        </p:spPr>
        <p:txBody>
          <a:bodyPr wrap="square" rtlCol="0">
            <a:spAutoFit/>
          </a:bodyPr>
          <a:lstStyle/>
          <a:p>
            <a:r>
              <a:rPr lang="en-US" altLang="zh-CN" sz="2400" dirty="0">
                <a:latin typeface="Comic Sans MS" panose="030F0702030302020204" pitchFamily="66" charset="0"/>
                <a:ea typeface="微软雅黑" panose="020B0503020204020204" pitchFamily="34" charset="-122"/>
              </a:rPr>
              <a:t>◆</a:t>
            </a:r>
            <a:r>
              <a:rPr lang="en-US" altLang="zh-CN" sz="2400" dirty="0">
                <a:latin typeface="Comic Sans MS" panose="030F0702030302020204" pitchFamily="66" charset="0"/>
              </a:rPr>
              <a:t>a </a:t>
            </a:r>
            <a:r>
              <a:rPr lang="en-US" altLang="zh-CN" sz="2400" dirty="0">
                <a:solidFill>
                  <a:srgbClr val="FF0000"/>
                </a:solidFill>
                <a:latin typeface="Comic Sans MS" panose="030F0702030302020204" pitchFamily="66" charset="0"/>
              </a:rPr>
              <a:t>warming</a:t>
            </a:r>
            <a:r>
              <a:rPr lang="en-US" altLang="zh-CN" sz="2400" dirty="0">
                <a:latin typeface="Comic Sans MS" panose="030F0702030302020204" pitchFamily="66" charset="0"/>
              </a:rPr>
              <a:t> ocean and atmosphere</a:t>
            </a:r>
            <a:endParaRPr lang="zh-CN" altLang="en-US" sz="2400" dirty="0">
              <a:latin typeface="Comic Sans MS" panose="030F0702030302020204" pitchFamily="66" charset="0"/>
            </a:endParaRPr>
          </a:p>
        </p:txBody>
      </p:sp>
      <p:sp>
        <p:nvSpPr>
          <p:cNvPr id="3" name="文本框 2"/>
          <p:cNvSpPr txBox="1"/>
          <p:nvPr/>
        </p:nvSpPr>
        <p:spPr>
          <a:xfrm>
            <a:off x="1730433" y="3168898"/>
            <a:ext cx="3028627" cy="461665"/>
          </a:xfrm>
          <a:prstGeom prst="rect">
            <a:avLst/>
          </a:prstGeom>
          <a:noFill/>
        </p:spPr>
        <p:txBody>
          <a:bodyPr wrap="square" rtlCol="0">
            <a:spAutoFit/>
          </a:bodyPr>
          <a:lstStyle/>
          <a:p>
            <a:r>
              <a:rPr lang="en-US" altLang="zh-CN" sz="2400" dirty="0">
                <a:latin typeface="Comic Sans MS" panose="030F0702030302020204" pitchFamily="66" charset="0"/>
                <a:ea typeface="微软雅黑" panose="020B0503020204020204" pitchFamily="34" charset="-122"/>
              </a:rPr>
              <a:t>◆</a:t>
            </a:r>
            <a:r>
              <a:rPr lang="en-US" altLang="zh-CN" sz="2400" dirty="0">
                <a:solidFill>
                  <a:srgbClr val="FF0000"/>
                </a:solidFill>
                <a:latin typeface="Comic Sans MS" panose="030F0702030302020204" pitchFamily="66" charset="0"/>
              </a:rPr>
              <a:t>melting</a:t>
            </a:r>
            <a:r>
              <a:rPr lang="en-US" altLang="zh-CN" sz="2400" dirty="0">
                <a:latin typeface="Comic Sans MS" panose="030F0702030302020204" pitchFamily="66" charset="0"/>
              </a:rPr>
              <a:t> ice</a:t>
            </a:r>
            <a:endParaRPr lang="zh-CN" altLang="en-US" sz="2400" dirty="0">
              <a:latin typeface="Comic Sans MS" panose="030F0702030302020204" pitchFamily="66" charset="0"/>
            </a:endParaRPr>
          </a:p>
        </p:txBody>
      </p:sp>
      <p:sp>
        <p:nvSpPr>
          <p:cNvPr id="4" name="文本框 3"/>
          <p:cNvSpPr txBox="1"/>
          <p:nvPr/>
        </p:nvSpPr>
        <p:spPr>
          <a:xfrm>
            <a:off x="1720735" y="3598163"/>
            <a:ext cx="3751882" cy="461665"/>
          </a:xfrm>
          <a:prstGeom prst="rect">
            <a:avLst/>
          </a:prstGeom>
          <a:noFill/>
        </p:spPr>
        <p:txBody>
          <a:bodyPr wrap="square" rtlCol="0">
            <a:spAutoFit/>
          </a:bodyPr>
          <a:lstStyle/>
          <a:p>
            <a:r>
              <a:rPr lang="en-US" altLang="zh-CN" sz="2400" dirty="0">
                <a:latin typeface="Comic Sans MS" panose="030F0702030302020204" pitchFamily="66" charset="0"/>
                <a:ea typeface="微软雅黑" panose="020B0503020204020204" pitchFamily="34" charset="-122"/>
              </a:rPr>
              <a:t>◆</a:t>
            </a:r>
            <a:r>
              <a:rPr lang="en-US" altLang="zh-CN" sz="2400" dirty="0">
                <a:solidFill>
                  <a:srgbClr val="FF0000"/>
                </a:solidFill>
                <a:latin typeface="Comic Sans MS" panose="030F0702030302020204" pitchFamily="66" charset="0"/>
              </a:rPr>
              <a:t>rising</a:t>
            </a:r>
            <a:r>
              <a:rPr lang="en-US" altLang="zh-CN" sz="2400" dirty="0">
                <a:latin typeface="Comic Sans MS" panose="030F0702030302020204" pitchFamily="66" charset="0"/>
              </a:rPr>
              <a:t> sea levels</a:t>
            </a:r>
            <a:endParaRPr lang="zh-CN" altLang="en-US" sz="2400" dirty="0">
              <a:latin typeface="Comic Sans MS" panose="030F0702030302020204" pitchFamily="66" charset="0"/>
            </a:endParaRPr>
          </a:p>
        </p:txBody>
      </p:sp>
      <p:sp>
        <p:nvSpPr>
          <p:cNvPr id="5" name="文本框 4"/>
          <p:cNvSpPr txBox="1"/>
          <p:nvPr/>
        </p:nvSpPr>
        <p:spPr>
          <a:xfrm>
            <a:off x="609600" y="1607630"/>
            <a:ext cx="8001000" cy="82994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What evidence of climate change can you find in the first paragraph?</a:t>
            </a:r>
            <a:endParaRPr lang="en-US" altLang="zh-CN" sz="2400" dirty="0">
              <a:latin typeface="Arial" panose="020B0604020202020204" pitchFamily="34" charset="0"/>
              <a:cs typeface="Arial" panose="020B0604020202020204" pitchFamily="34" charset="0"/>
            </a:endParaRPr>
          </a:p>
        </p:txBody>
      </p:sp>
      <p:sp>
        <p:nvSpPr>
          <p:cNvPr id="6" name="文本框 5"/>
          <p:cNvSpPr txBox="1"/>
          <p:nvPr/>
        </p:nvSpPr>
        <p:spPr>
          <a:xfrm>
            <a:off x="963295" y="266065"/>
            <a:ext cx="3289300" cy="398780"/>
          </a:xfrm>
          <a:prstGeom prst="rect">
            <a:avLst/>
          </a:prstGeom>
          <a:noFill/>
        </p:spPr>
        <p:txBody>
          <a:bodyPr wrap="square" rtlCol="0">
            <a:spAutoFit/>
          </a:bodyPr>
          <a:lstStyle/>
          <a:p>
            <a:r>
              <a:rPr lang="en-US" altLang="zh-CN" sz="2000" b="1" u="sng" dirty="0">
                <a:latin typeface="Arial" panose="020B0604020202020204" pitchFamily="34" charset="0"/>
                <a:cs typeface="Arial" panose="020B0604020202020204" pitchFamily="34" charset="0"/>
              </a:rPr>
              <a:t>Read for details</a:t>
            </a:r>
            <a:endParaRPr lang="en-US" altLang="zh-CN" sz="2000" b="1" u="sng" dirty="0">
              <a:latin typeface="Arial" panose="020B0604020202020204" pitchFamily="34" charset="0"/>
              <a:cs typeface="Arial" panose="020B0604020202020204" pitchFamily="34" charset="0"/>
            </a:endParaRPr>
          </a:p>
        </p:txBody>
      </p:sp>
      <p:sp>
        <p:nvSpPr>
          <p:cNvPr id="7" name="文本框 6"/>
          <p:cNvSpPr txBox="1"/>
          <p:nvPr/>
        </p:nvSpPr>
        <p:spPr>
          <a:xfrm>
            <a:off x="533400" y="938530"/>
            <a:ext cx="5188585" cy="368300"/>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Part 1 (Para.1-2) The problem</a:t>
            </a:r>
            <a:endParaRPr lang="en-US" altLang="zh-CN" b="1" dirty="0">
              <a:latin typeface="Arial" panose="020B0604020202020204" pitchFamily="34" charset="0"/>
              <a:cs typeface="Arial" panose="020B0604020202020204" pitchFamily="34" charset="0"/>
            </a:endParaRPr>
          </a:p>
        </p:txBody>
      </p:sp>
      <p:grpSp>
        <p:nvGrpSpPr>
          <p:cNvPr id="8" name="组合 7"/>
          <p:cNvGrpSpPr/>
          <p:nvPr/>
        </p:nvGrpSpPr>
        <p:grpSpPr>
          <a:xfrm rot="1192981">
            <a:off x="325168" y="180740"/>
            <a:ext cx="568863" cy="570901"/>
            <a:chOff x="2118580" y="4342651"/>
            <a:chExt cx="672245" cy="680977"/>
          </a:xfrm>
        </p:grpSpPr>
        <p:grpSp>
          <p:nvGrpSpPr>
            <p:cNvPr id="9" name="组合 8"/>
            <p:cNvGrpSpPr/>
            <p:nvPr/>
          </p:nvGrpSpPr>
          <p:grpSpPr>
            <a:xfrm>
              <a:off x="2124539" y="4342651"/>
              <a:ext cx="641611" cy="680977"/>
              <a:chOff x="2124539" y="4342651"/>
              <a:chExt cx="641611" cy="680977"/>
            </a:xfrm>
          </p:grpSpPr>
          <p:sp>
            <p:nvSpPr>
              <p:cNvPr id="27" name="任意多边形 70"/>
              <p:cNvSpPr/>
              <p:nvPr/>
            </p:nvSpPr>
            <p:spPr>
              <a:xfrm>
                <a:off x="2124539" y="4342651"/>
                <a:ext cx="641611" cy="680977"/>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71"/>
              <p:cNvSpPr/>
              <p:nvPr/>
            </p:nvSpPr>
            <p:spPr>
              <a:xfrm>
                <a:off x="2176934" y="4495047"/>
                <a:ext cx="227805" cy="371040"/>
              </a:xfrm>
              <a:custGeom>
                <a:avLst/>
                <a:gdLst>
                  <a:gd name="connsiteX0" fmla="*/ 131483 w 768692"/>
                  <a:gd name="connsiteY0" fmla="*/ 0 h 962212"/>
                  <a:gd name="connsiteX1" fmla="*/ 394448 w 768692"/>
                  <a:gd name="connsiteY1" fmla="*/ 197223 h 962212"/>
                  <a:gd name="connsiteX2" fmla="*/ 621553 w 768692"/>
                  <a:gd name="connsiteY2" fmla="*/ 137459 h 962212"/>
                  <a:gd name="connsiteX3" fmla="*/ 764989 w 768692"/>
                  <a:gd name="connsiteY3" fmla="*/ 472141 h 962212"/>
                  <a:gd name="connsiteX4" fmla="*/ 472142 w 768692"/>
                  <a:gd name="connsiteY4" fmla="*/ 531906 h 962212"/>
                  <a:gd name="connsiteX5" fmla="*/ 591671 w 768692"/>
                  <a:gd name="connsiteY5" fmla="*/ 770965 h 962212"/>
                  <a:gd name="connsiteX6" fmla="*/ 442259 w 768692"/>
                  <a:gd name="connsiteY6" fmla="*/ 806823 h 962212"/>
                  <a:gd name="connsiteX7" fmla="*/ 352612 w 768692"/>
                  <a:gd name="connsiteY7" fmla="*/ 693271 h 962212"/>
                  <a:gd name="connsiteX8" fmla="*/ 197224 w 768692"/>
                  <a:gd name="connsiteY8" fmla="*/ 878541 h 962212"/>
                  <a:gd name="connsiteX9" fmla="*/ 0 w 768692"/>
                  <a:gd name="connsiteY9" fmla="*/ 962212 h 962212"/>
                  <a:gd name="connsiteX0-1" fmla="*/ 61103 w 698312"/>
                  <a:gd name="connsiteY0-2" fmla="*/ 0 h 1082820"/>
                  <a:gd name="connsiteX1-3" fmla="*/ 324068 w 698312"/>
                  <a:gd name="connsiteY1-4" fmla="*/ 197223 h 1082820"/>
                  <a:gd name="connsiteX2-5" fmla="*/ 551173 w 698312"/>
                  <a:gd name="connsiteY2-6" fmla="*/ 137459 h 1082820"/>
                  <a:gd name="connsiteX3-7" fmla="*/ 694609 w 698312"/>
                  <a:gd name="connsiteY3-8" fmla="*/ 472141 h 1082820"/>
                  <a:gd name="connsiteX4-9" fmla="*/ 401762 w 698312"/>
                  <a:gd name="connsiteY4-10" fmla="*/ 531906 h 1082820"/>
                  <a:gd name="connsiteX5-11" fmla="*/ 521291 w 698312"/>
                  <a:gd name="connsiteY5-12" fmla="*/ 770965 h 1082820"/>
                  <a:gd name="connsiteX6-13" fmla="*/ 371879 w 698312"/>
                  <a:gd name="connsiteY6-14" fmla="*/ 806823 h 1082820"/>
                  <a:gd name="connsiteX7-15" fmla="*/ 282232 w 698312"/>
                  <a:gd name="connsiteY7-16" fmla="*/ 693271 h 1082820"/>
                  <a:gd name="connsiteX8-17" fmla="*/ 126844 w 698312"/>
                  <a:gd name="connsiteY8-18" fmla="*/ 878541 h 1082820"/>
                  <a:gd name="connsiteX9-19" fmla="*/ 0 w 698312"/>
                  <a:gd name="connsiteY9-20" fmla="*/ 1082820 h 1082820"/>
                  <a:gd name="connsiteX0-21" fmla="*/ 61103 w 698312"/>
                  <a:gd name="connsiteY0-22" fmla="*/ 0 h 1082820"/>
                  <a:gd name="connsiteX1-23" fmla="*/ 324068 w 698312"/>
                  <a:gd name="connsiteY1-24" fmla="*/ 197223 h 1082820"/>
                  <a:gd name="connsiteX2-25" fmla="*/ 551173 w 698312"/>
                  <a:gd name="connsiteY2-26" fmla="*/ 137459 h 1082820"/>
                  <a:gd name="connsiteX3-27" fmla="*/ 694609 w 698312"/>
                  <a:gd name="connsiteY3-28" fmla="*/ 472141 h 1082820"/>
                  <a:gd name="connsiteX4-29" fmla="*/ 401762 w 698312"/>
                  <a:gd name="connsiteY4-30" fmla="*/ 531906 h 1082820"/>
                  <a:gd name="connsiteX5-31" fmla="*/ 521291 w 698312"/>
                  <a:gd name="connsiteY5-32" fmla="*/ 770965 h 1082820"/>
                  <a:gd name="connsiteX6-33" fmla="*/ 371879 w 698312"/>
                  <a:gd name="connsiteY6-34" fmla="*/ 806823 h 1082820"/>
                  <a:gd name="connsiteX7-35" fmla="*/ 282232 w 698312"/>
                  <a:gd name="connsiteY7-36" fmla="*/ 693271 h 1082820"/>
                  <a:gd name="connsiteX8-37" fmla="*/ 176111 w 698312"/>
                  <a:gd name="connsiteY8-38" fmla="*/ 905342 h 1082820"/>
                  <a:gd name="connsiteX9-39" fmla="*/ 0 w 698312"/>
                  <a:gd name="connsiteY9-40" fmla="*/ 1082820 h 1082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98312" h="1082820">
                    <a:moveTo>
                      <a:pt x="61103" y="0"/>
                    </a:moveTo>
                    <a:cubicBezTo>
                      <a:pt x="151746" y="87156"/>
                      <a:pt x="242390" y="174313"/>
                      <a:pt x="324068" y="197223"/>
                    </a:cubicBezTo>
                    <a:cubicBezTo>
                      <a:pt x="405746" y="220133"/>
                      <a:pt x="489416" y="91639"/>
                      <a:pt x="551173" y="137459"/>
                    </a:cubicBezTo>
                    <a:cubicBezTo>
                      <a:pt x="612930" y="183279"/>
                      <a:pt x="719511" y="406400"/>
                      <a:pt x="694609" y="472141"/>
                    </a:cubicBezTo>
                    <a:cubicBezTo>
                      <a:pt x="669707" y="537882"/>
                      <a:pt x="430648" y="482102"/>
                      <a:pt x="401762" y="531906"/>
                    </a:cubicBezTo>
                    <a:cubicBezTo>
                      <a:pt x="372876" y="581710"/>
                      <a:pt x="526272" y="725146"/>
                      <a:pt x="521291" y="770965"/>
                    </a:cubicBezTo>
                    <a:cubicBezTo>
                      <a:pt x="516311" y="816785"/>
                      <a:pt x="411722" y="819772"/>
                      <a:pt x="371879" y="806823"/>
                    </a:cubicBezTo>
                    <a:cubicBezTo>
                      <a:pt x="332036" y="793874"/>
                      <a:pt x="314860" y="676851"/>
                      <a:pt x="282232" y="693271"/>
                    </a:cubicBezTo>
                    <a:cubicBezTo>
                      <a:pt x="249604" y="709691"/>
                      <a:pt x="223150" y="840417"/>
                      <a:pt x="176111" y="905342"/>
                    </a:cubicBezTo>
                    <a:cubicBezTo>
                      <a:pt x="129072" y="970267"/>
                      <a:pt x="69227" y="1063396"/>
                      <a:pt x="0" y="1082820"/>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72"/>
              <p:cNvSpPr/>
              <p:nvPr/>
            </p:nvSpPr>
            <p:spPr>
              <a:xfrm>
                <a:off x="2353279" y="4809159"/>
                <a:ext cx="49757" cy="61548"/>
              </a:xfrm>
              <a:custGeom>
                <a:avLst/>
                <a:gdLst>
                  <a:gd name="connsiteX0" fmla="*/ 6763 w 126447"/>
                  <a:gd name="connsiteY0" fmla="*/ 18499 h 191822"/>
                  <a:gd name="connsiteX1" fmla="*/ 126292 w 126447"/>
                  <a:gd name="connsiteY1" fmla="*/ 24476 h 191822"/>
                  <a:gd name="connsiteX2" fmla="*/ 30669 w 126447"/>
                  <a:gd name="connsiteY2" fmla="*/ 191817 h 191822"/>
                  <a:gd name="connsiteX3" fmla="*/ 6763 w 126447"/>
                  <a:gd name="connsiteY3" fmla="*/ 18499 h 191822"/>
                  <a:gd name="connsiteX0-1" fmla="*/ 394 w 120595"/>
                  <a:gd name="connsiteY0-2" fmla="*/ 16500 h 159942"/>
                  <a:gd name="connsiteX1-3" fmla="*/ 119923 w 120595"/>
                  <a:gd name="connsiteY1-4" fmla="*/ 22477 h 159942"/>
                  <a:gd name="connsiteX2-5" fmla="*/ 84065 w 120595"/>
                  <a:gd name="connsiteY2-6" fmla="*/ 159936 h 159942"/>
                  <a:gd name="connsiteX3-7" fmla="*/ 394 w 120595"/>
                  <a:gd name="connsiteY3-8" fmla="*/ 16500 h 159942"/>
                  <a:gd name="connsiteX0-9" fmla="*/ 939 w 129518"/>
                  <a:gd name="connsiteY0-10" fmla="*/ 16500 h 160211"/>
                  <a:gd name="connsiteX1-11" fmla="*/ 120468 w 129518"/>
                  <a:gd name="connsiteY1-12" fmla="*/ 22477 h 160211"/>
                  <a:gd name="connsiteX2-13" fmla="*/ 84610 w 129518"/>
                  <a:gd name="connsiteY2-14" fmla="*/ 159936 h 160211"/>
                  <a:gd name="connsiteX3-15" fmla="*/ 939 w 129518"/>
                  <a:gd name="connsiteY3-16" fmla="*/ 16500 h 160211"/>
                </a:gdLst>
                <a:ahLst/>
                <a:cxnLst>
                  <a:cxn ang="0">
                    <a:pos x="connsiteX0-1" y="connsiteY0-2"/>
                  </a:cxn>
                  <a:cxn ang="0">
                    <a:pos x="connsiteX1-3" y="connsiteY1-4"/>
                  </a:cxn>
                  <a:cxn ang="0">
                    <a:pos x="connsiteX2-5" y="connsiteY2-6"/>
                  </a:cxn>
                  <a:cxn ang="0">
                    <a:pos x="connsiteX3-7" y="connsiteY3-8"/>
                  </a:cxn>
                </a:cxnLst>
                <a:rect l="l" t="t" r="r" b="b"/>
                <a:pathLst>
                  <a:path w="129518" h="160211">
                    <a:moveTo>
                      <a:pt x="939" y="16500"/>
                    </a:moveTo>
                    <a:cubicBezTo>
                      <a:pt x="6915" y="-6410"/>
                      <a:pt x="116484" y="-6409"/>
                      <a:pt x="120468" y="22477"/>
                    </a:cubicBezTo>
                    <a:cubicBezTo>
                      <a:pt x="124452" y="51363"/>
                      <a:pt x="152344" y="152964"/>
                      <a:pt x="84610" y="159936"/>
                    </a:cubicBezTo>
                    <a:cubicBezTo>
                      <a:pt x="16876" y="166908"/>
                      <a:pt x="-5037" y="39410"/>
                      <a:pt x="939" y="16500"/>
                    </a:cubicBezTo>
                    <a:close/>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73"/>
              <p:cNvSpPr/>
              <p:nvPr/>
            </p:nvSpPr>
            <p:spPr>
              <a:xfrm>
                <a:off x="2500518" y="4409062"/>
                <a:ext cx="255640" cy="461540"/>
              </a:xfrm>
              <a:custGeom>
                <a:avLst/>
                <a:gdLst>
                  <a:gd name="connsiteX0" fmla="*/ 420402 w 665437"/>
                  <a:gd name="connsiteY0" fmla="*/ 0 h 1201399"/>
                  <a:gd name="connsiteX1" fmla="*/ 181343 w 665437"/>
                  <a:gd name="connsiteY1" fmla="*/ 161365 h 1201399"/>
                  <a:gd name="connsiteX2" fmla="*/ 37908 w 665437"/>
                  <a:gd name="connsiteY2" fmla="*/ 173318 h 1201399"/>
                  <a:gd name="connsiteX3" fmla="*/ 2049 w 665437"/>
                  <a:gd name="connsiteY3" fmla="*/ 239059 h 1201399"/>
                  <a:gd name="connsiteX4" fmla="*/ 37908 w 665437"/>
                  <a:gd name="connsiteY4" fmla="*/ 579718 h 1201399"/>
                  <a:gd name="connsiteX5" fmla="*/ 306849 w 665437"/>
                  <a:gd name="connsiteY5" fmla="*/ 753036 h 1201399"/>
                  <a:gd name="connsiteX6" fmla="*/ 282943 w 665437"/>
                  <a:gd name="connsiteY6" fmla="*/ 926353 h 1201399"/>
                  <a:gd name="connsiteX7" fmla="*/ 336731 w 665437"/>
                  <a:gd name="connsiteY7" fmla="*/ 1093695 h 1201399"/>
                  <a:gd name="connsiteX8" fmla="*/ 306849 w 665437"/>
                  <a:gd name="connsiteY8" fmla="*/ 1201271 h 1201399"/>
                  <a:gd name="connsiteX9" fmla="*/ 408449 w 665437"/>
                  <a:gd name="connsiteY9" fmla="*/ 1111624 h 1201399"/>
                  <a:gd name="connsiteX10" fmla="*/ 444308 w 665437"/>
                  <a:gd name="connsiteY10" fmla="*/ 944283 h 1201399"/>
                  <a:gd name="connsiteX11" fmla="*/ 516025 w 665437"/>
                  <a:gd name="connsiteY11" fmla="*/ 818777 h 1201399"/>
                  <a:gd name="connsiteX12" fmla="*/ 665437 w 665437"/>
                  <a:gd name="connsiteY12" fmla="*/ 753036 h 120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437" h="1201399">
                    <a:moveTo>
                      <a:pt x="420402" y="0"/>
                    </a:moveTo>
                    <a:cubicBezTo>
                      <a:pt x="332747" y="66239"/>
                      <a:pt x="245092" y="132479"/>
                      <a:pt x="181343" y="161365"/>
                    </a:cubicBezTo>
                    <a:cubicBezTo>
                      <a:pt x="117594" y="190251"/>
                      <a:pt x="67790" y="160369"/>
                      <a:pt x="37908" y="173318"/>
                    </a:cubicBezTo>
                    <a:cubicBezTo>
                      <a:pt x="8026" y="186267"/>
                      <a:pt x="2049" y="171326"/>
                      <a:pt x="2049" y="239059"/>
                    </a:cubicBezTo>
                    <a:cubicBezTo>
                      <a:pt x="2049" y="306792"/>
                      <a:pt x="-12892" y="494055"/>
                      <a:pt x="37908" y="579718"/>
                    </a:cubicBezTo>
                    <a:cubicBezTo>
                      <a:pt x="88708" y="665381"/>
                      <a:pt x="266010" y="695264"/>
                      <a:pt x="306849" y="753036"/>
                    </a:cubicBezTo>
                    <a:cubicBezTo>
                      <a:pt x="347688" y="810808"/>
                      <a:pt x="277963" y="869577"/>
                      <a:pt x="282943" y="926353"/>
                    </a:cubicBezTo>
                    <a:cubicBezTo>
                      <a:pt x="287923" y="983129"/>
                      <a:pt x="332747" y="1047875"/>
                      <a:pt x="336731" y="1093695"/>
                    </a:cubicBezTo>
                    <a:cubicBezTo>
                      <a:pt x="340715" y="1139515"/>
                      <a:pt x="294896" y="1198283"/>
                      <a:pt x="306849" y="1201271"/>
                    </a:cubicBezTo>
                    <a:cubicBezTo>
                      <a:pt x="318802" y="1204259"/>
                      <a:pt x="385539" y="1154455"/>
                      <a:pt x="408449" y="1111624"/>
                    </a:cubicBezTo>
                    <a:cubicBezTo>
                      <a:pt x="431359" y="1068793"/>
                      <a:pt x="426379" y="993091"/>
                      <a:pt x="444308" y="944283"/>
                    </a:cubicBezTo>
                    <a:cubicBezTo>
                      <a:pt x="462237" y="895475"/>
                      <a:pt x="479170" y="850651"/>
                      <a:pt x="516025" y="818777"/>
                    </a:cubicBezTo>
                    <a:cubicBezTo>
                      <a:pt x="552880" y="786903"/>
                      <a:pt x="609158" y="769969"/>
                      <a:pt x="665437" y="753036"/>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74"/>
              <p:cNvSpPr/>
              <p:nvPr/>
            </p:nvSpPr>
            <p:spPr>
              <a:xfrm>
                <a:off x="2693191" y="4801426"/>
                <a:ext cx="48215" cy="91839"/>
              </a:xfrm>
              <a:custGeom>
                <a:avLst/>
                <a:gdLst>
                  <a:gd name="connsiteX0" fmla="*/ 125506 w 125506"/>
                  <a:gd name="connsiteY0" fmla="*/ 0 h 239059"/>
                  <a:gd name="connsiteX1" fmla="*/ 59765 w 125506"/>
                  <a:gd name="connsiteY1" fmla="*/ 23906 h 239059"/>
                  <a:gd name="connsiteX2" fmla="*/ 0 w 125506"/>
                  <a:gd name="connsiteY2" fmla="*/ 143435 h 239059"/>
                  <a:gd name="connsiteX3" fmla="*/ 59765 w 125506"/>
                  <a:gd name="connsiteY3" fmla="*/ 239059 h 239059"/>
                </a:gdLst>
                <a:ahLst/>
                <a:cxnLst>
                  <a:cxn ang="0">
                    <a:pos x="connsiteX0" y="connsiteY0"/>
                  </a:cxn>
                  <a:cxn ang="0">
                    <a:pos x="connsiteX1" y="connsiteY1"/>
                  </a:cxn>
                  <a:cxn ang="0">
                    <a:pos x="connsiteX2" y="connsiteY2"/>
                  </a:cxn>
                  <a:cxn ang="0">
                    <a:pos x="connsiteX3" y="connsiteY3"/>
                  </a:cxn>
                </a:cxnLst>
                <a:rect l="l" t="t" r="r" b="b"/>
                <a:pathLst>
                  <a:path w="125506" h="239059">
                    <a:moveTo>
                      <a:pt x="125506" y="0"/>
                    </a:moveTo>
                    <a:cubicBezTo>
                      <a:pt x="103094" y="0"/>
                      <a:pt x="80683" y="0"/>
                      <a:pt x="59765" y="23906"/>
                    </a:cubicBezTo>
                    <a:cubicBezTo>
                      <a:pt x="38847" y="47812"/>
                      <a:pt x="0" y="107576"/>
                      <a:pt x="0" y="143435"/>
                    </a:cubicBezTo>
                    <a:cubicBezTo>
                      <a:pt x="0" y="179294"/>
                      <a:pt x="29882" y="209176"/>
                      <a:pt x="59765" y="239059"/>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任意多边形 53"/>
            <p:cNvSpPr/>
            <p:nvPr/>
          </p:nvSpPr>
          <p:spPr>
            <a:xfrm rot="20279529">
              <a:off x="2598988" y="4623569"/>
              <a:ext cx="174702" cy="8321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54"/>
            <p:cNvSpPr/>
            <p:nvPr/>
          </p:nvSpPr>
          <p:spPr>
            <a:xfrm rot="20279529">
              <a:off x="2479596" y="4480372"/>
              <a:ext cx="223342" cy="1187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55"/>
            <p:cNvSpPr/>
            <p:nvPr/>
          </p:nvSpPr>
          <p:spPr>
            <a:xfrm rot="20279529">
              <a:off x="2127434" y="4559064"/>
              <a:ext cx="113703" cy="55204"/>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56"/>
            <p:cNvSpPr/>
            <p:nvPr/>
          </p:nvSpPr>
          <p:spPr>
            <a:xfrm rot="20279529">
              <a:off x="2594342" y="4571927"/>
              <a:ext cx="163589" cy="9647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57"/>
            <p:cNvSpPr/>
            <p:nvPr/>
          </p:nvSpPr>
          <p:spPr>
            <a:xfrm rot="20279529">
              <a:off x="2135496" y="4638952"/>
              <a:ext cx="269481" cy="1483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58"/>
            <p:cNvSpPr/>
            <p:nvPr/>
          </p:nvSpPr>
          <p:spPr>
            <a:xfrm rot="20279529">
              <a:off x="2551872" y="4532481"/>
              <a:ext cx="202631" cy="103393"/>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59"/>
            <p:cNvSpPr/>
            <p:nvPr/>
          </p:nvSpPr>
          <p:spPr>
            <a:xfrm rot="20279529">
              <a:off x="2524326" y="4506288"/>
              <a:ext cx="197416" cy="9652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60"/>
            <p:cNvSpPr/>
            <p:nvPr/>
          </p:nvSpPr>
          <p:spPr>
            <a:xfrm rot="20279529">
              <a:off x="2501282" y="4464098"/>
              <a:ext cx="153497" cy="7992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61"/>
            <p:cNvSpPr/>
            <p:nvPr/>
          </p:nvSpPr>
          <p:spPr>
            <a:xfrm rot="20279529">
              <a:off x="2328701" y="4625707"/>
              <a:ext cx="74052" cy="2824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62"/>
            <p:cNvSpPr/>
            <p:nvPr/>
          </p:nvSpPr>
          <p:spPr>
            <a:xfrm rot="20279529">
              <a:off x="2130538" y="4603506"/>
              <a:ext cx="189693" cy="9750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63"/>
            <p:cNvSpPr/>
            <p:nvPr/>
          </p:nvSpPr>
          <p:spPr>
            <a:xfrm rot="20279529">
              <a:off x="2599025" y="4660637"/>
              <a:ext cx="191800" cy="92351"/>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64"/>
            <p:cNvSpPr/>
            <p:nvPr/>
          </p:nvSpPr>
          <p:spPr>
            <a:xfrm rot="20279529">
              <a:off x="2611278" y="4795372"/>
              <a:ext cx="62292" cy="380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65"/>
            <p:cNvSpPr/>
            <p:nvPr/>
          </p:nvSpPr>
          <p:spPr>
            <a:xfrm rot="20279529">
              <a:off x="2492800" y="4489548"/>
              <a:ext cx="71293" cy="5029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66"/>
            <p:cNvSpPr/>
            <p:nvPr/>
          </p:nvSpPr>
          <p:spPr>
            <a:xfrm rot="20279529">
              <a:off x="2118580" y="4584223"/>
              <a:ext cx="149665" cy="78198"/>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67"/>
            <p:cNvSpPr/>
            <p:nvPr/>
          </p:nvSpPr>
          <p:spPr>
            <a:xfrm rot="20279529">
              <a:off x="2127493" y="4608630"/>
              <a:ext cx="255388" cy="139141"/>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68"/>
            <p:cNvSpPr/>
            <p:nvPr/>
          </p:nvSpPr>
          <p:spPr>
            <a:xfrm rot="20279529">
              <a:off x="2284592" y="4709098"/>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69"/>
            <p:cNvSpPr/>
            <p:nvPr/>
          </p:nvSpPr>
          <p:spPr>
            <a:xfrm rot="20279529">
              <a:off x="2302799" y="4734812"/>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27101" y="361950"/>
            <a:ext cx="4292422" cy="830997"/>
          </a:xfrm>
          <a:prstGeom prst="rect">
            <a:avLst/>
          </a:prstGeom>
          <a:noFill/>
        </p:spPr>
        <p:txBody>
          <a:bodyPr wrap="square" rtlCol="0">
            <a:spAutoFit/>
          </a:bodyPr>
          <a:lstStyle/>
          <a:p>
            <a:r>
              <a:rPr lang="en-US" altLang="zh-CN" sz="2400" b="1" dirty="0">
                <a:latin typeface="Calibri" panose="020F0502020204030204" charset="0"/>
                <a:cs typeface="Calibri" panose="020F0502020204030204" charset="0"/>
              </a:rPr>
              <a:t>What is the graph about? What information can you get from it?</a:t>
            </a:r>
            <a:endParaRPr lang="zh-CN" altLang="en-US" sz="2400" b="1" dirty="0">
              <a:latin typeface="Calibri" panose="020F0502020204030204" charset="0"/>
              <a:cs typeface="Calibri" panose="020F0502020204030204" charset="0"/>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9401" y="1209425"/>
            <a:ext cx="6204011" cy="3360003"/>
          </a:xfrm>
          <a:prstGeom prst="rect">
            <a:avLst/>
          </a:prstGeom>
        </p:spPr>
      </p:pic>
      <p:sp>
        <p:nvSpPr>
          <p:cNvPr id="3" name="椭圆 2"/>
          <p:cNvSpPr/>
          <p:nvPr/>
        </p:nvSpPr>
        <p:spPr>
          <a:xfrm>
            <a:off x="3205964" y="4204664"/>
            <a:ext cx="609600" cy="3283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244267" y="2602529"/>
            <a:ext cx="457200" cy="133154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对话气泡: 圆角矩形 6"/>
          <p:cNvSpPr/>
          <p:nvPr/>
        </p:nvSpPr>
        <p:spPr>
          <a:xfrm>
            <a:off x="5644515" y="2533015"/>
            <a:ext cx="2761615" cy="432435"/>
          </a:xfrm>
          <a:prstGeom prst="wedgeRoundRectCallout">
            <a:avLst>
              <a:gd name="adj1" fmla="val -35146"/>
              <a:gd name="adj2" fmla="val -12817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b="1" dirty="0">
                <a:latin typeface="Arial" panose="020B0604020202020204" pitchFamily="34" charset="0"/>
                <a:cs typeface="Arial" panose="020B0604020202020204" pitchFamily="34" charset="0"/>
              </a:rPr>
              <a:t>increase sharply</a:t>
            </a:r>
            <a:endParaRPr lang="en-US" altLang="zh-CN" sz="2000" b="1" dirty="0">
              <a:latin typeface="Arial" panose="020B0604020202020204" pitchFamily="34" charset="0"/>
              <a:cs typeface="Arial" panose="020B0604020202020204" pitchFamily="34" charset="0"/>
            </a:endParaRPr>
          </a:p>
        </p:txBody>
      </p:sp>
      <p:sp>
        <p:nvSpPr>
          <p:cNvPr id="8" name="对话气泡: 圆角矩形 7"/>
          <p:cNvSpPr/>
          <p:nvPr/>
        </p:nvSpPr>
        <p:spPr>
          <a:xfrm>
            <a:off x="2971800" y="3336925"/>
            <a:ext cx="4032250" cy="497205"/>
          </a:xfrm>
          <a:prstGeom prst="wedgeRoundRectCallout">
            <a:avLst>
              <a:gd name="adj1" fmla="val -27874"/>
              <a:gd name="adj2" fmla="val -786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b="1" dirty="0">
                <a:latin typeface="Arial" panose="020B0604020202020204" pitchFamily="34" charset="0"/>
                <a:cs typeface="Arial" panose="020B0604020202020204" pitchFamily="34" charset="0"/>
              </a:rPr>
              <a:t>increase gradually/ steadily</a:t>
            </a:r>
            <a:endParaRPr lang="zh-CN" altLang="en-US" sz="2000" b="1" dirty="0">
              <a:latin typeface="Arial" panose="020B0604020202020204" pitchFamily="34" charset="0"/>
              <a:cs typeface="Arial" panose="020B0604020202020204" pitchFamily="34" charset="0"/>
            </a:endParaRPr>
          </a:p>
        </p:txBody>
      </p:sp>
      <p:sp>
        <p:nvSpPr>
          <p:cNvPr id="11" name="文本框 10"/>
          <p:cNvSpPr txBox="1"/>
          <p:nvPr/>
        </p:nvSpPr>
        <p:spPr>
          <a:xfrm>
            <a:off x="152400" y="292843"/>
            <a:ext cx="4292422" cy="830997"/>
          </a:xfrm>
          <a:prstGeom prst="rect">
            <a:avLst/>
          </a:prstGeom>
          <a:noFill/>
          <a:ln>
            <a:solidFill>
              <a:schemeClr val="accent1"/>
            </a:solidFill>
            <a:prstDash val="lgDashDot"/>
          </a:ln>
        </p:spPr>
        <p:txBody>
          <a:bodyPr wrap="square">
            <a:spAutoFit/>
          </a:bodyPr>
          <a:lstStyle/>
          <a:p>
            <a:pPr algn="l" fontAlgn="b"/>
            <a:r>
              <a:rPr lang="en-US" altLang="zh-CN" sz="1600" b="1" i="0" dirty="0">
                <a:solidFill>
                  <a:srgbClr val="FF0000"/>
                </a:solidFill>
                <a:effectLst/>
                <a:latin typeface="AvertaStd-Semibold"/>
              </a:rPr>
              <a:t>anomaly</a:t>
            </a:r>
            <a:r>
              <a:rPr lang="en-US" altLang="zh-CN" sz="1600" i="0" dirty="0">
                <a:effectLst/>
                <a:latin typeface="Tahoma" panose="020B0604030504040204" pitchFamily="34" charset="0"/>
              </a:rPr>
              <a:t> </a:t>
            </a:r>
            <a:r>
              <a:rPr lang="en-US" altLang="zh-CN" sz="1600" i="1" dirty="0">
                <a:effectLst/>
                <a:latin typeface="Tahoma" panose="020B0604030504040204" pitchFamily="34" charset="0"/>
              </a:rPr>
              <a:t>n.</a:t>
            </a:r>
            <a:r>
              <a:rPr lang="en-US" altLang="zh-CN" sz="1600" i="0" dirty="0">
                <a:effectLst/>
                <a:latin typeface="Tahoma" panose="020B0604030504040204" pitchFamily="34" charset="0"/>
              </a:rPr>
              <a:t> /</a:t>
            </a:r>
            <a:r>
              <a:rPr lang="en-US" altLang="zh-CN" sz="1600" i="0" dirty="0" err="1">
                <a:effectLst/>
                <a:latin typeface="Tahoma" panose="020B0604030504040204" pitchFamily="34" charset="0"/>
              </a:rPr>
              <a:t>əˈnɒməli</a:t>
            </a:r>
            <a:r>
              <a:rPr lang="en-US" altLang="zh-CN" sz="1600" i="0" dirty="0">
                <a:effectLst/>
                <a:latin typeface="Tahoma" panose="020B0604030504040204" pitchFamily="34" charset="0"/>
              </a:rPr>
              <a:t>/ a thing, situation, etc. that is different from what is normal or expected</a:t>
            </a:r>
            <a:endParaRPr lang="zh-CN" altLang="en-US" sz="1600" dirty="0"/>
          </a:p>
        </p:txBody>
      </p:sp>
      <p:sp>
        <p:nvSpPr>
          <p:cNvPr id="9" name="椭圆 8"/>
          <p:cNvSpPr/>
          <p:nvPr/>
        </p:nvSpPr>
        <p:spPr>
          <a:xfrm>
            <a:off x="1102738" y="1290026"/>
            <a:ext cx="4572000" cy="3283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867400" y="3714710"/>
            <a:ext cx="3352800" cy="1198880"/>
          </a:xfrm>
          <a:prstGeom prst="rect">
            <a:avLst/>
          </a:prstGeom>
          <a:solidFill>
            <a:srgbClr val="FFCC99"/>
          </a:solidFill>
        </p:spPr>
        <p:txBody>
          <a:bodyPr wrap="square">
            <a:spAutoFit/>
          </a:bodyPr>
          <a:lstStyle/>
          <a:p>
            <a:r>
              <a:rPr lang="en-US" altLang="zh-CN" b="1" dirty="0">
                <a:latin typeface="Arial" panose="020B0604020202020204" pitchFamily="34" charset="0"/>
                <a:cs typeface="Arial" panose="020B0604020202020204" pitchFamily="34" charset="0"/>
              </a:rPr>
              <a:t>The graph shows the changes of global surface temperature over the period from 1920 to 2016. </a:t>
            </a:r>
            <a:endParaRPr lang="en-US" altLang="zh-CN"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bldLvl="0" animBg="1"/>
      <p:bldP spid="8" grpId="0" bldLvl="0" animBg="1"/>
      <p:bldP spid="11" grpId="0" animBg="1"/>
      <p:bldP spid="9" grpId="0" animBg="1"/>
      <p:bldP spid="1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7022" y="319486"/>
            <a:ext cx="5098478" cy="830997"/>
          </a:xfrm>
          <a:prstGeom prst="rect">
            <a:avLst/>
          </a:prstGeom>
          <a:noFill/>
        </p:spPr>
        <p:txBody>
          <a:bodyPr wrap="square" rtlCol="0">
            <a:spAutoFit/>
          </a:bodyPr>
          <a:lstStyle/>
          <a:p>
            <a:r>
              <a:rPr lang="en-US" altLang="zh-CN" sz="2400" b="1" dirty="0">
                <a:latin typeface="Calibri" panose="020F0502020204030204" charset="0"/>
                <a:cs typeface="Calibri" panose="020F0502020204030204" charset="0"/>
              </a:rPr>
              <a:t>What happened to the polar bear in the photo? </a:t>
            </a:r>
            <a:endParaRPr lang="zh-CN" altLang="en-US" sz="2400" b="1" dirty="0">
              <a:latin typeface="Calibri" panose="020F0502020204030204" charset="0"/>
              <a:cs typeface="Calibri" panose="020F0502020204030204" charset="0"/>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94916" y="1"/>
            <a:ext cx="3149083" cy="2571750"/>
          </a:xfrm>
          <a:prstGeom prst="roundRect">
            <a:avLst/>
          </a:prstGeom>
        </p:spPr>
      </p:pic>
      <p:sp>
        <p:nvSpPr>
          <p:cNvPr id="5" name="文本框 4"/>
          <p:cNvSpPr txBox="1"/>
          <p:nvPr/>
        </p:nvSpPr>
        <p:spPr>
          <a:xfrm>
            <a:off x="369918" y="1169138"/>
            <a:ext cx="4724400" cy="461665"/>
          </a:xfrm>
          <a:prstGeom prst="rect">
            <a:avLst/>
          </a:prstGeom>
          <a:solidFill>
            <a:schemeClr val="accent1">
              <a:lumMod val="20000"/>
              <a:lumOff val="80000"/>
            </a:schemeClr>
          </a:solidFill>
        </p:spPr>
        <p:txBody>
          <a:bodyPr wrap="square">
            <a:spAutoFit/>
          </a:bodyPr>
          <a:lstStyle/>
          <a:p>
            <a:r>
              <a:rPr lang="en-US" altLang="zh-CN" sz="2400" b="1" kern="100" dirty="0">
                <a:latin typeface="Times New Roman" panose="02020603050405020304" pitchFamily="18" charset="0"/>
                <a:ea typeface="宋体" panose="02010600030101010101" pitchFamily="2" charset="-122"/>
              </a:rPr>
              <a:t>T</a:t>
            </a:r>
            <a:r>
              <a:rPr lang="en-US" altLang="zh-CN" sz="2400" b="1" kern="100" dirty="0">
                <a:effectLst/>
                <a:latin typeface="Times New Roman" panose="02020603050405020304" pitchFamily="18" charset="0"/>
                <a:ea typeface="宋体" panose="02010600030101010101" pitchFamily="2" charset="-122"/>
              </a:rPr>
              <a:t>he polar bear died of starvation.</a:t>
            </a:r>
            <a:endParaRPr lang="zh-CN" altLang="en-US" sz="2400" b="1" dirty="0"/>
          </a:p>
        </p:txBody>
      </p:sp>
      <p:sp>
        <p:nvSpPr>
          <p:cNvPr id="3" name="文本框 2"/>
          <p:cNvSpPr txBox="1"/>
          <p:nvPr/>
        </p:nvSpPr>
        <p:spPr>
          <a:xfrm>
            <a:off x="454429" y="2326570"/>
            <a:ext cx="4889265" cy="1200329"/>
          </a:xfrm>
          <a:prstGeom prst="rect">
            <a:avLst/>
          </a:prstGeom>
          <a:solidFill>
            <a:schemeClr val="accent1">
              <a:lumMod val="20000"/>
              <a:lumOff val="80000"/>
            </a:schemeClr>
          </a:solid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The writer wrote about it because it showed </a:t>
            </a:r>
            <a:r>
              <a:rPr lang="en-US" altLang="zh-CN" sz="2400" b="1" u="sng" dirty="0">
                <a:latin typeface="Times New Roman" panose="02020603050405020304" pitchFamily="18" charset="0"/>
                <a:cs typeface="Times New Roman" panose="02020603050405020304" pitchFamily="18" charset="0"/>
              </a:rPr>
              <a:t>one of the effects of rising temperature </a:t>
            </a:r>
            <a:r>
              <a:rPr lang="en-US" altLang="zh-CN" sz="2400" b="1" dirty="0">
                <a:latin typeface="Times New Roman" panose="02020603050405020304" pitchFamily="18" charset="0"/>
                <a:cs typeface="Times New Roman" panose="02020603050405020304" pitchFamily="18" charset="0"/>
              </a:rPr>
              <a:t>due to climate change.</a:t>
            </a:r>
            <a:endParaRPr lang="zh-CN" altLang="en-US" sz="2400" b="1"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392084" y="1921546"/>
            <a:ext cx="4572000" cy="461665"/>
          </a:xfrm>
          <a:prstGeom prst="rect">
            <a:avLst/>
          </a:prstGeom>
          <a:noFill/>
        </p:spPr>
        <p:txBody>
          <a:bodyPr wrap="square">
            <a:spAutoFit/>
          </a:bodyPr>
          <a:lstStyle/>
          <a:p>
            <a:r>
              <a:rPr lang="en-US" altLang="zh-CN" sz="2400" b="1" dirty="0">
                <a:latin typeface="Calibri" panose="020F0502020204030204" charset="0"/>
                <a:cs typeface="Calibri" panose="020F0502020204030204" charset="0"/>
              </a:rPr>
              <a:t>Why did the writer write about it?</a:t>
            </a:r>
            <a:endParaRPr lang="zh-CN" altLang="en-US" sz="2400" dirty="0"/>
          </a:p>
        </p:txBody>
      </p:sp>
      <p:sp>
        <p:nvSpPr>
          <p:cNvPr id="9" name="文本框 8"/>
          <p:cNvSpPr txBox="1"/>
          <p:nvPr/>
        </p:nvSpPr>
        <p:spPr>
          <a:xfrm>
            <a:off x="369918" y="3829050"/>
            <a:ext cx="5498865" cy="1015663"/>
          </a:xfrm>
          <a:prstGeom prst="rect">
            <a:avLst/>
          </a:prstGeom>
          <a:noFill/>
        </p:spPr>
        <p:txBody>
          <a:bodyPr wrap="square">
            <a:spAutoFit/>
          </a:bodyPr>
          <a:lstStyle/>
          <a:p>
            <a:r>
              <a:rPr lang="en-US" altLang="zh-CN" sz="2000" b="1" dirty="0">
                <a:latin typeface="Comic Sans MS" panose="030F0702030302020204" pitchFamily="66" charset="0"/>
                <a:cs typeface="Arial" panose="020B0604020202020204" pitchFamily="34" charset="0"/>
              </a:rPr>
              <a:t>Can you use your own words to describe how climate change has influenced the polar bear’s life?</a:t>
            </a:r>
            <a:endParaRPr lang="zh-CN" altLang="en-US" sz="2000" b="1" dirty="0">
              <a:latin typeface="Comic Sans MS" panose="030F0702030302020204" pitchFamily="66" charset="0"/>
              <a:cs typeface="Arial" panose="020B0604020202020204" pitchFamily="34"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5679" y="2571750"/>
            <a:ext cx="3058319" cy="2514600"/>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9600" y="1123950"/>
            <a:ext cx="2160000" cy="720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altLang="zh-CN" sz="2000" b="1" dirty="0">
                <a:latin typeface="Arial" panose="020B0604020202020204" pitchFamily="34" charset="0"/>
                <a:cs typeface="Arial" panose="020B0604020202020204" pitchFamily="34" charset="0"/>
              </a:rPr>
              <a:t>climate change</a:t>
            </a:r>
            <a:endParaRPr lang="en-US" altLang="zh-CN" sz="2000" b="1" dirty="0">
              <a:latin typeface="Arial" panose="020B0604020202020204" pitchFamily="34" charset="0"/>
              <a:cs typeface="Arial" panose="020B0604020202020204" pitchFamily="34" charset="0"/>
            </a:endParaRPr>
          </a:p>
        </p:txBody>
      </p:sp>
      <p:sp>
        <p:nvSpPr>
          <p:cNvPr id="3" name="矩形 2"/>
          <p:cNvSpPr/>
          <p:nvPr/>
        </p:nvSpPr>
        <p:spPr>
          <a:xfrm>
            <a:off x="608330" y="2112645"/>
            <a:ext cx="2431415" cy="7200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altLang="zh-CN" sz="2000" b="1" dirty="0">
                <a:latin typeface="Arial" panose="020B0604020202020204" pitchFamily="34" charset="0"/>
                <a:cs typeface="Arial" panose="020B0604020202020204" pitchFamily="34" charset="0"/>
              </a:rPr>
              <a:t>had to travel greater distances to find food</a:t>
            </a:r>
            <a:endParaRPr lang="en-US" altLang="zh-CN" sz="2000" b="1" dirty="0">
              <a:latin typeface="Arial" panose="020B0604020202020204" pitchFamily="34" charset="0"/>
              <a:cs typeface="Arial" panose="020B0604020202020204" pitchFamily="34" charset="0"/>
            </a:endParaRPr>
          </a:p>
        </p:txBody>
      </p:sp>
      <p:sp>
        <p:nvSpPr>
          <p:cNvPr id="4" name="矩形 3"/>
          <p:cNvSpPr/>
          <p:nvPr/>
        </p:nvSpPr>
        <p:spPr>
          <a:xfrm>
            <a:off x="5867400" y="1123950"/>
            <a:ext cx="2160000" cy="720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altLang="zh-CN" sz="2000" b="1" dirty="0">
                <a:latin typeface="Arial" panose="020B0604020202020204" pitchFamily="34" charset="0"/>
                <a:cs typeface="Arial" panose="020B0604020202020204" pitchFamily="34" charset="0"/>
              </a:rPr>
              <a:t>bears couldn't hunt </a:t>
            </a:r>
            <a:endParaRPr lang="en-US" altLang="zh-CN" sz="2000" b="1" dirty="0">
              <a:latin typeface="Arial" panose="020B0604020202020204" pitchFamily="34" charset="0"/>
              <a:cs typeface="Arial" panose="020B0604020202020204" pitchFamily="34" charset="0"/>
            </a:endParaRPr>
          </a:p>
        </p:txBody>
      </p:sp>
      <p:sp>
        <p:nvSpPr>
          <p:cNvPr id="5" name="矩形 4"/>
          <p:cNvSpPr/>
          <p:nvPr/>
        </p:nvSpPr>
        <p:spPr>
          <a:xfrm>
            <a:off x="3306950" y="2112439"/>
            <a:ext cx="2160000" cy="720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altLang="zh-CN" sz="2000" b="1" dirty="0">
                <a:latin typeface="Arial" panose="020B0604020202020204" pitchFamily="34" charset="0"/>
                <a:cs typeface="Arial" panose="020B0604020202020204" pitchFamily="34" charset="0"/>
              </a:rPr>
              <a:t>low sea-ice levels</a:t>
            </a:r>
            <a:endParaRPr lang="en-US" altLang="zh-CN" sz="2000" b="1" dirty="0">
              <a:latin typeface="Arial" panose="020B0604020202020204" pitchFamily="34" charset="0"/>
              <a:cs typeface="Arial" panose="020B0604020202020204" pitchFamily="34" charset="0"/>
            </a:endParaRPr>
          </a:p>
        </p:txBody>
      </p:sp>
      <p:sp>
        <p:nvSpPr>
          <p:cNvPr id="6" name="矩形 5"/>
          <p:cNvSpPr/>
          <p:nvPr/>
        </p:nvSpPr>
        <p:spPr>
          <a:xfrm>
            <a:off x="3276600" y="1123950"/>
            <a:ext cx="2160000" cy="720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altLang="zh-CN" sz="2000" b="1" dirty="0">
                <a:latin typeface="Arial" panose="020B0604020202020204" pitchFamily="34" charset="0"/>
                <a:cs typeface="Arial" panose="020B0604020202020204" pitchFamily="34" charset="0"/>
              </a:rPr>
              <a:t>its dead body found</a:t>
            </a:r>
            <a:endParaRPr lang="en-US" altLang="zh-CN" sz="2000" b="1" dirty="0">
              <a:latin typeface="Arial" panose="020B0604020202020204" pitchFamily="34" charset="0"/>
              <a:cs typeface="Arial" panose="020B0604020202020204" pitchFamily="34" charset="0"/>
            </a:endParaRPr>
          </a:p>
        </p:txBody>
      </p:sp>
      <p:sp>
        <p:nvSpPr>
          <p:cNvPr id="7" name="矩形 6"/>
          <p:cNvSpPr/>
          <p:nvPr/>
        </p:nvSpPr>
        <p:spPr>
          <a:xfrm>
            <a:off x="5879025" y="2112439"/>
            <a:ext cx="2160000" cy="720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altLang="zh-CN" sz="2000" b="1" dirty="0">
                <a:latin typeface="Arial" panose="020B0604020202020204" pitchFamily="34" charset="0"/>
                <a:cs typeface="Arial" panose="020B0604020202020204" pitchFamily="34" charset="0"/>
              </a:rPr>
              <a:t>starved to death</a:t>
            </a:r>
            <a:endParaRPr lang="en-US" altLang="zh-CN" sz="2000" b="1" dirty="0">
              <a:latin typeface="Arial" panose="020B0604020202020204" pitchFamily="34" charset="0"/>
              <a:cs typeface="Arial" panose="020B0604020202020204" pitchFamily="34" charset="0"/>
            </a:endParaRPr>
          </a:p>
        </p:txBody>
      </p:sp>
      <p:sp>
        <p:nvSpPr>
          <p:cNvPr id="8" name="文本框 7"/>
          <p:cNvSpPr txBox="1"/>
          <p:nvPr/>
        </p:nvSpPr>
        <p:spPr>
          <a:xfrm rot="773164">
            <a:off x="6113709" y="410689"/>
            <a:ext cx="3226876" cy="523220"/>
          </a:xfrm>
          <a:prstGeom prst="rect">
            <a:avLst/>
          </a:prstGeom>
          <a:noFill/>
        </p:spPr>
        <p:txBody>
          <a:bodyPr wrap="square" rtlCol="0">
            <a:spAutoFit/>
          </a:bodyPr>
          <a:lstStyle/>
          <a:p>
            <a:r>
              <a:rPr lang="en-US" altLang="zh-CN" sz="2800" b="1" dirty="0">
                <a:solidFill>
                  <a:srgbClr val="FF0000"/>
                </a:solidFill>
                <a:latin typeface="Arial" panose="020B0604020202020204" pitchFamily="34" charset="0"/>
                <a:cs typeface="Arial" panose="020B0604020202020204" pitchFamily="34" charset="0"/>
              </a:rPr>
              <a:t>Cause and effect</a:t>
            </a:r>
            <a:endParaRPr lang="en-US" altLang="zh-CN" sz="2800" b="1" dirty="0">
              <a:solidFill>
                <a:srgbClr val="FF0000"/>
              </a:solidFill>
              <a:latin typeface="Arial" panose="020B0604020202020204" pitchFamily="34" charset="0"/>
              <a:cs typeface="Arial" panose="020B0604020202020204" pitchFamily="34" charset="0"/>
            </a:endParaRPr>
          </a:p>
        </p:txBody>
      </p:sp>
      <p:sp>
        <p:nvSpPr>
          <p:cNvPr id="9" name="文本框 8"/>
          <p:cNvSpPr txBox="1"/>
          <p:nvPr/>
        </p:nvSpPr>
        <p:spPr>
          <a:xfrm>
            <a:off x="329301" y="393796"/>
            <a:ext cx="2786466" cy="461665"/>
          </a:xfrm>
          <a:prstGeom prst="rect">
            <a:avLst/>
          </a:prstGeom>
          <a:noFill/>
        </p:spPr>
        <p:txBody>
          <a:bodyPr wrap="square" rtlCol="0">
            <a:spAutoFit/>
          </a:bodyPr>
          <a:lstStyle/>
          <a:p>
            <a:r>
              <a:rPr lang="en-US" altLang="zh-CN" sz="2400" b="1" dirty="0">
                <a:latin typeface="Arial" panose="020B0604020202020204" pitchFamily="34" charset="0"/>
                <a:cs typeface="Arial" panose="020B0604020202020204" pitchFamily="34" charset="0"/>
              </a:rPr>
              <a:t>Put them in order.</a:t>
            </a:r>
            <a:endParaRPr lang="en-US" altLang="zh-CN" sz="24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2222E-6 -2.46914E-7 L -0.00139 0.40401 " pathEditMode="relative" rAng="0" ptsTypes="AA">
                                      <p:cBhvr>
                                        <p:cTn id="6" dur="2000" fill="hold"/>
                                        <p:tgtEl>
                                          <p:spTgt spid="2"/>
                                        </p:tgtEl>
                                        <p:attrNameLst>
                                          <p:attrName>ppt_x</p:attrName>
                                          <p:attrName>ppt_y</p:attrName>
                                        </p:attrNameLst>
                                      </p:cBhvr>
                                      <p:rCtr x="-69" y="2018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0.02562 L -0.00469 0.19722 " pathEditMode="relative" rAng="0" ptsTypes="AA">
                                      <p:cBhvr>
                                        <p:cTn id="10" dur="2000" fill="hold"/>
                                        <p:tgtEl>
                                          <p:spTgt spid="5"/>
                                        </p:tgtEl>
                                        <p:attrNameLst>
                                          <p:attrName>ppt_x</p:attrName>
                                          <p:attrName>ppt_y</p:attrName>
                                        </p:attrNameLst>
                                      </p:cBhvr>
                                      <p:rCtr x="-243" y="1114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33333E-6 -2.59259E-6 L 0.00694 0.3892 " pathEditMode="relative" rAng="0" ptsTypes="AA">
                                      <p:cBhvr>
                                        <p:cTn id="14" dur="2000" fill="hold"/>
                                        <p:tgtEl>
                                          <p:spTgt spid="4"/>
                                        </p:tgtEl>
                                        <p:attrNameLst>
                                          <p:attrName>ppt_x</p:attrName>
                                          <p:attrName>ppt_y</p:attrName>
                                        </p:attrNameLst>
                                      </p:cBhvr>
                                      <p:rCtr x="347" y="1944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38889E-6 4.44444E-6 L -0.00955 0.40463 " pathEditMode="relative" rAng="0" ptsTypes="AA">
                                      <p:cBhvr>
                                        <p:cTn id="18" dur="2000" fill="hold"/>
                                        <p:tgtEl>
                                          <p:spTgt spid="3"/>
                                        </p:tgtEl>
                                        <p:attrNameLst>
                                          <p:attrName>ppt_x</p:attrName>
                                          <p:attrName>ppt_y</p:attrName>
                                        </p:attrNameLst>
                                      </p:cBhvr>
                                      <p:rCtr x="-486" y="2021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5E-6 4.44444E-6 L -0.29427 0.40463 " pathEditMode="relative" rAng="0" ptsTypes="AA">
                                      <p:cBhvr>
                                        <p:cTn id="22" dur="2000" fill="hold"/>
                                        <p:tgtEl>
                                          <p:spTgt spid="7"/>
                                        </p:tgtEl>
                                        <p:attrNameLst>
                                          <p:attrName>ppt_x</p:attrName>
                                          <p:attrName>ppt_y</p:attrName>
                                        </p:attrNameLst>
                                      </p:cBhvr>
                                      <p:rCtr x="-14722" y="2021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11111E-6 -2.46914E-7 L 0.30694 0.59661 " pathEditMode="relative" rAng="0" ptsTypes="AA">
                                      <p:cBhvr>
                                        <p:cTn id="26" dur="2000" fill="hold"/>
                                        <p:tgtEl>
                                          <p:spTgt spid="6"/>
                                        </p:tgtEl>
                                        <p:attrNameLst>
                                          <p:attrName>ppt_x</p:attrName>
                                          <p:attrName>ppt_y</p:attrName>
                                        </p:attrNameLst>
                                      </p:cBhvr>
                                      <p:rCtr x="15347" y="29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ldLvl="0" animBg="1"/>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箭头3"/>
          <p:cNvSpPr/>
          <p:nvPr/>
        </p:nvSpPr>
        <p:spPr bwMode="gray">
          <a:xfrm flipV="1">
            <a:off x="1169262" y="2974554"/>
            <a:ext cx="627708" cy="1181402"/>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65000"/>
            </a:schemeClr>
          </a:solidFill>
          <a:ln>
            <a:noFill/>
          </a:ln>
          <a:effectLst/>
        </p:spPr>
        <p:txBody>
          <a:bodyPr wrap="none" lIns="82824" tIns="41411" rIns="82824" bIns="4141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200">
              <a:solidFill>
                <a:sysClr val="windowText" lastClr="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箭头1"/>
          <p:cNvSpPr/>
          <p:nvPr/>
        </p:nvSpPr>
        <p:spPr bwMode="gray">
          <a:xfrm>
            <a:off x="1162234" y="1690633"/>
            <a:ext cx="634736" cy="1384297"/>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65000"/>
            </a:schemeClr>
          </a:solidFill>
          <a:ln>
            <a:noFill/>
          </a:ln>
          <a:effectLst/>
        </p:spPr>
        <p:txBody>
          <a:bodyPr wrap="none" lIns="82824" tIns="41411" rIns="82824" bIns="4141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200">
              <a:solidFill>
                <a:sysClr val="windowText" lastClr="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文本1"/>
          <p:cNvSpPr>
            <a:spLocks noChangeArrowheads="1"/>
          </p:cNvSpPr>
          <p:nvPr/>
        </p:nvSpPr>
        <p:spPr bwMode="gray">
          <a:xfrm>
            <a:off x="3886200" y="1504950"/>
            <a:ext cx="4648200" cy="1195991"/>
          </a:xfrm>
          <a:prstGeom prst="roundRect">
            <a:avLst>
              <a:gd name="adj" fmla="val 11505"/>
            </a:avLst>
          </a:prstGeom>
          <a:noFill/>
          <a:ln w="15875" cap="flat" cmpd="sng" algn="ctr">
            <a:solidFill>
              <a:schemeClr val="tx1">
                <a:lumMod val="50000"/>
                <a:lumOff val="50000"/>
              </a:schemeClr>
            </a:solidFill>
            <a:prstDash val="solid"/>
          </a:ln>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2000" b="1" dirty="0">
                <a:latin typeface="Arial" panose="020B0604020202020204" pitchFamily="34" charset="0"/>
                <a:cs typeface="Arial" panose="020B0604020202020204" pitchFamily="34" charset="0"/>
              </a:rPr>
              <a:t>keep Earth’s climate warm and habitable, sustain life</a:t>
            </a:r>
            <a:endParaRPr lang="en-US" altLang="zh-CN" sz="2000" b="1" dirty="0">
              <a:latin typeface="Arial" panose="020B0604020202020204" pitchFamily="34" charset="0"/>
              <a:cs typeface="Arial" panose="020B0604020202020204" pitchFamily="34" charset="0"/>
            </a:endParaRPr>
          </a:p>
        </p:txBody>
      </p:sp>
      <p:sp>
        <p:nvSpPr>
          <p:cNvPr id="6" name="标题1"/>
          <p:cNvSpPr>
            <a:spLocks noChangeArrowheads="1"/>
          </p:cNvSpPr>
          <p:nvPr/>
        </p:nvSpPr>
        <p:spPr bwMode="gray">
          <a:xfrm>
            <a:off x="1905000" y="1498829"/>
            <a:ext cx="1905000" cy="1202113"/>
          </a:xfrm>
          <a:prstGeom prst="roundRect">
            <a:avLst>
              <a:gd name="adj" fmla="val 11921"/>
            </a:avLst>
          </a:prstGeom>
          <a:solidFill>
            <a:srgbClr val="FFC000"/>
          </a:solidFill>
          <a:ln w="63500" cap="flat" cmpd="sng" algn="ctr">
            <a:solidFill>
              <a:schemeClr val="bg1"/>
            </a:solidFill>
            <a:prstDash val="solid"/>
          </a:ln>
          <a:effectLst>
            <a:outerShdw blurRad="127000" dist="38100" dir="5400000" algn="ctr" rotWithShape="0">
              <a:prstClr val="black">
                <a:alpha val="40000"/>
              </a:prstClr>
            </a:outerShdw>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altLang="zh-CN" sz="2000" b="1" dirty="0">
                <a:latin typeface="Arial" panose="020B0604020202020204" pitchFamily="34" charset="0"/>
                <a:cs typeface="Arial" panose="020B0604020202020204" pitchFamily="34" charset="0"/>
              </a:rPr>
              <a:t>natural greenhouse effect</a:t>
            </a:r>
            <a:endParaRPr lang="en-US" altLang="zh-CN" sz="2000" b="1" dirty="0">
              <a:latin typeface="Arial" panose="020B0604020202020204" pitchFamily="34" charset="0"/>
              <a:cs typeface="Arial" panose="020B0604020202020204" pitchFamily="34" charset="0"/>
            </a:endParaRPr>
          </a:p>
        </p:txBody>
      </p:sp>
      <p:sp>
        <p:nvSpPr>
          <p:cNvPr id="9" name="文本3"/>
          <p:cNvSpPr>
            <a:spLocks noChangeArrowheads="1"/>
          </p:cNvSpPr>
          <p:nvPr/>
        </p:nvSpPr>
        <p:spPr bwMode="ltGray">
          <a:xfrm>
            <a:off x="3886200" y="3565255"/>
            <a:ext cx="4709160" cy="1181401"/>
          </a:xfrm>
          <a:prstGeom prst="roundRect">
            <a:avLst>
              <a:gd name="adj" fmla="val 11505"/>
            </a:avLst>
          </a:prstGeom>
          <a:noFill/>
          <a:ln w="15875" cap="flat" cmpd="sng" algn="ctr">
            <a:solidFill>
              <a:schemeClr val="tx1">
                <a:lumMod val="50000"/>
                <a:lumOff val="50000"/>
              </a:schemeClr>
            </a:solidFill>
            <a:prstDash val="solid"/>
          </a:ln>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2000" b="1" dirty="0">
                <a:latin typeface="Arial" panose="020B0604020202020204" pitchFamily="34" charset="0"/>
                <a:cs typeface="Arial" panose="020B0604020202020204" pitchFamily="34" charset="0"/>
              </a:rPr>
              <a:t>causing earth’s surface temperature to rise quickly if too much heat energy is trapped</a:t>
            </a:r>
            <a:endParaRPr lang="en-US" altLang="zh-CN" sz="2000" b="1" dirty="0">
              <a:latin typeface="Arial" panose="020B0604020202020204" pitchFamily="34" charset="0"/>
              <a:cs typeface="Arial" panose="020B0604020202020204" pitchFamily="34" charset="0"/>
            </a:endParaRPr>
          </a:p>
        </p:txBody>
      </p:sp>
      <p:sp>
        <p:nvSpPr>
          <p:cNvPr id="10" name="标题3"/>
          <p:cNvSpPr>
            <a:spLocks noChangeArrowheads="1"/>
          </p:cNvSpPr>
          <p:nvPr/>
        </p:nvSpPr>
        <p:spPr bwMode="gray">
          <a:xfrm>
            <a:off x="1905000" y="3565255"/>
            <a:ext cx="1905000" cy="1181401"/>
          </a:xfrm>
          <a:prstGeom prst="roundRect">
            <a:avLst>
              <a:gd name="adj" fmla="val 11921"/>
            </a:avLst>
          </a:prstGeom>
          <a:solidFill>
            <a:srgbClr val="FFC000"/>
          </a:solidFill>
          <a:ln w="63500" cap="flat" cmpd="sng" algn="ctr">
            <a:solidFill>
              <a:schemeClr val="bg1"/>
            </a:solidFill>
            <a:prstDash val="solid"/>
          </a:ln>
          <a:effectLst>
            <a:outerShdw blurRad="127000" dist="38100" dir="5400000" algn="ctr" rotWithShape="0">
              <a:prstClr val="black">
                <a:alpha val="40000"/>
              </a:prstClr>
            </a:outerShdw>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altLang="zh-CN" sz="2000" b="1" dirty="0">
                <a:latin typeface="Arial" panose="020B0604020202020204" pitchFamily="34" charset="0"/>
                <a:cs typeface="Arial" panose="020B0604020202020204" pitchFamily="34" charset="0"/>
              </a:rPr>
              <a:t>man-made greenhouse effect</a:t>
            </a:r>
            <a:endParaRPr lang="en-US" altLang="zh-CN" sz="2000" b="1" dirty="0">
              <a:latin typeface="Arial" panose="020B0604020202020204" pitchFamily="34" charset="0"/>
              <a:cs typeface="Arial" panose="020B0604020202020204" pitchFamily="34" charset="0"/>
            </a:endParaRPr>
          </a:p>
        </p:txBody>
      </p:sp>
      <p:sp>
        <p:nvSpPr>
          <p:cNvPr id="11" name="Oval 19"/>
          <p:cNvSpPr>
            <a:spLocks noChangeArrowheads="1"/>
          </p:cNvSpPr>
          <p:nvPr/>
        </p:nvSpPr>
        <p:spPr bwMode="auto">
          <a:xfrm>
            <a:off x="0" y="2679065"/>
            <a:ext cx="2823210" cy="792480"/>
          </a:xfrm>
          <a:prstGeom prst="ellipse">
            <a:avLst/>
          </a:prstGeom>
          <a:solidFill>
            <a:srgbClr val="FF9933"/>
          </a:solidFill>
          <a:ln w="63500">
            <a:solidFill>
              <a:schemeClr val="bg1"/>
            </a:solidFill>
            <a:round/>
          </a:ln>
          <a:effectLst>
            <a:outerShdw blurRad="127000" dist="38100" dir="5400000" algn="ctr" rotWithShape="0">
              <a:prstClr val="black">
                <a:alpha val="40000"/>
              </a:prstClr>
            </a:outerShdw>
          </a:effectLst>
        </p:spPr>
        <p:txBody>
          <a:bodyPr lIns="82824" tIns="41411" rIns="82824" bIns="41411" anchor="ctr"/>
          <a:lstStyle/>
          <a:p>
            <a:pPr lvl="0"/>
            <a:r>
              <a:rPr lang="en-US" altLang="zh-CN" sz="2400" b="1" dirty="0">
                <a:latin typeface="Arial" panose="020B0604020202020204" pitchFamily="34" charset="0"/>
                <a:cs typeface="Arial" panose="020B0604020202020204" pitchFamily="34" charset="0"/>
              </a:rPr>
              <a:t>Greenhouse effect</a:t>
            </a:r>
            <a:endParaRPr lang="en-US" altLang="zh-CN" sz="2400" b="1" dirty="0">
              <a:latin typeface="Arial" panose="020B0604020202020204" pitchFamily="34" charset="0"/>
              <a:cs typeface="Arial" panose="020B0604020202020204" pitchFamily="34" charset="0"/>
            </a:endParaRPr>
          </a:p>
        </p:txBody>
      </p:sp>
      <p:sp>
        <p:nvSpPr>
          <p:cNvPr id="12" name="文本框 11"/>
          <p:cNvSpPr txBox="1"/>
          <p:nvPr/>
        </p:nvSpPr>
        <p:spPr>
          <a:xfrm>
            <a:off x="457200" y="361950"/>
            <a:ext cx="4015740" cy="39878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Part 2 (Para.3) The causes</a:t>
            </a:r>
            <a:endParaRPr lang="en-US" altLang="zh-CN" sz="2000" b="1" dirty="0">
              <a:latin typeface="Arial" panose="020B0604020202020204" pitchFamily="34" charset="0"/>
              <a:cs typeface="Arial" panose="020B0604020202020204" pitchFamily="34" charset="0"/>
            </a:endParaRPr>
          </a:p>
        </p:txBody>
      </p:sp>
      <p:sp>
        <p:nvSpPr>
          <p:cNvPr id="3" name="爆炸形: 14 pt  2"/>
          <p:cNvSpPr/>
          <p:nvPr/>
        </p:nvSpPr>
        <p:spPr>
          <a:xfrm>
            <a:off x="5943600" y="1498600"/>
            <a:ext cx="3200400" cy="119570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Arial" panose="020B0604020202020204" pitchFamily="34" charset="0"/>
                <a:cs typeface="Arial" panose="020B0604020202020204" pitchFamily="34" charset="0"/>
              </a:rPr>
              <a:t>important</a:t>
            </a:r>
            <a:endParaRPr lang="en-US" altLang="zh-CN" sz="2000" b="1" dirty="0">
              <a:solidFill>
                <a:schemeClr val="tx1"/>
              </a:solidFill>
              <a:latin typeface="Arial" panose="020B0604020202020204" pitchFamily="34" charset="0"/>
              <a:cs typeface="Arial" panose="020B0604020202020204" pitchFamily="34" charset="0"/>
            </a:endParaRPr>
          </a:p>
        </p:txBody>
      </p:sp>
      <p:sp>
        <p:nvSpPr>
          <p:cNvPr id="13" name="爆炸形: 14 pt  12"/>
          <p:cNvSpPr/>
          <p:nvPr/>
        </p:nvSpPr>
        <p:spPr>
          <a:xfrm>
            <a:off x="6324600" y="3638550"/>
            <a:ext cx="2881630" cy="119570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Arial" panose="020B0604020202020204" pitchFamily="34" charset="0"/>
                <a:cs typeface="Arial" panose="020B0604020202020204" pitchFamily="34" charset="0"/>
              </a:rPr>
              <a:t>A big problem</a:t>
            </a:r>
            <a:endParaRPr lang="en-US" altLang="zh-CN" sz="2000" b="1"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9" grpId="0" animBg="1"/>
      <p:bldP spid="10" grpId="0" animBg="1"/>
      <p:bldP spid="11" grpId="0" bldLvl="0" animBg="1"/>
      <p:bldP spid="3" grpId="0" bldLvl="0" animBg="1"/>
      <p:bldP spid="1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eenhouse effect">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803275" y="589915"/>
            <a:ext cx="7689215" cy="4358005"/>
          </a:xfrm>
          <a:prstGeom prst="rect">
            <a:avLst/>
          </a:prstGeom>
        </p:spPr>
      </p:pic>
      <p:sp>
        <p:nvSpPr>
          <p:cNvPr id="3" name="文本框 2"/>
          <p:cNvSpPr txBox="1"/>
          <p:nvPr/>
        </p:nvSpPr>
        <p:spPr>
          <a:xfrm>
            <a:off x="2362200" y="169234"/>
            <a:ext cx="4572000" cy="461665"/>
          </a:xfrm>
          <a:prstGeom prst="rect">
            <a:avLst/>
          </a:prstGeom>
          <a:noFill/>
        </p:spPr>
        <p:txBody>
          <a:bodyPr wrap="square" rtlCol="0">
            <a:spAutoFit/>
          </a:bodyPr>
          <a:lstStyle/>
          <a:p>
            <a:pPr algn="ctr"/>
            <a:r>
              <a:rPr lang="en-US" altLang="zh-CN" sz="2400" b="1" dirty="0">
                <a:latin typeface="Arial Black" panose="020B0A04020102020204" pitchFamily="34" charset="0"/>
              </a:rPr>
              <a:t>The greenhouse effect</a:t>
            </a:r>
            <a:endParaRPr lang="zh-CN" altLang="en-US" sz="2400" b="1" dirty="0">
              <a:latin typeface="Arial Black" panose="020B0A040201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9100" y="209648"/>
            <a:ext cx="8305800" cy="829945"/>
          </a:xfrm>
          <a:prstGeom prst="rect">
            <a:avLst/>
          </a:prstGeom>
          <a:noFill/>
        </p:spPr>
        <p:txBody>
          <a:bodyPr wrap="square" rtlCol="0">
            <a:spAutoFit/>
          </a:bodyPr>
          <a:lstStyle/>
          <a:p>
            <a:r>
              <a:rPr lang="en-US" altLang="zh-CN" sz="2400" b="1" dirty="0">
                <a:latin typeface="Arial" panose="020B0604020202020204" pitchFamily="34" charset="0"/>
                <a:cs typeface="Arial" panose="020B0604020202020204" pitchFamily="34" charset="0"/>
              </a:rPr>
              <a:t>Draw a diagram describing how the greenhouse effect works.</a:t>
            </a:r>
            <a:endParaRPr lang="en-US" altLang="zh-CN" sz="2400" b="1" dirty="0">
              <a:latin typeface="Arial" panose="020B0604020202020204" pitchFamily="34" charset="0"/>
              <a:cs typeface="Arial" panose="020B0604020202020204" pitchFamily="34" charset="0"/>
            </a:endParaRPr>
          </a:p>
        </p:txBody>
      </p:sp>
      <p:sp>
        <p:nvSpPr>
          <p:cNvPr id="3" name="文本框 2"/>
          <p:cNvSpPr txBox="1"/>
          <p:nvPr/>
        </p:nvSpPr>
        <p:spPr>
          <a:xfrm>
            <a:off x="2819400" y="4316969"/>
            <a:ext cx="6172200" cy="584775"/>
          </a:xfrm>
          <a:prstGeom prst="rect">
            <a:avLst/>
          </a:prstGeom>
          <a:noFill/>
        </p:spPr>
        <p:txBody>
          <a:bodyPr wrap="square" rtlCol="0">
            <a:spAutoFit/>
          </a:bodyPr>
          <a:lstStyle/>
          <a:p>
            <a:pPr marL="342900" indent="-342900">
              <a:buAutoNum type="arabicPeriod"/>
            </a:pPr>
            <a:r>
              <a:rPr lang="en-US" altLang="zh-CN" sz="1600" b="1" dirty="0" err="1">
                <a:solidFill>
                  <a:srgbClr val="0000FF"/>
                </a:solidFill>
                <a:latin typeface="Arial" panose="020B0604020202020204" pitchFamily="34" charset="0"/>
                <a:cs typeface="Arial" panose="020B0604020202020204" pitchFamily="34" charset="0"/>
              </a:rPr>
              <a:t>Visualise</a:t>
            </a:r>
            <a:r>
              <a:rPr lang="en-US" altLang="zh-CN" sz="1600" b="1" dirty="0">
                <a:solidFill>
                  <a:srgbClr val="0000FF"/>
                </a:solidFill>
                <a:latin typeface="Arial" panose="020B0604020202020204" pitchFamily="34" charset="0"/>
                <a:cs typeface="Arial" panose="020B0604020202020204" pitchFamily="34" charset="0"/>
              </a:rPr>
              <a:t> the problem more clearly. </a:t>
            </a:r>
            <a:endParaRPr lang="en-US" altLang="zh-CN" sz="1600" b="1" dirty="0">
              <a:solidFill>
                <a:srgbClr val="0000FF"/>
              </a:solidFill>
              <a:latin typeface="Arial" panose="020B0604020202020204" pitchFamily="34" charset="0"/>
              <a:cs typeface="Arial" panose="020B0604020202020204" pitchFamily="34" charset="0"/>
            </a:endParaRPr>
          </a:p>
          <a:p>
            <a:pPr marL="342900" indent="-342900">
              <a:buAutoNum type="arabicPeriod"/>
            </a:pPr>
            <a:r>
              <a:rPr lang="en-US" altLang="zh-CN" sz="1600" b="1" dirty="0">
                <a:solidFill>
                  <a:srgbClr val="0000FF"/>
                </a:solidFill>
                <a:latin typeface="Arial" panose="020B0604020202020204" pitchFamily="34" charset="0"/>
                <a:cs typeface="Arial" panose="020B0604020202020204" pitchFamily="34" charset="0"/>
              </a:rPr>
              <a:t>Demonstrate your creative thinking and problem-solving. </a:t>
            </a:r>
            <a:endParaRPr lang="en-US" altLang="zh-CN" sz="1600" b="1" dirty="0">
              <a:solidFill>
                <a:srgbClr val="0000FF"/>
              </a:solidFill>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33400" y="973735"/>
            <a:ext cx="8153400" cy="3196030"/>
          </a:xfrm>
          <a:prstGeom prst="rect">
            <a:avLst/>
          </a:prstGeom>
        </p:spPr>
      </p:pic>
      <p:sp>
        <p:nvSpPr>
          <p:cNvPr id="8" name="文本框 7"/>
          <p:cNvSpPr txBox="1"/>
          <p:nvPr/>
        </p:nvSpPr>
        <p:spPr>
          <a:xfrm>
            <a:off x="1981200" y="2202180"/>
            <a:ext cx="1143000" cy="368300"/>
          </a:xfrm>
          <a:prstGeom prst="rect">
            <a:avLst/>
          </a:prstGeom>
          <a:noFill/>
        </p:spPr>
        <p:txBody>
          <a:bodyPr wrap="square">
            <a:spAutoFit/>
          </a:bodyPr>
          <a:lstStyle/>
          <a:p>
            <a:pPr algn="ctr"/>
            <a:r>
              <a:rPr lang="en-US" altLang="zh-CN" b="1" dirty="0">
                <a:solidFill>
                  <a:srgbClr val="FFCC00"/>
                </a:solidFill>
                <a:latin typeface="Arial" panose="020B0604020202020204" pitchFamily="34" charset="0"/>
                <a:cs typeface="Arial" panose="020B0604020202020204" pitchFamily="34" charset="0"/>
              </a:rPr>
              <a:t>Sunlight </a:t>
            </a:r>
            <a:endParaRPr lang="en-US" altLang="zh-CN" b="1" dirty="0">
              <a:solidFill>
                <a:srgbClr val="FFCC00"/>
              </a:solidFill>
              <a:latin typeface="Arial" panose="020B0604020202020204" pitchFamily="34" charset="0"/>
              <a:cs typeface="Arial" panose="020B0604020202020204" pitchFamily="34" charset="0"/>
            </a:endParaRPr>
          </a:p>
        </p:txBody>
      </p:sp>
      <p:sp>
        <p:nvSpPr>
          <p:cNvPr id="9" name="文本框 8"/>
          <p:cNvSpPr txBox="1"/>
          <p:nvPr/>
        </p:nvSpPr>
        <p:spPr>
          <a:xfrm>
            <a:off x="5111750" y="3066415"/>
            <a:ext cx="2327910" cy="368300"/>
          </a:xfrm>
          <a:prstGeom prst="rect">
            <a:avLst/>
          </a:prstGeom>
          <a:noFill/>
        </p:spPr>
        <p:txBody>
          <a:bodyPr wrap="square">
            <a:spAutoFit/>
          </a:bodyPr>
          <a:lstStyle/>
          <a:p>
            <a:pPr algn="ctr"/>
            <a:r>
              <a:rPr lang="en-US" altLang="zh-CN" b="1" dirty="0">
                <a:solidFill>
                  <a:srgbClr val="FF0000"/>
                </a:solidFill>
                <a:latin typeface="Arial" panose="020B0604020202020204" pitchFamily="34" charset="0"/>
                <a:cs typeface="Arial" panose="020B0604020202020204" pitchFamily="34" charset="0"/>
              </a:rPr>
              <a:t>Reflected sunlight </a:t>
            </a:r>
            <a:endParaRPr lang="en-US" altLang="zh-CN" b="1" dirty="0">
              <a:solidFill>
                <a:srgbClr val="FF0000"/>
              </a:solidFill>
              <a:latin typeface="Arial" panose="020B0604020202020204" pitchFamily="34" charset="0"/>
              <a:cs typeface="Arial" panose="020B0604020202020204" pitchFamily="34" charset="0"/>
            </a:endParaRPr>
          </a:p>
        </p:txBody>
      </p:sp>
      <p:sp>
        <p:nvSpPr>
          <p:cNvPr id="10" name="文本框 9"/>
          <p:cNvSpPr txBox="1"/>
          <p:nvPr/>
        </p:nvSpPr>
        <p:spPr>
          <a:xfrm>
            <a:off x="3409950" y="1740535"/>
            <a:ext cx="2327910" cy="645160"/>
          </a:xfrm>
          <a:prstGeom prst="rect">
            <a:avLst/>
          </a:prstGeom>
          <a:noFill/>
        </p:spPr>
        <p:txBody>
          <a:bodyPr wrap="square">
            <a:spAutoFit/>
          </a:bodyPr>
          <a:lstStyle/>
          <a:p>
            <a:pPr algn="ctr"/>
            <a:r>
              <a:rPr lang="en-US" altLang="zh-CN" b="1" dirty="0">
                <a:solidFill>
                  <a:srgbClr val="FFCC00"/>
                </a:solidFill>
                <a:latin typeface="Arial" panose="020B0604020202020204" pitchFamily="34" charset="0"/>
                <a:cs typeface="Arial" panose="020B0604020202020204" pitchFamily="34" charset="0"/>
              </a:rPr>
              <a:t>Heat reflected back to Earth’s surface</a:t>
            </a:r>
            <a:endParaRPr lang="en-US" altLang="zh-CN" b="1" dirty="0">
              <a:solidFill>
                <a:srgbClr val="FFCC00"/>
              </a:solidFill>
              <a:latin typeface="Arial" panose="020B0604020202020204" pitchFamily="34" charset="0"/>
              <a:cs typeface="Arial" panose="020B0604020202020204" pitchFamily="34" charset="0"/>
            </a:endParaRPr>
          </a:p>
        </p:txBody>
      </p:sp>
      <p:sp>
        <p:nvSpPr>
          <p:cNvPr id="11" name="文本框 10"/>
          <p:cNvSpPr txBox="1"/>
          <p:nvPr/>
        </p:nvSpPr>
        <p:spPr>
          <a:xfrm>
            <a:off x="6515100" y="1123950"/>
            <a:ext cx="2327910" cy="645160"/>
          </a:xfrm>
          <a:prstGeom prst="rect">
            <a:avLst/>
          </a:prstGeom>
          <a:noFill/>
        </p:spPr>
        <p:txBody>
          <a:bodyPr wrap="square">
            <a:spAutoFit/>
          </a:bodyPr>
          <a:lstStyle/>
          <a:p>
            <a:r>
              <a:rPr lang="en-US" altLang="zh-CN" b="1" dirty="0">
                <a:solidFill>
                  <a:srgbClr val="FF0000"/>
                </a:solidFill>
                <a:latin typeface="Arial" panose="020B0604020202020204" pitchFamily="34" charset="0"/>
                <a:cs typeface="Arial" panose="020B0604020202020204" pitchFamily="34" charset="0"/>
              </a:rPr>
              <a:t>Heat released back into space</a:t>
            </a:r>
            <a:endParaRPr lang="en-US" altLang="zh-CN" b="1" dirty="0">
              <a:solidFill>
                <a:srgbClr val="FF0000"/>
              </a:solidFill>
              <a:latin typeface="Arial" panose="020B0604020202020204" pitchFamily="34" charset="0"/>
              <a:cs typeface="Arial" panose="020B0604020202020204" pitchFamily="34" charset="0"/>
            </a:endParaRPr>
          </a:p>
        </p:txBody>
      </p:sp>
      <p:sp>
        <p:nvSpPr>
          <p:cNvPr id="12" name="文本框 8"/>
          <p:cNvSpPr txBox="1"/>
          <p:nvPr/>
        </p:nvSpPr>
        <p:spPr>
          <a:xfrm>
            <a:off x="6191250" y="3615690"/>
            <a:ext cx="2327910" cy="36830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dirty="0">
                <a:solidFill>
                  <a:schemeClr val="bg2"/>
                </a:solidFill>
                <a:latin typeface="Arial" panose="020B0604020202020204" pitchFamily="34" charset="0"/>
                <a:cs typeface="Arial" panose="020B0604020202020204" pitchFamily="34" charset="0"/>
              </a:rPr>
              <a:t>Earth </a:t>
            </a:r>
            <a:endParaRPr lang="en-US" altLang="zh-CN" b="1" dirty="0">
              <a:solidFill>
                <a:schemeClr val="bg2"/>
              </a:solidFill>
              <a:latin typeface="Arial" panose="020B0604020202020204" pitchFamily="34" charset="0"/>
              <a:cs typeface="Arial" panose="020B0604020202020204" pitchFamily="34" charset="0"/>
            </a:endParaRPr>
          </a:p>
        </p:txBody>
      </p:sp>
      <p:cxnSp>
        <p:nvCxnSpPr>
          <p:cNvPr id="14" name="直接箭头连接符 13"/>
          <p:cNvCxnSpPr/>
          <p:nvPr/>
        </p:nvCxnSpPr>
        <p:spPr>
          <a:xfrm>
            <a:off x="2286000" y="1885950"/>
            <a:ext cx="1524000" cy="762000"/>
          </a:xfrm>
          <a:prstGeom prst="straightConnector1">
            <a:avLst/>
          </a:prstGeom>
          <a:ln w="38100">
            <a:solidFill>
              <a:srgbClr val="FFCC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4951222" y="2454579"/>
            <a:ext cx="1068578" cy="498171"/>
          </a:xfrm>
          <a:prstGeom prst="straightConnector1">
            <a:avLst/>
          </a:prstGeom>
          <a:ln w="38100">
            <a:solidFill>
              <a:srgbClr val="FFCC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flipV="1">
            <a:off x="4969026" y="2620601"/>
            <a:ext cx="284862" cy="6128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6400800" y="1250724"/>
            <a:ext cx="13946" cy="13394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3707765" y="3429000"/>
            <a:ext cx="2046605" cy="368300"/>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Atmosphere</a:t>
            </a:r>
            <a:endParaRPr lang="en-US" altLang="zh-CN" b="1" dirty="0">
              <a:latin typeface="Arial" panose="020B0604020202020204" pitchFamily="34" charset="0"/>
              <a:cs typeface="Arial" panose="020B0604020202020204" pitchFamily="34" charset="0"/>
            </a:endParaRPr>
          </a:p>
        </p:txBody>
      </p:sp>
      <p:sp>
        <p:nvSpPr>
          <p:cNvPr id="23" name="文本框 22"/>
          <p:cNvSpPr txBox="1"/>
          <p:nvPr/>
        </p:nvSpPr>
        <p:spPr>
          <a:xfrm>
            <a:off x="304800" y="4171057"/>
            <a:ext cx="2514600" cy="101473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What are the benefits of using diagrams?</a:t>
            </a:r>
            <a:endParaRPr lang="en-US" altLang="zh-CN" sz="20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09600" y="1069379"/>
            <a:ext cx="8165024" cy="829945"/>
          </a:xfrm>
          <a:prstGeom prst="rect">
            <a:avLst/>
          </a:prstGeom>
          <a:noFill/>
        </p:spPr>
        <p:txBody>
          <a:bodyPr wrap="square" rtlCol="0">
            <a:spAutoFit/>
          </a:bodyPr>
          <a:lstStyle/>
          <a:p>
            <a:r>
              <a:rPr lang="en-US" altLang="zh-CN" sz="2400" b="1" dirty="0">
                <a:latin typeface="Arial" panose="020B0604020202020204" pitchFamily="34" charset="0"/>
                <a:cs typeface="Arial" panose="020B0604020202020204" pitchFamily="34" charset="0"/>
              </a:rPr>
              <a:t>What are the </a:t>
            </a:r>
            <a:r>
              <a:rPr lang="en-US" altLang="zh-CN" sz="2400" b="1" dirty="0">
                <a:solidFill>
                  <a:srgbClr val="FF9900"/>
                </a:solidFill>
                <a:latin typeface="Arial" panose="020B0604020202020204" pitchFamily="34" charset="0"/>
                <a:cs typeface="Arial" panose="020B0604020202020204" pitchFamily="34" charset="0"/>
              </a:rPr>
              <a:t>consequences</a:t>
            </a:r>
            <a:r>
              <a:rPr lang="en-US" altLang="zh-CN" sz="2400" b="1" dirty="0">
                <a:latin typeface="Arial" panose="020B0604020202020204" pitchFamily="34" charset="0"/>
                <a:cs typeface="Arial" panose="020B0604020202020204" pitchFamily="34" charset="0"/>
              </a:rPr>
              <a:t> of the global temperature rise? </a:t>
            </a:r>
            <a:endParaRPr lang="zh-CN" altLang="en-US" sz="2400" b="1" dirty="0">
              <a:latin typeface="Arial" panose="020B0604020202020204" pitchFamily="34" charset="0"/>
              <a:cs typeface="Arial" panose="020B0604020202020204" pitchFamily="34" charset="0"/>
            </a:endParaRPr>
          </a:p>
        </p:txBody>
      </p:sp>
      <p:sp>
        <p:nvSpPr>
          <p:cNvPr id="4" name="矩形 3"/>
          <p:cNvSpPr/>
          <p:nvPr/>
        </p:nvSpPr>
        <p:spPr>
          <a:xfrm>
            <a:off x="264795" y="2910840"/>
            <a:ext cx="1708785" cy="762000"/>
          </a:xfrm>
          <a:prstGeom prst="rect">
            <a:avLst/>
          </a:prstGeom>
          <a:solidFill>
            <a:srgbClr val="FFCC99"/>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Arial" panose="020B0604020202020204" pitchFamily="34" charset="0"/>
                <a:cs typeface="Arial" panose="020B0604020202020204" pitchFamily="34" charset="0"/>
              </a:rPr>
              <a:t>The rise in temperature</a:t>
            </a:r>
            <a:endParaRPr lang="en-US" altLang="zh-CN" sz="2000" b="1" dirty="0">
              <a:solidFill>
                <a:schemeClr val="tx1"/>
              </a:solidFill>
              <a:latin typeface="Arial" panose="020B0604020202020204" pitchFamily="34" charset="0"/>
              <a:cs typeface="Arial" panose="020B0604020202020204" pitchFamily="34" charset="0"/>
            </a:endParaRPr>
          </a:p>
        </p:txBody>
      </p:sp>
      <p:sp>
        <p:nvSpPr>
          <p:cNvPr id="5" name="箭头: 右 4"/>
          <p:cNvSpPr/>
          <p:nvPr/>
        </p:nvSpPr>
        <p:spPr>
          <a:xfrm>
            <a:off x="2097179" y="3177535"/>
            <a:ext cx="670560" cy="228600"/>
          </a:xfrm>
          <a:prstGeom prst="rightArrow">
            <a:avLst/>
          </a:prstGeom>
          <a:solidFill>
            <a:srgbClr val="FFCC99"/>
          </a:solidFill>
          <a:ln>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tx1"/>
              </a:solidFill>
              <a:latin typeface="Arial" panose="020B0604020202020204" pitchFamily="34" charset="0"/>
              <a:cs typeface="Arial" panose="020B0604020202020204" pitchFamily="34" charset="0"/>
            </a:endParaRPr>
          </a:p>
        </p:txBody>
      </p:sp>
      <p:sp>
        <p:nvSpPr>
          <p:cNvPr id="6" name="矩形 5"/>
          <p:cNvSpPr/>
          <p:nvPr/>
        </p:nvSpPr>
        <p:spPr>
          <a:xfrm>
            <a:off x="2891338" y="2764307"/>
            <a:ext cx="2179320" cy="914400"/>
          </a:xfrm>
          <a:prstGeom prst="rect">
            <a:avLst/>
          </a:prstGeom>
          <a:solidFill>
            <a:srgbClr val="FFCC99"/>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Arial" panose="020B0604020202020204" pitchFamily="34" charset="0"/>
                <a:cs typeface="Arial" panose="020B0604020202020204" pitchFamily="34" charset="0"/>
              </a:rPr>
              <a:t>extreme weather/ natural disasters</a:t>
            </a:r>
            <a:endParaRPr lang="en-US" altLang="zh-CN" sz="2000" b="1" dirty="0">
              <a:solidFill>
                <a:schemeClr val="tx1"/>
              </a:solidFill>
              <a:latin typeface="Arial" panose="020B0604020202020204" pitchFamily="34" charset="0"/>
              <a:cs typeface="Arial" panose="020B0604020202020204" pitchFamily="34" charset="0"/>
            </a:endParaRPr>
          </a:p>
        </p:txBody>
      </p:sp>
      <p:sp>
        <p:nvSpPr>
          <p:cNvPr id="8" name="矩形 7"/>
          <p:cNvSpPr/>
          <p:nvPr/>
        </p:nvSpPr>
        <p:spPr>
          <a:xfrm>
            <a:off x="6248400" y="2152650"/>
            <a:ext cx="2514600" cy="838200"/>
          </a:xfrm>
          <a:prstGeom prst="rect">
            <a:avLst/>
          </a:prstGeom>
          <a:solidFill>
            <a:srgbClr val="FFCC99"/>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Arial" panose="020B0604020202020204" pitchFamily="34" charset="0"/>
                <a:cs typeface="Arial" panose="020B0604020202020204" pitchFamily="34" charset="0"/>
              </a:rPr>
              <a:t>extreme rainstorms , heatwaves</a:t>
            </a:r>
            <a:endParaRPr lang="en-US" altLang="zh-CN" sz="2000" b="1" dirty="0">
              <a:solidFill>
                <a:schemeClr val="tx1"/>
              </a:solidFill>
              <a:latin typeface="Arial" panose="020B0604020202020204" pitchFamily="34" charset="0"/>
              <a:cs typeface="Arial" panose="020B0604020202020204" pitchFamily="34" charset="0"/>
            </a:endParaRPr>
          </a:p>
        </p:txBody>
      </p:sp>
      <p:sp>
        <p:nvSpPr>
          <p:cNvPr id="9" name="矩形 8"/>
          <p:cNvSpPr/>
          <p:nvPr/>
        </p:nvSpPr>
        <p:spPr>
          <a:xfrm>
            <a:off x="6260024" y="3637318"/>
            <a:ext cx="2514600" cy="1144232"/>
          </a:xfrm>
          <a:prstGeom prst="rect">
            <a:avLst/>
          </a:prstGeom>
          <a:solidFill>
            <a:srgbClr val="FFCC99"/>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Arial" panose="020B0604020202020204" pitchFamily="34" charset="0"/>
                <a:cs typeface="Arial" panose="020B0604020202020204" pitchFamily="34" charset="0"/>
              </a:rPr>
              <a:t>serious damage,</a:t>
            </a:r>
            <a:endParaRPr lang="en-US" altLang="zh-CN" sz="2000" b="1" dirty="0">
              <a:solidFill>
                <a:schemeClr val="tx1"/>
              </a:solidFill>
              <a:latin typeface="Arial" panose="020B0604020202020204" pitchFamily="34" charset="0"/>
              <a:cs typeface="Arial" panose="020B0604020202020204" pitchFamily="34" charset="0"/>
            </a:endParaRPr>
          </a:p>
          <a:p>
            <a:r>
              <a:rPr lang="en-US" altLang="zh-CN" sz="2000" b="1" dirty="0">
                <a:solidFill>
                  <a:schemeClr val="tx1"/>
                </a:solidFill>
                <a:latin typeface="Arial" panose="020B0604020202020204" pitchFamily="34" charset="0"/>
                <a:cs typeface="Arial" panose="020B0604020202020204" pitchFamily="34" charset="0"/>
              </a:rPr>
              <a:t>costing human lives, deaths and economic losses</a:t>
            </a:r>
            <a:endParaRPr lang="zh-CN" altLang="en-US" sz="2000" b="1" dirty="0">
              <a:solidFill>
                <a:schemeClr val="tx1"/>
              </a:solidFill>
              <a:latin typeface="Arial" panose="020B0604020202020204" pitchFamily="34" charset="0"/>
              <a:cs typeface="Arial" panose="020B0604020202020204" pitchFamily="34" charset="0"/>
            </a:endParaRPr>
          </a:p>
        </p:txBody>
      </p:sp>
      <p:sp>
        <p:nvSpPr>
          <p:cNvPr id="11" name="箭头: 右 10"/>
          <p:cNvSpPr/>
          <p:nvPr/>
        </p:nvSpPr>
        <p:spPr>
          <a:xfrm rot="851585">
            <a:off x="5086413" y="3358234"/>
            <a:ext cx="1149086" cy="271559"/>
          </a:xfrm>
          <a:prstGeom prst="rightArrow">
            <a:avLst>
              <a:gd name="adj1" fmla="val 30113"/>
              <a:gd name="adj2" fmla="val 50000"/>
            </a:avLst>
          </a:prstGeom>
          <a:solidFill>
            <a:srgbClr val="FFCC99"/>
          </a:solidFill>
          <a:ln>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tx1"/>
              </a:solidFill>
              <a:latin typeface="Arial" panose="020B0604020202020204" pitchFamily="34" charset="0"/>
              <a:cs typeface="Arial" panose="020B0604020202020204" pitchFamily="34" charset="0"/>
            </a:endParaRPr>
          </a:p>
        </p:txBody>
      </p:sp>
      <p:sp>
        <p:nvSpPr>
          <p:cNvPr id="12" name="箭头: 右 11"/>
          <p:cNvSpPr/>
          <p:nvPr/>
        </p:nvSpPr>
        <p:spPr>
          <a:xfrm rot="19436769">
            <a:off x="5009936" y="2747695"/>
            <a:ext cx="1242062" cy="271559"/>
          </a:xfrm>
          <a:prstGeom prst="rightArrow">
            <a:avLst>
              <a:gd name="adj1" fmla="val 30113"/>
              <a:gd name="adj2" fmla="val 50000"/>
            </a:avLst>
          </a:prstGeom>
          <a:solidFill>
            <a:srgbClr val="FFCC99"/>
          </a:solidFill>
          <a:ln>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tx1"/>
              </a:solidFill>
              <a:latin typeface="Arial" panose="020B0604020202020204" pitchFamily="34" charset="0"/>
              <a:cs typeface="Arial" panose="020B0604020202020204" pitchFamily="34" charset="0"/>
            </a:endParaRPr>
          </a:p>
        </p:txBody>
      </p:sp>
      <p:sp>
        <p:nvSpPr>
          <p:cNvPr id="13" name="文本框 12"/>
          <p:cNvSpPr txBox="1"/>
          <p:nvPr/>
        </p:nvSpPr>
        <p:spPr>
          <a:xfrm>
            <a:off x="2051685" y="2883535"/>
            <a:ext cx="1020445" cy="368300"/>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led to</a:t>
            </a:r>
            <a:endParaRPr lang="en-US" altLang="zh-CN" b="1" dirty="0">
              <a:latin typeface="Arial" panose="020B0604020202020204" pitchFamily="34" charset="0"/>
              <a:cs typeface="Arial" panose="020B0604020202020204" pitchFamily="34" charset="0"/>
            </a:endParaRPr>
          </a:p>
        </p:txBody>
      </p:sp>
      <p:sp>
        <p:nvSpPr>
          <p:cNvPr id="14" name="文本框 13"/>
          <p:cNvSpPr txBox="1"/>
          <p:nvPr/>
        </p:nvSpPr>
        <p:spPr>
          <a:xfrm>
            <a:off x="5148580" y="3596640"/>
            <a:ext cx="1046480" cy="368300"/>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results</a:t>
            </a:r>
            <a:endParaRPr lang="en-US" altLang="zh-CN" b="1" dirty="0">
              <a:latin typeface="Arial" panose="020B0604020202020204" pitchFamily="34" charset="0"/>
              <a:cs typeface="Arial" panose="020B0604020202020204" pitchFamily="34" charset="0"/>
            </a:endParaRPr>
          </a:p>
        </p:txBody>
      </p:sp>
      <p:sp>
        <p:nvSpPr>
          <p:cNvPr id="15" name="文本框 14"/>
          <p:cNvSpPr txBox="1"/>
          <p:nvPr/>
        </p:nvSpPr>
        <p:spPr>
          <a:xfrm>
            <a:off x="5048885" y="2445385"/>
            <a:ext cx="1416685" cy="368300"/>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examples</a:t>
            </a:r>
            <a:endParaRPr lang="en-US" altLang="zh-CN" b="1" dirty="0">
              <a:latin typeface="Arial" panose="020B0604020202020204" pitchFamily="34" charset="0"/>
              <a:cs typeface="Arial" panose="020B0604020202020204" pitchFamily="34" charset="0"/>
            </a:endParaRPr>
          </a:p>
        </p:txBody>
      </p:sp>
      <p:sp>
        <p:nvSpPr>
          <p:cNvPr id="16" name="文本框 15"/>
          <p:cNvSpPr txBox="1"/>
          <p:nvPr/>
        </p:nvSpPr>
        <p:spPr>
          <a:xfrm>
            <a:off x="491038" y="471328"/>
            <a:ext cx="4800600" cy="40011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Part 3 (Para.4) The consequences</a:t>
            </a:r>
            <a:endParaRPr lang="en-US" altLang="zh-CN" sz="20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1" grpId="0" animBg="1"/>
      <p:bldP spid="12" grpId="0" animBg="1"/>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3400" y="1276350"/>
            <a:ext cx="7772400" cy="829945"/>
          </a:xfrm>
          <a:prstGeom prst="rect">
            <a:avLst/>
          </a:prstGeom>
          <a:noFill/>
        </p:spPr>
        <p:txBody>
          <a:bodyPr wrap="square" rtlCol="0">
            <a:spAutoFit/>
          </a:bodyPr>
          <a:lstStyle/>
          <a:p>
            <a:r>
              <a:rPr lang="en-US" altLang="zh-CN" sz="2400" b="1" dirty="0">
                <a:latin typeface="Arial" panose="020B0604020202020204" pitchFamily="34" charset="0"/>
                <a:cs typeface="Arial" panose="020B0604020202020204" pitchFamily="34" charset="0"/>
              </a:rPr>
              <a:t>Why did the author mention the climate scientists’ warning?</a:t>
            </a:r>
            <a:endParaRPr lang="en-US" altLang="zh-CN" sz="2400" b="1" dirty="0">
              <a:latin typeface="Arial" panose="020B0604020202020204" pitchFamily="34" charset="0"/>
              <a:cs typeface="Arial" panose="020B0604020202020204" pitchFamily="34" charset="0"/>
            </a:endParaRPr>
          </a:p>
        </p:txBody>
      </p:sp>
      <p:sp>
        <p:nvSpPr>
          <p:cNvPr id="3" name="文本框 2"/>
          <p:cNvSpPr txBox="1"/>
          <p:nvPr/>
        </p:nvSpPr>
        <p:spPr>
          <a:xfrm>
            <a:off x="876300" y="2343150"/>
            <a:ext cx="7421245" cy="829945"/>
          </a:xfrm>
          <a:prstGeom prst="rect">
            <a:avLst/>
          </a:prstGeom>
          <a:solidFill>
            <a:srgbClr val="99CCFF"/>
          </a:solidFill>
        </p:spPr>
        <p:txBody>
          <a:bodyPr wrap="square" rtlCol="0">
            <a:spAutoFit/>
          </a:bodyPr>
          <a:lstStyle/>
          <a:p>
            <a:r>
              <a:rPr lang="en-US" altLang="zh-CN" sz="2400" dirty="0">
                <a:latin typeface="Arial" panose="020B0604020202020204" pitchFamily="34" charset="0"/>
                <a:cs typeface="Arial" panose="020B0604020202020204" pitchFamily="34" charset="0"/>
              </a:rPr>
              <a:t>Because global warming needs </a:t>
            </a:r>
            <a:r>
              <a:rPr lang="en-US" altLang="zh-CN" sz="2400" u="sng" dirty="0">
                <a:latin typeface="Arial" panose="020B0604020202020204" pitchFamily="34" charset="0"/>
                <a:cs typeface="Arial" panose="020B0604020202020204" pitchFamily="34" charset="0"/>
              </a:rPr>
              <a:t>everyone’s attention </a:t>
            </a:r>
            <a:r>
              <a:rPr lang="en-US" altLang="zh-CN" sz="2400" dirty="0">
                <a:latin typeface="Arial" panose="020B0604020202020204" pitchFamily="34" charset="0"/>
                <a:cs typeface="Arial" panose="020B0604020202020204" pitchFamily="34" charset="0"/>
              </a:rPr>
              <a:t>and it is essential that we </a:t>
            </a:r>
            <a:r>
              <a:rPr lang="en-US" altLang="zh-CN" sz="2400" u="sng" dirty="0">
                <a:latin typeface="Arial" panose="020B0604020202020204" pitchFamily="34" charset="0"/>
                <a:cs typeface="Arial" panose="020B0604020202020204" pitchFamily="34" charset="0"/>
              </a:rPr>
              <a:t>take appropriate actions</a:t>
            </a:r>
            <a:r>
              <a:rPr lang="en-US" altLang="zh-CN" sz="2400" dirty="0">
                <a:latin typeface="Arial" panose="020B0604020202020204" pitchFamily="34"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文本框 51"/>
          <p:cNvSpPr txBox="1"/>
          <p:nvPr/>
        </p:nvSpPr>
        <p:spPr>
          <a:xfrm>
            <a:off x="25179" y="133350"/>
            <a:ext cx="3185823" cy="398780"/>
          </a:xfrm>
          <a:prstGeom prst="rect">
            <a:avLst/>
          </a:prstGeom>
          <a:noFill/>
        </p:spPr>
        <p:txBody>
          <a:bodyPr wrap="square" rtlCol="0">
            <a:spAutoFit/>
          </a:bodyPr>
          <a:lstStyle/>
          <a:p>
            <a:pPr algn="ctr"/>
            <a:r>
              <a:rPr lang="en-US" altLang="zh-CN" sz="2000" b="1" dirty="0">
                <a:latin typeface="Arial" panose="020B0604020202020204" pitchFamily="34" charset="0"/>
                <a:ea typeface="字体视界-一风尚黑体" panose="02000500000000000000" pitchFamily="2" charset="-122"/>
                <a:cs typeface="Arial" panose="020B0604020202020204" pitchFamily="34" charset="0"/>
                <a:sym typeface="+mn-lt"/>
              </a:rPr>
              <a:t>Reading and Thinking</a:t>
            </a:r>
            <a:endParaRPr lang="en-US" altLang="zh-CN" sz="2000" b="1" dirty="0">
              <a:latin typeface="Arial" panose="020B0604020202020204" pitchFamily="34" charset="0"/>
              <a:ea typeface="字体视界-一风尚黑体" panose="02000500000000000000" pitchFamily="2" charset="-122"/>
              <a:cs typeface="Arial" panose="020B0604020202020204" pitchFamily="34" charset="0"/>
              <a:sym typeface="+mn-lt"/>
            </a:endParaRPr>
          </a:p>
        </p:txBody>
      </p:sp>
      <p:pic>
        <p:nvPicPr>
          <p:cNvPr id="6" name="a4fbb01f794ad750e040e03ca4d99bd0">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115780" y="5327536"/>
            <a:ext cx="609600" cy="609600"/>
          </a:xfrm>
          <a:prstGeom prst="rect">
            <a:avLst/>
          </a:prstGeom>
        </p:spPr>
      </p:pic>
      <p:sp>
        <p:nvSpPr>
          <p:cNvPr id="2" name="文本框 1"/>
          <p:cNvSpPr txBox="1"/>
          <p:nvPr/>
        </p:nvSpPr>
        <p:spPr>
          <a:xfrm>
            <a:off x="1219200" y="1480872"/>
            <a:ext cx="6400800" cy="583565"/>
          </a:xfrm>
          <a:prstGeom prst="rect">
            <a:avLst/>
          </a:prstGeom>
          <a:noFill/>
        </p:spPr>
        <p:txBody>
          <a:bodyPr wrap="square" rtlCol="0">
            <a:spAutoFit/>
          </a:bodyPr>
          <a:lstStyle/>
          <a:p>
            <a:r>
              <a:rPr lang="en-US" altLang="zh-CN" sz="3200" b="1" dirty="0">
                <a:latin typeface="Arial" panose="020B0604020202020204" pitchFamily="34" charset="0"/>
                <a:cs typeface="Arial" panose="020B0604020202020204" pitchFamily="34" charset="0"/>
              </a:rPr>
              <a:t>Unit 3 Environmental Protection</a:t>
            </a:r>
            <a:endParaRPr lang="en-US" altLang="zh-CN" sz="3200" b="1" dirty="0">
              <a:latin typeface="Arial" panose="020B0604020202020204" pitchFamily="34" charset="0"/>
              <a:cs typeface="Arial" panose="020B0604020202020204" pitchFamily="34" charset="0"/>
            </a:endParaRPr>
          </a:p>
        </p:txBody>
      </p:sp>
      <p:sp>
        <p:nvSpPr>
          <p:cNvPr id="10" name="文本框 9"/>
          <p:cNvSpPr txBox="1"/>
          <p:nvPr/>
        </p:nvSpPr>
        <p:spPr>
          <a:xfrm>
            <a:off x="1725295" y="2547620"/>
            <a:ext cx="6109335" cy="1076325"/>
          </a:xfrm>
          <a:prstGeom prst="rect">
            <a:avLst/>
          </a:prstGeom>
          <a:noFill/>
        </p:spPr>
        <p:txBody>
          <a:bodyPr wrap="square">
            <a:spAutoFit/>
          </a:bodyPr>
          <a:lstStyle/>
          <a:p>
            <a:pPr algn="r"/>
            <a:r>
              <a:rPr lang="en-US" altLang="zh-CN" sz="3200" b="1" dirty="0">
                <a:solidFill>
                  <a:schemeClr val="accent4">
                    <a:lumMod val="50000"/>
                  </a:schemeClr>
                </a:solidFill>
                <a:latin typeface="Arial" panose="020B0604020202020204" pitchFamily="34" charset="0"/>
                <a:cs typeface="Arial" panose="020B0604020202020204" pitchFamily="34" charset="0"/>
              </a:rPr>
              <a:t>CLIMATE CHANGE REQUIRES THE WORLD’S ATTENTION</a:t>
            </a:r>
            <a:endParaRPr lang="en-US" altLang="zh-CN" sz="3200" b="1" dirty="0">
              <a:solidFill>
                <a:schemeClr val="accent4">
                  <a:lumMod val="50000"/>
                </a:schemeClr>
              </a:solidFill>
              <a:latin typeface="Arial" panose="020B0604020202020204" pitchFamily="34" charset="0"/>
              <a:cs typeface="Arial" panose="020B0604020202020204" pitchFamily="34" charset="0"/>
            </a:endParaRPr>
          </a:p>
        </p:txBody>
      </p:sp>
      <p:sp>
        <p:nvSpPr>
          <p:cNvPr id="3" name="文本框 2"/>
          <p:cNvSpPr txBox="1"/>
          <p:nvPr/>
        </p:nvSpPr>
        <p:spPr>
          <a:xfrm>
            <a:off x="5638800" y="4629150"/>
            <a:ext cx="2819400" cy="369332"/>
          </a:xfrm>
          <a:prstGeom prst="rect">
            <a:avLst/>
          </a:prstGeom>
          <a:noFill/>
        </p:spPr>
        <p:txBody>
          <a:bodyPr wrap="square" rtlCol="0">
            <a:spAutoFit/>
          </a:bodyPr>
          <a:lstStyle/>
          <a:p>
            <a:pPr algn="r"/>
            <a:r>
              <a:rPr lang="zh-CN" altLang="en-US" dirty="0"/>
              <a:t>人教版 选择性必修三</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0855" y="471170"/>
            <a:ext cx="4942205" cy="39878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Part 4 (Para. 5) The solutions</a:t>
            </a:r>
            <a:endParaRPr lang="en-US" altLang="zh-CN" sz="2000" b="1" dirty="0">
              <a:latin typeface="Arial" panose="020B0604020202020204" pitchFamily="34" charset="0"/>
              <a:cs typeface="Arial" panose="020B0604020202020204" pitchFamily="34" charset="0"/>
            </a:endParaRPr>
          </a:p>
        </p:txBody>
      </p:sp>
      <p:sp>
        <p:nvSpPr>
          <p:cNvPr id="3" name="矩形 2"/>
          <p:cNvSpPr/>
          <p:nvPr/>
        </p:nvSpPr>
        <p:spPr>
          <a:xfrm>
            <a:off x="1219200" y="1308735"/>
            <a:ext cx="2037080" cy="457200"/>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Arial" panose="020B0604020202020204" pitchFamily="34" charset="0"/>
                <a:cs typeface="Arial" panose="020B0604020202020204" pitchFamily="34" charset="0"/>
              </a:rPr>
              <a:t>Governments </a:t>
            </a:r>
            <a:endParaRPr lang="en-US" altLang="zh-CN" sz="2000" b="1" dirty="0">
              <a:solidFill>
                <a:schemeClr val="tx1"/>
              </a:solidFill>
              <a:latin typeface="Arial" panose="020B0604020202020204" pitchFamily="34" charset="0"/>
              <a:cs typeface="Arial" panose="020B0604020202020204" pitchFamily="34" charset="0"/>
            </a:endParaRPr>
          </a:p>
        </p:txBody>
      </p:sp>
      <p:sp>
        <p:nvSpPr>
          <p:cNvPr id="4" name="矩形 3"/>
          <p:cNvSpPr/>
          <p:nvPr/>
        </p:nvSpPr>
        <p:spPr>
          <a:xfrm>
            <a:off x="5486400" y="1352550"/>
            <a:ext cx="1568450" cy="457200"/>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Arial" panose="020B0604020202020204" pitchFamily="34" charset="0"/>
                <a:cs typeface="Arial" panose="020B0604020202020204" pitchFamily="34" charset="0"/>
              </a:rPr>
              <a:t>Individuals </a:t>
            </a:r>
            <a:endParaRPr lang="en-US" altLang="zh-CN" sz="2000" b="1" dirty="0">
              <a:solidFill>
                <a:schemeClr val="tx1"/>
              </a:solidFill>
              <a:latin typeface="Arial" panose="020B0604020202020204" pitchFamily="34" charset="0"/>
              <a:cs typeface="Arial" panose="020B0604020202020204" pitchFamily="34" charset="0"/>
            </a:endParaRPr>
          </a:p>
        </p:txBody>
      </p:sp>
      <p:cxnSp>
        <p:nvCxnSpPr>
          <p:cNvPr id="6" name="直接连接符 5"/>
          <p:cNvCxnSpPr/>
          <p:nvPr/>
        </p:nvCxnSpPr>
        <p:spPr>
          <a:xfrm>
            <a:off x="4191000" y="1428750"/>
            <a:ext cx="0" cy="2666365"/>
          </a:xfrm>
          <a:prstGeom prst="line">
            <a:avLst/>
          </a:prstGeom>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685800" y="2216150"/>
            <a:ext cx="2039620" cy="39878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a:t>
            </a:r>
            <a:r>
              <a:rPr lang="en-US" altLang="zh-CN" sz="2000" b="1" dirty="0">
                <a:latin typeface="Arial" panose="020B0604020202020204" pitchFamily="34" charset="0"/>
                <a:cs typeface="Arial" panose="020B0604020202020204" pitchFamily="34" charset="0"/>
              </a:rPr>
              <a:t>Make policies</a:t>
            </a:r>
            <a:endParaRPr lang="zh-CN" altLang="en-US" sz="2000" b="1" dirty="0">
              <a:latin typeface="Arial" panose="020B0604020202020204" pitchFamily="34" charset="0"/>
              <a:cs typeface="Arial" panose="020B0604020202020204" pitchFamily="34" charset="0"/>
            </a:endParaRPr>
          </a:p>
        </p:txBody>
      </p:sp>
      <p:sp>
        <p:nvSpPr>
          <p:cNvPr id="8" name="文本框 7"/>
          <p:cNvSpPr txBox="1"/>
          <p:nvPr/>
        </p:nvSpPr>
        <p:spPr>
          <a:xfrm>
            <a:off x="685800" y="2736215"/>
            <a:ext cx="3216275" cy="706755"/>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a:t>
            </a:r>
            <a:r>
              <a:rPr lang="en-US" altLang="zh-CN" sz="2000" b="1" dirty="0">
                <a:latin typeface="Arial" panose="020B0604020202020204" pitchFamily="34" charset="0"/>
                <a:cs typeface="Arial" panose="020B0604020202020204" pitchFamily="34" charset="0"/>
              </a:rPr>
              <a:t>Take appropriate actions and measures</a:t>
            </a:r>
            <a:endParaRPr lang="zh-CN" altLang="en-US" sz="2000" b="1" dirty="0">
              <a:latin typeface="Arial" panose="020B0604020202020204" pitchFamily="34" charset="0"/>
              <a:cs typeface="Arial" panose="020B0604020202020204" pitchFamily="34" charset="0"/>
            </a:endParaRPr>
          </a:p>
        </p:txBody>
      </p:sp>
      <p:sp>
        <p:nvSpPr>
          <p:cNvPr id="9" name="文本框 8"/>
          <p:cNvSpPr txBox="1"/>
          <p:nvPr/>
        </p:nvSpPr>
        <p:spPr>
          <a:xfrm>
            <a:off x="4724400" y="2188845"/>
            <a:ext cx="4314190" cy="101473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a:t>
            </a:r>
            <a:r>
              <a:rPr lang="en-US" altLang="zh-CN" sz="2000" b="1" dirty="0">
                <a:latin typeface="Arial" panose="020B0604020202020204" pitchFamily="34" charset="0"/>
                <a:cs typeface="Arial" panose="020B0604020202020204" pitchFamily="34" charset="0"/>
              </a:rPr>
              <a:t>Reduce our carbon footprint by restricting the amount of carbon dioxide our lifestyles produce </a:t>
            </a:r>
            <a:endParaRPr lang="zh-CN" altLang="en-US" sz="2000" b="1" dirty="0">
              <a:latin typeface="Arial" panose="020B0604020202020204" pitchFamily="34" charset="0"/>
              <a:cs typeface="Arial" panose="020B0604020202020204" pitchFamily="34" charset="0"/>
            </a:endParaRPr>
          </a:p>
        </p:txBody>
      </p:sp>
      <p:sp>
        <p:nvSpPr>
          <p:cNvPr id="10" name="文本框 9"/>
          <p:cNvSpPr txBox="1"/>
          <p:nvPr/>
        </p:nvSpPr>
        <p:spPr>
          <a:xfrm>
            <a:off x="4762500" y="3209290"/>
            <a:ext cx="4157345" cy="101473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a:t>
            </a:r>
            <a:r>
              <a:rPr lang="en-US" altLang="zh-CN" sz="2000" b="1" dirty="0">
                <a:latin typeface="Arial" panose="020B0604020202020204" pitchFamily="34" charset="0"/>
                <a:cs typeface="Arial" panose="020B0604020202020204" pitchFamily="34" charset="0"/>
              </a:rPr>
              <a:t>Educate everyone about global warming, along with its causes and impacts</a:t>
            </a:r>
            <a:endParaRPr lang="zh-CN" altLang="en-US" sz="2000" b="1" dirty="0">
              <a:latin typeface="Arial" panose="020B0604020202020204" pitchFamily="34" charset="0"/>
              <a:cs typeface="Arial" panose="020B0604020202020204" pitchFamily="34" charset="0"/>
            </a:endParaRPr>
          </a:p>
        </p:txBody>
      </p:sp>
      <p:sp>
        <p:nvSpPr>
          <p:cNvPr id="11" name="文本框 10"/>
          <p:cNvSpPr txBox="1"/>
          <p:nvPr/>
        </p:nvSpPr>
        <p:spPr>
          <a:xfrm>
            <a:off x="4114800" y="4522470"/>
            <a:ext cx="4942205" cy="460375"/>
          </a:xfrm>
          <a:prstGeom prst="rect">
            <a:avLst/>
          </a:prstGeom>
          <a:solidFill>
            <a:srgbClr val="FFC000"/>
          </a:solidFill>
        </p:spPr>
        <p:txBody>
          <a:bodyPr wrap="square" rtlCol="0">
            <a:spAutoFit/>
          </a:bodyPr>
          <a:lstStyle/>
          <a:p>
            <a:r>
              <a:rPr lang="en-US" altLang="zh-CN" sz="2400" b="1" dirty="0">
                <a:latin typeface="Arial" panose="020B0604020202020204" pitchFamily="34" charset="0"/>
                <a:cs typeface="Arial" panose="020B0604020202020204" pitchFamily="34" charset="0"/>
              </a:rPr>
              <a:t>What is a question left at the end?</a:t>
            </a:r>
            <a:endParaRPr lang="en-US" altLang="zh-CN" sz="24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 calcmode="lin" valueType="num">
                                      <p:cBhvr additive="base">
                                        <p:cTn id="3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7" grpId="0"/>
      <p:bldP spid="8" grpId="0"/>
      <p:bldP spid="9" grpId="0"/>
      <p:bldP spid="11"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743200" y="1771635"/>
            <a:ext cx="3657600" cy="1200329"/>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 </a:t>
            </a:r>
            <a:r>
              <a:rPr lang="en-US" altLang="zh-CN" dirty="0"/>
              <a:t>Reduce, reuse and recycle</a:t>
            </a:r>
            <a:endParaRPr lang="en-US" altLang="zh-CN" dirty="0"/>
          </a:p>
          <a:p>
            <a:r>
              <a:rPr lang="en-US" altLang="zh-CN" dirty="0">
                <a:latin typeface="微软雅黑" panose="020B0503020204020204" pitchFamily="34" charset="-122"/>
                <a:ea typeface="微软雅黑" panose="020B0503020204020204" pitchFamily="34" charset="-122"/>
              </a:rPr>
              <a:t>◆ </a:t>
            </a:r>
            <a:r>
              <a:rPr lang="en-US" altLang="zh-CN" dirty="0"/>
              <a:t>Sort the garbage</a:t>
            </a:r>
            <a:endParaRPr lang="zh-CN" altLang="en-US" dirty="0"/>
          </a:p>
          <a:p>
            <a:r>
              <a:rPr lang="en-US" altLang="zh-CN" dirty="0">
                <a:latin typeface="微软雅黑" panose="020B0503020204020204" pitchFamily="34" charset="-122"/>
                <a:ea typeface="微软雅黑" panose="020B0503020204020204" pitchFamily="34" charset="-122"/>
              </a:rPr>
              <a:t>◆</a:t>
            </a:r>
            <a:r>
              <a:rPr lang="en-US" altLang="zh-CN" dirty="0"/>
              <a:t> Plant more trees</a:t>
            </a:r>
            <a:endParaRPr lang="en-US" altLang="zh-CN" dirty="0"/>
          </a:p>
          <a:p>
            <a:r>
              <a:rPr lang="en-US" altLang="zh-CN" dirty="0">
                <a:latin typeface="微软雅黑" panose="020B0503020204020204" pitchFamily="34" charset="-122"/>
                <a:ea typeface="微软雅黑" panose="020B0503020204020204" pitchFamily="34" charset="-122"/>
              </a:rPr>
              <a:t>◆</a:t>
            </a:r>
            <a:r>
              <a:rPr lang="en-US" altLang="zh-CN" dirty="0"/>
              <a:t> Take public transport …</a:t>
            </a:r>
            <a:endParaRPr lang="zh-CN" altLang="en-US" dirty="0"/>
          </a:p>
        </p:txBody>
      </p:sp>
      <p:sp>
        <p:nvSpPr>
          <p:cNvPr id="2" name="文本框 1"/>
          <p:cNvSpPr txBox="1"/>
          <p:nvPr/>
        </p:nvSpPr>
        <p:spPr>
          <a:xfrm>
            <a:off x="2057400" y="978535"/>
            <a:ext cx="6155055" cy="583565"/>
          </a:xfrm>
          <a:prstGeom prst="rect">
            <a:avLst/>
          </a:prstGeom>
          <a:noFill/>
        </p:spPr>
        <p:txBody>
          <a:bodyPr wrap="square" rtlCol="0">
            <a:spAutoFit/>
          </a:bodyPr>
          <a:lstStyle/>
          <a:p>
            <a:r>
              <a:rPr lang="en-US" altLang="zh-CN" sz="3200" b="1" dirty="0">
                <a:latin typeface="Arial" panose="020B0604020202020204" pitchFamily="34" charset="0"/>
                <a:cs typeface="Arial" panose="020B0604020202020204" pitchFamily="34" charset="0"/>
              </a:rPr>
              <a:t>What will you do to help?</a:t>
            </a:r>
            <a:endParaRPr lang="en-US" altLang="zh-CN" sz="3200" b="1" dirty="0">
              <a:latin typeface="Arial" panose="020B0604020202020204" pitchFamily="34" charset="0"/>
              <a:cs typeface="Arial" panose="020B0604020202020204" pitchFamily="34" charset="0"/>
            </a:endParaRPr>
          </a:p>
        </p:txBody>
      </p:sp>
      <p:sp>
        <p:nvSpPr>
          <p:cNvPr id="3" name="文本框 2"/>
          <p:cNvSpPr txBox="1"/>
          <p:nvPr/>
        </p:nvSpPr>
        <p:spPr>
          <a:xfrm>
            <a:off x="970280" y="317500"/>
            <a:ext cx="2256790" cy="460375"/>
          </a:xfrm>
          <a:prstGeom prst="rect">
            <a:avLst/>
          </a:prstGeom>
          <a:noFill/>
        </p:spPr>
        <p:txBody>
          <a:bodyPr wrap="square" rtlCol="0">
            <a:spAutoFit/>
          </a:bodyPr>
          <a:lstStyle/>
          <a:p>
            <a:r>
              <a:rPr lang="en-US" altLang="zh-CN" sz="2400" b="1" u="sng" dirty="0">
                <a:latin typeface="Arial" panose="020B0604020202020204" pitchFamily="34" charset="0"/>
                <a:cs typeface="Arial" panose="020B0604020202020204" pitchFamily="34" charset="0"/>
              </a:rPr>
              <a:t>Discussion </a:t>
            </a:r>
            <a:endParaRPr lang="en-US" altLang="zh-CN" sz="2400" b="1" u="sng"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582098" y="3516058"/>
            <a:ext cx="2581275" cy="1627442"/>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4334" y="3126391"/>
            <a:ext cx="2069156" cy="1976166"/>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9478" t="4827" r="13704" b="7586"/>
          <a:stretch>
            <a:fillRect/>
          </a:stretch>
        </p:blipFill>
        <p:spPr>
          <a:xfrm>
            <a:off x="271557" y="2881869"/>
            <a:ext cx="2196398" cy="2213830"/>
          </a:xfrm>
          <a:prstGeom prst="rect">
            <a:avLst/>
          </a:prstGeom>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3490" y="3334915"/>
            <a:ext cx="2108608" cy="162744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组合 8"/>
          <p:cNvGrpSpPr/>
          <p:nvPr/>
        </p:nvGrpSpPr>
        <p:grpSpPr>
          <a:xfrm rot="1192981">
            <a:off x="345447" y="305947"/>
            <a:ext cx="568863" cy="570901"/>
            <a:chOff x="2118580" y="4342651"/>
            <a:chExt cx="672245" cy="680977"/>
          </a:xfrm>
        </p:grpSpPr>
        <p:grpSp>
          <p:nvGrpSpPr>
            <p:cNvPr id="10" name="组合 9"/>
            <p:cNvGrpSpPr/>
            <p:nvPr/>
          </p:nvGrpSpPr>
          <p:grpSpPr>
            <a:xfrm>
              <a:off x="2124539" y="4342651"/>
              <a:ext cx="641611" cy="680977"/>
              <a:chOff x="2124539" y="4342651"/>
              <a:chExt cx="641611" cy="680977"/>
            </a:xfrm>
          </p:grpSpPr>
          <p:sp>
            <p:nvSpPr>
              <p:cNvPr id="30" name="任意多边形 70"/>
              <p:cNvSpPr/>
              <p:nvPr/>
            </p:nvSpPr>
            <p:spPr>
              <a:xfrm>
                <a:off x="2124539" y="4342651"/>
                <a:ext cx="641611" cy="680977"/>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71"/>
              <p:cNvSpPr/>
              <p:nvPr/>
            </p:nvSpPr>
            <p:spPr>
              <a:xfrm>
                <a:off x="2176934" y="4495047"/>
                <a:ext cx="227805" cy="371040"/>
              </a:xfrm>
              <a:custGeom>
                <a:avLst/>
                <a:gdLst>
                  <a:gd name="connsiteX0" fmla="*/ 131483 w 768692"/>
                  <a:gd name="connsiteY0" fmla="*/ 0 h 962212"/>
                  <a:gd name="connsiteX1" fmla="*/ 394448 w 768692"/>
                  <a:gd name="connsiteY1" fmla="*/ 197223 h 962212"/>
                  <a:gd name="connsiteX2" fmla="*/ 621553 w 768692"/>
                  <a:gd name="connsiteY2" fmla="*/ 137459 h 962212"/>
                  <a:gd name="connsiteX3" fmla="*/ 764989 w 768692"/>
                  <a:gd name="connsiteY3" fmla="*/ 472141 h 962212"/>
                  <a:gd name="connsiteX4" fmla="*/ 472142 w 768692"/>
                  <a:gd name="connsiteY4" fmla="*/ 531906 h 962212"/>
                  <a:gd name="connsiteX5" fmla="*/ 591671 w 768692"/>
                  <a:gd name="connsiteY5" fmla="*/ 770965 h 962212"/>
                  <a:gd name="connsiteX6" fmla="*/ 442259 w 768692"/>
                  <a:gd name="connsiteY6" fmla="*/ 806823 h 962212"/>
                  <a:gd name="connsiteX7" fmla="*/ 352612 w 768692"/>
                  <a:gd name="connsiteY7" fmla="*/ 693271 h 962212"/>
                  <a:gd name="connsiteX8" fmla="*/ 197224 w 768692"/>
                  <a:gd name="connsiteY8" fmla="*/ 878541 h 962212"/>
                  <a:gd name="connsiteX9" fmla="*/ 0 w 768692"/>
                  <a:gd name="connsiteY9" fmla="*/ 962212 h 962212"/>
                  <a:gd name="connsiteX0-1" fmla="*/ 61103 w 698312"/>
                  <a:gd name="connsiteY0-2" fmla="*/ 0 h 1082820"/>
                  <a:gd name="connsiteX1-3" fmla="*/ 324068 w 698312"/>
                  <a:gd name="connsiteY1-4" fmla="*/ 197223 h 1082820"/>
                  <a:gd name="connsiteX2-5" fmla="*/ 551173 w 698312"/>
                  <a:gd name="connsiteY2-6" fmla="*/ 137459 h 1082820"/>
                  <a:gd name="connsiteX3-7" fmla="*/ 694609 w 698312"/>
                  <a:gd name="connsiteY3-8" fmla="*/ 472141 h 1082820"/>
                  <a:gd name="connsiteX4-9" fmla="*/ 401762 w 698312"/>
                  <a:gd name="connsiteY4-10" fmla="*/ 531906 h 1082820"/>
                  <a:gd name="connsiteX5-11" fmla="*/ 521291 w 698312"/>
                  <a:gd name="connsiteY5-12" fmla="*/ 770965 h 1082820"/>
                  <a:gd name="connsiteX6-13" fmla="*/ 371879 w 698312"/>
                  <a:gd name="connsiteY6-14" fmla="*/ 806823 h 1082820"/>
                  <a:gd name="connsiteX7-15" fmla="*/ 282232 w 698312"/>
                  <a:gd name="connsiteY7-16" fmla="*/ 693271 h 1082820"/>
                  <a:gd name="connsiteX8-17" fmla="*/ 126844 w 698312"/>
                  <a:gd name="connsiteY8-18" fmla="*/ 878541 h 1082820"/>
                  <a:gd name="connsiteX9-19" fmla="*/ 0 w 698312"/>
                  <a:gd name="connsiteY9-20" fmla="*/ 1082820 h 1082820"/>
                  <a:gd name="connsiteX0-21" fmla="*/ 61103 w 698312"/>
                  <a:gd name="connsiteY0-22" fmla="*/ 0 h 1082820"/>
                  <a:gd name="connsiteX1-23" fmla="*/ 324068 w 698312"/>
                  <a:gd name="connsiteY1-24" fmla="*/ 197223 h 1082820"/>
                  <a:gd name="connsiteX2-25" fmla="*/ 551173 w 698312"/>
                  <a:gd name="connsiteY2-26" fmla="*/ 137459 h 1082820"/>
                  <a:gd name="connsiteX3-27" fmla="*/ 694609 w 698312"/>
                  <a:gd name="connsiteY3-28" fmla="*/ 472141 h 1082820"/>
                  <a:gd name="connsiteX4-29" fmla="*/ 401762 w 698312"/>
                  <a:gd name="connsiteY4-30" fmla="*/ 531906 h 1082820"/>
                  <a:gd name="connsiteX5-31" fmla="*/ 521291 w 698312"/>
                  <a:gd name="connsiteY5-32" fmla="*/ 770965 h 1082820"/>
                  <a:gd name="connsiteX6-33" fmla="*/ 371879 w 698312"/>
                  <a:gd name="connsiteY6-34" fmla="*/ 806823 h 1082820"/>
                  <a:gd name="connsiteX7-35" fmla="*/ 282232 w 698312"/>
                  <a:gd name="connsiteY7-36" fmla="*/ 693271 h 1082820"/>
                  <a:gd name="connsiteX8-37" fmla="*/ 176111 w 698312"/>
                  <a:gd name="connsiteY8-38" fmla="*/ 905342 h 1082820"/>
                  <a:gd name="connsiteX9-39" fmla="*/ 0 w 698312"/>
                  <a:gd name="connsiteY9-40" fmla="*/ 1082820 h 1082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98312" h="1082820">
                    <a:moveTo>
                      <a:pt x="61103" y="0"/>
                    </a:moveTo>
                    <a:cubicBezTo>
                      <a:pt x="151746" y="87156"/>
                      <a:pt x="242390" y="174313"/>
                      <a:pt x="324068" y="197223"/>
                    </a:cubicBezTo>
                    <a:cubicBezTo>
                      <a:pt x="405746" y="220133"/>
                      <a:pt x="489416" y="91639"/>
                      <a:pt x="551173" y="137459"/>
                    </a:cubicBezTo>
                    <a:cubicBezTo>
                      <a:pt x="612930" y="183279"/>
                      <a:pt x="719511" y="406400"/>
                      <a:pt x="694609" y="472141"/>
                    </a:cubicBezTo>
                    <a:cubicBezTo>
                      <a:pt x="669707" y="537882"/>
                      <a:pt x="430648" y="482102"/>
                      <a:pt x="401762" y="531906"/>
                    </a:cubicBezTo>
                    <a:cubicBezTo>
                      <a:pt x="372876" y="581710"/>
                      <a:pt x="526272" y="725146"/>
                      <a:pt x="521291" y="770965"/>
                    </a:cubicBezTo>
                    <a:cubicBezTo>
                      <a:pt x="516311" y="816785"/>
                      <a:pt x="411722" y="819772"/>
                      <a:pt x="371879" y="806823"/>
                    </a:cubicBezTo>
                    <a:cubicBezTo>
                      <a:pt x="332036" y="793874"/>
                      <a:pt x="314860" y="676851"/>
                      <a:pt x="282232" y="693271"/>
                    </a:cubicBezTo>
                    <a:cubicBezTo>
                      <a:pt x="249604" y="709691"/>
                      <a:pt x="223150" y="840417"/>
                      <a:pt x="176111" y="905342"/>
                    </a:cubicBezTo>
                    <a:cubicBezTo>
                      <a:pt x="129072" y="970267"/>
                      <a:pt x="69227" y="1063396"/>
                      <a:pt x="0" y="1082820"/>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72"/>
              <p:cNvSpPr/>
              <p:nvPr/>
            </p:nvSpPr>
            <p:spPr>
              <a:xfrm>
                <a:off x="2353279" y="4809159"/>
                <a:ext cx="49757" cy="61548"/>
              </a:xfrm>
              <a:custGeom>
                <a:avLst/>
                <a:gdLst>
                  <a:gd name="connsiteX0" fmla="*/ 6763 w 126447"/>
                  <a:gd name="connsiteY0" fmla="*/ 18499 h 191822"/>
                  <a:gd name="connsiteX1" fmla="*/ 126292 w 126447"/>
                  <a:gd name="connsiteY1" fmla="*/ 24476 h 191822"/>
                  <a:gd name="connsiteX2" fmla="*/ 30669 w 126447"/>
                  <a:gd name="connsiteY2" fmla="*/ 191817 h 191822"/>
                  <a:gd name="connsiteX3" fmla="*/ 6763 w 126447"/>
                  <a:gd name="connsiteY3" fmla="*/ 18499 h 191822"/>
                  <a:gd name="connsiteX0-1" fmla="*/ 394 w 120595"/>
                  <a:gd name="connsiteY0-2" fmla="*/ 16500 h 159942"/>
                  <a:gd name="connsiteX1-3" fmla="*/ 119923 w 120595"/>
                  <a:gd name="connsiteY1-4" fmla="*/ 22477 h 159942"/>
                  <a:gd name="connsiteX2-5" fmla="*/ 84065 w 120595"/>
                  <a:gd name="connsiteY2-6" fmla="*/ 159936 h 159942"/>
                  <a:gd name="connsiteX3-7" fmla="*/ 394 w 120595"/>
                  <a:gd name="connsiteY3-8" fmla="*/ 16500 h 159942"/>
                  <a:gd name="connsiteX0-9" fmla="*/ 939 w 129518"/>
                  <a:gd name="connsiteY0-10" fmla="*/ 16500 h 160211"/>
                  <a:gd name="connsiteX1-11" fmla="*/ 120468 w 129518"/>
                  <a:gd name="connsiteY1-12" fmla="*/ 22477 h 160211"/>
                  <a:gd name="connsiteX2-13" fmla="*/ 84610 w 129518"/>
                  <a:gd name="connsiteY2-14" fmla="*/ 159936 h 160211"/>
                  <a:gd name="connsiteX3-15" fmla="*/ 939 w 129518"/>
                  <a:gd name="connsiteY3-16" fmla="*/ 16500 h 160211"/>
                </a:gdLst>
                <a:ahLst/>
                <a:cxnLst>
                  <a:cxn ang="0">
                    <a:pos x="connsiteX0-1" y="connsiteY0-2"/>
                  </a:cxn>
                  <a:cxn ang="0">
                    <a:pos x="connsiteX1-3" y="connsiteY1-4"/>
                  </a:cxn>
                  <a:cxn ang="0">
                    <a:pos x="connsiteX2-5" y="connsiteY2-6"/>
                  </a:cxn>
                  <a:cxn ang="0">
                    <a:pos x="connsiteX3-7" y="connsiteY3-8"/>
                  </a:cxn>
                </a:cxnLst>
                <a:rect l="l" t="t" r="r" b="b"/>
                <a:pathLst>
                  <a:path w="129518" h="160211">
                    <a:moveTo>
                      <a:pt x="939" y="16500"/>
                    </a:moveTo>
                    <a:cubicBezTo>
                      <a:pt x="6915" y="-6410"/>
                      <a:pt x="116484" y="-6409"/>
                      <a:pt x="120468" y="22477"/>
                    </a:cubicBezTo>
                    <a:cubicBezTo>
                      <a:pt x="124452" y="51363"/>
                      <a:pt x="152344" y="152964"/>
                      <a:pt x="84610" y="159936"/>
                    </a:cubicBezTo>
                    <a:cubicBezTo>
                      <a:pt x="16876" y="166908"/>
                      <a:pt x="-5037" y="39410"/>
                      <a:pt x="939" y="16500"/>
                    </a:cubicBezTo>
                    <a:close/>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73"/>
              <p:cNvSpPr/>
              <p:nvPr/>
            </p:nvSpPr>
            <p:spPr>
              <a:xfrm>
                <a:off x="2500518" y="4409062"/>
                <a:ext cx="255640" cy="461540"/>
              </a:xfrm>
              <a:custGeom>
                <a:avLst/>
                <a:gdLst>
                  <a:gd name="connsiteX0" fmla="*/ 420402 w 665437"/>
                  <a:gd name="connsiteY0" fmla="*/ 0 h 1201399"/>
                  <a:gd name="connsiteX1" fmla="*/ 181343 w 665437"/>
                  <a:gd name="connsiteY1" fmla="*/ 161365 h 1201399"/>
                  <a:gd name="connsiteX2" fmla="*/ 37908 w 665437"/>
                  <a:gd name="connsiteY2" fmla="*/ 173318 h 1201399"/>
                  <a:gd name="connsiteX3" fmla="*/ 2049 w 665437"/>
                  <a:gd name="connsiteY3" fmla="*/ 239059 h 1201399"/>
                  <a:gd name="connsiteX4" fmla="*/ 37908 w 665437"/>
                  <a:gd name="connsiteY4" fmla="*/ 579718 h 1201399"/>
                  <a:gd name="connsiteX5" fmla="*/ 306849 w 665437"/>
                  <a:gd name="connsiteY5" fmla="*/ 753036 h 1201399"/>
                  <a:gd name="connsiteX6" fmla="*/ 282943 w 665437"/>
                  <a:gd name="connsiteY6" fmla="*/ 926353 h 1201399"/>
                  <a:gd name="connsiteX7" fmla="*/ 336731 w 665437"/>
                  <a:gd name="connsiteY7" fmla="*/ 1093695 h 1201399"/>
                  <a:gd name="connsiteX8" fmla="*/ 306849 w 665437"/>
                  <a:gd name="connsiteY8" fmla="*/ 1201271 h 1201399"/>
                  <a:gd name="connsiteX9" fmla="*/ 408449 w 665437"/>
                  <a:gd name="connsiteY9" fmla="*/ 1111624 h 1201399"/>
                  <a:gd name="connsiteX10" fmla="*/ 444308 w 665437"/>
                  <a:gd name="connsiteY10" fmla="*/ 944283 h 1201399"/>
                  <a:gd name="connsiteX11" fmla="*/ 516025 w 665437"/>
                  <a:gd name="connsiteY11" fmla="*/ 818777 h 1201399"/>
                  <a:gd name="connsiteX12" fmla="*/ 665437 w 665437"/>
                  <a:gd name="connsiteY12" fmla="*/ 753036 h 120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437" h="1201399">
                    <a:moveTo>
                      <a:pt x="420402" y="0"/>
                    </a:moveTo>
                    <a:cubicBezTo>
                      <a:pt x="332747" y="66239"/>
                      <a:pt x="245092" y="132479"/>
                      <a:pt x="181343" y="161365"/>
                    </a:cubicBezTo>
                    <a:cubicBezTo>
                      <a:pt x="117594" y="190251"/>
                      <a:pt x="67790" y="160369"/>
                      <a:pt x="37908" y="173318"/>
                    </a:cubicBezTo>
                    <a:cubicBezTo>
                      <a:pt x="8026" y="186267"/>
                      <a:pt x="2049" y="171326"/>
                      <a:pt x="2049" y="239059"/>
                    </a:cubicBezTo>
                    <a:cubicBezTo>
                      <a:pt x="2049" y="306792"/>
                      <a:pt x="-12892" y="494055"/>
                      <a:pt x="37908" y="579718"/>
                    </a:cubicBezTo>
                    <a:cubicBezTo>
                      <a:pt x="88708" y="665381"/>
                      <a:pt x="266010" y="695264"/>
                      <a:pt x="306849" y="753036"/>
                    </a:cubicBezTo>
                    <a:cubicBezTo>
                      <a:pt x="347688" y="810808"/>
                      <a:pt x="277963" y="869577"/>
                      <a:pt x="282943" y="926353"/>
                    </a:cubicBezTo>
                    <a:cubicBezTo>
                      <a:pt x="287923" y="983129"/>
                      <a:pt x="332747" y="1047875"/>
                      <a:pt x="336731" y="1093695"/>
                    </a:cubicBezTo>
                    <a:cubicBezTo>
                      <a:pt x="340715" y="1139515"/>
                      <a:pt x="294896" y="1198283"/>
                      <a:pt x="306849" y="1201271"/>
                    </a:cubicBezTo>
                    <a:cubicBezTo>
                      <a:pt x="318802" y="1204259"/>
                      <a:pt x="385539" y="1154455"/>
                      <a:pt x="408449" y="1111624"/>
                    </a:cubicBezTo>
                    <a:cubicBezTo>
                      <a:pt x="431359" y="1068793"/>
                      <a:pt x="426379" y="993091"/>
                      <a:pt x="444308" y="944283"/>
                    </a:cubicBezTo>
                    <a:cubicBezTo>
                      <a:pt x="462237" y="895475"/>
                      <a:pt x="479170" y="850651"/>
                      <a:pt x="516025" y="818777"/>
                    </a:cubicBezTo>
                    <a:cubicBezTo>
                      <a:pt x="552880" y="786903"/>
                      <a:pt x="609158" y="769969"/>
                      <a:pt x="665437" y="753036"/>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74"/>
              <p:cNvSpPr/>
              <p:nvPr/>
            </p:nvSpPr>
            <p:spPr>
              <a:xfrm>
                <a:off x="2693191" y="4801426"/>
                <a:ext cx="48215" cy="91839"/>
              </a:xfrm>
              <a:custGeom>
                <a:avLst/>
                <a:gdLst>
                  <a:gd name="connsiteX0" fmla="*/ 125506 w 125506"/>
                  <a:gd name="connsiteY0" fmla="*/ 0 h 239059"/>
                  <a:gd name="connsiteX1" fmla="*/ 59765 w 125506"/>
                  <a:gd name="connsiteY1" fmla="*/ 23906 h 239059"/>
                  <a:gd name="connsiteX2" fmla="*/ 0 w 125506"/>
                  <a:gd name="connsiteY2" fmla="*/ 143435 h 239059"/>
                  <a:gd name="connsiteX3" fmla="*/ 59765 w 125506"/>
                  <a:gd name="connsiteY3" fmla="*/ 239059 h 239059"/>
                </a:gdLst>
                <a:ahLst/>
                <a:cxnLst>
                  <a:cxn ang="0">
                    <a:pos x="connsiteX0" y="connsiteY0"/>
                  </a:cxn>
                  <a:cxn ang="0">
                    <a:pos x="connsiteX1" y="connsiteY1"/>
                  </a:cxn>
                  <a:cxn ang="0">
                    <a:pos x="connsiteX2" y="connsiteY2"/>
                  </a:cxn>
                  <a:cxn ang="0">
                    <a:pos x="connsiteX3" y="connsiteY3"/>
                  </a:cxn>
                </a:cxnLst>
                <a:rect l="l" t="t" r="r" b="b"/>
                <a:pathLst>
                  <a:path w="125506" h="239059">
                    <a:moveTo>
                      <a:pt x="125506" y="0"/>
                    </a:moveTo>
                    <a:cubicBezTo>
                      <a:pt x="103094" y="0"/>
                      <a:pt x="80683" y="0"/>
                      <a:pt x="59765" y="23906"/>
                    </a:cubicBezTo>
                    <a:cubicBezTo>
                      <a:pt x="38847" y="47812"/>
                      <a:pt x="0" y="107576"/>
                      <a:pt x="0" y="143435"/>
                    </a:cubicBezTo>
                    <a:cubicBezTo>
                      <a:pt x="0" y="179294"/>
                      <a:pt x="29882" y="209176"/>
                      <a:pt x="59765" y="239059"/>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任意多边形 53"/>
            <p:cNvSpPr/>
            <p:nvPr/>
          </p:nvSpPr>
          <p:spPr>
            <a:xfrm rot="20279529">
              <a:off x="2598988" y="4623569"/>
              <a:ext cx="174702" cy="8321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54"/>
            <p:cNvSpPr/>
            <p:nvPr/>
          </p:nvSpPr>
          <p:spPr>
            <a:xfrm rot="20279529">
              <a:off x="2479596" y="4480372"/>
              <a:ext cx="223342" cy="1187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55"/>
            <p:cNvSpPr/>
            <p:nvPr/>
          </p:nvSpPr>
          <p:spPr>
            <a:xfrm rot="20279529">
              <a:off x="2127434" y="4559064"/>
              <a:ext cx="113703" cy="55204"/>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56"/>
            <p:cNvSpPr/>
            <p:nvPr/>
          </p:nvSpPr>
          <p:spPr>
            <a:xfrm rot="20279529">
              <a:off x="2594342" y="4571927"/>
              <a:ext cx="163589" cy="9647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57"/>
            <p:cNvSpPr/>
            <p:nvPr/>
          </p:nvSpPr>
          <p:spPr>
            <a:xfrm rot="20279529">
              <a:off x="2135496" y="4638952"/>
              <a:ext cx="269481" cy="1483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58"/>
            <p:cNvSpPr/>
            <p:nvPr/>
          </p:nvSpPr>
          <p:spPr>
            <a:xfrm rot="20279529">
              <a:off x="2551872" y="4532481"/>
              <a:ext cx="202631" cy="103393"/>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59"/>
            <p:cNvSpPr/>
            <p:nvPr/>
          </p:nvSpPr>
          <p:spPr>
            <a:xfrm rot="20279529">
              <a:off x="2524326" y="4506288"/>
              <a:ext cx="197416" cy="9652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60"/>
            <p:cNvSpPr/>
            <p:nvPr/>
          </p:nvSpPr>
          <p:spPr>
            <a:xfrm rot="20279529">
              <a:off x="2501282" y="4464098"/>
              <a:ext cx="153497" cy="7992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61"/>
            <p:cNvSpPr/>
            <p:nvPr/>
          </p:nvSpPr>
          <p:spPr>
            <a:xfrm rot="20279529">
              <a:off x="2328701" y="4625707"/>
              <a:ext cx="74052" cy="2824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62"/>
            <p:cNvSpPr/>
            <p:nvPr/>
          </p:nvSpPr>
          <p:spPr>
            <a:xfrm rot="20279529">
              <a:off x="2130538" y="4603506"/>
              <a:ext cx="189693" cy="9750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63"/>
            <p:cNvSpPr/>
            <p:nvPr/>
          </p:nvSpPr>
          <p:spPr>
            <a:xfrm rot="20279529">
              <a:off x="2599025" y="4660637"/>
              <a:ext cx="191800" cy="92351"/>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64"/>
            <p:cNvSpPr/>
            <p:nvPr/>
          </p:nvSpPr>
          <p:spPr>
            <a:xfrm rot="20279529">
              <a:off x="2611278" y="4795372"/>
              <a:ext cx="62292" cy="380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65"/>
            <p:cNvSpPr/>
            <p:nvPr/>
          </p:nvSpPr>
          <p:spPr>
            <a:xfrm rot="20279529">
              <a:off x="2492800" y="4489548"/>
              <a:ext cx="71293" cy="5029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66"/>
            <p:cNvSpPr/>
            <p:nvPr/>
          </p:nvSpPr>
          <p:spPr>
            <a:xfrm rot="20279529">
              <a:off x="2118580" y="4584223"/>
              <a:ext cx="149665" cy="78198"/>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67"/>
            <p:cNvSpPr/>
            <p:nvPr/>
          </p:nvSpPr>
          <p:spPr>
            <a:xfrm rot="20279529">
              <a:off x="2127493" y="4608630"/>
              <a:ext cx="255388" cy="139141"/>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68"/>
            <p:cNvSpPr/>
            <p:nvPr/>
          </p:nvSpPr>
          <p:spPr>
            <a:xfrm rot="20279529">
              <a:off x="2284592" y="4709098"/>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69"/>
            <p:cNvSpPr/>
            <p:nvPr/>
          </p:nvSpPr>
          <p:spPr>
            <a:xfrm rot="20279529">
              <a:off x="2302799" y="4734812"/>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36595" y="1674495"/>
            <a:ext cx="2671445" cy="261366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60000">
            <a:off x="198120" y="293370"/>
            <a:ext cx="2846070" cy="1161415"/>
          </a:xfrm>
          <a:prstGeom prst="rect">
            <a:avLst/>
          </a:prstGeom>
        </p:spPr>
      </p:pic>
      <p:sp>
        <p:nvSpPr>
          <p:cNvPr id="12" name="文本框 11"/>
          <p:cNvSpPr txBox="1"/>
          <p:nvPr/>
        </p:nvSpPr>
        <p:spPr>
          <a:xfrm>
            <a:off x="5334000" y="1843405"/>
            <a:ext cx="3352800" cy="368300"/>
          </a:xfrm>
          <a:prstGeom prst="rect">
            <a:avLst/>
          </a:prstGeom>
          <a:noFill/>
          <a:ln w="12700">
            <a:solidFill>
              <a:schemeClr val="tx1"/>
            </a:solidFill>
            <a:prstDash val="dashDot"/>
          </a:ln>
        </p:spPr>
        <p:txBody>
          <a:bodyPr wrap="square">
            <a:spAutoFit/>
          </a:bodyPr>
          <a:lstStyle/>
          <a:p>
            <a:r>
              <a:rPr lang="en-US" altLang="zh-CN" dirty="0">
                <a:latin typeface="Arial" panose="020B0604020202020204" pitchFamily="34" charset="0"/>
                <a:cs typeface="Arial" panose="020B0604020202020204" pitchFamily="34" charset="0"/>
              </a:rPr>
              <a:t>Reduce your food waste.</a:t>
            </a:r>
            <a:endParaRPr lang="zh-CN" altLang="en-US" dirty="0">
              <a:latin typeface="Arial" panose="020B0604020202020204" pitchFamily="34" charset="0"/>
              <a:cs typeface="Arial" panose="020B0604020202020204" pitchFamily="34" charset="0"/>
            </a:endParaRPr>
          </a:p>
        </p:txBody>
      </p:sp>
      <p:sp>
        <p:nvSpPr>
          <p:cNvPr id="39" name="文本框 38"/>
          <p:cNvSpPr txBox="1"/>
          <p:nvPr/>
        </p:nvSpPr>
        <p:spPr>
          <a:xfrm>
            <a:off x="5562600" y="2266950"/>
            <a:ext cx="3430270" cy="645160"/>
          </a:xfrm>
          <a:prstGeom prst="rect">
            <a:avLst/>
          </a:prstGeom>
          <a:noFill/>
          <a:ln w="12700">
            <a:solidFill>
              <a:schemeClr val="tx1"/>
            </a:solidFill>
            <a:prstDash val="dashDot"/>
          </a:ln>
        </p:spPr>
        <p:txBody>
          <a:bodyPr wrap="square">
            <a:spAutoFit/>
          </a:bodyPr>
          <a:lstStyle/>
          <a:p>
            <a:r>
              <a:rPr lang="en-US" altLang="zh-CN" dirty="0">
                <a:latin typeface="Arial" panose="020B0604020202020204" pitchFamily="34" charset="0"/>
                <a:cs typeface="Arial" panose="020B0604020202020204" pitchFamily="34" charset="0"/>
              </a:rPr>
              <a:t>Buy products made with recycled content.</a:t>
            </a:r>
            <a:endParaRPr lang="zh-CN" altLang="en-US" dirty="0">
              <a:latin typeface="Arial" panose="020B0604020202020204" pitchFamily="34" charset="0"/>
              <a:cs typeface="Arial" panose="020B0604020202020204" pitchFamily="34" charset="0"/>
            </a:endParaRPr>
          </a:p>
        </p:txBody>
      </p:sp>
      <p:sp>
        <p:nvSpPr>
          <p:cNvPr id="41" name="文本框 40"/>
          <p:cNvSpPr txBox="1"/>
          <p:nvPr/>
        </p:nvSpPr>
        <p:spPr>
          <a:xfrm>
            <a:off x="3535045" y="4781550"/>
            <a:ext cx="3072130" cy="368300"/>
          </a:xfrm>
          <a:prstGeom prst="rect">
            <a:avLst/>
          </a:prstGeom>
          <a:noFill/>
          <a:ln w="12700">
            <a:solidFill>
              <a:schemeClr val="tx1"/>
            </a:solidFill>
            <a:prstDash val="dashDot"/>
          </a:ln>
        </p:spPr>
        <p:txBody>
          <a:bodyPr wrap="square">
            <a:spAutoFit/>
          </a:bodyPr>
          <a:lstStyle/>
          <a:p>
            <a:r>
              <a:rPr lang="en-US" altLang="zh-CN" dirty="0">
                <a:latin typeface="Arial" panose="020B0604020202020204" pitchFamily="34" charset="0"/>
                <a:cs typeface="Arial" panose="020B0604020202020204" pitchFamily="34" charset="0"/>
              </a:rPr>
              <a:t>Take shorter showers.</a:t>
            </a:r>
            <a:endParaRPr lang="zh-CN" altLang="en-US" dirty="0">
              <a:latin typeface="Arial" panose="020B0604020202020204" pitchFamily="34" charset="0"/>
              <a:cs typeface="Arial" panose="020B0604020202020204" pitchFamily="34" charset="0"/>
            </a:endParaRPr>
          </a:p>
        </p:txBody>
      </p:sp>
      <p:sp>
        <p:nvSpPr>
          <p:cNvPr id="44" name="文本框 43"/>
          <p:cNvSpPr txBox="1"/>
          <p:nvPr/>
        </p:nvSpPr>
        <p:spPr>
          <a:xfrm>
            <a:off x="554355" y="2114550"/>
            <a:ext cx="2980690" cy="368300"/>
          </a:xfrm>
          <a:prstGeom prst="rect">
            <a:avLst/>
          </a:prstGeom>
          <a:noFill/>
          <a:ln w="12700">
            <a:solidFill>
              <a:schemeClr val="tx1"/>
            </a:solidFill>
            <a:prstDash val="dashDot"/>
          </a:ln>
        </p:spPr>
        <p:txBody>
          <a:bodyPr wrap="square">
            <a:spAutoFit/>
          </a:bodyPr>
          <a:lstStyle/>
          <a:p>
            <a:r>
              <a:rPr lang="en-US" altLang="zh-CN" dirty="0">
                <a:latin typeface="Arial" panose="020B0604020202020204" pitchFamily="34" charset="0"/>
                <a:cs typeface="Arial" panose="020B0604020202020204" pitchFamily="34" charset="0"/>
              </a:rPr>
              <a:t>Share your knowledge! </a:t>
            </a:r>
            <a:endParaRPr lang="en-US" altLang="zh-CN" dirty="0">
              <a:latin typeface="Arial" panose="020B0604020202020204" pitchFamily="34" charset="0"/>
              <a:cs typeface="Arial" panose="020B0604020202020204" pitchFamily="34" charset="0"/>
            </a:endParaRPr>
          </a:p>
        </p:txBody>
      </p:sp>
      <p:sp>
        <p:nvSpPr>
          <p:cNvPr id="45" name="文本框 44"/>
          <p:cNvSpPr txBox="1"/>
          <p:nvPr/>
        </p:nvSpPr>
        <p:spPr>
          <a:xfrm>
            <a:off x="5638800" y="3409950"/>
            <a:ext cx="2908300" cy="645160"/>
          </a:xfrm>
          <a:prstGeom prst="rect">
            <a:avLst/>
          </a:prstGeom>
          <a:noFill/>
          <a:ln w="12700">
            <a:solidFill>
              <a:schemeClr val="tx1"/>
            </a:solidFill>
            <a:prstDash val="dashDot"/>
          </a:ln>
        </p:spPr>
        <p:txBody>
          <a:bodyPr wrap="square">
            <a:spAutoFit/>
          </a:bodyPr>
          <a:lstStyle/>
          <a:p>
            <a:r>
              <a:rPr lang="en-US" altLang="zh-CN" dirty="0">
                <a:latin typeface="Arial" panose="020B0604020202020204" pitchFamily="34" charset="0"/>
                <a:cs typeface="Arial" panose="020B0604020202020204" pitchFamily="34" charset="0"/>
              </a:rPr>
              <a:t>Continue to use greener transportation. </a:t>
            </a:r>
            <a:endParaRPr lang="zh-CN" altLang="en-US" dirty="0">
              <a:latin typeface="Arial" panose="020B0604020202020204" pitchFamily="34" charset="0"/>
              <a:cs typeface="Arial" panose="020B0604020202020204" pitchFamily="34" charset="0"/>
            </a:endParaRPr>
          </a:p>
        </p:txBody>
      </p:sp>
      <p:sp>
        <p:nvSpPr>
          <p:cNvPr id="48" name="文本框 47"/>
          <p:cNvSpPr txBox="1"/>
          <p:nvPr/>
        </p:nvSpPr>
        <p:spPr>
          <a:xfrm>
            <a:off x="381000" y="3333750"/>
            <a:ext cx="3385820" cy="645160"/>
          </a:xfrm>
          <a:prstGeom prst="rect">
            <a:avLst/>
          </a:prstGeom>
          <a:noFill/>
          <a:ln w="12700">
            <a:solidFill>
              <a:schemeClr val="tx1"/>
            </a:solidFill>
            <a:prstDash val="dashDot"/>
          </a:ln>
        </p:spPr>
        <p:txBody>
          <a:bodyPr wrap="square">
            <a:spAutoFit/>
          </a:bodyPr>
          <a:lstStyle/>
          <a:p>
            <a:r>
              <a:rPr lang="en-US" altLang="zh-CN" dirty="0">
                <a:latin typeface="Arial" panose="020B0604020202020204" pitchFamily="34" charset="0"/>
                <a:cs typeface="Arial" panose="020B0604020202020204" pitchFamily="34" charset="0"/>
              </a:rPr>
              <a:t>Plant more trees wherever you can.</a:t>
            </a:r>
            <a:endParaRPr lang="en-US" altLang="zh-CN" dirty="0">
              <a:latin typeface="Arial" panose="020B0604020202020204" pitchFamily="34" charset="0"/>
              <a:cs typeface="Arial" panose="020B0604020202020204" pitchFamily="34" charset="0"/>
            </a:endParaRPr>
          </a:p>
        </p:txBody>
      </p:sp>
      <p:sp>
        <p:nvSpPr>
          <p:cNvPr id="49" name="文本框 48"/>
          <p:cNvSpPr txBox="1"/>
          <p:nvPr/>
        </p:nvSpPr>
        <p:spPr>
          <a:xfrm>
            <a:off x="3581456" y="4324129"/>
            <a:ext cx="2660106" cy="369332"/>
          </a:xfrm>
          <a:prstGeom prst="rect">
            <a:avLst/>
          </a:prstGeom>
          <a:noFill/>
          <a:ln w="12700">
            <a:solidFill>
              <a:schemeClr val="tx1"/>
            </a:solidFill>
            <a:prstDash val="dashDot"/>
          </a:ln>
        </p:spPr>
        <p:txBody>
          <a:bodyPr wrap="square">
            <a:spAutoFit/>
          </a:bodyPr>
          <a:lstStyle/>
          <a:p>
            <a:r>
              <a:rPr lang="en-US" altLang="zh-CN" dirty="0">
                <a:latin typeface="Arial" panose="020B0604020202020204" pitchFamily="34" charset="0"/>
                <a:cs typeface="Arial" panose="020B0604020202020204" pitchFamily="34" charset="0"/>
              </a:rPr>
              <a:t>Use water efficiently.</a:t>
            </a:r>
            <a:endParaRPr lang="zh-CN" altLang="en-US" dirty="0">
              <a:latin typeface="Arial" panose="020B0604020202020204" pitchFamily="34" charset="0"/>
              <a:cs typeface="Arial" panose="020B0604020202020204" pitchFamily="34" charset="0"/>
            </a:endParaRPr>
          </a:p>
        </p:txBody>
      </p:sp>
      <p:sp>
        <p:nvSpPr>
          <p:cNvPr id="50" name="矩形: 圆角 49"/>
          <p:cNvSpPr/>
          <p:nvPr/>
        </p:nvSpPr>
        <p:spPr>
          <a:xfrm rot="20642524">
            <a:off x="6502828" y="3420539"/>
            <a:ext cx="2524666" cy="1648551"/>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0" dirty="0">
                <a:solidFill>
                  <a:schemeClr val="tx1"/>
                </a:solidFill>
                <a:effectLst/>
                <a:latin typeface="Arial" panose="020B0604020202020204" pitchFamily="34" charset="0"/>
                <a:cs typeface="Arial" panose="020B0604020202020204" pitchFamily="34" charset="0"/>
              </a:rPr>
              <a:t>We all contribute to climate change and can make a difference by changing our own behaviors.</a:t>
            </a:r>
            <a:endParaRPr lang="zh-CN" altLang="en-US" b="1" dirty="0">
              <a:solidFill>
                <a:schemeClr val="tx1"/>
              </a:solidFill>
              <a:latin typeface="Arial" panose="020B0604020202020204" pitchFamily="34" charset="0"/>
              <a:cs typeface="Arial" panose="020B0604020202020204" pitchFamily="34" charset="0"/>
            </a:endParaRPr>
          </a:p>
        </p:txBody>
      </p:sp>
      <p:sp>
        <p:nvSpPr>
          <p:cNvPr id="5" name="文本框 4"/>
          <p:cNvSpPr txBox="1"/>
          <p:nvPr/>
        </p:nvSpPr>
        <p:spPr>
          <a:xfrm>
            <a:off x="2872206" y="1236692"/>
            <a:ext cx="4078605" cy="369332"/>
          </a:xfrm>
          <a:prstGeom prst="rect">
            <a:avLst/>
          </a:prstGeom>
          <a:noFill/>
          <a:ln w="12700">
            <a:solidFill>
              <a:schemeClr val="tx1"/>
            </a:solidFill>
            <a:prstDash val="dashDot"/>
          </a:ln>
        </p:spPr>
        <p:txBody>
          <a:bodyPr wrap="square">
            <a:spAutoFit/>
          </a:bodyPr>
          <a:lstStyle/>
          <a:p>
            <a:r>
              <a:rPr lang="en-US" altLang="zh-CN" dirty="0">
                <a:latin typeface="Arial" panose="020B0604020202020204" pitchFamily="34" charset="0"/>
                <a:cs typeface="Arial" panose="020B0604020202020204" pitchFamily="34" charset="0"/>
              </a:rPr>
              <a:t>Choose energy-efficient products.</a:t>
            </a:r>
            <a:endParaRPr lang="zh-CN" altLang="en-US" dirty="0">
              <a:latin typeface="Arial" panose="020B0604020202020204" pitchFamily="34" charset="0"/>
              <a:cs typeface="Arial" panose="020B0604020202020204" pitchFamily="34" charset="0"/>
            </a:endParaRPr>
          </a:p>
        </p:txBody>
      </p:sp>
      <p:sp>
        <p:nvSpPr>
          <p:cNvPr id="7" name="文本框 6"/>
          <p:cNvSpPr txBox="1"/>
          <p:nvPr/>
        </p:nvSpPr>
        <p:spPr>
          <a:xfrm>
            <a:off x="381000" y="4060664"/>
            <a:ext cx="1963420" cy="368300"/>
          </a:xfrm>
          <a:prstGeom prst="rect">
            <a:avLst/>
          </a:prstGeom>
          <a:noFill/>
          <a:ln w="12700">
            <a:solidFill>
              <a:schemeClr val="tx1"/>
            </a:solidFill>
            <a:prstDash val="dashDot"/>
          </a:ln>
        </p:spPr>
        <p:txBody>
          <a:bodyPr wrap="square">
            <a:spAutoFit/>
          </a:bodyPr>
          <a:lstStyle/>
          <a:p>
            <a:r>
              <a:rPr lang="en-US" altLang="zh-CN" dirty="0">
                <a:latin typeface="Arial" panose="020B0604020202020204" pitchFamily="34" charset="0"/>
                <a:cs typeface="Arial" panose="020B0604020202020204" pitchFamily="34" charset="0"/>
              </a:rPr>
              <a:t>Get involved. </a:t>
            </a:r>
            <a:endParaRPr lang="en-US" altLang="zh-CN"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ppt_x"/>
                                          </p:val>
                                        </p:tav>
                                        <p:tav tm="100000">
                                          <p:val>
                                            <p:strVal val="#ppt_x"/>
                                          </p:val>
                                        </p:tav>
                                      </p:tavLst>
                                    </p:anim>
                                    <p:anim calcmode="lin" valueType="num">
                                      <p:cBhvr additive="base">
                                        <p:cTn id="5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box(in)">
                                      <p:cBhvr>
                                        <p:cTn id="61"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9" grpId="0" animBg="1"/>
      <p:bldP spid="39" grpId="1" animBg="1"/>
      <p:bldP spid="41" grpId="0" animBg="1"/>
      <p:bldP spid="41" grpId="1" animBg="1"/>
      <p:bldP spid="44" grpId="0" bldLvl="0" animBg="1"/>
      <p:bldP spid="45" grpId="0" animBg="1"/>
      <p:bldP spid="45" grpId="1" animBg="1"/>
      <p:bldP spid="48" grpId="0" bldLvl="0" animBg="1"/>
      <p:bldP spid="49" grpId="0" animBg="1"/>
      <p:bldP spid="49" grpId="1" animBg="1"/>
      <p:bldP spid="50" grpId="0" animBg="1"/>
      <p:bldP spid="5" grpId="0" animBg="1"/>
      <p:bldP spid="5" grpId="1" animBg="1"/>
      <p:bldP spid="7"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68960" y="1548540"/>
            <a:ext cx="7073544" cy="830997"/>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What </a:t>
            </a:r>
            <a:r>
              <a:rPr lang="en-US" altLang="zh-CN" sz="2400" b="1" dirty="0">
                <a:solidFill>
                  <a:srgbClr val="0000FF"/>
                </a:solidFill>
                <a:latin typeface="Times New Roman" panose="02020603050405020304" pitchFamily="18" charset="0"/>
                <a:cs typeface="Times New Roman" panose="02020603050405020304" pitchFamily="18" charset="0"/>
              </a:rPr>
              <a:t>writing techniques </a:t>
            </a:r>
            <a:r>
              <a:rPr lang="en-US" altLang="zh-CN" sz="2400" b="1" dirty="0">
                <a:latin typeface="Times New Roman" panose="02020603050405020304" pitchFamily="18" charset="0"/>
                <a:cs typeface="Times New Roman" panose="02020603050405020304" pitchFamily="18" charset="0"/>
              </a:rPr>
              <a:t>does the author use in the passage?</a:t>
            </a:r>
            <a:endParaRPr lang="en-US" altLang="zh-CN" sz="2400" b="1" dirty="0">
              <a:latin typeface="Times New Roman" panose="02020603050405020304" pitchFamily="18" charset="0"/>
              <a:cs typeface="Times New Roman" panose="02020603050405020304" pitchFamily="18" charset="0"/>
            </a:endParaRPr>
          </a:p>
        </p:txBody>
      </p:sp>
      <p:grpSp>
        <p:nvGrpSpPr>
          <p:cNvPr id="6" name="组合 5"/>
          <p:cNvGrpSpPr/>
          <p:nvPr/>
        </p:nvGrpSpPr>
        <p:grpSpPr>
          <a:xfrm rot="1192981">
            <a:off x="382827" y="216727"/>
            <a:ext cx="568863" cy="570901"/>
            <a:chOff x="2118580" y="4342651"/>
            <a:chExt cx="672245" cy="680977"/>
          </a:xfrm>
        </p:grpSpPr>
        <p:grpSp>
          <p:nvGrpSpPr>
            <p:cNvPr id="8" name="组合 7"/>
            <p:cNvGrpSpPr/>
            <p:nvPr/>
          </p:nvGrpSpPr>
          <p:grpSpPr>
            <a:xfrm>
              <a:off x="2124539" y="4342651"/>
              <a:ext cx="641611" cy="680977"/>
              <a:chOff x="2124539" y="4342651"/>
              <a:chExt cx="641611" cy="680977"/>
            </a:xfrm>
          </p:grpSpPr>
          <p:sp>
            <p:nvSpPr>
              <p:cNvPr id="26" name="任意多边形 70"/>
              <p:cNvSpPr/>
              <p:nvPr/>
            </p:nvSpPr>
            <p:spPr>
              <a:xfrm>
                <a:off x="2124539" y="4342651"/>
                <a:ext cx="641611" cy="680977"/>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71"/>
              <p:cNvSpPr/>
              <p:nvPr/>
            </p:nvSpPr>
            <p:spPr>
              <a:xfrm>
                <a:off x="2176934" y="4495047"/>
                <a:ext cx="227805" cy="371040"/>
              </a:xfrm>
              <a:custGeom>
                <a:avLst/>
                <a:gdLst>
                  <a:gd name="connsiteX0" fmla="*/ 131483 w 768692"/>
                  <a:gd name="connsiteY0" fmla="*/ 0 h 962212"/>
                  <a:gd name="connsiteX1" fmla="*/ 394448 w 768692"/>
                  <a:gd name="connsiteY1" fmla="*/ 197223 h 962212"/>
                  <a:gd name="connsiteX2" fmla="*/ 621553 w 768692"/>
                  <a:gd name="connsiteY2" fmla="*/ 137459 h 962212"/>
                  <a:gd name="connsiteX3" fmla="*/ 764989 w 768692"/>
                  <a:gd name="connsiteY3" fmla="*/ 472141 h 962212"/>
                  <a:gd name="connsiteX4" fmla="*/ 472142 w 768692"/>
                  <a:gd name="connsiteY4" fmla="*/ 531906 h 962212"/>
                  <a:gd name="connsiteX5" fmla="*/ 591671 w 768692"/>
                  <a:gd name="connsiteY5" fmla="*/ 770965 h 962212"/>
                  <a:gd name="connsiteX6" fmla="*/ 442259 w 768692"/>
                  <a:gd name="connsiteY6" fmla="*/ 806823 h 962212"/>
                  <a:gd name="connsiteX7" fmla="*/ 352612 w 768692"/>
                  <a:gd name="connsiteY7" fmla="*/ 693271 h 962212"/>
                  <a:gd name="connsiteX8" fmla="*/ 197224 w 768692"/>
                  <a:gd name="connsiteY8" fmla="*/ 878541 h 962212"/>
                  <a:gd name="connsiteX9" fmla="*/ 0 w 768692"/>
                  <a:gd name="connsiteY9" fmla="*/ 962212 h 962212"/>
                  <a:gd name="connsiteX0-1" fmla="*/ 61103 w 698312"/>
                  <a:gd name="connsiteY0-2" fmla="*/ 0 h 1082820"/>
                  <a:gd name="connsiteX1-3" fmla="*/ 324068 w 698312"/>
                  <a:gd name="connsiteY1-4" fmla="*/ 197223 h 1082820"/>
                  <a:gd name="connsiteX2-5" fmla="*/ 551173 w 698312"/>
                  <a:gd name="connsiteY2-6" fmla="*/ 137459 h 1082820"/>
                  <a:gd name="connsiteX3-7" fmla="*/ 694609 w 698312"/>
                  <a:gd name="connsiteY3-8" fmla="*/ 472141 h 1082820"/>
                  <a:gd name="connsiteX4-9" fmla="*/ 401762 w 698312"/>
                  <a:gd name="connsiteY4-10" fmla="*/ 531906 h 1082820"/>
                  <a:gd name="connsiteX5-11" fmla="*/ 521291 w 698312"/>
                  <a:gd name="connsiteY5-12" fmla="*/ 770965 h 1082820"/>
                  <a:gd name="connsiteX6-13" fmla="*/ 371879 w 698312"/>
                  <a:gd name="connsiteY6-14" fmla="*/ 806823 h 1082820"/>
                  <a:gd name="connsiteX7-15" fmla="*/ 282232 w 698312"/>
                  <a:gd name="connsiteY7-16" fmla="*/ 693271 h 1082820"/>
                  <a:gd name="connsiteX8-17" fmla="*/ 126844 w 698312"/>
                  <a:gd name="connsiteY8-18" fmla="*/ 878541 h 1082820"/>
                  <a:gd name="connsiteX9-19" fmla="*/ 0 w 698312"/>
                  <a:gd name="connsiteY9-20" fmla="*/ 1082820 h 1082820"/>
                  <a:gd name="connsiteX0-21" fmla="*/ 61103 w 698312"/>
                  <a:gd name="connsiteY0-22" fmla="*/ 0 h 1082820"/>
                  <a:gd name="connsiteX1-23" fmla="*/ 324068 w 698312"/>
                  <a:gd name="connsiteY1-24" fmla="*/ 197223 h 1082820"/>
                  <a:gd name="connsiteX2-25" fmla="*/ 551173 w 698312"/>
                  <a:gd name="connsiteY2-26" fmla="*/ 137459 h 1082820"/>
                  <a:gd name="connsiteX3-27" fmla="*/ 694609 w 698312"/>
                  <a:gd name="connsiteY3-28" fmla="*/ 472141 h 1082820"/>
                  <a:gd name="connsiteX4-29" fmla="*/ 401762 w 698312"/>
                  <a:gd name="connsiteY4-30" fmla="*/ 531906 h 1082820"/>
                  <a:gd name="connsiteX5-31" fmla="*/ 521291 w 698312"/>
                  <a:gd name="connsiteY5-32" fmla="*/ 770965 h 1082820"/>
                  <a:gd name="connsiteX6-33" fmla="*/ 371879 w 698312"/>
                  <a:gd name="connsiteY6-34" fmla="*/ 806823 h 1082820"/>
                  <a:gd name="connsiteX7-35" fmla="*/ 282232 w 698312"/>
                  <a:gd name="connsiteY7-36" fmla="*/ 693271 h 1082820"/>
                  <a:gd name="connsiteX8-37" fmla="*/ 176111 w 698312"/>
                  <a:gd name="connsiteY8-38" fmla="*/ 905342 h 1082820"/>
                  <a:gd name="connsiteX9-39" fmla="*/ 0 w 698312"/>
                  <a:gd name="connsiteY9-40" fmla="*/ 1082820 h 1082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98312" h="1082820">
                    <a:moveTo>
                      <a:pt x="61103" y="0"/>
                    </a:moveTo>
                    <a:cubicBezTo>
                      <a:pt x="151746" y="87156"/>
                      <a:pt x="242390" y="174313"/>
                      <a:pt x="324068" y="197223"/>
                    </a:cubicBezTo>
                    <a:cubicBezTo>
                      <a:pt x="405746" y="220133"/>
                      <a:pt x="489416" y="91639"/>
                      <a:pt x="551173" y="137459"/>
                    </a:cubicBezTo>
                    <a:cubicBezTo>
                      <a:pt x="612930" y="183279"/>
                      <a:pt x="719511" y="406400"/>
                      <a:pt x="694609" y="472141"/>
                    </a:cubicBezTo>
                    <a:cubicBezTo>
                      <a:pt x="669707" y="537882"/>
                      <a:pt x="430648" y="482102"/>
                      <a:pt x="401762" y="531906"/>
                    </a:cubicBezTo>
                    <a:cubicBezTo>
                      <a:pt x="372876" y="581710"/>
                      <a:pt x="526272" y="725146"/>
                      <a:pt x="521291" y="770965"/>
                    </a:cubicBezTo>
                    <a:cubicBezTo>
                      <a:pt x="516311" y="816785"/>
                      <a:pt x="411722" y="819772"/>
                      <a:pt x="371879" y="806823"/>
                    </a:cubicBezTo>
                    <a:cubicBezTo>
                      <a:pt x="332036" y="793874"/>
                      <a:pt x="314860" y="676851"/>
                      <a:pt x="282232" y="693271"/>
                    </a:cubicBezTo>
                    <a:cubicBezTo>
                      <a:pt x="249604" y="709691"/>
                      <a:pt x="223150" y="840417"/>
                      <a:pt x="176111" y="905342"/>
                    </a:cubicBezTo>
                    <a:cubicBezTo>
                      <a:pt x="129072" y="970267"/>
                      <a:pt x="69227" y="1063396"/>
                      <a:pt x="0" y="1082820"/>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72"/>
              <p:cNvSpPr/>
              <p:nvPr/>
            </p:nvSpPr>
            <p:spPr>
              <a:xfrm>
                <a:off x="2353279" y="4809159"/>
                <a:ext cx="49757" cy="61548"/>
              </a:xfrm>
              <a:custGeom>
                <a:avLst/>
                <a:gdLst>
                  <a:gd name="connsiteX0" fmla="*/ 6763 w 126447"/>
                  <a:gd name="connsiteY0" fmla="*/ 18499 h 191822"/>
                  <a:gd name="connsiteX1" fmla="*/ 126292 w 126447"/>
                  <a:gd name="connsiteY1" fmla="*/ 24476 h 191822"/>
                  <a:gd name="connsiteX2" fmla="*/ 30669 w 126447"/>
                  <a:gd name="connsiteY2" fmla="*/ 191817 h 191822"/>
                  <a:gd name="connsiteX3" fmla="*/ 6763 w 126447"/>
                  <a:gd name="connsiteY3" fmla="*/ 18499 h 191822"/>
                  <a:gd name="connsiteX0-1" fmla="*/ 394 w 120595"/>
                  <a:gd name="connsiteY0-2" fmla="*/ 16500 h 159942"/>
                  <a:gd name="connsiteX1-3" fmla="*/ 119923 w 120595"/>
                  <a:gd name="connsiteY1-4" fmla="*/ 22477 h 159942"/>
                  <a:gd name="connsiteX2-5" fmla="*/ 84065 w 120595"/>
                  <a:gd name="connsiteY2-6" fmla="*/ 159936 h 159942"/>
                  <a:gd name="connsiteX3-7" fmla="*/ 394 w 120595"/>
                  <a:gd name="connsiteY3-8" fmla="*/ 16500 h 159942"/>
                  <a:gd name="connsiteX0-9" fmla="*/ 939 w 129518"/>
                  <a:gd name="connsiteY0-10" fmla="*/ 16500 h 160211"/>
                  <a:gd name="connsiteX1-11" fmla="*/ 120468 w 129518"/>
                  <a:gd name="connsiteY1-12" fmla="*/ 22477 h 160211"/>
                  <a:gd name="connsiteX2-13" fmla="*/ 84610 w 129518"/>
                  <a:gd name="connsiteY2-14" fmla="*/ 159936 h 160211"/>
                  <a:gd name="connsiteX3-15" fmla="*/ 939 w 129518"/>
                  <a:gd name="connsiteY3-16" fmla="*/ 16500 h 160211"/>
                </a:gdLst>
                <a:ahLst/>
                <a:cxnLst>
                  <a:cxn ang="0">
                    <a:pos x="connsiteX0-1" y="connsiteY0-2"/>
                  </a:cxn>
                  <a:cxn ang="0">
                    <a:pos x="connsiteX1-3" y="connsiteY1-4"/>
                  </a:cxn>
                  <a:cxn ang="0">
                    <a:pos x="connsiteX2-5" y="connsiteY2-6"/>
                  </a:cxn>
                  <a:cxn ang="0">
                    <a:pos x="connsiteX3-7" y="connsiteY3-8"/>
                  </a:cxn>
                </a:cxnLst>
                <a:rect l="l" t="t" r="r" b="b"/>
                <a:pathLst>
                  <a:path w="129518" h="160211">
                    <a:moveTo>
                      <a:pt x="939" y="16500"/>
                    </a:moveTo>
                    <a:cubicBezTo>
                      <a:pt x="6915" y="-6410"/>
                      <a:pt x="116484" y="-6409"/>
                      <a:pt x="120468" y="22477"/>
                    </a:cubicBezTo>
                    <a:cubicBezTo>
                      <a:pt x="124452" y="51363"/>
                      <a:pt x="152344" y="152964"/>
                      <a:pt x="84610" y="159936"/>
                    </a:cubicBezTo>
                    <a:cubicBezTo>
                      <a:pt x="16876" y="166908"/>
                      <a:pt x="-5037" y="39410"/>
                      <a:pt x="939" y="16500"/>
                    </a:cubicBezTo>
                    <a:close/>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73"/>
              <p:cNvSpPr/>
              <p:nvPr/>
            </p:nvSpPr>
            <p:spPr>
              <a:xfrm>
                <a:off x="2500518" y="4409062"/>
                <a:ext cx="255640" cy="461540"/>
              </a:xfrm>
              <a:custGeom>
                <a:avLst/>
                <a:gdLst>
                  <a:gd name="connsiteX0" fmla="*/ 420402 w 665437"/>
                  <a:gd name="connsiteY0" fmla="*/ 0 h 1201399"/>
                  <a:gd name="connsiteX1" fmla="*/ 181343 w 665437"/>
                  <a:gd name="connsiteY1" fmla="*/ 161365 h 1201399"/>
                  <a:gd name="connsiteX2" fmla="*/ 37908 w 665437"/>
                  <a:gd name="connsiteY2" fmla="*/ 173318 h 1201399"/>
                  <a:gd name="connsiteX3" fmla="*/ 2049 w 665437"/>
                  <a:gd name="connsiteY3" fmla="*/ 239059 h 1201399"/>
                  <a:gd name="connsiteX4" fmla="*/ 37908 w 665437"/>
                  <a:gd name="connsiteY4" fmla="*/ 579718 h 1201399"/>
                  <a:gd name="connsiteX5" fmla="*/ 306849 w 665437"/>
                  <a:gd name="connsiteY5" fmla="*/ 753036 h 1201399"/>
                  <a:gd name="connsiteX6" fmla="*/ 282943 w 665437"/>
                  <a:gd name="connsiteY6" fmla="*/ 926353 h 1201399"/>
                  <a:gd name="connsiteX7" fmla="*/ 336731 w 665437"/>
                  <a:gd name="connsiteY7" fmla="*/ 1093695 h 1201399"/>
                  <a:gd name="connsiteX8" fmla="*/ 306849 w 665437"/>
                  <a:gd name="connsiteY8" fmla="*/ 1201271 h 1201399"/>
                  <a:gd name="connsiteX9" fmla="*/ 408449 w 665437"/>
                  <a:gd name="connsiteY9" fmla="*/ 1111624 h 1201399"/>
                  <a:gd name="connsiteX10" fmla="*/ 444308 w 665437"/>
                  <a:gd name="connsiteY10" fmla="*/ 944283 h 1201399"/>
                  <a:gd name="connsiteX11" fmla="*/ 516025 w 665437"/>
                  <a:gd name="connsiteY11" fmla="*/ 818777 h 1201399"/>
                  <a:gd name="connsiteX12" fmla="*/ 665437 w 665437"/>
                  <a:gd name="connsiteY12" fmla="*/ 753036 h 120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437" h="1201399">
                    <a:moveTo>
                      <a:pt x="420402" y="0"/>
                    </a:moveTo>
                    <a:cubicBezTo>
                      <a:pt x="332747" y="66239"/>
                      <a:pt x="245092" y="132479"/>
                      <a:pt x="181343" y="161365"/>
                    </a:cubicBezTo>
                    <a:cubicBezTo>
                      <a:pt x="117594" y="190251"/>
                      <a:pt x="67790" y="160369"/>
                      <a:pt x="37908" y="173318"/>
                    </a:cubicBezTo>
                    <a:cubicBezTo>
                      <a:pt x="8026" y="186267"/>
                      <a:pt x="2049" y="171326"/>
                      <a:pt x="2049" y="239059"/>
                    </a:cubicBezTo>
                    <a:cubicBezTo>
                      <a:pt x="2049" y="306792"/>
                      <a:pt x="-12892" y="494055"/>
                      <a:pt x="37908" y="579718"/>
                    </a:cubicBezTo>
                    <a:cubicBezTo>
                      <a:pt x="88708" y="665381"/>
                      <a:pt x="266010" y="695264"/>
                      <a:pt x="306849" y="753036"/>
                    </a:cubicBezTo>
                    <a:cubicBezTo>
                      <a:pt x="347688" y="810808"/>
                      <a:pt x="277963" y="869577"/>
                      <a:pt x="282943" y="926353"/>
                    </a:cubicBezTo>
                    <a:cubicBezTo>
                      <a:pt x="287923" y="983129"/>
                      <a:pt x="332747" y="1047875"/>
                      <a:pt x="336731" y="1093695"/>
                    </a:cubicBezTo>
                    <a:cubicBezTo>
                      <a:pt x="340715" y="1139515"/>
                      <a:pt x="294896" y="1198283"/>
                      <a:pt x="306849" y="1201271"/>
                    </a:cubicBezTo>
                    <a:cubicBezTo>
                      <a:pt x="318802" y="1204259"/>
                      <a:pt x="385539" y="1154455"/>
                      <a:pt x="408449" y="1111624"/>
                    </a:cubicBezTo>
                    <a:cubicBezTo>
                      <a:pt x="431359" y="1068793"/>
                      <a:pt x="426379" y="993091"/>
                      <a:pt x="444308" y="944283"/>
                    </a:cubicBezTo>
                    <a:cubicBezTo>
                      <a:pt x="462237" y="895475"/>
                      <a:pt x="479170" y="850651"/>
                      <a:pt x="516025" y="818777"/>
                    </a:cubicBezTo>
                    <a:cubicBezTo>
                      <a:pt x="552880" y="786903"/>
                      <a:pt x="609158" y="769969"/>
                      <a:pt x="665437" y="753036"/>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74"/>
              <p:cNvSpPr/>
              <p:nvPr/>
            </p:nvSpPr>
            <p:spPr>
              <a:xfrm>
                <a:off x="2693191" y="4801426"/>
                <a:ext cx="48215" cy="91839"/>
              </a:xfrm>
              <a:custGeom>
                <a:avLst/>
                <a:gdLst>
                  <a:gd name="connsiteX0" fmla="*/ 125506 w 125506"/>
                  <a:gd name="connsiteY0" fmla="*/ 0 h 239059"/>
                  <a:gd name="connsiteX1" fmla="*/ 59765 w 125506"/>
                  <a:gd name="connsiteY1" fmla="*/ 23906 h 239059"/>
                  <a:gd name="connsiteX2" fmla="*/ 0 w 125506"/>
                  <a:gd name="connsiteY2" fmla="*/ 143435 h 239059"/>
                  <a:gd name="connsiteX3" fmla="*/ 59765 w 125506"/>
                  <a:gd name="connsiteY3" fmla="*/ 239059 h 239059"/>
                </a:gdLst>
                <a:ahLst/>
                <a:cxnLst>
                  <a:cxn ang="0">
                    <a:pos x="connsiteX0" y="connsiteY0"/>
                  </a:cxn>
                  <a:cxn ang="0">
                    <a:pos x="connsiteX1" y="connsiteY1"/>
                  </a:cxn>
                  <a:cxn ang="0">
                    <a:pos x="connsiteX2" y="connsiteY2"/>
                  </a:cxn>
                  <a:cxn ang="0">
                    <a:pos x="connsiteX3" y="connsiteY3"/>
                  </a:cxn>
                </a:cxnLst>
                <a:rect l="l" t="t" r="r" b="b"/>
                <a:pathLst>
                  <a:path w="125506" h="239059">
                    <a:moveTo>
                      <a:pt x="125506" y="0"/>
                    </a:moveTo>
                    <a:cubicBezTo>
                      <a:pt x="103094" y="0"/>
                      <a:pt x="80683" y="0"/>
                      <a:pt x="59765" y="23906"/>
                    </a:cubicBezTo>
                    <a:cubicBezTo>
                      <a:pt x="38847" y="47812"/>
                      <a:pt x="0" y="107576"/>
                      <a:pt x="0" y="143435"/>
                    </a:cubicBezTo>
                    <a:cubicBezTo>
                      <a:pt x="0" y="179294"/>
                      <a:pt x="29882" y="209176"/>
                      <a:pt x="59765" y="239059"/>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任意多边形 53"/>
            <p:cNvSpPr/>
            <p:nvPr/>
          </p:nvSpPr>
          <p:spPr>
            <a:xfrm rot="20279529">
              <a:off x="2598988" y="4623569"/>
              <a:ext cx="174702" cy="8321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4"/>
            <p:cNvSpPr/>
            <p:nvPr/>
          </p:nvSpPr>
          <p:spPr>
            <a:xfrm rot="20279529">
              <a:off x="2479596" y="4480372"/>
              <a:ext cx="223342" cy="1187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55"/>
            <p:cNvSpPr/>
            <p:nvPr/>
          </p:nvSpPr>
          <p:spPr>
            <a:xfrm rot="20279529">
              <a:off x="2127434" y="4559064"/>
              <a:ext cx="113703" cy="55204"/>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56"/>
            <p:cNvSpPr/>
            <p:nvPr/>
          </p:nvSpPr>
          <p:spPr>
            <a:xfrm rot="20279529">
              <a:off x="2594342" y="4571927"/>
              <a:ext cx="163589" cy="9647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57"/>
            <p:cNvSpPr/>
            <p:nvPr/>
          </p:nvSpPr>
          <p:spPr>
            <a:xfrm rot="20279529">
              <a:off x="2135496" y="4638952"/>
              <a:ext cx="269481" cy="1483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58"/>
            <p:cNvSpPr/>
            <p:nvPr/>
          </p:nvSpPr>
          <p:spPr>
            <a:xfrm rot="20279529">
              <a:off x="2551872" y="4532481"/>
              <a:ext cx="202631" cy="103393"/>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59"/>
            <p:cNvSpPr/>
            <p:nvPr/>
          </p:nvSpPr>
          <p:spPr>
            <a:xfrm rot="20279529">
              <a:off x="2524326" y="4506288"/>
              <a:ext cx="197416" cy="9652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60"/>
            <p:cNvSpPr/>
            <p:nvPr/>
          </p:nvSpPr>
          <p:spPr>
            <a:xfrm rot="20279529">
              <a:off x="2501282" y="4464098"/>
              <a:ext cx="153497" cy="7992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61"/>
            <p:cNvSpPr/>
            <p:nvPr/>
          </p:nvSpPr>
          <p:spPr>
            <a:xfrm rot="20279529">
              <a:off x="2328701" y="4625707"/>
              <a:ext cx="74052" cy="2824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62"/>
            <p:cNvSpPr/>
            <p:nvPr/>
          </p:nvSpPr>
          <p:spPr>
            <a:xfrm rot="20279529">
              <a:off x="2130538" y="4603506"/>
              <a:ext cx="189693" cy="9750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63"/>
            <p:cNvSpPr/>
            <p:nvPr/>
          </p:nvSpPr>
          <p:spPr>
            <a:xfrm rot="20279529">
              <a:off x="2599025" y="4660637"/>
              <a:ext cx="191800" cy="92351"/>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64"/>
            <p:cNvSpPr/>
            <p:nvPr/>
          </p:nvSpPr>
          <p:spPr>
            <a:xfrm rot="20279529">
              <a:off x="2611278" y="4795372"/>
              <a:ext cx="62292" cy="380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65"/>
            <p:cNvSpPr/>
            <p:nvPr/>
          </p:nvSpPr>
          <p:spPr>
            <a:xfrm rot="20279529">
              <a:off x="2492800" y="4489548"/>
              <a:ext cx="71293" cy="5029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66"/>
            <p:cNvSpPr/>
            <p:nvPr/>
          </p:nvSpPr>
          <p:spPr>
            <a:xfrm rot="20279529">
              <a:off x="2118580" y="4584223"/>
              <a:ext cx="149665" cy="78198"/>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67"/>
            <p:cNvSpPr/>
            <p:nvPr/>
          </p:nvSpPr>
          <p:spPr>
            <a:xfrm rot="20279529">
              <a:off x="2127493" y="4608630"/>
              <a:ext cx="255388" cy="139141"/>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68"/>
            <p:cNvSpPr/>
            <p:nvPr/>
          </p:nvSpPr>
          <p:spPr>
            <a:xfrm rot="20279529">
              <a:off x="2284592" y="4709098"/>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69"/>
            <p:cNvSpPr/>
            <p:nvPr/>
          </p:nvSpPr>
          <p:spPr>
            <a:xfrm rot="20279529">
              <a:off x="2302799" y="4734812"/>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nvSpPr>
        <p:spPr>
          <a:xfrm>
            <a:off x="1028700" y="267970"/>
            <a:ext cx="5643245" cy="460375"/>
          </a:xfrm>
          <a:prstGeom prst="rect">
            <a:avLst/>
          </a:prstGeom>
          <a:noFill/>
        </p:spPr>
        <p:txBody>
          <a:bodyPr wrap="square" rtlCol="0">
            <a:spAutoFit/>
          </a:bodyPr>
          <a:lstStyle/>
          <a:p>
            <a:r>
              <a:rPr lang="en-US" altLang="zh-CN" sz="2400" b="1" u="sng" dirty="0">
                <a:latin typeface="Arial" panose="020B0604020202020204" pitchFamily="34" charset="0"/>
                <a:cs typeface="Arial" panose="020B0604020202020204" pitchFamily="34" charset="0"/>
              </a:rPr>
              <a:t>Read for language features</a:t>
            </a:r>
            <a:endParaRPr lang="zh-CN" altLang="en-US" sz="2400" b="1" u="sng" dirty="0">
              <a:latin typeface="Arial" panose="020B0604020202020204" pitchFamily="34" charset="0"/>
              <a:cs typeface="Arial" panose="020B0604020202020204" pitchFamily="34" charset="0"/>
            </a:endParaRPr>
          </a:p>
        </p:txBody>
      </p:sp>
      <p:pic>
        <p:nvPicPr>
          <p:cNvPr id="31" name="图片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286758">
            <a:off x="5350573" y="2893705"/>
            <a:ext cx="1143526" cy="11408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8601" y="133351"/>
            <a:ext cx="3276599" cy="1828800"/>
          </a:xfrm>
          <a:prstGeom prst="rect">
            <a:avLst/>
          </a:prstGeom>
        </p:spPr>
      </p:pic>
      <p:sp>
        <p:nvSpPr>
          <p:cNvPr id="4" name="文本框 3"/>
          <p:cNvSpPr txBox="1"/>
          <p:nvPr/>
        </p:nvSpPr>
        <p:spPr>
          <a:xfrm>
            <a:off x="914400" y="1985631"/>
            <a:ext cx="1295400" cy="369332"/>
          </a:xfrm>
          <a:prstGeom prst="rect">
            <a:avLst/>
          </a:prstGeom>
          <a:noFill/>
        </p:spPr>
        <p:txBody>
          <a:bodyPr wrap="square">
            <a:spAutoFit/>
          </a:bodyPr>
          <a:lstStyle/>
          <a:p>
            <a:r>
              <a:rPr lang="en-US" altLang="zh-CN" sz="1800" b="1" dirty="0">
                <a:solidFill>
                  <a:srgbClr val="0000FF"/>
                </a:solidFill>
                <a:latin typeface="Times New Roman" panose="02020603050405020304" pitchFamily="18" charset="0"/>
                <a:cs typeface="Times New Roman" panose="02020603050405020304" pitchFamily="18" charset="0"/>
              </a:rPr>
              <a:t>a</a:t>
            </a:r>
            <a:r>
              <a:rPr lang="zh-CN" altLang="en-US" sz="1800" b="1" dirty="0">
                <a:solidFill>
                  <a:srgbClr val="0000FF"/>
                </a:solidFill>
                <a:latin typeface="Times New Roman" panose="02020603050405020304" pitchFamily="18" charset="0"/>
                <a:cs typeface="Times New Roman" panose="02020603050405020304" pitchFamily="18" charset="0"/>
              </a:rPr>
              <a:t> </a:t>
            </a:r>
            <a:r>
              <a:rPr lang="en-US" altLang="zh-CN" sz="1800" b="1" dirty="0">
                <a:solidFill>
                  <a:srgbClr val="0000FF"/>
                </a:solidFill>
                <a:latin typeface="Times New Roman" panose="02020603050405020304" pitchFamily="18" charset="0"/>
                <a:cs typeface="Times New Roman" panose="02020603050405020304" pitchFamily="18" charset="0"/>
              </a:rPr>
              <a:t>graph</a:t>
            </a:r>
            <a:endParaRPr lang="zh-CN" altLang="en-US"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04" y="2394835"/>
            <a:ext cx="2870795" cy="2137534"/>
          </a:xfrm>
          <a:prstGeom prst="roundRect">
            <a:avLst/>
          </a:prstGeom>
        </p:spPr>
      </p:pic>
      <p:sp>
        <p:nvSpPr>
          <p:cNvPr id="7" name="文本框 6"/>
          <p:cNvSpPr txBox="1"/>
          <p:nvPr/>
        </p:nvSpPr>
        <p:spPr>
          <a:xfrm>
            <a:off x="838199" y="4595721"/>
            <a:ext cx="1371601" cy="369332"/>
          </a:xfrm>
          <a:prstGeom prst="rect">
            <a:avLst/>
          </a:prstGeom>
          <a:noFill/>
        </p:spPr>
        <p:txBody>
          <a:bodyPr wrap="square">
            <a:spAutoFit/>
          </a:bodyPr>
          <a:lstStyle/>
          <a:p>
            <a:r>
              <a:rPr lang="en-US" altLang="zh-CN" sz="1800" b="1" i="0" dirty="0">
                <a:solidFill>
                  <a:srgbClr val="0000FF"/>
                </a:solidFill>
                <a:effectLst/>
                <a:latin typeface="Times New Roman" panose="02020603050405020304" pitchFamily="18" charset="0"/>
                <a:cs typeface="Times New Roman" panose="02020603050405020304" pitchFamily="18" charset="0"/>
              </a:rPr>
              <a:t>a photo</a:t>
            </a:r>
            <a:endParaRPr lang="zh-CN" altLang="en-US" dirty="0"/>
          </a:p>
        </p:txBody>
      </p:sp>
      <p:sp>
        <p:nvSpPr>
          <p:cNvPr id="8" name="文本框 7"/>
          <p:cNvSpPr txBox="1"/>
          <p:nvPr/>
        </p:nvSpPr>
        <p:spPr>
          <a:xfrm>
            <a:off x="4434116" y="199469"/>
            <a:ext cx="4190999" cy="1476375"/>
          </a:xfrm>
          <a:prstGeom prst="rect">
            <a:avLst/>
          </a:prstGeom>
          <a:noFill/>
          <a:ln>
            <a:solidFill>
              <a:srgbClr val="92D050"/>
            </a:solidFill>
            <a:prstDash val="sysDash"/>
          </a:ln>
        </p:spPr>
        <p:txBody>
          <a:bodyPr wrap="square" rtlCol="0">
            <a:spAutoFit/>
          </a:bodyPr>
          <a:lstStyle/>
          <a:p>
            <a:r>
              <a:rPr lang="en-US" altLang="zh-CN" b="1" dirty="0">
                <a:latin typeface="Arial" panose="020B0604020202020204" pitchFamily="34" charset="0"/>
                <a:cs typeface="Arial" panose="020B0604020202020204" pitchFamily="34" charset="0"/>
              </a:rPr>
              <a:t>The </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natural greenhouse effect</a:t>
            </a:r>
            <a:r>
              <a:rPr lang="zh-CN" altLang="en-US" b="1" dirty="0">
                <a:latin typeface="Arial" panose="020B0604020202020204" pitchFamily="34" charset="0"/>
                <a:cs typeface="Arial" panose="020B0604020202020204" pitchFamily="34" charset="0"/>
              </a:rPr>
              <a:t>” </a:t>
            </a:r>
            <a:r>
              <a:rPr lang="en-US" altLang="zh-CN" b="1" dirty="0">
                <a:solidFill>
                  <a:srgbClr val="FF0000"/>
                </a:solidFill>
                <a:latin typeface="Arial" panose="020B0604020202020204" pitchFamily="34" charset="0"/>
                <a:cs typeface="Arial" panose="020B0604020202020204" pitchFamily="34" charset="0"/>
              </a:rPr>
              <a:t>refers to </a:t>
            </a:r>
            <a:r>
              <a:rPr lang="en-US" altLang="zh-CN" b="1" dirty="0">
                <a:latin typeface="Arial" panose="020B0604020202020204" pitchFamily="34" charset="0"/>
                <a:cs typeface="Arial" panose="020B0604020202020204" pitchFamily="34" charset="0"/>
              </a:rPr>
              <a:t>… Without this process, earth could not sustain life. </a:t>
            </a:r>
            <a:r>
              <a:rPr lang="en-US" altLang="zh-CN" b="1" dirty="0">
                <a:solidFill>
                  <a:srgbClr val="FF0000"/>
                </a:solidFill>
                <a:latin typeface="Arial" panose="020B0604020202020204" pitchFamily="34" charset="0"/>
                <a:cs typeface="Arial" panose="020B0604020202020204" pitchFamily="34" charset="0"/>
              </a:rPr>
              <a:t>However</a:t>
            </a:r>
            <a:r>
              <a:rPr lang="en-US" altLang="zh-CN" b="1" dirty="0">
                <a:latin typeface="Arial" panose="020B0604020202020204" pitchFamily="34" charset="0"/>
                <a:cs typeface="Arial" panose="020B0604020202020204" pitchFamily="34" charset="0"/>
              </a:rPr>
              <a:t>, the “man-made greenhouse effect”</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has now become a big problem…</a:t>
            </a:r>
            <a:r>
              <a:rPr lang="zh-CN" altLang="en-US" b="1" dirty="0">
                <a:latin typeface="Arial" panose="020B0604020202020204" pitchFamily="34" charset="0"/>
                <a:cs typeface="Arial" panose="020B0604020202020204" pitchFamily="34" charset="0"/>
              </a:rPr>
              <a:t> </a:t>
            </a:r>
            <a:endParaRPr lang="zh-CN" altLang="en-US" b="1" dirty="0">
              <a:latin typeface="Arial" panose="020B0604020202020204" pitchFamily="34" charset="0"/>
              <a:cs typeface="Arial" panose="020B0604020202020204" pitchFamily="34" charset="0"/>
            </a:endParaRPr>
          </a:p>
        </p:txBody>
      </p:sp>
      <p:sp>
        <p:nvSpPr>
          <p:cNvPr id="10" name="文本框 9"/>
          <p:cNvSpPr txBox="1"/>
          <p:nvPr/>
        </p:nvSpPr>
        <p:spPr>
          <a:xfrm>
            <a:off x="4572000" y="1655560"/>
            <a:ext cx="3047997" cy="369332"/>
          </a:xfrm>
          <a:prstGeom prst="rect">
            <a:avLst/>
          </a:prstGeom>
          <a:noFill/>
        </p:spPr>
        <p:txBody>
          <a:bodyPr wrap="square">
            <a:spAutoFit/>
          </a:bodyPr>
          <a:lstStyle/>
          <a:p>
            <a:r>
              <a:rPr lang="en-US" altLang="zh-CN" sz="1800" b="1" i="0" dirty="0">
                <a:solidFill>
                  <a:srgbClr val="0000FF"/>
                </a:solidFill>
                <a:effectLst/>
                <a:latin typeface="Times New Roman" panose="02020603050405020304" pitchFamily="18" charset="0"/>
                <a:cs typeface="Times New Roman" panose="02020603050405020304" pitchFamily="18" charset="0"/>
              </a:rPr>
              <a:t>explanation, comparison</a:t>
            </a:r>
            <a:endParaRPr lang="zh-CN" altLang="en-US" dirty="0"/>
          </a:p>
        </p:txBody>
      </p:sp>
      <p:sp>
        <p:nvSpPr>
          <p:cNvPr id="11" name="文本框 10"/>
          <p:cNvSpPr txBox="1"/>
          <p:nvPr/>
        </p:nvSpPr>
        <p:spPr>
          <a:xfrm>
            <a:off x="4049395" y="2954020"/>
            <a:ext cx="4851400" cy="645160"/>
          </a:xfrm>
          <a:prstGeom prst="rect">
            <a:avLst/>
          </a:prstGeom>
          <a:noFill/>
          <a:ln>
            <a:solidFill>
              <a:srgbClr val="92D050"/>
            </a:solidFill>
            <a:prstDash val="sysDash"/>
          </a:ln>
        </p:spPr>
        <p:txBody>
          <a:bodyPr wrap="square" rtlCol="0">
            <a:spAutoFit/>
          </a:bodyPr>
          <a:lstStyle/>
          <a:p>
            <a:r>
              <a:rPr lang="en-US" altLang="zh-CN" b="1" dirty="0">
                <a:latin typeface="Arial" panose="020B0604020202020204" pitchFamily="34" charset="0"/>
                <a:cs typeface="Arial" panose="020B0604020202020204" pitchFamily="34" charset="0"/>
              </a:rPr>
              <a:t>An expert who has studied polar bears …</a:t>
            </a:r>
            <a:r>
              <a:rPr lang="en-US" altLang="zh-CN" b="1" dirty="0">
                <a:solidFill>
                  <a:srgbClr val="FF0000"/>
                </a:solidFill>
                <a:latin typeface="Arial" panose="020B0604020202020204" pitchFamily="34" charset="0"/>
                <a:cs typeface="Arial" panose="020B0604020202020204" pitchFamily="34" charset="0"/>
              </a:rPr>
              <a:t>said</a:t>
            </a:r>
            <a:r>
              <a:rPr lang="en-US" altLang="zh-CN" b="1" dirty="0">
                <a:latin typeface="Arial" panose="020B0604020202020204" pitchFamily="34" charset="0"/>
                <a:cs typeface="Arial" panose="020B0604020202020204" pitchFamily="34" charset="0"/>
              </a:rPr>
              <a:t> that…</a:t>
            </a:r>
            <a:endParaRPr lang="en-US" altLang="zh-CN" b="1" dirty="0">
              <a:latin typeface="Arial" panose="020B0604020202020204" pitchFamily="34" charset="0"/>
              <a:cs typeface="Arial" panose="020B0604020202020204" pitchFamily="34" charset="0"/>
            </a:endParaRPr>
          </a:p>
        </p:txBody>
      </p:sp>
      <p:sp>
        <p:nvSpPr>
          <p:cNvPr id="12" name="文本框 11"/>
          <p:cNvSpPr txBox="1"/>
          <p:nvPr/>
        </p:nvSpPr>
        <p:spPr>
          <a:xfrm>
            <a:off x="4038600" y="2440940"/>
            <a:ext cx="4909185" cy="368300"/>
          </a:xfrm>
          <a:prstGeom prst="rect">
            <a:avLst/>
          </a:prstGeom>
          <a:noFill/>
          <a:ln>
            <a:solidFill>
              <a:srgbClr val="92D050"/>
            </a:solidFill>
            <a:prstDash val="sysDash"/>
          </a:ln>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According to</a:t>
            </a:r>
            <a:r>
              <a:rPr lang="en-US" altLang="zh-CN" b="1" dirty="0">
                <a:latin typeface="Arial" panose="020B0604020202020204" pitchFamily="34" charset="0"/>
                <a:cs typeface="Arial" panose="020B0604020202020204" pitchFamily="34" charset="0"/>
              </a:rPr>
              <a:t> the scientists who found …</a:t>
            </a:r>
            <a:endParaRPr lang="en-US" altLang="zh-CN" b="1" dirty="0">
              <a:latin typeface="Arial" panose="020B0604020202020204" pitchFamily="34" charset="0"/>
              <a:cs typeface="Arial" panose="020B0604020202020204" pitchFamily="34" charset="0"/>
            </a:endParaRPr>
          </a:p>
        </p:txBody>
      </p:sp>
      <p:sp>
        <p:nvSpPr>
          <p:cNvPr id="13" name="文本框 12"/>
          <p:cNvSpPr txBox="1"/>
          <p:nvPr/>
        </p:nvSpPr>
        <p:spPr>
          <a:xfrm>
            <a:off x="4038600" y="3672840"/>
            <a:ext cx="4861560" cy="368300"/>
          </a:xfrm>
          <a:prstGeom prst="rect">
            <a:avLst/>
          </a:prstGeom>
          <a:noFill/>
          <a:ln>
            <a:solidFill>
              <a:srgbClr val="92D050"/>
            </a:solidFill>
            <a:prstDash val="sysDash"/>
          </a:ln>
        </p:spPr>
        <p:txBody>
          <a:bodyPr wrap="square" rtlCol="0">
            <a:spAutoFit/>
          </a:bodyPr>
          <a:lstStyle/>
          <a:p>
            <a:r>
              <a:rPr lang="en-US" altLang="zh-CN" b="1" dirty="0">
                <a:latin typeface="Arial" panose="020B0604020202020204" pitchFamily="34" charset="0"/>
                <a:cs typeface="Arial" panose="020B0604020202020204" pitchFamily="34" charset="0"/>
              </a:rPr>
              <a:t>Experts </a:t>
            </a:r>
            <a:r>
              <a:rPr lang="en-US" altLang="zh-CN" b="1" dirty="0">
                <a:solidFill>
                  <a:srgbClr val="FF0000"/>
                </a:solidFill>
                <a:latin typeface="Arial" panose="020B0604020202020204" pitchFamily="34" charset="0"/>
                <a:cs typeface="Arial" panose="020B0604020202020204" pitchFamily="34" charset="0"/>
              </a:rPr>
              <a:t>claim</a:t>
            </a:r>
            <a:r>
              <a:rPr lang="en-US" altLang="zh-CN" b="1" dirty="0">
                <a:latin typeface="Arial" panose="020B0604020202020204" pitchFamily="34" charset="0"/>
                <a:cs typeface="Arial" panose="020B0604020202020204" pitchFamily="34" charset="0"/>
              </a:rPr>
              <a:t> that…</a:t>
            </a:r>
            <a:endParaRPr lang="en-US" altLang="zh-CN" b="1" dirty="0">
              <a:latin typeface="Arial" panose="020B0604020202020204" pitchFamily="34" charset="0"/>
              <a:cs typeface="Arial" panose="020B0604020202020204" pitchFamily="34" charset="0"/>
            </a:endParaRPr>
          </a:p>
        </p:txBody>
      </p:sp>
      <p:sp>
        <p:nvSpPr>
          <p:cNvPr id="14" name="文本框 13"/>
          <p:cNvSpPr txBox="1"/>
          <p:nvPr/>
        </p:nvSpPr>
        <p:spPr>
          <a:xfrm>
            <a:off x="4062095" y="4171950"/>
            <a:ext cx="4874260" cy="368300"/>
          </a:xfrm>
          <a:prstGeom prst="rect">
            <a:avLst/>
          </a:prstGeom>
          <a:noFill/>
          <a:ln>
            <a:solidFill>
              <a:srgbClr val="92D050"/>
            </a:solidFill>
            <a:prstDash val="sysDash"/>
          </a:ln>
        </p:spPr>
        <p:txBody>
          <a:bodyPr wrap="square" rtlCol="0">
            <a:spAutoFit/>
          </a:bodyPr>
          <a:lstStyle/>
          <a:p>
            <a:r>
              <a:rPr lang="en-US" altLang="zh-CN" b="1" dirty="0">
                <a:latin typeface="Arial" panose="020B0604020202020204" pitchFamily="34" charset="0"/>
                <a:cs typeface="Arial" panose="020B0604020202020204" pitchFamily="34" charset="0"/>
              </a:rPr>
              <a:t>Climate scientists have </a:t>
            </a:r>
            <a:r>
              <a:rPr lang="en-US" altLang="zh-CN" b="1" dirty="0">
                <a:solidFill>
                  <a:srgbClr val="FF0000"/>
                </a:solidFill>
                <a:latin typeface="Arial" panose="020B0604020202020204" pitchFamily="34" charset="0"/>
                <a:cs typeface="Arial" panose="020B0604020202020204" pitchFamily="34" charset="0"/>
              </a:rPr>
              <a:t>warned</a:t>
            </a:r>
            <a:r>
              <a:rPr lang="en-US" altLang="zh-CN" b="1" dirty="0">
                <a:latin typeface="Arial" panose="020B0604020202020204" pitchFamily="34" charset="0"/>
                <a:cs typeface="Arial" panose="020B0604020202020204" pitchFamily="34" charset="0"/>
              </a:rPr>
              <a:t> that if we…</a:t>
            </a:r>
            <a:endParaRPr lang="en-US" altLang="zh-CN" b="1" dirty="0">
              <a:latin typeface="Arial" panose="020B0604020202020204" pitchFamily="34" charset="0"/>
              <a:cs typeface="Arial" panose="020B0604020202020204" pitchFamily="34" charset="0"/>
            </a:endParaRPr>
          </a:p>
        </p:txBody>
      </p:sp>
      <p:sp>
        <p:nvSpPr>
          <p:cNvPr id="16" name="文本框 15"/>
          <p:cNvSpPr txBox="1"/>
          <p:nvPr/>
        </p:nvSpPr>
        <p:spPr>
          <a:xfrm>
            <a:off x="4049486" y="4524979"/>
            <a:ext cx="4572000" cy="369332"/>
          </a:xfrm>
          <a:prstGeom prst="rect">
            <a:avLst/>
          </a:prstGeom>
          <a:noFill/>
        </p:spPr>
        <p:txBody>
          <a:bodyPr wrap="square">
            <a:spAutoFit/>
          </a:bodyPr>
          <a:lstStyle/>
          <a:p>
            <a:r>
              <a:rPr lang="en-US" altLang="zh-CN" sz="1800" b="1" dirty="0">
                <a:solidFill>
                  <a:srgbClr val="0000FF"/>
                </a:solidFill>
                <a:latin typeface="Times New Roman" panose="02020603050405020304" pitchFamily="18" charset="0"/>
                <a:cs typeface="Times New Roman" panose="02020603050405020304" pitchFamily="18" charset="0"/>
              </a:rPr>
              <a:t>scientists’ and experts’ quotes</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anim calcmode="lin" valueType="num">
                                      <p:cBhvr additive="base">
                                        <p:cTn id="6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bldLvl="0" animBg="1"/>
      <p:bldP spid="10" grpId="0"/>
      <p:bldP spid="11" grpId="0" bldLvl="0" animBg="1"/>
      <p:bldP spid="12" grpId="0" bldLvl="0" animBg="1"/>
      <p:bldP spid="13" grpId="0" bldLvl="0" animBg="1"/>
      <p:bldP spid="1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18886" y="2935239"/>
            <a:ext cx="4190999" cy="369332"/>
          </a:xfrm>
          <a:prstGeom prst="rect">
            <a:avLst/>
          </a:prstGeom>
          <a:noFill/>
          <a:ln>
            <a:solidFill>
              <a:srgbClr val="92D050"/>
            </a:solidFill>
            <a:prstDash val="sysDash"/>
          </a:ln>
        </p:spPr>
        <p:txBody>
          <a:bodyPr wrap="square" rtlCol="0">
            <a:spAutoFit/>
          </a:bodyPr>
          <a:lstStyle/>
          <a:p>
            <a:r>
              <a:rPr lang="en-US" altLang="zh-CN" sz="1800" b="1" dirty="0">
                <a:latin typeface="Times New Roman" panose="02020603050405020304" pitchFamily="18" charset="0"/>
                <a:cs typeface="Times New Roman" panose="02020603050405020304" pitchFamily="18" charset="0"/>
              </a:rPr>
              <a:t>So what will you do to help?</a:t>
            </a:r>
            <a:endParaRPr lang="zh-CN" altLang="en-US" b="1" dirty="0"/>
          </a:p>
        </p:txBody>
      </p:sp>
      <p:sp>
        <p:nvSpPr>
          <p:cNvPr id="8" name="文本框 7"/>
          <p:cNvSpPr txBox="1"/>
          <p:nvPr/>
        </p:nvSpPr>
        <p:spPr>
          <a:xfrm>
            <a:off x="533400" y="3638550"/>
            <a:ext cx="4176485" cy="646331"/>
          </a:xfrm>
          <a:prstGeom prst="rect">
            <a:avLst/>
          </a:prstGeom>
          <a:noFill/>
        </p:spPr>
        <p:txBody>
          <a:bodyPr wrap="square">
            <a:spAutoFit/>
          </a:bodyPr>
          <a:lstStyle/>
          <a:p>
            <a:r>
              <a:rPr lang="en-US" altLang="zh-CN" sz="1800" b="1" i="0" dirty="0">
                <a:solidFill>
                  <a:srgbClr val="0000FF"/>
                </a:solidFill>
                <a:effectLst/>
                <a:latin typeface="Times New Roman" panose="02020603050405020304" pitchFamily="18" charset="0"/>
                <a:cs typeface="Times New Roman" panose="02020603050405020304" pitchFamily="18" charset="0"/>
              </a:rPr>
              <a:t>raise a question </a:t>
            </a:r>
            <a:r>
              <a:rPr lang="en-US" altLang="zh-CN" sz="1800" b="1" i="0" dirty="0">
                <a:effectLst/>
                <a:latin typeface="Times New Roman" panose="02020603050405020304" pitchFamily="18" charset="0"/>
                <a:cs typeface="Times New Roman" panose="02020603050405020304" pitchFamily="18" charset="0"/>
              </a:rPr>
              <a:t>at the end of the article for readers to think about</a:t>
            </a:r>
            <a:endParaRPr lang="zh-CN" altLang="en-US" dirty="0"/>
          </a:p>
        </p:txBody>
      </p:sp>
      <p:sp>
        <p:nvSpPr>
          <p:cNvPr id="11" name="文本框 10"/>
          <p:cNvSpPr txBox="1"/>
          <p:nvPr/>
        </p:nvSpPr>
        <p:spPr>
          <a:xfrm>
            <a:off x="533400" y="638601"/>
            <a:ext cx="4190999" cy="1200329"/>
          </a:xfrm>
          <a:prstGeom prst="rect">
            <a:avLst/>
          </a:prstGeom>
          <a:noFill/>
          <a:ln>
            <a:solidFill>
              <a:srgbClr val="92D050"/>
            </a:solidFill>
            <a:prstDash val="sysDash"/>
          </a:ln>
        </p:spPr>
        <p:txBody>
          <a:bodyPr wrap="square" rtlCol="0">
            <a:spAutoFit/>
          </a:bodyPr>
          <a:lstStyle/>
          <a:p>
            <a:r>
              <a:rPr lang="en-US" altLang="zh-CN" sz="1800" b="1" i="0" dirty="0">
                <a:solidFill>
                  <a:srgbClr val="FF0000"/>
                </a:solidFill>
                <a:effectLst/>
                <a:latin typeface="Times New Roman" panose="02020603050405020304" pitchFamily="18" charset="0"/>
                <a:cs typeface="Times New Roman" panose="02020603050405020304" pitchFamily="18" charset="0"/>
              </a:rPr>
              <a:t>Governments</a:t>
            </a:r>
            <a:r>
              <a:rPr lang="en-US" altLang="zh-CN" sz="1800" b="1" i="0" dirty="0">
                <a:effectLst/>
                <a:latin typeface="Times New Roman" panose="02020603050405020304" pitchFamily="18" charset="0"/>
                <a:cs typeface="Times New Roman" panose="02020603050405020304" pitchFamily="18" charset="0"/>
              </a:rPr>
              <a:t> need to consider making policies and taking appropriate actions and measures … </a:t>
            </a:r>
            <a:r>
              <a:rPr lang="en-US" altLang="zh-CN" sz="1800" b="1" i="0" dirty="0">
                <a:solidFill>
                  <a:srgbClr val="FF0000"/>
                </a:solidFill>
                <a:effectLst/>
                <a:latin typeface="Times New Roman" panose="02020603050405020304" pitchFamily="18" charset="0"/>
                <a:cs typeface="Times New Roman" panose="02020603050405020304" pitchFamily="18" charset="0"/>
              </a:rPr>
              <a:t>We as individuals </a:t>
            </a:r>
            <a:r>
              <a:rPr lang="en-US" altLang="zh-CN" sz="1800" b="1" i="0" dirty="0">
                <a:effectLst/>
                <a:latin typeface="Times New Roman" panose="02020603050405020304" pitchFamily="18" charset="0"/>
                <a:cs typeface="Times New Roman" panose="02020603050405020304" pitchFamily="18" charset="0"/>
              </a:rPr>
              <a:t>can also reduce our “carbon footprint” by …. </a:t>
            </a:r>
            <a:endParaRPr lang="zh-CN" altLang="en-US" dirty="0"/>
          </a:p>
        </p:txBody>
      </p:sp>
      <p:sp>
        <p:nvSpPr>
          <p:cNvPr id="13" name="文本框 12"/>
          <p:cNvSpPr txBox="1"/>
          <p:nvPr/>
        </p:nvSpPr>
        <p:spPr>
          <a:xfrm>
            <a:off x="990600" y="2002998"/>
            <a:ext cx="1524000" cy="400110"/>
          </a:xfrm>
          <a:prstGeom prst="rect">
            <a:avLst/>
          </a:prstGeom>
          <a:noFill/>
        </p:spPr>
        <p:txBody>
          <a:bodyPr wrap="square">
            <a:spAutoFit/>
          </a:bodyPr>
          <a:lstStyle/>
          <a:p>
            <a:r>
              <a:rPr lang="en-US" altLang="zh-CN" sz="2000" b="1" i="0" dirty="0">
                <a:solidFill>
                  <a:srgbClr val="0000FF"/>
                </a:solidFill>
                <a:effectLst/>
                <a:latin typeface="Times New Roman" panose="02020603050405020304" pitchFamily="18" charset="0"/>
                <a:cs typeface="Times New Roman" panose="02020603050405020304" pitchFamily="18" charset="0"/>
              </a:rPr>
              <a:t>examples</a:t>
            </a:r>
            <a:endParaRPr lang="zh-CN" altLang="en-US" sz="2000" dirty="0"/>
          </a:p>
        </p:txBody>
      </p:sp>
      <p:sp>
        <p:nvSpPr>
          <p:cNvPr id="14" name="箭头: 右 13"/>
          <p:cNvSpPr/>
          <p:nvPr/>
        </p:nvSpPr>
        <p:spPr>
          <a:xfrm>
            <a:off x="4648200" y="2072344"/>
            <a:ext cx="914400" cy="73175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6" name="文本框 15"/>
          <p:cNvSpPr txBox="1"/>
          <p:nvPr/>
        </p:nvSpPr>
        <p:spPr>
          <a:xfrm>
            <a:off x="5871029" y="1284059"/>
            <a:ext cx="2884715" cy="2677656"/>
          </a:xfrm>
          <a:prstGeom prst="rect">
            <a:avLst/>
          </a:prstGeom>
          <a:solidFill>
            <a:srgbClr val="FFCC00"/>
          </a:solidFill>
        </p:spPr>
        <p:txBody>
          <a:bodyPr wrap="square">
            <a:spAutoFit/>
          </a:bodyPr>
          <a:lstStyle/>
          <a:p>
            <a:r>
              <a:rPr lang="en-US" altLang="zh-CN" sz="2400" b="1" i="0" dirty="0">
                <a:effectLst/>
                <a:latin typeface="Times New Roman" panose="02020603050405020304" pitchFamily="18" charset="0"/>
                <a:cs typeface="Times New Roman" panose="02020603050405020304" pitchFamily="18" charset="0"/>
              </a:rPr>
              <a:t>Writing purposes: To</a:t>
            </a:r>
            <a:r>
              <a:rPr lang="en-US" altLang="zh-CN" sz="2400" b="1" i="0" dirty="0">
                <a:solidFill>
                  <a:srgbClr val="0000FF"/>
                </a:solidFill>
                <a:effectLst/>
                <a:latin typeface="Times New Roman" panose="02020603050405020304" pitchFamily="18" charset="0"/>
                <a:cs typeface="Times New Roman" panose="02020603050405020304" pitchFamily="18" charset="0"/>
              </a:rPr>
              <a:t> </a:t>
            </a:r>
            <a:r>
              <a:rPr lang="en-US" altLang="zh-CN" sz="2400" b="1" dirty="0">
                <a:solidFill>
                  <a:srgbClr val="0000FF"/>
                </a:solidFill>
                <a:latin typeface="Times New Roman" panose="02020603050405020304" pitchFamily="18" charset="0"/>
                <a:cs typeface="Times New Roman" panose="02020603050405020304" pitchFamily="18" charset="0"/>
              </a:rPr>
              <a:t>inform readers </a:t>
            </a:r>
            <a:r>
              <a:rPr lang="en-US" altLang="zh-CN" sz="2400" b="1" dirty="0">
                <a:latin typeface="Times New Roman" panose="02020603050405020304" pitchFamily="18" charset="0"/>
                <a:cs typeface="Times New Roman" panose="02020603050405020304" pitchFamily="18" charset="0"/>
              </a:rPr>
              <a:t>of global warming, </a:t>
            </a:r>
            <a:r>
              <a:rPr lang="en-US" altLang="zh-CN" sz="2400" b="1" dirty="0">
                <a:solidFill>
                  <a:srgbClr val="0000FF"/>
                </a:solidFill>
                <a:latin typeface="Times New Roman" panose="02020603050405020304" pitchFamily="18" charset="0"/>
                <a:cs typeface="Times New Roman" panose="02020603050405020304" pitchFamily="18" charset="0"/>
              </a:rPr>
              <a:t>convince and inspire </a:t>
            </a:r>
            <a:r>
              <a:rPr lang="en-US" altLang="zh-CN" sz="2400" b="1" dirty="0">
                <a:latin typeface="Times New Roman" panose="02020603050405020304" pitchFamily="18" charset="0"/>
                <a:cs typeface="Times New Roman" panose="02020603050405020304" pitchFamily="18" charset="0"/>
              </a:rPr>
              <a:t>them to do whatever they can do to </a:t>
            </a:r>
            <a:r>
              <a:rPr lang="en-US" altLang="zh-CN" sz="2400" b="1" dirty="0">
                <a:solidFill>
                  <a:srgbClr val="0000FF"/>
                </a:solidFill>
                <a:latin typeface="Times New Roman" panose="02020603050405020304" pitchFamily="18" charset="0"/>
                <a:cs typeface="Times New Roman" panose="02020603050405020304" pitchFamily="18" charset="0"/>
              </a:rPr>
              <a:t>deal with this problem</a:t>
            </a:r>
            <a:r>
              <a:rPr lang="en-US" altLang="zh-CN" sz="2400" b="1" dirty="0">
                <a:latin typeface="Times New Roman" panose="02020603050405020304" pitchFamily="18" charset="0"/>
                <a:cs typeface="Times New Roman" panose="02020603050405020304" pitchFamily="18" charset="0"/>
              </a:rPr>
              <a:t>.</a:t>
            </a:r>
            <a:endParaRPr lang="zh-CN" altLang="en-US" sz="2400" dirty="0">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animBg="1"/>
      <p:bldP spid="14"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lobal warming">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674370" y="621030"/>
            <a:ext cx="7589520" cy="4302125"/>
          </a:xfrm>
          <a:prstGeom prst="rect">
            <a:avLst/>
          </a:prstGeom>
        </p:spPr>
      </p:pic>
      <p:sp>
        <p:nvSpPr>
          <p:cNvPr id="3" name="文本框 2"/>
          <p:cNvSpPr txBox="1"/>
          <p:nvPr/>
        </p:nvSpPr>
        <p:spPr>
          <a:xfrm>
            <a:off x="2362200" y="159080"/>
            <a:ext cx="3962400" cy="461665"/>
          </a:xfrm>
          <a:prstGeom prst="rect">
            <a:avLst/>
          </a:prstGeom>
          <a:noFill/>
        </p:spPr>
        <p:txBody>
          <a:bodyPr wrap="square" rtlCol="0">
            <a:spAutoFit/>
          </a:bodyPr>
          <a:lstStyle/>
          <a:p>
            <a:pPr algn="ctr"/>
            <a:r>
              <a:rPr lang="en-US" altLang="zh-CN" sz="2400" b="1" dirty="0">
                <a:latin typeface="Arial Black" panose="020B0A04020102020204" pitchFamily="34" charset="0"/>
              </a:rPr>
              <a:t>Global Warming</a:t>
            </a:r>
            <a:endParaRPr lang="zh-CN" altLang="en-US" sz="2400" b="1" dirty="0">
              <a:latin typeface="Arial Black" panose="020B0A040201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85295" y="1012067"/>
            <a:ext cx="7543800" cy="1323439"/>
          </a:xfrm>
          <a:prstGeom prst="rect">
            <a:avLst/>
          </a:prstGeom>
          <a:noFill/>
        </p:spPr>
        <p:txBody>
          <a:bodyPr wrap="square" rtlCol="0">
            <a:spAutoFit/>
          </a:bodyPr>
          <a:lstStyle/>
          <a:p>
            <a:r>
              <a:rPr lang="en-US" altLang="zh-CN" sz="2800" b="1" dirty="0">
                <a:latin typeface="Arial" panose="020B0604020202020204" pitchFamily="34" charset="0"/>
                <a:cs typeface="Arial" panose="020B0604020202020204" pitchFamily="34" charset="0"/>
              </a:rPr>
              <a:t>Earth provides enough to satisfy every man’s </a:t>
            </a:r>
            <a:r>
              <a:rPr lang="en-US" altLang="zh-CN" sz="2800" b="1" dirty="0">
                <a:solidFill>
                  <a:schemeClr val="accent4">
                    <a:lumMod val="50000"/>
                  </a:schemeClr>
                </a:solidFill>
                <a:latin typeface="Arial" panose="020B0604020202020204" pitchFamily="34" charset="0"/>
                <a:cs typeface="Arial" panose="020B0604020202020204" pitchFamily="34" charset="0"/>
              </a:rPr>
              <a:t>needs</a:t>
            </a:r>
            <a:r>
              <a:rPr lang="en-US" altLang="zh-CN" sz="2800" b="1" dirty="0">
                <a:latin typeface="Arial" panose="020B0604020202020204" pitchFamily="34" charset="0"/>
                <a:cs typeface="Arial" panose="020B0604020202020204" pitchFamily="34" charset="0"/>
              </a:rPr>
              <a:t>, but not every man’s </a:t>
            </a:r>
            <a:r>
              <a:rPr lang="en-US" altLang="zh-CN" sz="2800" b="1" dirty="0">
                <a:solidFill>
                  <a:schemeClr val="accent4">
                    <a:lumMod val="50000"/>
                  </a:schemeClr>
                </a:solidFill>
                <a:latin typeface="Arial" panose="020B0604020202020204" pitchFamily="34" charset="0"/>
                <a:cs typeface="Arial" panose="020B0604020202020204" pitchFamily="34" charset="0"/>
              </a:rPr>
              <a:t>greed</a:t>
            </a:r>
            <a:r>
              <a:rPr lang="en-US" altLang="zh-CN" sz="2800" b="1" dirty="0">
                <a:latin typeface="Arial" panose="020B0604020202020204" pitchFamily="34" charset="0"/>
                <a:cs typeface="Arial" panose="020B0604020202020204" pitchFamily="34" charset="0"/>
              </a:rPr>
              <a:t>. </a:t>
            </a:r>
            <a:endParaRPr lang="en-US" altLang="zh-CN" sz="2800" b="1" dirty="0">
              <a:latin typeface="Arial" panose="020B0604020202020204" pitchFamily="34" charset="0"/>
              <a:cs typeface="Arial" panose="020B0604020202020204" pitchFamily="34" charset="0"/>
            </a:endParaRPr>
          </a:p>
          <a:p>
            <a:pPr algn="r"/>
            <a:r>
              <a:rPr lang="en-US" altLang="zh-CN" sz="2400" dirty="0">
                <a:latin typeface="Arial" panose="020B0604020202020204" pitchFamily="34" charset="0"/>
                <a:cs typeface="Arial" panose="020B0604020202020204" pitchFamily="34" charset="0"/>
              </a:rPr>
              <a:t>— Mohandas K. Gandhi</a:t>
            </a:r>
            <a:endParaRPr lang="zh-CN" altLang="en-US" sz="2400" dirty="0">
              <a:latin typeface="Arial" panose="020B0604020202020204" pitchFamily="34" charset="0"/>
              <a:cs typeface="Arial" panose="020B0604020202020204" pitchFamily="34" charset="0"/>
            </a:endParaRPr>
          </a:p>
        </p:txBody>
      </p:sp>
      <p:sp>
        <p:nvSpPr>
          <p:cNvPr id="3" name="文本框 2"/>
          <p:cNvSpPr txBox="1"/>
          <p:nvPr/>
        </p:nvSpPr>
        <p:spPr>
          <a:xfrm>
            <a:off x="949325" y="302260"/>
            <a:ext cx="3759200" cy="460375"/>
          </a:xfrm>
          <a:prstGeom prst="rect">
            <a:avLst/>
          </a:prstGeom>
          <a:noFill/>
        </p:spPr>
        <p:txBody>
          <a:bodyPr wrap="square" rtlCol="0">
            <a:spAutoFit/>
          </a:bodyPr>
          <a:lstStyle/>
          <a:p>
            <a:r>
              <a:rPr lang="en-US" altLang="zh-CN" sz="2400" b="1" u="sng" dirty="0">
                <a:latin typeface="Arial" panose="020B0604020202020204" pitchFamily="34" charset="0"/>
                <a:cs typeface="Arial" panose="020B0604020202020204" pitchFamily="34" charset="0"/>
              </a:rPr>
              <a:t>Critical thinking</a:t>
            </a:r>
            <a:endParaRPr lang="en-US" altLang="zh-CN" sz="2400" b="1" u="sng" dirty="0">
              <a:latin typeface="Arial" panose="020B0604020202020204" pitchFamily="34" charset="0"/>
              <a:cs typeface="Arial" panose="020B0604020202020204" pitchFamily="34" charset="0"/>
            </a:endParaRPr>
          </a:p>
        </p:txBody>
      </p:sp>
      <p:sp>
        <p:nvSpPr>
          <p:cNvPr id="4" name="文本框 3"/>
          <p:cNvSpPr txBox="1"/>
          <p:nvPr/>
        </p:nvSpPr>
        <p:spPr>
          <a:xfrm>
            <a:off x="1338627" y="3601510"/>
            <a:ext cx="7467600" cy="1476375"/>
          </a:xfrm>
          <a:prstGeom prst="rect">
            <a:avLst/>
          </a:prstGeom>
          <a:solidFill>
            <a:schemeClr val="accent2">
              <a:lumMod val="20000"/>
              <a:lumOff val="80000"/>
            </a:schemeClr>
          </a:solidFill>
          <a:ln>
            <a:solidFill>
              <a:srgbClr val="92D050"/>
            </a:solidFill>
            <a:prstDash val="dashDot"/>
          </a:ln>
        </p:spPr>
        <p:txBody>
          <a:bodyPr wrap="square" rtlCol="0">
            <a:spAutoFit/>
          </a:bodyPr>
          <a:lstStyle/>
          <a:p>
            <a:r>
              <a:rPr lang="en-US" altLang="zh-CN" dirty="0">
                <a:latin typeface="Arial" panose="020B0604020202020204" pitchFamily="34" charset="0"/>
                <a:cs typeface="Arial" panose="020B0604020202020204" pitchFamily="34" charset="0"/>
              </a:rPr>
              <a:t>To satisfy their greed, some people overexploit natural resources, hunt varieties of animals, occupy more land to build factories and extend cities unlimitedly, resulting in environmental destruction, ecological unbalance and resource exhaustion. Ultimately, we human beings will pay a terrible price. </a:t>
            </a:r>
            <a:endParaRPr lang="en-US" altLang="zh-CN" dirty="0">
              <a:latin typeface="Arial" panose="020B0604020202020204" pitchFamily="34" charset="0"/>
              <a:cs typeface="Arial" panose="020B0604020202020204" pitchFamily="34" charset="0"/>
            </a:endParaRPr>
          </a:p>
        </p:txBody>
      </p:sp>
      <p:sp>
        <p:nvSpPr>
          <p:cNvPr id="5" name="文本框 4"/>
          <p:cNvSpPr txBox="1"/>
          <p:nvPr/>
        </p:nvSpPr>
        <p:spPr>
          <a:xfrm>
            <a:off x="1295400" y="2804894"/>
            <a:ext cx="7315200" cy="707886"/>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What is the difference between “needs” and “greed”? How do you understand the quote? </a:t>
            </a:r>
            <a:endParaRPr lang="zh-CN" altLang="en-US" sz="2000" b="1" dirty="0">
              <a:latin typeface="Arial" panose="020B0604020202020204" pitchFamily="34" charset="0"/>
              <a:cs typeface="Arial" panose="020B0604020202020204" pitchFamily="34" charset="0"/>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286758">
            <a:off x="378807" y="2656935"/>
            <a:ext cx="823899" cy="821968"/>
          </a:xfrm>
          <a:prstGeom prst="rect">
            <a:avLst/>
          </a:prstGeom>
        </p:spPr>
      </p:pic>
      <p:grpSp>
        <p:nvGrpSpPr>
          <p:cNvPr id="8" name="组合 7"/>
          <p:cNvGrpSpPr/>
          <p:nvPr/>
        </p:nvGrpSpPr>
        <p:grpSpPr>
          <a:xfrm rot="1192981">
            <a:off x="382827" y="216727"/>
            <a:ext cx="568863" cy="570901"/>
            <a:chOff x="2118580" y="4342651"/>
            <a:chExt cx="672245" cy="680977"/>
          </a:xfrm>
        </p:grpSpPr>
        <p:grpSp>
          <p:nvGrpSpPr>
            <p:cNvPr id="9" name="组合 8"/>
            <p:cNvGrpSpPr/>
            <p:nvPr/>
          </p:nvGrpSpPr>
          <p:grpSpPr>
            <a:xfrm>
              <a:off x="2124539" y="4342651"/>
              <a:ext cx="641611" cy="680977"/>
              <a:chOff x="2124539" y="4342651"/>
              <a:chExt cx="641611" cy="680977"/>
            </a:xfrm>
          </p:grpSpPr>
          <p:sp>
            <p:nvSpPr>
              <p:cNvPr id="27" name="任意多边形 70"/>
              <p:cNvSpPr/>
              <p:nvPr/>
            </p:nvSpPr>
            <p:spPr>
              <a:xfrm>
                <a:off x="2124539" y="4342651"/>
                <a:ext cx="641611" cy="680977"/>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71"/>
              <p:cNvSpPr/>
              <p:nvPr/>
            </p:nvSpPr>
            <p:spPr>
              <a:xfrm>
                <a:off x="2176934" y="4495047"/>
                <a:ext cx="227805" cy="371040"/>
              </a:xfrm>
              <a:custGeom>
                <a:avLst/>
                <a:gdLst>
                  <a:gd name="connsiteX0" fmla="*/ 131483 w 768692"/>
                  <a:gd name="connsiteY0" fmla="*/ 0 h 962212"/>
                  <a:gd name="connsiteX1" fmla="*/ 394448 w 768692"/>
                  <a:gd name="connsiteY1" fmla="*/ 197223 h 962212"/>
                  <a:gd name="connsiteX2" fmla="*/ 621553 w 768692"/>
                  <a:gd name="connsiteY2" fmla="*/ 137459 h 962212"/>
                  <a:gd name="connsiteX3" fmla="*/ 764989 w 768692"/>
                  <a:gd name="connsiteY3" fmla="*/ 472141 h 962212"/>
                  <a:gd name="connsiteX4" fmla="*/ 472142 w 768692"/>
                  <a:gd name="connsiteY4" fmla="*/ 531906 h 962212"/>
                  <a:gd name="connsiteX5" fmla="*/ 591671 w 768692"/>
                  <a:gd name="connsiteY5" fmla="*/ 770965 h 962212"/>
                  <a:gd name="connsiteX6" fmla="*/ 442259 w 768692"/>
                  <a:gd name="connsiteY6" fmla="*/ 806823 h 962212"/>
                  <a:gd name="connsiteX7" fmla="*/ 352612 w 768692"/>
                  <a:gd name="connsiteY7" fmla="*/ 693271 h 962212"/>
                  <a:gd name="connsiteX8" fmla="*/ 197224 w 768692"/>
                  <a:gd name="connsiteY8" fmla="*/ 878541 h 962212"/>
                  <a:gd name="connsiteX9" fmla="*/ 0 w 768692"/>
                  <a:gd name="connsiteY9" fmla="*/ 962212 h 962212"/>
                  <a:gd name="connsiteX0-1" fmla="*/ 61103 w 698312"/>
                  <a:gd name="connsiteY0-2" fmla="*/ 0 h 1082820"/>
                  <a:gd name="connsiteX1-3" fmla="*/ 324068 w 698312"/>
                  <a:gd name="connsiteY1-4" fmla="*/ 197223 h 1082820"/>
                  <a:gd name="connsiteX2-5" fmla="*/ 551173 w 698312"/>
                  <a:gd name="connsiteY2-6" fmla="*/ 137459 h 1082820"/>
                  <a:gd name="connsiteX3-7" fmla="*/ 694609 w 698312"/>
                  <a:gd name="connsiteY3-8" fmla="*/ 472141 h 1082820"/>
                  <a:gd name="connsiteX4-9" fmla="*/ 401762 w 698312"/>
                  <a:gd name="connsiteY4-10" fmla="*/ 531906 h 1082820"/>
                  <a:gd name="connsiteX5-11" fmla="*/ 521291 w 698312"/>
                  <a:gd name="connsiteY5-12" fmla="*/ 770965 h 1082820"/>
                  <a:gd name="connsiteX6-13" fmla="*/ 371879 w 698312"/>
                  <a:gd name="connsiteY6-14" fmla="*/ 806823 h 1082820"/>
                  <a:gd name="connsiteX7-15" fmla="*/ 282232 w 698312"/>
                  <a:gd name="connsiteY7-16" fmla="*/ 693271 h 1082820"/>
                  <a:gd name="connsiteX8-17" fmla="*/ 126844 w 698312"/>
                  <a:gd name="connsiteY8-18" fmla="*/ 878541 h 1082820"/>
                  <a:gd name="connsiteX9-19" fmla="*/ 0 w 698312"/>
                  <a:gd name="connsiteY9-20" fmla="*/ 1082820 h 1082820"/>
                  <a:gd name="connsiteX0-21" fmla="*/ 61103 w 698312"/>
                  <a:gd name="connsiteY0-22" fmla="*/ 0 h 1082820"/>
                  <a:gd name="connsiteX1-23" fmla="*/ 324068 w 698312"/>
                  <a:gd name="connsiteY1-24" fmla="*/ 197223 h 1082820"/>
                  <a:gd name="connsiteX2-25" fmla="*/ 551173 w 698312"/>
                  <a:gd name="connsiteY2-26" fmla="*/ 137459 h 1082820"/>
                  <a:gd name="connsiteX3-27" fmla="*/ 694609 w 698312"/>
                  <a:gd name="connsiteY3-28" fmla="*/ 472141 h 1082820"/>
                  <a:gd name="connsiteX4-29" fmla="*/ 401762 w 698312"/>
                  <a:gd name="connsiteY4-30" fmla="*/ 531906 h 1082820"/>
                  <a:gd name="connsiteX5-31" fmla="*/ 521291 w 698312"/>
                  <a:gd name="connsiteY5-32" fmla="*/ 770965 h 1082820"/>
                  <a:gd name="connsiteX6-33" fmla="*/ 371879 w 698312"/>
                  <a:gd name="connsiteY6-34" fmla="*/ 806823 h 1082820"/>
                  <a:gd name="connsiteX7-35" fmla="*/ 282232 w 698312"/>
                  <a:gd name="connsiteY7-36" fmla="*/ 693271 h 1082820"/>
                  <a:gd name="connsiteX8-37" fmla="*/ 176111 w 698312"/>
                  <a:gd name="connsiteY8-38" fmla="*/ 905342 h 1082820"/>
                  <a:gd name="connsiteX9-39" fmla="*/ 0 w 698312"/>
                  <a:gd name="connsiteY9-40" fmla="*/ 1082820 h 1082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98312" h="1082820">
                    <a:moveTo>
                      <a:pt x="61103" y="0"/>
                    </a:moveTo>
                    <a:cubicBezTo>
                      <a:pt x="151746" y="87156"/>
                      <a:pt x="242390" y="174313"/>
                      <a:pt x="324068" y="197223"/>
                    </a:cubicBezTo>
                    <a:cubicBezTo>
                      <a:pt x="405746" y="220133"/>
                      <a:pt x="489416" y="91639"/>
                      <a:pt x="551173" y="137459"/>
                    </a:cubicBezTo>
                    <a:cubicBezTo>
                      <a:pt x="612930" y="183279"/>
                      <a:pt x="719511" y="406400"/>
                      <a:pt x="694609" y="472141"/>
                    </a:cubicBezTo>
                    <a:cubicBezTo>
                      <a:pt x="669707" y="537882"/>
                      <a:pt x="430648" y="482102"/>
                      <a:pt x="401762" y="531906"/>
                    </a:cubicBezTo>
                    <a:cubicBezTo>
                      <a:pt x="372876" y="581710"/>
                      <a:pt x="526272" y="725146"/>
                      <a:pt x="521291" y="770965"/>
                    </a:cubicBezTo>
                    <a:cubicBezTo>
                      <a:pt x="516311" y="816785"/>
                      <a:pt x="411722" y="819772"/>
                      <a:pt x="371879" y="806823"/>
                    </a:cubicBezTo>
                    <a:cubicBezTo>
                      <a:pt x="332036" y="793874"/>
                      <a:pt x="314860" y="676851"/>
                      <a:pt x="282232" y="693271"/>
                    </a:cubicBezTo>
                    <a:cubicBezTo>
                      <a:pt x="249604" y="709691"/>
                      <a:pt x="223150" y="840417"/>
                      <a:pt x="176111" y="905342"/>
                    </a:cubicBezTo>
                    <a:cubicBezTo>
                      <a:pt x="129072" y="970267"/>
                      <a:pt x="69227" y="1063396"/>
                      <a:pt x="0" y="1082820"/>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72"/>
              <p:cNvSpPr/>
              <p:nvPr/>
            </p:nvSpPr>
            <p:spPr>
              <a:xfrm>
                <a:off x="2353279" y="4809159"/>
                <a:ext cx="49757" cy="61548"/>
              </a:xfrm>
              <a:custGeom>
                <a:avLst/>
                <a:gdLst>
                  <a:gd name="connsiteX0" fmla="*/ 6763 w 126447"/>
                  <a:gd name="connsiteY0" fmla="*/ 18499 h 191822"/>
                  <a:gd name="connsiteX1" fmla="*/ 126292 w 126447"/>
                  <a:gd name="connsiteY1" fmla="*/ 24476 h 191822"/>
                  <a:gd name="connsiteX2" fmla="*/ 30669 w 126447"/>
                  <a:gd name="connsiteY2" fmla="*/ 191817 h 191822"/>
                  <a:gd name="connsiteX3" fmla="*/ 6763 w 126447"/>
                  <a:gd name="connsiteY3" fmla="*/ 18499 h 191822"/>
                  <a:gd name="connsiteX0-1" fmla="*/ 394 w 120595"/>
                  <a:gd name="connsiteY0-2" fmla="*/ 16500 h 159942"/>
                  <a:gd name="connsiteX1-3" fmla="*/ 119923 w 120595"/>
                  <a:gd name="connsiteY1-4" fmla="*/ 22477 h 159942"/>
                  <a:gd name="connsiteX2-5" fmla="*/ 84065 w 120595"/>
                  <a:gd name="connsiteY2-6" fmla="*/ 159936 h 159942"/>
                  <a:gd name="connsiteX3-7" fmla="*/ 394 w 120595"/>
                  <a:gd name="connsiteY3-8" fmla="*/ 16500 h 159942"/>
                  <a:gd name="connsiteX0-9" fmla="*/ 939 w 129518"/>
                  <a:gd name="connsiteY0-10" fmla="*/ 16500 h 160211"/>
                  <a:gd name="connsiteX1-11" fmla="*/ 120468 w 129518"/>
                  <a:gd name="connsiteY1-12" fmla="*/ 22477 h 160211"/>
                  <a:gd name="connsiteX2-13" fmla="*/ 84610 w 129518"/>
                  <a:gd name="connsiteY2-14" fmla="*/ 159936 h 160211"/>
                  <a:gd name="connsiteX3-15" fmla="*/ 939 w 129518"/>
                  <a:gd name="connsiteY3-16" fmla="*/ 16500 h 160211"/>
                </a:gdLst>
                <a:ahLst/>
                <a:cxnLst>
                  <a:cxn ang="0">
                    <a:pos x="connsiteX0-1" y="connsiteY0-2"/>
                  </a:cxn>
                  <a:cxn ang="0">
                    <a:pos x="connsiteX1-3" y="connsiteY1-4"/>
                  </a:cxn>
                  <a:cxn ang="0">
                    <a:pos x="connsiteX2-5" y="connsiteY2-6"/>
                  </a:cxn>
                  <a:cxn ang="0">
                    <a:pos x="connsiteX3-7" y="connsiteY3-8"/>
                  </a:cxn>
                </a:cxnLst>
                <a:rect l="l" t="t" r="r" b="b"/>
                <a:pathLst>
                  <a:path w="129518" h="160211">
                    <a:moveTo>
                      <a:pt x="939" y="16500"/>
                    </a:moveTo>
                    <a:cubicBezTo>
                      <a:pt x="6915" y="-6410"/>
                      <a:pt x="116484" y="-6409"/>
                      <a:pt x="120468" y="22477"/>
                    </a:cubicBezTo>
                    <a:cubicBezTo>
                      <a:pt x="124452" y="51363"/>
                      <a:pt x="152344" y="152964"/>
                      <a:pt x="84610" y="159936"/>
                    </a:cubicBezTo>
                    <a:cubicBezTo>
                      <a:pt x="16876" y="166908"/>
                      <a:pt x="-5037" y="39410"/>
                      <a:pt x="939" y="16500"/>
                    </a:cubicBezTo>
                    <a:close/>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73"/>
              <p:cNvSpPr/>
              <p:nvPr/>
            </p:nvSpPr>
            <p:spPr>
              <a:xfrm>
                <a:off x="2500518" y="4409062"/>
                <a:ext cx="255640" cy="461540"/>
              </a:xfrm>
              <a:custGeom>
                <a:avLst/>
                <a:gdLst>
                  <a:gd name="connsiteX0" fmla="*/ 420402 w 665437"/>
                  <a:gd name="connsiteY0" fmla="*/ 0 h 1201399"/>
                  <a:gd name="connsiteX1" fmla="*/ 181343 w 665437"/>
                  <a:gd name="connsiteY1" fmla="*/ 161365 h 1201399"/>
                  <a:gd name="connsiteX2" fmla="*/ 37908 w 665437"/>
                  <a:gd name="connsiteY2" fmla="*/ 173318 h 1201399"/>
                  <a:gd name="connsiteX3" fmla="*/ 2049 w 665437"/>
                  <a:gd name="connsiteY3" fmla="*/ 239059 h 1201399"/>
                  <a:gd name="connsiteX4" fmla="*/ 37908 w 665437"/>
                  <a:gd name="connsiteY4" fmla="*/ 579718 h 1201399"/>
                  <a:gd name="connsiteX5" fmla="*/ 306849 w 665437"/>
                  <a:gd name="connsiteY5" fmla="*/ 753036 h 1201399"/>
                  <a:gd name="connsiteX6" fmla="*/ 282943 w 665437"/>
                  <a:gd name="connsiteY6" fmla="*/ 926353 h 1201399"/>
                  <a:gd name="connsiteX7" fmla="*/ 336731 w 665437"/>
                  <a:gd name="connsiteY7" fmla="*/ 1093695 h 1201399"/>
                  <a:gd name="connsiteX8" fmla="*/ 306849 w 665437"/>
                  <a:gd name="connsiteY8" fmla="*/ 1201271 h 1201399"/>
                  <a:gd name="connsiteX9" fmla="*/ 408449 w 665437"/>
                  <a:gd name="connsiteY9" fmla="*/ 1111624 h 1201399"/>
                  <a:gd name="connsiteX10" fmla="*/ 444308 w 665437"/>
                  <a:gd name="connsiteY10" fmla="*/ 944283 h 1201399"/>
                  <a:gd name="connsiteX11" fmla="*/ 516025 w 665437"/>
                  <a:gd name="connsiteY11" fmla="*/ 818777 h 1201399"/>
                  <a:gd name="connsiteX12" fmla="*/ 665437 w 665437"/>
                  <a:gd name="connsiteY12" fmla="*/ 753036 h 120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437" h="1201399">
                    <a:moveTo>
                      <a:pt x="420402" y="0"/>
                    </a:moveTo>
                    <a:cubicBezTo>
                      <a:pt x="332747" y="66239"/>
                      <a:pt x="245092" y="132479"/>
                      <a:pt x="181343" y="161365"/>
                    </a:cubicBezTo>
                    <a:cubicBezTo>
                      <a:pt x="117594" y="190251"/>
                      <a:pt x="67790" y="160369"/>
                      <a:pt x="37908" y="173318"/>
                    </a:cubicBezTo>
                    <a:cubicBezTo>
                      <a:pt x="8026" y="186267"/>
                      <a:pt x="2049" y="171326"/>
                      <a:pt x="2049" y="239059"/>
                    </a:cubicBezTo>
                    <a:cubicBezTo>
                      <a:pt x="2049" y="306792"/>
                      <a:pt x="-12892" y="494055"/>
                      <a:pt x="37908" y="579718"/>
                    </a:cubicBezTo>
                    <a:cubicBezTo>
                      <a:pt x="88708" y="665381"/>
                      <a:pt x="266010" y="695264"/>
                      <a:pt x="306849" y="753036"/>
                    </a:cubicBezTo>
                    <a:cubicBezTo>
                      <a:pt x="347688" y="810808"/>
                      <a:pt x="277963" y="869577"/>
                      <a:pt x="282943" y="926353"/>
                    </a:cubicBezTo>
                    <a:cubicBezTo>
                      <a:pt x="287923" y="983129"/>
                      <a:pt x="332747" y="1047875"/>
                      <a:pt x="336731" y="1093695"/>
                    </a:cubicBezTo>
                    <a:cubicBezTo>
                      <a:pt x="340715" y="1139515"/>
                      <a:pt x="294896" y="1198283"/>
                      <a:pt x="306849" y="1201271"/>
                    </a:cubicBezTo>
                    <a:cubicBezTo>
                      <a:pt x="318802" y="1204259"/>
                      <a:pt x="385539" y="1154455"/>
                      <a:pt x="408449" y="1111624"/>
                    </a:cubicBezTo>
                    <a:cubicBezTo>
                      <a:pt x="431359" y="1068793"/>
                      <a:pt x="426379" y="993091"/>
                      <a:pt x="444308" y="944283"/>
                    </a:cubicBezTo>
                    <a:cubicBezTo>
                      <a:pt x="462237" y="895475"/>
                      <a:pt x="479170" y="850651"/>
                      <a:pt x="516025" y="818777"/>
                    </a:cubicBezTo>
                    <a:cubicBezTo>
                      <a:pt x="552880" y="786903"/>
                      <a:pt x="609158" y="769969"/>
                      <a:pt x="665437" y="753036"/>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74"/>
              <p:cNvSpPr/>
              <p:nvPr/>
            </p:nvSpPr>
            <p:spPr>
              <a:xfrm>
                <a:off x="2693191" y="4801426"/>
                <a:ext cx="48215" cy="91839"/>
              </a:xfrm>
              <a:custGeom>
                <a:avLst/>
                <a:gdLst>
                  <a:gd name="connsiteX0" fmla="*/ 125506 w 125506"/>
                  <a:gd name="connsiteY0" fmla="*/ 0 h 239059"/>
                  <a:gd name="connsiteX1" fmla="*/ 59765 w 125506"/>
                  <a:gd name="connsiteY1" fmla="*/ 23906 h 239059"/>
                  <a:gd name="connsiteX2" fmla="*/ 0 w 125506"/>
                  <a:gd name="connsiteY2" fmla="*/ 143435 h 239059"/>
                  <a:gd name="connsiteX3" fmla="*/ 59765 w 125506"/>
                  <a:gd name="connsiteY3" fmla="*/ 239059 h 239059"/>
                </a:gdLst>
                <a:ahLst/>
                <a:cxnLst>
                  <a:cxn ang="0">
                    <a:pos x="connsiteX0" y="connsiteY0"/>
                  </a:cxn>
                  <a:cxn ang="0">
                    <a:pos x="connsiteX1" y="connsiteY1"/>
                  </a:cxn>
                  <a:cxn ang="0">
                    <a:pos x="connsiteX2" y="connsiteY2"/>
                  </a:cxn>
                  <a:cxn ang="0">
                    <a:pos x="connsiteX3" y="connsiteY3"/>
                  </a:cxn>
                </a:cxnLst>
                <a:rect l="l" t="t" r="r" b="b"/>
                <a:pathLst>
                  <a:path w="125506" h="239059">
                    <a:moveTo>
                      <a:pt x="125506" y="0"/>
                    </a:moveTo>
                    <a:cubicBezTo>
                      <a:pt x="103094" y="0"/>
                      <a:pt x="80683" y="0"/>
                      <a:pt x="59765" y="23906"/>
                    </a:cubicBezTo>
                    <a:cubicBezTo>
                      <a:pt x="38847" y="47812"/>
                      <a:pt x="0" y="107576"/>
                      <a:pt x="0" y="143435"/>
                    </a:cubicBezTo>
                    <a:cubicBezTo>
                      <a:pt x="0" y="179294"/>
                      <a:pt x="29882" y="209176"/>
                      <a:pt x="59765" y="239059"/>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任意多边形 53"/>
            <p:cNvSpPr/>
            <p:nvPr/>
          </p:nvSpPr>
          <p:spPr>
            <a:xfrm rot="20279529">
              <a:off x="2598988" y="4623569"/>
              <a:ext cx="174702" cy="8321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54"/>
            <p:cNvSpPr/>
            <p:nvPr/>
          </p:nvSpPr>
          <p:spPr>
            <a:xfrm rot="20279529">
              <a:off x="2479596" y="4480372"/>
              <a:ext cx="223342" cy="1187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55"/>
            <p:cNvSpPr/>
            <p:nvPr/>
          </p:nvSpPr>
          <p:spPr>
            <a:xfrm rot="20279529">
              <a:off x="2127434" y="4559064"/>
              <a:ext cx="113703" cy="55204"/>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56"/>
            <p:cNvSpPr/>
            <p:nvPr/>
          </p:nvSpPr>
          <p:spPr>
            <a:xfrm rot="20279529">
              <a:off x="2594342" y="4571927"/>
              <a:ext cx="163589" cy="9647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57"/>
            <p:cNvSpPr/>
            <p:nvPr/>
          </p:nvSpPr>
          <p:spPr>
            <a:xfrm rot="20279529">
              <a:off x="2135496" y="4638952"/>
              <a:ext cx="269481" cy="1483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58"/>
            <p:cNvSpPr/>
            <p:nvPr/>
          </p:nvSpPr>
          <p:spPr>
            <a:xfrm rot="20279529">
              <a:off x="2551872" y="4532481"/>
              <a:ext cx="202631" cy="103393"/>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59"/>
            <p:cNvSpPr/>
            <p:nvPr/>
          </p:nvSpPr>
          <p:spPr>
            <a:xfrm rot="20279529">
              <a:off x="2524326" y="4506288"/>
              <a:ext cx="197416" cy="9652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60"/>
            <p:cNvSpPr/>
            <p:nvPr/>
          </p:nvSpPr>
          <p:spPr>
            <a:xfrm rot="20279529">
              <a:off x="2501282" y="4464098"/>
              <a:ext cx="153497" cy="7992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61"/>
            <p:cNvSpPr/>
            <p:nvPr/>
          </p:nvSpPr>
          <p:spPr>
            <a:xfrm rot="20279529">
              <a:off x="2328701" y="4625707"/>
              <a:ext cx="74052" cy="2824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62"/>
            <p:cNvSpPr/>
            <p:nvPr/>
          </p:nvSpPr>
          <p:spPr>
            <a:xfrm rot="20279529">
              <a:off x="2130538" y="4603506"/>
              <a:ext cx="189693" cy="9750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63"/>
            <p:cNvSpPr/>
            <p:nvPr/>
          </p:nvSpPr>
          <p:spPr>
            <a:xfrm rot="20279529">
              <a:off x="2599025" y="4660637"/>
              <a:ext cx="191800" cy="92351"/>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64"/>
            <p:cNvSpPr/>
            <p:nvPr/>
          </p:nvSpPr>
          <p:spPr>
            <a:xfrm rot="20279529">
              <a:off x="2611278" y="4795372"/>
              <a:ext cx="62292" cy="380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65"/>
            <p:cNvSpPr/>
            <p:nvPr/>
          </p:nvSpPr>
          <p:spPr>
            <a:xfrm rot="20279529">
              <a:off x="2492800" y="4489548"/>
              <a:ext cx="71293" cy="5029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66"/>
            <p:cNvSpPr/>
            <p:nvPr/>
          </p:nvSpPr>
          <p:spPr>
            <a:xfrm rot="20279529">
              <a:off x="2118580" y="4584223"/>
              <a:ext cx="149665" cy="78198"/>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67"/>
            <p:cNvSpPr/>
            <p:nvPr/>
          </p:nvSpPr>
          <p:spPr>
            <a:xfrm rot="20279529">
              <a:off x="2127493" y="4608630"/>
              <a:ext cx="255388" cy="139141"/>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68"/>
            <p:cNvSpPr/>
            <p:nvPr/>
          </p:nvSpPr>
          <p:spPr>
            <a:xfrm rot="20279529">
              <a:off x="2284592" y="4709098"/>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69"/>
            <p:cNvSpPr/>
            <p:nvPr/>
          </p:nvSpPr>
          <p:spPr>
            <a:xfrm rot="20279529">
              <a:off x="2302799" y="4734812"/>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p:cNvSpPr/>
          <p:nvPr/>
        </p:nvSpPr>
        <p:spPr>
          <a:xfrm>
            <a:off x="172720" y="3902075"/>
            <a:ext cx="7853045" cy="1237615"/>
          </a:xfrm>
          <a:prstGeom prst="rect">
            <a:avLst/>
          </a:prstGeom>
          <a:solidFill>
            <a:schemeClr val="accent3">
              <a:lumMod val="20000"/>
              <a:lumOff val="8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tx1"/>
                </a:solidFill>
                <a:latin typeface="Arial" panose="020B0604020202020204" pitchFamily="34" charset="0"/>
                <a:cs typeface="Arial" panose="020B0604020202020204" pitchFamily="34" charset="0"/>
              </a:rPr>
              <a:t>Nature has evolved to provide enough to satisfy the basic needs of all living things. However, nature cannot provide enough to satisfy everyone’s greed, because greed is a desire that can never be satisfied. </a:t>
            </a:r>
            <a:endParaRPr lang="en-US" altLang="zh-CN" sz="2000"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79640" y="233573"/>
            <a:ext cx="3124200" cy="400110"/>
          </a:xfrm>
          <a:prstGeom prst="rect">
            <a:avLst/>
          </a:prstGeom>
          <a:noFill/>
        </p:spPr>
        <p:txBody>
          <a:bodyPr wrap="square" rtlCol="0">
            <a:spAutoFit/>
          </a:bodyPr>
          <a:lstStyle/>
          <a:p>
            <a:r>
              <a:rPr lang="en-US" altLang="zh-CN" sz="2000" b="1" u="sng" dirty="0"/>
              <a:t>An</a:t>
            </a:r>
            <a:r>
              <a:rPr lang="zh-CN" altLang="en-US" sz="2000" b="1" u="sng" dirty="0"/>
              <a:t> </a:t>
            </a:r>
            <a:r>
              <a:rPr lang="en-US" altLang="zh-CN" sz="2000" b="1" u="sng" dirty="0"/>
              <a:t>interview</a:t>
            </a:r>
            <a:endParaRPr lang="zh-CN" altLang="en-US" sz="2000" b="1" u="sng" dirty="0"/>
          </a:p>
        </p:txBody>
      </p:sp>
      <p:grpSp>
        <p:nvGrpSpPr>
          <p:cNvPr id="3" name="组合 2"/>
          <p:cNvGrpSpPr/>
          <p:nvPr/>
        </p:nvGrpSpPr>
        <p:grpSpPr>
          <a:xfrm rot="1192981">
            <a:off x="96568" y="82915"/>
            <a:ext cx="568863" cy="570901"/>
            <a:chOff x="2118580" y="4342651"/>
            <a:chExt cx="672245" cy="680977"/>
          </a:xfrm>
        </p:grpSpPr>
        <p:grpSp>
          <p:nvGrpSpPr>
            <p:cNvPr id="4" name="组合 3"/>
            <p:cNvGrpSpPr/>
            <p:nvPr/>
          </p:nvGrpSpPr>
          <p:grpSpPr>
            <a:xfrm>
              <a:off x="2124539" y="4342651"/>
              <a:ext cx="641611" cy="680977"/>
              <a:chOff x="2124539" y="4342651"/>
              <a:chExt cx="641611" cy="680977"/>
            </a:xfrm>
          </p:grpSpPr>
          <p:sp>
            <p:nvSpPr>
              <p:cNvPr id="22" name="任意多边形 70"/>
              <p:cNvSpPr/>
              <p:nvPr/>
            </p:nvSpPr>
            <p:spPr>
              <a:xfrm>
                <a:off x="2124539" y="4342651"/>
                <a:ext cx="641611" cy="680977"/>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71"/>
              <p:cNvSpPr/>
              <p:nvPr/>
            </p:nvSpPr>
            <p:spPr>
              <a:xfrm>
                <a:off x="2176934" y="4495047"/>
                <a:ext cx="227805" cy="371040"/>
              </a:xfrm>
              <a:custGeom>
                <a:avLst/>
                <a:gdLst>
                  <a:gd name="connsiteX0" fmla="*/ 131483 w 768692"/>
                  <a:gd name="connsiteY0" fmla="*/ 0 h 962212"/>
                  <a:gd name="connsiteX1" fmla="*/ 394448 w 768692"/>
                  <a:gd name="connsiteY1" fmla="*/ 197223 h 962212"/>
                  <a:gd name="connsiteX2" fmla="*/ 621553 w 768692"/>
                  <a:gd name="connsiteY2" fmla="*/ 137459 h 962212"/>
                  <a:gd name="connsiteX3" fmla="*/ 764989 w 768692"/>
                  <a:gd name="connsiteY3" fmla="*/ 472141 h 962212"/>
                  <a:gd name="connsiteX4" fmla="*/ 472142 w 768692"/>
                  <a:gd name="connsiteY4" fmla="*/ 531906 h 962212"/>
                  <a:gd name="connsiteX5" fmla="*/ 591671 w 768692"/>
                  <a:gd name="connsiteY5" fmla="*/ 770965 h 962212"/>
                  <a:gd name="connsiteX6" fmla="*/ 442259 w 768692"/>
                  <a:gd name="connsiteY6" fmla="*/ 806823 h 962212"/>
                  <a:gd name="connsiteX7" fmla="*/ 352612 w 768692"/>
                  <a:gd name="connsiteY7" fmla="*/ 693271 h 962212"/>
                  <a:gd name="connsiteX8" fmla="*/ 197224 w 768692"/>
                  <a:gd name="connsiteY8" fmla="*/ 878541 h 962212"/>
                  <a:gd name="connsiteX9" fmla="*/ 0 w 768692"/>
                  <a:gd name="connsiteY9" fmla="*/ 962212 h 962212"/>
                  <a:gd name="connsiteX0-1" fmla="*/ 61103 w 698312"/>
                  <a:gd name="connsiteY0-2" fmla="*/ 0 h 1082820"/>
                  <a:gd name="connsiteX1-3" fmla="*/ 324068 w 698312"/>
                  <a:gd name="connsiteY1-4" fmla="*/ 197223 h 1082820"/>
                  <a:gd name="connsiteX2-5" fmla="*/ 551173 w 698312"/>
                  <a:gd name="connsiteY2-6" fmla="*/ 137459 h 1082820"/>
                  <a:gd name="connsiteX3-7" fmla="*/ 694609 w 698312"/>
                  <a:gd name="connsiteY3-8" fmla="*/ 472141 h 1082820"/>
                  <a:gd name="connsiteX4-9" fmla="*/ 401762 w 698312"/>
                  <a:gd name="connsiteY4-10" fmla="*/ 531906 h 1082820"/>
                  <a:gd name="connsiteX5-11" fmla="*/ 521291 w 698312"/>
                  <a:gd name="connsiteY5-12" fmla="*/ 770965 h 1082820"/>
                  <a:gd name="connsiteX6-13" fmla="*/ 371879 w 698312"/>
                  <a:gd name="connsiteY6-14" fmla="*/ 806823 h 1082820"/>
                  <a:gd name="connsiteX7-15" fmla="*/ 282232 w 698312"/>
                  <a:gd name="connsiteY7-16" fmla="*/ 693271 h 1082820"/>
                  <a:gd name="connsiteX8-17" fmla="*/ 126844 w 698312"/>
                  <a:gd name="connsiteY8-18" fmla="*/ 878541 h 1082820"/>
                  <a:gd name="connsiteX9-19" fmla="*/ 0 w 698312"/>
                  <a:gd name="connsiteY9-20" fmla="*/ 1082820 h 1082820"/>
                  <a:gd name="connsiteX0-21" fmla="*/ 61103 w 698312"/>
                  <a:gd name="connsiteY0-22" fmla="*/ 0 h 1082820"/>
                  <a:gd name="connsiteX1-23" fmla="*/ 324068 w 698312"/>
                  <a:gd name="connsiteY1-24" fmla="*/ 197223 h 1082820"/>
                  <a:gd name="connsiteX2-25" fmla="*/ 551173 w 698312"/>
                  <a:gd name="connsiteY2-26" fmla="*/ 137459 h 1082820"/>
                  <a:gd name="connsiteX3-27" fmla="*/ 694609 w 698312"/>
                  <a:gd name="connsiteY3-28" fmla="*/ 472141 h 1082820"/>
                  <a:gd name="connsiteX4-29" fmla="*/ 401762 w 698312"/>
                  <a:gd name="connsiteY4-30" fmla="*/ 531906 h 1082820"/>
                  <a:gd name="connsiteX5-31" fmla="*/ 521291 w 698312"/>
                  <a:gd name="connsiteY5-32" fmla="*/ 770965 h 1082820"/>
                  <a:gd name="connsiteX6-33" fmla="*/ 371879 w 698312"/>
                  <a:gd name="connsiteY6-34" fmla="*/ 806823 h 1082820"/>
                  <a:gd name="connsiteX7-35" fmla="*/ 282232 w 698312"/>
                  <a:gd name="connsiteY7-36" fmla="*/ 693271 h 1082820"/>
                  <a:gd name="connsiteX8-37" fmla="*/ 176111 w 698312"/>
                  <a:gd name="connsiteY8-38" fmla="*/ 905342 h 1082820"/>
                  <a:gd name="connsiteX9-39" fmla="*/ 0 w 698312"/>
                  <a:gd name="connsiteY9-40" fmla="*/ 1082820 h 1082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98312" h="1082820">
                    <a:moveTo>
                      <a:pt x="61103" y="0"/>
                    </a:moveTo>
                    <a:cubicBezTo>
                      <a:pt x="151746" y="87156"/>
                      <a:pt x="242390" y="174313"/>
                      <a:pt x="324068" y="197223"/>
                    </a:cubicBezTo>
                    <a:cubicBezTo>
                      <a:pt x="405746" y="220133"/>
                      <a:pt x="489416" y="91639"/>
                      <a:pt x="551173" y="137459"/>
                    </a:cubicBezTo>
                    <a:cubicBezTo>
                      <a:pt x="612930" y="183279"/>
                      <a:pt x="719511" y="406400"/>
                      <a:pt x="694609" y="472141"/>
                    </a:cubicBezTo>
                    <a:cubicBezTo>
                      <a:pt x="669707" y="537882"/>
                      <a:pt x="430648" y="482102"/>
                      <a:pt x="401762" y="531906"/>
                    </a:cubicBezTo>
                    <a:cubicBezTo>
                      <a:pt x="372876" y="581710"/>
                      <a:pt x="526272" y="725146"/>
                      <a:pt x="521291" y="770965"/>
                    </a:cubicBezTo>
                    <a:cubicBezTo>
                      <a:pt x="516311" y="816785"/>
                      <a:pt x="411722" y="819772"/>
                      <a:pt x="371879" y="806823"/>
                    </a:cubicBezTo>
                    <a:cubicBezTo>
                      <a:pt x="332036" y="793874"/>
                      <a:pt x="314860" y="676851"/>
                      <a:pt x="282232" y="693271"/>
                    </a:cubicBezTo>
                    <a:cubicBezTo>
                      <a:pt x="249604" y="709691"/>
                      <a:pt x="223150" y="840417"/>
                      <a:pt x="176111" y="905342"/>
                    </a:cubicBezTo>
                    <a:cubicBezTo>
                      <a:pt x="129072" y="970267"/>
                      <a:pt x="69227" y="1063396"/>
                      <a:pt x="0" y="1082820"/>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72"/>
              <p:cNvSpPr/>
              <p:nvPr/>
            </p:nvSpPr>
            <p:spPr>
              <a:xfrm>
                <a:off x="2353279" y="4809159"/>
                <a:ext cx="49757" cy="61548"/>
              </a:xfrm>
              <a:custGeom>
                <a:avLst/>
                <a:gdLst>
                  <a:gd name="connsiteX0" fmla="*/ 6763 w 126447"/>
                  <a:gd name="connsiteY0" fmla="*/ 18499 h 191822"/>
                  <a:gd name="connsiteX1" fmla="*/ 126292 w 126447"/>
                  <a:gd name="connsiteY1" fmla="*/ 24476 h 191822"/>
                  <a:gd name="connsiteX2" fmla="*/ 30669 w 126447"/>
                  <a:gd name="connsiteY2" fmla="*/ 191817 h 191822"/>
                  <a:gd name="connsiteX3" fmla="*/ 6763 w 126447"/>
                  <a:gd name="connsiteY3" fmla="*/ 18499 h 191822"/>
                  <a:gd name="connsiteX0-1" fmla="*/ 394 w 120595"/>
                  <a:gd name="connsiteY0-2" fmla="*/ 16500 h 159942"/>
                  <a:gd name="connsiteX1-3" fmla="*/ 119923 w 120595"/>
                  <a:gd name="connsiteY1-4" fmla="*/ 22477 h 159942"/>
                  <a:gd name="connsiteX2-5" fmla="*/ 84065 w 120595"/>
                  <a:gd name="connsiteY2-6" fmla="*/ 159936 h 159942"/>
                  <a:gd name="connsiteX3-7" fmla="*/ 394 w 120595"/>
                  <a:gd name="connsiteY3-8" fmla="*/ 16500 h 159942"/>
                  <a:gd name="connsiteX0-9" fmla="*/ 939 w 129518"/>
                  <a:gd name="connsiteY0-10" fmla="*/ 16500 h 160211"/>
                  <a:gd name="connsiteX1-11" fmla="*/ 120468 w 129518"/>
                  <a:gd name="connsiteY1-12" fmla="*/ 22477 h 160211"/>
                  <a:gd name="connsiteX2-13" fmla="*/ 84610 w 129518"/>
                  <a:gd name="connsiteY2-14" fmla="*/ 159936 h 160211"/>
                  <a:gd name="connsiteX3-15" fmla="*/ 939 w 129518"/>
                  <a:gd name="connsiteY3-16" fmla="*/ 16500 h 160211"/>
                </a:gdLst>
                <a:ahLst/>
                <a:cxnLst>
                  <a:cxn ang="0">
                    <a:pos x="connsiteX0-1" y="connsiteY0-2"/>
                  </a:cxn>
                  <a:cxn ang="0">
                    <a:pos x="connsiteX1-3" y="connsiteY1-4"/>
                  </a:cxn>
                  <a:cxn ang="0">
                    <a:pos x="connsiteX2-5" y="connsiteY2-6"/>
                  </a:cxn>
                  <a:cxn ang="0">
                    <a:pos x="connsiteX3-7" y="connsiteY3-8"/>
                  </a:cxn>
                </a:cxnLst>
                <a:rect l="l" t="t" r="r" b="b"/>
                <a:pathLst>
                  <a:path w="129518" h="160211">
                    <a:moveTo>
                      <a:pt x="939" y="16500"/>
                    </a:moveTo>
                    <a:cubicBezTo>
                      <a:pt x="6915" y="-6410"/>
                      <a:pt x="116484" y="-6409"/>
                      <a:pt x="120468" y="22477"/>
                    </a:cubicBezTo>
                    <a:cubicBezTo>
                      <a:pt x="124452" y="51363"/>
                      <a:pt x="152344" y="152964"/>
                      <a:pt x="84610" y="159936"/>
                    </a:cubicBezTo>
                    <a:cubicBezTo>
                      <a:pt x="16876" y="166908"/>
                      <a:pt x="-5037" y="39410"/>
                      <a:pt x="939" y="16500"/>
                    </a:cubicBezTo>
                    <a:close/>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73"/>
              <p:cNvSpPr/>
              <p:nvPr/>
            </p:nvSpPr>
            <p:spPr>
              <a:xfrm>
                <a:off x="2500518" y="4409062"/>
                <a:ext cx="255640" cy="461540"/>
              </a:xfrm>
              <a:custGeom>
                <a:avLst/>
                <a:gdLst>
                  <a:gd name="connsiteX0" fmla="*/ 420402 w 665437"/>
                  <a:gd name="connsiteY0" fmla="*/ 0 h 1201399"/>
                  <a:gd name="connsiteX1" fmla="*/ 181343 w 665437"/>
                  <a:gd name="connsiteY1" fmla="*/ 161365 h 1201399"/>
                  <a:gd name="connsiteX2" fmla="*/ 37908 w 665437"/>
                  <a:gd name="connsiteY2" fmla="*/ 173318 h 1201399"/>
                  <a:gd name="connsiteX3" fmla="*/ 2049 w 665437"/>
                  <a:gd name="connsiteY3" fmla="*/ 239059 h 1201399"/>
                  <a:gd name="connsiteX4" fmla="*/ 37908 w 665437"/>
                  <a:gd name="connsiteY4" fmla="*/ 579718 h 1201399"/>
                  <a:gd name="connsiteX5" fmla="*/ 306849 w 665437"/>
                  <a:gd name="connsiteY5" fmla="*/ 753036 h 1201399"/>
                  <a:gd name="connsiteX6" fmla="*/ 282943 w 665437"/>
                  <a:gd name="connsiteY6" fmla="*/ 926353 h 1201399"/>
                  <a:gd name="connsiteX7" fmla="*/ 336731 w 665437"/>
                  <a:gd name="connsiteY7" fmla="*/ 1093695 h 1201399"/>
                  <a:gd name="connsiteX8" fmla="*/ 306849 w 665437"/>
                  <a:gd name="connsiteY8" fmla="*/ 1201271 h 1201399"/>
                  <a:gd name="connsiteX9" fmla="*/ 408449 w 665437"/>
                  <a:gd name="connsiteY9" fmla="*/ 1111624 h 1201399"/>
                  <a:gd name="connsiteX10" fmla="*/ 444308 w 665437"/>
                  <a:gd name="connsiteY10" fmla="*/ 944283 h 1201399"/>
                  <a:gd name="connsiteX11" fmla="*/ 516025 w 665437"/>
                  <a:gd name="connsiteY11" fmla="*/ 818777 h 1201399"/>
                  <a:gd name="connsiteX12" fmla="*/ 665437 w 665437"/>
                  <a:gd name="connsiteY12" fmla="*/ 753036 h 120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437" h="1201399">
                    <a:moveTo>
                      <a:pt x="420402" y="0"/>
                    </a:moveTo>
                    <a:cubicBezTo>
                      <a:pt x="332747" y="66239"/>
                      <a:pt x="245092" y="132479"/>
                      <a:pt x="181343" y="161365"/>
                    </a:cubicBezTo>
                    <a:cubicBezTo>
                      <a:pt x="117594" y="190251"/>
                      <a:pt x="67790" y="160369"/>
                      <a:pt x="37908" y="173318"/>
                    </a:cubicBezTo>
                    <a:cubicBezTo>
                      <a:pt x="8026" y="186267"/>
                      <a:pt x="2049" y="171326"/>
                      <a:pt x="2049" y="239059"/>
                    </a:cubicBezTo>
                    <a:cubicBezTo>
                      <a:pt x="2049" y="306792"/>
                      <a:pt x="-12892" y="494055"/>
                      <a:pt x="37908" y="579718"/>
                    </a:cubicBezTo>
                    <a:cubicBezTo>
                      <a:pt x="88708" y="665381"/>
                      <a:pt x="266010" y="695264"/>
                      <a:pt x="306849" y="753036"/>
                    </a:cubicBezTo>
                    <a:cubicBezTo>
                      <a:pt x="347688" y="810808"/>
                      <a:pt x="277963" y="869577"/>
                      <a:pt x="282943" y="926353"/>
                    </a:cubicBezTo>
                    <a:cubicBezTo>
                      <a:pt x="287923" y="983129"/>
                      <a:pt x="332747" y="1047875"/>
                      <a:pt x="336731" y="1093695"/>
                    </a:cubicBezTo>
                    <a:cubicBezTo>
                      <a:pt x="340715" y="1139515"/>
                      <a:pt x="294896" y="1198283"/>
                      <a:pt x="306849" y="1201271"/>
                    </a:cubicBezTo>
                    <a:cubicBezTo>
                      <a:pt x="318802" y="1204259"/>
                      <a:pt x="385539" y="1154455"/>
                      <a:pt x="408449" y="1111624"/>
                    </a:cubicBezTo>
                    <a:cubicBezTo>
                      <a:pt x="431359" y="1068793"/>
                      <a:pt x="426379" y="993091"/>
                      <a:pt x="444308" y="944283"/>
                    </a:cubicBezTo>
                    <a:cubicBezTo>
                      <a:pt x="462237" y="895475"/>
                      <a:pt x="479170" y="850651"/>
                      <a:pt x="516025" y="818777"/>
                    </a:cubicBezTo>
                    <a:cubicBezTo>
                      <a:pt x="552880" y="786903"/>
                      <a:pt x="609158" y="769969"/>
                      <a:pt x="665437" y="753036"/>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74"/>
              <p:cNvSpPr/>
              <p:nvPr/>
            </p:nvSpPr>
            <p:spPr>
              <a:xfrm>
                <a:off x="2693191" y="4801426"/>
                <a:ext cx="48215" cy="91839"/>
              </a:xfrm>
              <a:custGeom>
                <a:avLst/>
                <a:gdLst>
                  <a:gd name="connsiteX0" fmla="*/ 125506 w 125506"/>
                  <a:gd name="connsiteY0" fmla="*/ 0 h 239059"/>
                  <a:gd name="connsiteX1" fmla="*/ 59765 w 125506"/>
                  <a:gd name="connsiteY1" fmla="*/ 23906 h 239059"/>
                  <a:gd name="connsiteX2" fmla="*/ 0 w 125506"/>
                  <a:gd name="connsiteY2" fmla="*/ 143435 h 239059"/>
                  <a:gd name="connsiteX3" fmla="*/ 59765 w 125506"/>
                  <a:gd name="connsiteY3" fmla="*/ 239059 h 239059"/>
                </a:gdLst>
                <a:ahLst/>
                <a:cxnLst>
                  <a:cxn ang="0">
                    <a:pos x="connsiteX0" y="connsiteY0"/>
                  </a:cxn>
                  <a:cxn ang="0">
                    <a:pos x="connsiteX1" y="connsiteY1"/>
                  </a:cxn>
                  <a:cxn ang="0">
                    <a:pos x="connsiteX2" y="connsiteY2"/>
                  </a:cxn>
                  <a:cxn ang="0">
                    <a:pos x="connsiteX3" y="connsiteY3"/>
                  </a:cxn>
                </a:cxnLst>
                <a:rect l="l" t="t" r="r" b="b"/>
                <a:pathLst>
                  <a:path w="125506" h="239059">
                    <a:moveTo>
                      <a:pt x="125506" y="0"/>
                    </a:moveTo>
                    <a:cubicBezTo>
                      <a:pt x="103094" y="0"/>
                      <a:pt x="80683" y="0"/>
                      <a:pt x="59765" y="23906"/>
                    </a:cubicBezTo>
                    <a:cubicBezTo>
                      <a:pt x="38847" y="47812"/>
                      <a:pt x="0" y="107576"/>
                      <a:pt x="0" y="143435"/>
                    </a:cubicBezTo>
                    <a:cubicBezTo>
                      <a:pt x="0" y="179294"/>
                      <a:pt x="29882" y="209176"/>
                      <a:pt x="59765" y="239059"/>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任意多边形 53"/>
            <p:cNvSpPr/>
            <p:nvPr/>
          </p:nvSpPr>
          <p:spPr>
            <a:xfrm rot="20279529">
              <a:off x="2598988" y="4623569"/>
              <a:ext cx="174702" cy="8321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4"/>
            <p:cNvSpPr/>
            <p:nvPr/>
          </p:nvSpPr>
          <p:spPr>
            <a:xfrm rot="20279529">
              <a:off x="2479596" y="4480372"/>
              <a:ext cx="223342" cy="1187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55"/>
            <p:cNvSpPr/>
            <p:nvPr/>
          </p:nvSpPr>
          <p:spPr>
            <a:xfrm rot="20279529">
              <a:off x="2127434" y="4559064"/>
              <a:ext cx="113703" cy="55204"/>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56"/>
            <p:cNvSpPr/>
            <p:nvPr/>
          </p:nvSpPr>
          <p:spPr>
            <a:xfrm rot="20279529">
              <a:off x="2594342" y="4571927"/>
              <a:ext cx="163589" cy="9647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57"/>
            <p:cNvSpPr/>
            <p:nvPr/>
          </p:nvSpPr>
          <p:spPr>
            <a:xfrm rot="20279529">
              <a:off x="2135496" y="4638952"/>
              <a:ext cx="269481" cy="1483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8"/>
            <p:cNvSpPr/>
            <p:nvPr/>
          </p:nvSpPr>
          <p:spPr>
            <a:xfrm rot="20279529">
              <a:off x="2551872" y="4532481"/>
              <a:ext cx="202631" cy="103393"/>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59"/>
            <p:cNvSpPr/>
            <p:nvPr/>
          </p:nvSpPr>
          <p:spPr>
            <a:xfrm rot="20279529">
              <a:off x="2524326" y="4506288"/>
              <a:ext cx="197416" cy="9652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60"/>
            <p:cNvSpPr/>
            <p:nvPr/>
          </p:nvSpPr>
          <p:spPr>
            <a:xfrm rot="20279529">
              <a:off x="2501282" y="4464098"/>
              <a:ext cx="153497" cy="7992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61"/>
            <p:cNvSpPr/>
            <p:nvPr/>
          </p:nvSpPr>
          <p:spPr>
            <a:xfrm rot="20279529">
              <a:off x="2328701" y="4625707"/>
              <a:ext cx="74052" cy="2824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62"/>
            <p:cNvSpPr/>
            <p:nvPr/>
          </p:nvSpPr>
          <p:spPr>
            <a:xfrm rot="20279529">
              <a:off x="2130538" y="4603506"/>
              <a:ext cx="189693" cy="9750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63"/>
            <p:cNvSpPr/>
            <p:nvPr/>
          </p:nvSpPr>
          <p:spPr>
            <a:xfrm rot="20279529">
              <a:off x="2599025" y="4660637"/>
              <a:ext cx="191800" cy="92351"/>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64"/>
            <p:cNvSpPr/>
            <p:nvPr/>
          </p:nvSpPr>
          <p:spPr>
            <a:xfrm rot="20279529">
              <a:off x="2611278" y="4795372"/>
              <a:ext cx="62292" cy="380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65"/>
            <p:cNvSpPr/>
            <p:nvPr/>
          </p:nvSpPr>
          <p:spPr>
            <a:xfrm rot="20279529">
              <a:off x="2492800" y="4489548"/>
              <a:ext cx="71293" cy="5029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66"/>
            <p:cNvSpPr/>
            <p:nvPr/>
          </p:nvSpPr>
          <p:spPr>
            <a:xfrm rot="20279529">
              <a:off x="2118580" y="4584223"/>
              <a:ext cx="149665" cy="78198"/>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67"/>
            <p:cNvSpPr/>
            <p:nvPr/>
          </p:nvSpPr>
          <p:spPr>
            <a:xfrm rot="20279529">
              <a:off x="2127493" y="4608630"/>
              <a:ext cx="255388" cy="139141"/>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68"/>
            <p:cNvSpPr/>
            <p:nvPr/>
          </p:nvSpPr>
          <p:spPr>
            <a:xfrm rot="20279529">
              <a:off x="2284592" y="4709098"/>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69"/>
            <p:cNvSpPr/>
            <p:nvPr/>
          </p:nvSpPr>
          <p:spPr>
            <a:xfrm rot="20279529">
              <a:off x="2302799" y="4734812"/>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p:cNvSpPr txBox="1"/>
          <p:nvPr/>
        </p:nvSpPr>
        <p:spPr>
          <a:xfrm>
            <a:off x="699036" y="590477"/>
            <a:ext cx="8113277" cy="922020"/>
          </a:xfrm>
          <a:prstGeom prst="rect">
            <a:avLst/>
          </a:prstGeom>
          <a:noFill/>
        </p:spPr>
        <p:txBody>
          <a:bodyPr wrap="square" rtlCol="0">
            <a:spAutoFit/>
          </a:bodyPr>
          <a:lstStyle/>
          <a:p>
            <a:r>
              <a:rPr lang="en-US" altLang="zh-CN" i="1" dirty="0">
                <a:latin typeface="Arial" panose="020B0604020202020204" pitchFamily="34" charset="0"/>
                <a:cs typeface="Arial" panose="020B0604020202020204" pitchFamily="34" charset="0"/>
              </a:rPr>
              <a:t>         A</a:t>
            </a:r>
            <a:r>
              <a:rPr lang="zh-CN" altLang="en-US" i="1" dirty="0">
                <a:latin typeface="Arial" panose="020B0604020202020204" pitchFamily="34" charset="0"/>
                <a:cs typeface="Arial" panose="020B0604020202020204" pitchFamily="34" charset="0"/>
              </a:rPr>
              <a:t> </a:t>
            </a:r>
            <a:r>
              <a:rPr lang="en-US" altLang="zh-CN" i="1" dirty="0">
                <a:latin typeface="Arial" panose="020B0604020202020204" pitchFamily="34" charset="0"/>
                <a:cs typeface="Arial" panose="020B0604020202020204" pitchFamily="34" charset="0"/>
              </a:rPr>
              <a:t>journalist from England is visiting Li Hua’s community.</a:t>
            </a:r>
            <a:r>
              <a:rPr lang="zh-CN" altLang="en-US" i="1" dirty="0">
                <a:latin typeface="Arial" panose="020B0604020202020204" pitchFamily="34" charset="0"/>
                <a:cs typeface="Arial" panose="020B0604020202020204" pitchFamily="34" charset="0"/>
              </a:rPr>
              <a:t> </a:t>
            </a:r>
            <a:r>
              <a:rPr lang="en-US" altLang="zh-CN" i="1" dirty="0" err="1">
                <a:latin typeface="Arial" panose="020B0604020202020204" pitchFamily="34" charset="0"/>
                <a:cs typeface="Arial" panose="020B0604020202020204" pitchFamily="34" charset="0"/>
              </a:rPr>
              <a:t>He/She</a:t>
            </a:r>
            <a:r>
              <a:rPr lang="en-US" altLang="zh-CN" i="1" dirty="0">
                <a:latin typeface="Arial" panose="020B0604020202020204" pitchFamily="34" charset="0"/>
                <a:cs typeface="Arial" panose="020B0604020202020204" pitchFamily="34" charset="0"/>
              </a:rPr>
              <a:t> is now interviewing Li Hua, a senior high school student. They are talking about the environmental problems in the community. </a:t>
            </a:r>
            <a:endParaRPr lang="en-US" altLang="zh-CN" i="1" dirty="0">
              <a:latin typeface="Arial" panose="020B0604020202020204" pitchFamily="34" charset="0"/>
              <a:cs typeface="Arial" panose="020B0604020202020204" pitchFamily="34" charset="0"/>
            </a:endParaRPr>
          </a:p>
        </p:txBody>
      </p:sp>
      <p:sp>
        <p:nvSpPr>
          <p:cNvPr id="28" name="文本框 27"/>
          <p:cNvSpPr txBox="1"/>
          <p:nvPr/>
        </p:nvSpPr>
        <p:spPr>
          <a:xfrm>
            <a:off x="303954" y="1450975"/>
            <a:ext cx="8572293" cy="3692525"/>
          </a:xfrm>
          <a:prstGeom prst="rect">
            <a:avLst/>
          </a:prstGeom>
          <a:solidFill>
            <a:srgbClr val="FFCC99"/>
          </a:solidFill>
          <a:ln>
            <a:solidFill>
              <a:srgbClr val="92D050"/>
            </a:solidFill>
          </a:ln>
        </p:spPr>
        <p:txBody>
          <a:bodyPr wrap="square" rtlCol="0">
            <a:spAutoFit/>
          </a:bodyPr>
          <a:lstStyle/>
          <a:p>
            <a:r>
              <a:rPr lang="en-US" altLang="zh-CN" b="1" dirty="0">
                <a:latin typeface="Arial" panose="020B0604020202020204" pitchFamily="34" charset="0"/>
                <a:cs typeface="Arial" panose="020B0604020202020204" pitchFamily="34" charset="0"/>
              </a:rPr>
              <a:t>The journalist : </a:t>
            </a:r>
            <a:r>
              <a:rPr lang="en-US" altLang="zh-CN" dirty="0">
                <a:latin typeface="Arial" panose="020B0604020202020204" pitchFamily="34" charset="0"/>
                <a:cs typeface="Arial" panose="020B0604020202020204" pitchFamily="34" charset="0"/>
              </a:rPr>
              <a:t>I am …from England. May I ask you some questions about the</a:t>
            </a:r>
            <a:r>
              <a:rPr lang="en-US" altLang="zh-CN" sz="1800" dirty="0">
                <a:latin typeface="Arial" panose="020B0604020202020204" pitchFamily="34" charset="0"/>
                <a:cs typeface="Arial" panose="020B0604020202020204" pitchFamily="34" charset="0"/>
              </a:rPr>
              <a:t> state of the environment </a:t>
            </a:r>
            <a:r>
              <a:rPr lang="en-US" altLang="zh-CN" dirty="0">
                <a:latin typeface="Arial" panose="020B0604020202020204" pitchFamily="34" charset="0"/>
                <a:cs typeface="Arial" panose="020B0604020202020204" pitchFamily="34" charset="0"/>
              </a:rPr>
              <a:t>in your community? </a:t>
            </a:r>
            <a:endParaRPr lang="en-US" altLang="zh-CN" dirty="0">
              <a:latin typeface="Arial" panose="020B0604020202020204" pitchFamily="34" charset="0"/>
              <a:cs typeface="Arial" panose="020B0604020202020204" pitchFamily="34" charset="0"/>
            </a:endParaRPr>
          </a:p>
          <a:p>
            <a:r>
              <a:rPr lang="en-US" altLang="zh-CN" b="1" dirty="0">
                <a:latin typeface="Arial" panose="020B0604020202020204" pitchFamily="34" charset="0"/>
                <a:cs typeface="Arial" panose="020B0604020202020204" pitchFamily="34" charset="0"/>
              </a:rPr>
              <a:t>Li Hua: </a:t>
            </a:r>
            <a:r>
              <a:rPr lang="en-US" altLang="zh-CN" dirty="0">
                <a:latin typeface="Arial" panose="020B0604020202020204" pitchFamily="34" charset="0"/>
                <a:cs typeface="Arial" panose="020B0604020202020204" pitchFamily="34" charset="0"/>
              </a:rPr>
              <a:t>Of course…</a:t>
            </a:r>
            <a:endParaRPr lang="en-US" altLang="zh-CN" dirty="0">
              <a:latin typeface="Arial" panose="020B0604020202020204" pitchFamily="34" charset="0"/>
              <a:cs typeface="Arial" panose="020B0604020202020204" pitchFamily="34" charset="0"/>
            </a:endParaRPr>
          </a:p>
          <a:p>
            <a:r>
              <a:rPr lang="en-US" altLang="zh-CN" b="1" dirty="0">
                <a:latin typeface="Arial" panose="020B0604020202020204" pitchFamily="34" charset="0"/>
                <a:cs typeface="Arial" panose="020B0604020202020204" pitchFamily="34" charset="0"/>
              </a:rPr>
              <a:t>The journalist : </a:t>
            </a:r>
            <a:r>
              <a:rPr lang="en-US" altLang="zh-CN" dirty="0">
                <a:latin typeface="Arial" panose="020B0604020202020204" pitchFamily="34" charset="0"/>
                <a:cs typeface="Arial" panose="020B0604020202020204" pitchFamily="34" charset="0"/>
              </a:rPr>
              <a:t>What environmental problems does your community have?</a:t>
            </a:r>
            <a:endParaRPr lang="en-US" altLang="zh-CN" dirty="0">
              <a:latin typeface="Arial" panose="020B0604020202020204" pitchFamily="34" charset="0"/>
              <a:cs typeface="Arial" panose="020B0604020202020204" pitchFamily="34" charset="0"/>
            </a:endParaRPr>
          </a:p>
          <a:p>
            <a:r>
              <a:rPr lang="en-US" altLang="zh-CN" b="1" dirty="0">
                <a:latin typeface="Arial" panose="020B0604020202020204" pitchFamily="34" charset="0"/>
                <a:cs typeface="Arial" panose="020B0604020202020204" pitchFamily="34" charset="0"/>
              </a:rPr>
              <a:t>Li Hua: …</a:t>
            </a:r>
            <a:endParaRPr lang="en-US" altLang="zh-CN" b="1" dirty="0">
              <a:latin typeface="Arial" panose="020B0604020202020204" pitchFamily="34" charset="0"/>
              <a:cs typeface="Arial" panose="020B0604020202020204" pitchFamily="34" charset="0"/>
            </a:endParaRPr>
          </a:p>
          <a:p>
            <a:r>
              <a:rPr lang="en-US" altLang="zh-CN" b="1" dirty="0">
                <a:latin typeface="Arial" panose="020B0604020202020204" pitchFamily="34" charset="0"/>
                <a:cs typeface="Arial" panose="020B0604020202020204" pitchFamily="34" charset="0"/>
              </a:rPr>
              <a:t>The journalist : </a:t>
            </a:r>
            <a:r>
              <a:rPr lang="en-US" altLang="zh-CN" dirty="0">
                <a:latin typeface="Arial" panose="020B0604020202020204" pitchFamily="34" charset="0"/>
                <a:cs typeface="Arial" panose="020B0604020202020204" pitchFamily="34" charset="0"/>
              </a:rPr>
              <a:t>What have residents done to solve the problem?</a:t>
            </a:r>
            <a:endParaRPr lang="en-US" altLang="zh-CN" dirty="0">
              <a:latin typeface="Arial" panose="020B0604020202020204" pitchFamily="34" charset="0"/>
              <a:cs typeface="Arial" panose="020B0604020202020204" pitchFamily="34" charset="0"/>
            </a:endParaRPr>
          </a:p>
          <a:p>
            <a:r>
              <a:rPr lang="en-US" altLang="zh-CN" b="1" dirty="0">
                <a:latin typeface="Arial" panose="020B0604020202020204" pitchFamily="34" charset="0"/>
                <a:cs typeface="Arial" panose="020B0604020202020204" pitchFamily="34" charset="0"/>
              </a:rPr>
              <a:t>Li Hua: …</a:t>
            </a:r>
            <a:endParaRPr lang="en-US" altLang="zh-CN" b="1" dirty="0">
              <a:latin typeface="Arial" panose="020B0604020202020204" pitchFamily="34" charset="0"/>
              <a:cs typeface="Arial" panose="020B0604020202020204" pitchFamily="34" charset="0"/>
            </a:endParaRPr>
          </a:p>
          <a:p>
            <a:r>
              <a:rPr lang="en-US" altLang="zh-CN" b="1" dirty="0">
                <a:latin typeface="Arial" panose="020B0604020202020204" pitchFamily="34" charset="0"/>
                <a:cs typeface="Arial" panose="020B0604020202020204" pitchFamily="34" charset="0"/>
              </a:rPr>
              <a:t>The journalist : </a:t>
            </a:r>
            <a:r>
              <a:rPr lang="en-US" altLang="zh-CN" dirty="0">
                <a:latin typeface="Arial" panose="020B0604020202020204" pitchFamily="34" charset="0"/>
                <a:cs typeface="Arial" panose="020B0604020202020204" pitchFamily="34" charset="0"/>
              </a:rPr>
              <a:t>Who do you think should take responsibility for dealing with the problem? What can you do to protect the environment?</a:t>
            </a:r>
            <a:endParaRPr lang="en-US" altLang="zh-CN" dirty="0">
              <a:latin typeface="Arial" panose="020B0604020202020204" pitchFamily="34" charset="0"/>
              <a:cs typeface="Arial" panose="020B0604020202020204" pitchFamily="34" charset="0"/>
            </a:endParaRPr>
          </a:p>
          <a:p>
            <a:r>
              <a:rPr lang="en-US" altLang="zh-CN" b="1" dirty="0">
                <a:latin typeface="Arial" panose="020B0604020202020204" pitchFamily="34" charset="0"/>
                <a:cs typeface="Arial" panose="020B0604020202020204" pitchFamily="34" charset="0"/>
              </a:rPr>
              <a:t>Li Hua: …</a:t>
            </a:r>
            <a:endParaRPr lang="en-US" altLang="zh-CN" b="1" dirty="0">
              <a:latin typeface="Arial" panose="020B0604020202020204" pitchFamily="34" charset="0"/>
              <a:cs typeface="Arial" panose="020B0604020202020204" pitchFamily="34" charset="0"/>
            </a:endParaRPr>
          </a:p>
          <a:p>
            <a:r>
              <a:rPr lang="en-US" altLang="zh-CN" b="1" dirty="0">
                <a:latin typeface="Arial" panose="020B0604020202020204" pitchFamily="34" charset="0"/>
                <a:cs typeface="Arial" panose="020B0604020202020204" pitchFamily="34" charset="0"/>
              </a:rPr>
              <a:t>The journalist :  </a:t>
            </a:r>
            <a:r>
              <a:rPr lang="en-US" altLang="zh-CN" dirty="0">
                <a:latin typeface="Arial" panose="020B0604020202020204" pitchFamily="34" charset="0"/>
                <a:cs typeface="Arial" panose="020B0604020202020204" pitchFamily="34" charset="0"/>
              </a:rPr>
              <a:t>Do you think climate change is the result of human activities? Give your reasons. </a:t>
            </a:r>
            <a:endParaRPr lang="en-US" altLang="zh-CN" dirty="0">
              <a:latin typeface="Arial" panose="020B0604020202020204" pitchFamily="34" charset="0"/>
              <a:cs typeface="Arial" panose="020B0604020202020204" pitchFamily="34" charset="0"/>
            </a:endParaRPr>
          </a:p>
          <a:p>
            <a:r>
              <a:rPr lang="en-US" altLang="zh-CN" b="1" dirty="0">
                <a:latin typeface="Arial" panose="020B0604020202020204" pitchFamily="34" charset="0"/>
                <a:cs typeface="Arial" panose="020B0604020202020204" pitchFamily="34" charset="0"/>
              </a:rPr>
              <a:t>…</a:t>
            </a:r>
            <a:endParaRPr lang="en-US" altLang="zh-CN"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bdc73b8427b3ec2ad484c19725a52f"/>
          <p:cNvPicPr>
            <a:picLocks noChangeAspect="1"/>
          </p:cNvPicPr>
          <p:nvPr/>
        </p:nvPicPr>
        <p:blipFill>
          <a:blip r:embed="rId1"/>
          <a:stretch>
            <a:fillRect/>
          </a:stretch>
        </p:blipFill>
        <p:spPr>
          <a:xfrm>
            <a:off x="7124065" y="0"/>
            <a:ext cx="2024380" cy="2700020"/>
          </a:xfrm>
          <a:prstGeom prst="roundRect">
            <a:avLst/>
          </a:prstGeom>
        </p:spPr>
      </p:pic>
      <p:sp>
        <p:nvSpPr>
          <p:cNvPr id="3" name="文本框 2"/>
          <p:cNvSpPr txBox="1"/>
          <p:nvPr/>
        </p:nvSpPr>
        <p:spPr>
          <a:xfrm>
            <a:off x="381000" y="209550"/>
            <a:ext cx="6412230" cy="398780"/>
          </a:xfrm>
          <a:prstGeom prst="rect">
            <a:avLst/>
          </a:prstGeom>
          <a:noFill/>
        </p:spPr>
        <p:txBody>
          <a:bodyPr wrap="square" rtlCol="0">
            <a:spAutoFit/>
          </a:bodyPr>
          <a:lstStyle/>
          <a:p>
            <a:r>
              <a:rPr lang="en-US" altLang="zh-CN" sz="2000" b="1">
                <a:solidFill>
                  <a:srgbClr val="FF0000"/>
                </a:solidFill>
              </a:rPr>
              <a:t>Situation 1 (with example answers)</a:t>
            </a:r>
            <a:r>
              <a:rPr lang="en-US" altLang="zh-CN" sz="2000" b="1">
                <a:solidFill>
                  <a:srgbClr val="FF0000"/>
                </a:solidFill>
                <a:sym typeface="+mn-ea"/>
              </a:rPr>
              <a:t>: </a:t>
            </a:r>
            <a:endParaRPr lang="en-US" altLang="zh-CN" sz="2000" b="1">
              <a:solidFill>
                <a:srgbClr val="FF0000"/>
              </a:solidFill>
              <a:sym typeface="+mn-ea"/>
            </a:endParaRPr>
          </a:p>
        </p:txBody>
      </p:sp>
      <p:sp>
        <p:nvSpPr>
          <p:cNvPr id="4" name="文本框 3"/>
          <p:cNvSpPr txBox="1"/>
          <p:nvPr/>
        </p:nvSpPr>
        <p:spPr>
          <a:xfrm>
            <a:off x="152400" y="819150"/>
            <a:ext cx="6971665" cy="2553335"/>
          </a:xfrm>
          <a:prstGeom prst="rect">
            <a:avLst/>
          </a:prstGeom>
          <a:noFill/>
        </p:spPr>
        <p:txBody>
          <a:bodyPr wrap="square" rtlCol="0" anchor="t">
            <a:spAutoFit/>
          </a:bodyPr>
          <a:lstStyle/>
          <a:p>
            <a:r>
              <a:rPr lang="en-US" altLang="zh-CN" sz="2000" b="1" dirty="0">
                <a:latin typeface="Arial" panose="020B0604020202020204" pitchFamily="34" charset="0"/>
                <a:cs typeface="Arial" panose="020B0604020202020204" pitchFamily="34" charset="0"/>
                <a:sym typeface="+mn-ea"/>
              </a:rPr>
              <a:t>The journalist : </a:t>
            </a:r>
            <a:r>
              <a:rPr lang="en-US" altLang="zh-CN" sz="2000" dirty="0">
                <a:latin typeface="Arial" panose="020B0604020202020204" pitchFamily="34" charset="0"/>
                <a:cs typeface="Arial" panose="020B0604020202020204" pitchFamily="34" charset="0"/>
                <a:sym typeface="+mn-ea"/>
              </a:rPr>
              <a:t>I am …from England. May I ask you some questions about the state of the environment in your community? </a:t>
            </a:r>
            <a:endParaRPr lang="en-US" altLang="zh-CN" sz="2000" dirty="0">
              <a:latin typeface="Arial" panose="020B0604020202020204" pitchFamily="34" charset="0"/>
              <a:cs typeface="Arial" panose="020B0604020202020204" pitchFamily="34" charset="0"/>
            </a:endParaRPr>
          </a:p>
          <a:p>
            <a:r>
              <a:rPr lang="en-US" altLang="zh-CN" sz="2000" b="1" dirty="0">
                <a:latin typeface="Arial" panose="020B0604020202020204" pitchFamily="34" charset="0"/>
                <a:cs typeface="Arial" panose="020B0604020202020204" pitchFamily="34" charset="0"/>
                <a:sym typeface="+mn-ea"/>
              </a:rPr>
              <a:t>Li Hua: </a:t>
            </a:r>
            <a:r>
              <a:rPr lang="en-US" altLang="zh-CN" sz="2000" dirty="0">
                <a:latin typeface="Arial" panose="020B0604020202020204" pitchFamily="34" charset="0"/>
                <a:cs typeface="Arial" panose="020B0604020202020204" pitchFamily="34" charset="0"/>
                <a:sym typeface="+mn-ea"/>
              </a:rPr>
              <a:t>Of course…</a:t>
            </a:r>
            <a:endParaRPr lang="en-US" altLang="zh-CN" sz="2000" dirty="0">
              <a:latin typeface="Arial" panose="020B0604020202020204" pitchFamily="34" charset="0"/>
              <a:cs typeface="Arial" panose="020B0604020202020204" pitchFamily="34" charset="0"/>
            </a:endParaRPr>
          </a:p>
          <a:p>
            <a:r>
              <a:rPr lang="en-US" altLang="zh-CN" sz="2000" b="1" dirty="0">
                <a:latin typeface="Arial" panose="020B0604020202020204" pitchFamily="34" charset="0"/>
                <a:cs typeface="Arial" panose="020B0604020202020204" pitchFamily="34" charset="0"/>
                <a:sym typeface="+mn-ea"/>
              </a:rPr>
              <a:t>The journalist : </a:t>
            </a:r>
            <a:r>
              <a:rPr lang="en-US" altLang="zh-CN" sz="2000" dirty="0">
                <a:latin typeface="Arial" panose="020B0604020202020204" pitchFamily="34" charset="0"/>
                <a:cs typeface="Arial" panose="020B0604020202020204" pitchFamily="34" charset="0"/>
                <a:sym typeface="+mn-ea"/>
              </a:rPr>
              <a:t>What environmental problems does your community have?</a:t>
            </a:r>
            <a:endParaRPr lang="en-US" altLang="zh-CN" sz="2000" dirty="0">
              <a:latin typeface="Arial" panose="020B0604020202020204" pitchFamily="34" charset="0"/>
              <a:cs typeface="Arial" panose="020B0604020202020204" pitchFamily="34" charset="0"/>
            </a:endParaRPr>
          </a:p>
          <a:p>
            <a:r>
              <a:rPr lang="en-US" altLang="zh-CN" sz="2000" b="1" dirty="0">
                <a:latin typeface="Arial" panose="020B0604020202020204" pitchFamily="34" charset="0"/>
                <a:cs typeface="Arial" panose="020B0604020202020204" pitchFamily="34" charset="0"/>
                <a:sym typeface="+mn-ea"/>
              </a:rPr>
              <a:t>Li Hua: </a:t>
            </a:r>
            <a:endParaRPr lang="en-US" altLang="zh-CN" sz="2000" b="1" dirty="0">
              <a:latin typeface="Arial" panose="020B0604020202020204" pitchFamily="34" charset="0"/>
              <a:cs typeface="Arial" panose="020B0604020202020204" pitchFamily="34" charset="0"/>
              <a:sym typeface="+mn-ea"/>
            </a:endParaRPr>
          </a:p>
          <a:p>
            <a:endParaRPr lang="en-US" altLang="zh-CN" sz="2000" b="1" dirty="0">
              <a:latin typeface="Arial" panose="020B0604020202020204" pitchFamily="34" charset="0"/>
              <a:cs typeface="Arial" panose="020B0604020202020204" pitchFamily="34" charset="0"/>
              <a:sym typeface="+mn-ea"/>
            </a:endParaRPr>
          </a:p>
        </p:txBody>
      </p:sp>
      <p:sp>
        <p:nvSpPr>
          <p:cNvPr id="11" name="文本框 10"/>
          <p:cNvSpPr txBox="1"/>
          <p:nvPr/>
        </p:nvSpPr>
        <p:spPr>
          <a:xfrm>
            <a:off x="1066799" y="2648111"/>
            <a:ext cx="7575665" cy="706755"/>
          </a:xfrm>
          <a:prstGeom prst="rect">
            <a:avLst/>
          </a:prstGeom>
          <a:noFill/>
        </p:spPr>
        <p:txBody>
          <a:bodyPr wrap="square">
            <a:spAutoFit/>
          </a:bodyPr>
          <a:lstStyle/>
          <a:p>
            <a:r>
              <a:rPr lang="zh-CN" altLang="en-US" sz="2000" b="1" i="0" dirty="0">
                <a:solidFill>
                  <a:schemeClr val="tx1"/>
                </a:solidFill>
                <a:effectLst/>
                <a:latin typeface="宋体" panose="02010600030101010101" pitchFamily="2" charset="-122"/>
                <a:ea typeface="宋体" panose="02010600030101010101" pitchFamily="2" charset="-122"/>
              </a:rPr>
              <a:t>一些居民经常随地扔垃圾。这种情况是如此的可怕，以至于很多人都无法忍受。 </a:t>
            </a:r>
            <a:endParaRPr lang="zh-CN" altLang="en-US" sz="2000" b="1" i="0" dirty="0">
              <a:solidFill>
                <a:schemeClr val="tx1"/>
              </a:solidFill>
              <a:effectLst/>
              <a:latin typeface="宋体" panose="02010600030101010101" pitchFamily="2" charset="-122"/>
              <a:ea typeface="宋体" panose="02010600030101010101" pitchFamily="2" charset="-122"/>
            </a:endParaRPr>
          </a:p>
        </p:txBody>
      </p:sp>
      <p:sp>
        <p:nvSpPr>
          <p:cNvPr id="5" name="文本框 4"/>
          <p:cNvSpPr txBox="1"/>
          <p:nvPr/>
        </p:nvSpPr>
        <p:spPr>
          <a:xfrm>
            <a:off x="228600" y="3302000"/>
            <a:ext cx="8694420" cy="1630045"/>
          </a:xfrm>
          <a:prstGeom prst="rect">
            <a:avLst/>
          </a:prstGeom>
          <a:noFill/>
        </p:spPr>
        <p:txBody>
          <a:bodyPr wrap="square" rtlCol="0" anchor="t">
            <a:spAutoFit/>
          </a:bodyPr>
          <a:lstStyle/>
          <a:p>
            <a:r>
              <a:rPr lang="en-US" altLang="zh-CN" sz="2000" b="1" dirty="0">
                <a:latin typeface="Arial" panose="020B0604020202020204" pitchFamily="34" charset="0"/>
                <a:cs typeface="Arial" panose="020B0604020202020204" pitchFamily="34" charset="0"/>
                <a:sym typeface="+mn-ea"/>
              </a:rPr>
              <a:t>The journalist : </a:t>
            </a:r>
            <a:r>
              <a:rPr lang="en-US" altLang="zh-CN" sz="2000" dirty="0">
                <a:latin typeface="Arial" panose="020B0604020202020204" pitchFamily="34" charset="0"/>
                <a:cs typeface="Arial" panose="020B0604020202020204" pitchFamily="34" charset="0"/>
                <a:sym typeface="+mn-ea"/>
              </a:rPr>
              <a:t>What have residents done to solve the problem?</a:t>
            </a:r>
            <a:endParaRPr lang="en-US" altLang="zh-CN" sz="2000" dirty="0">
              <a:latin typeface="Arial" panose="020B0604020202020204" pitchFamily="34" charset="0"/>
              <a:cs typeface="Arial" panose="020B0604020202020204" pitchFamily="34" charset="0"/>
            </a:endParaRPr>
          </a:p>
          <a:p>
            <a:r>
              <a:rPr lang="en-US" altLang="zh-CN" sz="2000" b="1" dirty="0">
                <a:latin typeface="Arial" panose="020B0604020202020204" pitchFamily="34" charset="0"/>
                <a:cs typeface="Arial" panose="020B0604020202020204" pitchFamily="34" charset="0"/>
                <a:sym typeface="+mn-ea"/>
              </a:rPr>
              <a:t>Li Hua: </a:t>
            </a:r>
            <a:endParaRPr lang="en-US" altLang="zh-CN" sz="2000" b="1" dirty="0">
              <a:latin typeface="Arial" panose="020B0604020202020204" pitchFamily="34" charset="0"/>
              <a:cs typeface="Arial" panose="020B0604020202020204" pitchFamily="34" charset="0"/>
              <a:sym typeface="+mn-ea"/>
            </a:endParaRPr>
          </a:p>
          <a:p>
            <a:endParaRPr lang="en-US" altLang="zh-CN" sz="2000" b="1" dirty="0">
              <a:latin typeface="Arial" panose="020B0604020202020204" pitchFamily="34" charset="0"/>
              <a:cs typeface="Arial" panose="020B0604020202020204" pitchFamily="34" charset="0"/>
            </a:endParaRPr>
          </a:p>
          <a:p>
            <a:endParaRPr lang="en-US" altLang="zh-CN" sz="2000" b="1" dirty="0">
              <a:latin typeface="Arial" panose="020B0604020202020204" pitchFamily="34" charset="0"/>
              <a:cs typeface="Arial" panose="020B0604020202020204" pitchFamily="34" charset="0"/>
            </a:endParaRPr>
          </a:p>
          <a:p>
            <a:endParaRPr lang="en-US" altLang="zh-CN" sz="2000" b="1" dirty="0">
              <a:latin typeface="Arial" panose="020B0604020202020204" pitchFamily="34" charset="0"/>
              <a:cs typeface="Arial" panose="020B0604020202020204" pitchFamily="34" charset="0"/>
              <a:sym typeface="+mn-ea"/>
            </a:endParaRPr>
          </a:p>
        </p:txBody>
      </p:sp>
      <p:sp>
        <p:nvSpPr>
          <p:cNvPr id="6" name="文本框 5"/>
          <p:cNvSpPr txBox="1"/>
          <p:nvPr/>
        </p:nvSpPr>
        <p:spPr>
          <a:xfrm>
            <a:off x="1143000" y="2679065"/>
            <a:ext cx="7543800" cy="645160"/>
          </a:xfrm>
          <a:prstGeom prst="rect">
            <a:avLst/>
          </a:prstGeom>
          <a:solidFill>
            <a:srgbClr val="FFFF00"/>
          </a:solidFill>
        </p:spPr>
        <p:txBody>
          <a:bodyPr wrap="square">
            <a:spAutoFit/>
          </a:bodyPr>
          <a:lstStyle/>
          <a:p>
            <a:r>
              <a:rPr lang="en-US" altLang="zh-CN" b="1" dirty="0"/>
              <a:t>Some residents </a:t>
            </a:r>
            <a:r>
              <a:rPr lang="en-US" altLang="zh-CN" b="1" dirty="0">
                <a:solidFill>
                  <a:srgbClr val="FF0000"/>
                </a:solidFill>
              </a:rPr>
              <a:t>frequently drop garbage everywhere</a:t>
            </a:r>
            <a:r>
              <a:rPr lang="en-US" altLang="zh-CN" b="1" dirty="0"/>
              <a:t>. The situation is so terrible that dozens of people can't tolerate it. </a:t>
            </a:r>
            <a:endParaRPr lang="en-US" altLang="zh-CN" b="1" dirty="0"/>
          </a:p>
        </p:txBody>
      </p:sp>
      <p:sp>
        <p:nvSpPr>
          <p:cNvPr id="7" name="文本框 6"/>
          <p:cNvSpPr txBox="1"/>
          <p:nvPr/>
        </p:nvSpPr>
        <p:spPr>
          <a:xfrm>
            <a:off x="1259840" y="3714750"/>
            <a:ext cx="7431405" cy="706755"/>
          </a:xfrm>
          <a:prstGeom prst="rect">
            <a:avLst/>
          </a:prstGeom>
          <a:noFill/>
        </p:spPr>
        <p:txBody>
          <a:bodyPr wrap="square" rtlCol="0" anchor="t">
            <a:spAutoFit/>
          </a:bodyPr>
          <a:lstStyle/>
          <a:p>
            <a:pPr algn="l"/>
            <a:r>
              <a:rPr lang="zh-CN" altLang="en-US" sz="2000" b="1" dirty="0">
                <a:latin typeface="宋体" panose="02010600030101010101" pitchFamily="2" charset="-122"/>
                <a:ea typeface="宋体" panose="02010600030101010101" pitchFamily="2" charset="-122"/>
                <a:sym typeface="+mn-ea"/>
              </a:rPr>
              <a:t>一些居民强烈建议安装高清摄像头。 那些乱扔垃圾的人应该被罚款。有必要采取严格的措施和执行一些规定。 </a:t>
            </a:r>
            <a:endParaRPr lang="zh-CN" altLang="en-US" sz="2000" b="1" dirty="0">
              <a:latin typeface="宋体" panose="02010600030101010101" pitchFamily="2" charset="-122"/>
              <a:ea typeface="宋体" panose="02010600030101010101" pitchFamily="2" charset="-122"/>
              <a:sym typeface="+mn-ea"/>
            </a:endParaRPr>
          </a:p>
        </p:txBody>
      </p:sp>
      <p:sp>
        <p:nvSpPr>
          <p:cNvPr id="8" name="文本框 7"/>
          <p:cNvSpPr txBox="1"/>
          <p:nvPr/>
        </p:nvSpPr>
        <p:spPr>
          <a:xfrm>
            <a:off x="1231900" y="3790950"/>
            <a:ext cx="7486650" cy="1198880"/>
          </a:xfrm>
          <a:prstGeom prst="rect">
            <a:avLst/>
          </a:prstGeom>
          <a:solidFill>
            <a:schemeClr val="accent1">
              <a:lumMod val="20000"/>
              <a:lumOff val="80000"/>
            </a:schemeClr>
          </a:solidFill>
        </p:spPr>
        <p:txBody>
          <a:bodyPr wrap="square">
            <a:spAutoFit/>
          </a:bodyPr>
          <a:lstStyle/>
          <a:p>
            <a:r>
              <a:rPr lang="en-US" altLang="zh-CN" b="1" dirty="0"/>
              <a:t>S</a:t>
            </a:r>
            <a:r>
              <a:rPr lang="en-US" altLang="zh-CN" sz="1800" b="1" dirty="0"/>
              <a:t>ome residents </a:t>
            </a:r>
            <a:r>
              <a:rPr lang="en-US" altLang="zh-CN" sz="1800" b="1" dirty="0">
                <a:solidFill>
                  <a:srgbClr val="FF0000"/>
                </a:solidFill>
              </a:rPr>
              <a:t>strongly recommend that </a:t>
            </a:r>
            <a:r>
              <a:rPr lang="en-US" altLang="zh-CN" sz="1800" b="1" dirty="0"/>
              <a:t>high definition camera should be installed. Those caught throwing garbage about should be fined. </a:t>
            </a:r>
            <a:r>
              <a:rPr lang="en-US" altLang="zh-CN" b="1" dirty="0">
                <a:sym typeface="+mn-ea"/>
              </a:rPr>
              <a:t>It's necessary to </a:t>
            </a:r>
            <a:r>
              <a:rPr lang="en-US" altLang="zh-CN" b="1" dirty="0">
                <a:solidFill>
                  <a:srgbClr val="FF0000"/>
                </a:solidFill>
                <a:sym typeface="+mn-ea"/>
              </a:rPr>
              <a:t>take strict measures </a:t>
            </a:r>
            <a:r>
              <a:rPr lang="en-US" altLang="zh-CN" b="1" dirty="0">
                <a:sym typeface="+mn-ea"/>
              </a:rPr>
              <a:t>and </a:t>
            </a:r>
            <a:r>
              <a:rPr lang="en-US" altLang="zh-CN" b="1" dirty="0">
                <a:solidFill>
                  <a:srgbClr val="FF0000"/>
                </a:solidFill>
                <a:sym typeface="+mn-ea"/>
              </a:rPr>
              <a:t>carry out some regulations</a:t>
            </a:r>
            <a:r>
              <a:rPr lang="en-US" altLang="zh-CN" b="1" dirty="0">
                <a:sym typeface="+mn-ea"/>
              </a:rPr>
              <a:t>.</a:t>
            </a:r>
            <a:endParaRPr lang="en-US" altLang="zh-CN" sz="1800" b="1"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53000" y="133350"/>
            <a:ext cx="3952875" cy="4876800"/>
          </a:xfrm>
          <a:prstGeom prst="rect">
            <a:avLst/>
          </a:prstGeom>
        </p:spPr>
      </p:pic>
      <p:sp>
        <p:nvSpPr>
          <p:cNvPr id="4" name="文本框 3"/>
          <p:cNvSpPr txBox="1"/>
          <p:nvPr/>
        </p:nvSpPr>
        <p:spPr>
          <a:xfrm>
            <a:off x="563589" y="1352550"/>
            <a:ext cx="4389411" cy="1938992"/>
          </a:xfrm>
          <a:prstGeom prst="rect">
            <a:avLst/>
          </a:prstGeom>
          <a:noFill/>
        </p:spPr>
        <p:txBody>
          <a:bodyPr wrap="square" rtlCol="0">
            <a:spAutoFit/>
          </a:bodyPr>
          <a:lstStyle/>
          <a:p>
            <a:pPr marL="457200" indent="-457200">
              <a:buAutoNum type="arabicPeriod"/>
            </a:pPr>
            <a:r>
              <a:rPr lang="en-US" altLang="zh-CN" sz="2400" b="1" dirty="0">
                <a:latin typeface="Arial" panose="020B0604020202020204" pitchFamily="34" charset="0"/>
                <a:cs typeface="Arial" panose="020B0604020202020204" pitchFamily="34" charset="0"/>
              </a:rPr>
              <a:t>What can you see in the picture?</a:t>
            </a:r>
            <a:endParaRPr lang="en-US" altLang="zh-CN" sz="2400" b="1" dirty="0">
              <a:latin typeface="Arial" panose="020B0604020202020204" pitchFamily="34" charset="0"/>
              <a:cs typeface="Arial" panose="020B0604020202020204" pitchFamily="34" charset="0"/>
            </a:endParaRPr>
          </a:p>
          <a:p>
            <a:pPr marL="457200" indent="-457200">
              <a:buAutoNum type="arabicPeriod"/>
            </a:pPr>
            <a:r>
              <a:rPr lang="en-US" altLang="zh-CN" sz="2400" b="1" dirty="0">
                <a:latin typeface="Arial" panose="020B0604020202020204" pitchFamily="34" charset="0"/>
                <a:cs typeface="Arial" panose="020B0604020202020204" pitchFamily="34" charset="0"/>
              </a:rPr>
              <a:t>What will happen if glaciers are melting faster than before?</a:t>
            </a:r>
            <a:endParaRPr lang="en-US" altLang="zh-CN" sz="2400" b="1" dirty="0">
              <a:latin typeface="Arial" panose="020B0604020202020204" pitchFamily="34" charset="0"/>
              <a:cs typeface="Arial" panose="020B0604020202020204" pitchFamily="34" charset="0"/>
            </a:endParaRPr>
          </a:p>
        </p:txBody>
      </p:sp>
      <p:sp>
        <p:nvSpPr>
          <p:cNvPr id="2" name="文本框 1"/>
          <p:cNvSpPr txBox="1"/>
          <p:nvPr/>
        </p:nvSpPr>
        <p:spPr>
          <a:xfrm>
            <a:off x="995376" y="360566"/>
            <a:ext cx="2438400" cy="460375"/>
          </a:xfrm>
          <a:prstGeom prst="rect">
            <a:avLst/>
          </a:prstGeom>
          <a:noFill/>
        </p:spPr>
        <p:txBody>
          <a:bodyPr wrap="square" rtlCol="0">
            <a:spAutoFit/>
          </a:bodyPr>
          <a:lstStyle/>
          <a:p>
            <a:r>
              <a:rPr lang="en-US" altLang="zh-CN" sz="2400" b="1" u="sng" dirty="0">
                <a:latin typeface="Arial" panose="020B0604020202020204" pitchFamily="34" charset="0"/>
                <a:cs typeface="Arial" panose="020B0604020202020204" pitchFamily="34" charset="0"/>
              </a:rPr>
              <a:t>Lead-in</a:t>
            </a:r>
            <a:endParaRPr lang="en-US" altLang="zh-CN" sz="2400" b="1" u="sng" dirty="0">
              <a:latin typeface="Arial" panose="020B0604020202020204" pitchFamily="34" charset="0"/>
              <a:cs typeface="Arial" panose="020B0604020202020204" pitchFamily="34" charset="0"/>
            </a:endParaRPr>
          </a:p>
        </p:txBody>
      </p:sp>
      <p:grpSp>
        <p:nvGrpSpPr>
          <p:cNvPr id="5" name="组合 4"/>
          <p:cNvGrpSpPr/>
          <p:nvPr/>
        </p:nvGrpSpPr>
        <p:grpSpPr>
          <a:xfrm rot="1192981">
            <a:off x="345447" y="305947"/>
            <a:ext cx="568863" cy="570901"/>
            <a:chOff x="2118580" y="4342651"/>
            <a:chExt cx="672245" cy="680977"/>
          </a:xfrm>
        </p:grpSpPr>
        <p:grpSp>
          <p:nvGrpSpPr>
            <p:cNvPr id="6" name="组合 5"/>
            <p:cNvGrpSpPr/>
            <p:nvPr/>
          </p:nvGrpSpPr>
          <p:grpSpPr>
            <a:xfrm>
              <a:off x="2124539" y="4342651"/>
              <a:ext cx="641611" cy="680977"/>
              <a:chOff x="2124539" y="4342651"/>
              <a:chExt cx="641611" cy="680977"/>
            </a:xfrm>
          </p:grpSpPr>
          <p:sp>
            <p:nvSpPr>
              <p:cNvPr id="24" name="任意多边形 70"/>
              <p:cNvSpPr/>
              <p:nvPr/>
            </p:nvSpPr>
            <p:spPr>
              <a:xfrm>
                <a:off x="2124539" y="4342651"/>
                <a:ext cx="641611" cy="680977"/>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71"/>
              <p:cNvSpPr/>
              <p:nvPr/>
            </p:nvSpPr>
            <p:spPr>
              <a:xfrm>
                <a:off x="2176934" y="4495047"/>
                <a:ext cx="227805" cy="371040"/>
              </a:xfrm>
              <a:custGeom>
                <a:avLst/>
                <a:gdLst>
                  <a:gd name="connsiteX0" fmla="*/ 131483 w 768692"/>
                  <a:gd name="connsiteY0" fmla="*/ 0 h 962212"/>
                  <a:gd name="connsiteX1" fmla="*/ 394448 w 768692"/>
                  <a:gd name="connsiteY1" fmla="*/ 197223 h 962212"/>
                  <a:gd name="connsiteX2" fmla="*/ 621553 w 768692"/>
                  <a:gd name="connsiteY2" fmla="*/ 137459 h 962212"/>
                  <a:gd name="connsiteX3" fmla="*/ 764989 w 768692"/>
                  <a:gd name="connsiteY3" fmla="*/ 472141 h 962212"/>
                  <a:gd name="connsiteX4" fmla="*/ 472142 w 768692"/>
                  <a:gd name="connsiteY4" fmla="*/ 531906 h 962212"/>
                  <a:gd name="connsiteX5" fmla="*/ 591671 w 768692"/>
                  <a:gd name="connsiteY5" fmla="*/ 770965 h 962212"/>
                  <a:gd name="connsiteX6" fmla="*/ 442259 w 768692"/>
                  <a:gd name="connsiteY6" fmla="*/ 806823 h 962212"/>
                  <a:gd name="connsiteX7" fmla="*/ 352612 w 768692"/>
                  <a:gd name="connsiteY7" fmla="*/ 693271 h 962212"/>
                  <a:gd name="connsiteX8" fmla="*/ 197224 w 768692"/>
                  <a:gd name="connsiteY8" fmla="*/ 878541 h 962212"/>
                  <a:gd name="connsiteX9" fmla="*/ 0 w 768692"/>
                  <a:gd name="connsiteY9" fmla="*/ 962212 h 962212"/>
                  <a:gd name="connsiteX0-1" fmla="*/ 61103 w 698312"/>
                  <a:gd name="connsiteY0-2" fmla="*/ 0 h 1082820"/>
                  <a:gd name="connsiteX1-3" fmla="*/ 324068 w 698312"/>
                  <a:gd name="connsiteY1-4" fmla="*/ 197223 h 1082820"/>
                  <a:gd name="connsiteX2-5" fmla="*/ 551173 w 698312"/>
                  <a:gd name="connsiteY2-6" fmla="*/ 137459 h 1082820"/>
                  <a:gd name="connsiteX3-7" fmla="*/ 694609 w 698312"/>
                  <a:gd name="connsiteY3-8" fmla="*/ 472141 h 1082820"/>
                  <a:gd name="connsiteX4-9" fmla="*/ 401762 w 698312"/>
                  <a:gd name="connsiteY4-10" fmla="*/ 531906 h 1082820"/>
                  <a:gd name="connsiteX5-11" fmla="*/ 521291 w 698312"/>
                  <a:gd name="connsiteY5-12" fmla="*/ 770965 h 1082820"/>
                  <a:gd name="connsiteX6-13" fmla="*/ 371879 w 698312"/>
                  <a:gd name="connsiteY6-14" fmla="*/ 806823 h 1082820"/>
                  <a:gd name="connsiteX7-15" fmla="*/ 282232 w 698312"/>
                  <a:gd name="connsiteY7-16" fmla="*/ 693271 h 1082820"/>
                  <a:gd name="connsiteX8-17" fmla="*/ 126844 w 698312"/>
                  <a:gd name="connsiteY8-18" fmla="*/ 878541 h 1082820"/>
                  <a:gd name="connsiteX9-19" fmla="*/ 0 w 698312"/>
                  <a:gd name="connsiteY9-20" fmla="*/ 1082820 h 1082820"/>
                  <a:gd name="connsiteX0-21" fmla="*/ 61103 w 698312"/>
                  <a:gd name="connsiteY0-22" fmla="*/ 0 h 1082820"/>
                  <a:gd name="connsiteX1-23" fmla="*/ 324068 w 698312"/>
                  <a:gd name="connsiteY1-24" fmla="*/ 197223 h 1082820"/>
                  <a:gd name="connsiteX2-25" fmla="*/ 551173 w 698312"/>
                  <a:gd name="connsiteY2-26" fmla="*/ 137459 h 1082820"/>
                  <a:gd name="connsiteX3-27" fmla="*/ 694609 w 698312"/>
                  <a:gd name="connsiteY3-28" fmla="*/ 472141 h 1082820"/>
                  <a:gd name="connsiteX4-29" fmla="*/ 401762 w 698312"/>
                  <a:gd name="connsiteY4-30" fmla="*/ 531906 h 1082820"/>
                  <a:gd name="connsiteX5-31" fmla="*/ 521291 w 698312"/>
                  <a:gd name="connsiteY5-32" fmla="*/ 770965 h 1082820"/>
                  <a:gd name="connsiteX6-33" fmla="*/ 371879 w 698312"/>
                  <a:gd name="connsiteY6-34" fmla="*/ 806823 h 1082820"/>
                  <a:gd name="connsiteX7-35" fmla="*/ 282232 w 698312"/>
                  <a:gd name="connsiteY7-36" fmla="*/ 693271 h 1082820"/>
                  <a:gd name="connsiteX8-37" fmla="*/ 176111 w 698312"/>
                  <a:gd name="connsiteY8-38" fmla="*/ 905342 h 1082820"/>
                  <a:gd name="connsiteX9-39" fmla="*/ 0 w 698312"/>
                  <a:gd name="connsiteY9-40" fmla="*/ 1082820 h 1082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98312" h="1082820">
                    <a:moveTo>
                      <a:pt x="61103" y="0"/>
                    </a:moveTo>
                    <a:cubicBezTo>
                      <a:pt x="151746" y="87156"/>
                      <a:pt x="242390" y="174313"/>
                      <a:pt x="324068" y="197223"/>
                    </a:cubicBezTo>
                    <a:cubicBezTo>
                      <a:pt x="405746" y="220133"/>
                      <a:pt x="489416" y="91639"/>
                      <a:pt x="551173" y="137459"/>
                    </a:cubicBezTo>
                    <a:cubicBezTo>
                      <a:pt x="612930" y="183279"/>
                      <a:pt x="719511" y="406400"/>
                      <a:pt x="694609" y="472141"/>
                    </a:cubicBezTo>
                    <a:cubicBezTo>
                      <a:pt x="669707" y="537882"/>
                      <a:pt x="430648" y="482102"/>
                      <a:pt x="401762" y="531906"/>
                    </a:cubicBezTo>
                    <a:cubicBezTo>
                      <a:pt x="372876" y="581710"/>
                      <a:pt x="526272" y="725146"/>
                      <a:pt x="521291" y="770965"/>
                    </a:cubicBezTo>
                    <a:cubicBezTo>
                      <a:pt x="516311" y="816785"/>
                      <a:pt x="411722" y="819772"/>
                      <a:pt x="371879" y="806823"/>
                    </a:cubicBezTo>
                    <a:cubicBezTo>
                      <a:pt x="332036" y="793874"/>
                      <a:pt x="314860" y="676851"/>
                      <a:pt x="282232" y="693271"/>
                    </a:cubicBezTo>
                    <a:cubicBezTo>
                      <a:pt x="249604" y="709691"/>
                      <a:pt x="223150" y="840417"/>
                      <a:pt x="176111" y="905342"/>
                    </a:cubicBezTo>
                    <a:cubicBezTo>
                      <a:pt x="129072" y="970267"/>
                      <a:pt x="69227" y="1063396"/>
                      <a:pt x="0" y="1082820"/>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72"/>
              <p:cNvSpPr/>
              <p:nvPr/>
            </p:nvSpPr>
            <p:spPr>
              <a:xfrm>
                <a:off x="2353279" y="4809159"/>
                <a:ext cx="49757" cy="61548"/>
              </a:xfrm>
              <a:custGeom>
                <a:avLst/>
                <a:gdLst>
                  <a:gd name="connsiteX0" fmla="*/ 6763 w 126447"/>
                  <a:gd name="connsiteY0" fmla="*/ 18499 h 191822"/>
                  <a:gd name="connsiteX1" fmla="*/ 126292 w 126447"/>
                  <a:gd name="connsiteY1" fmla="*/ 24476 h 191822"/>
                  <a:gd name="connsiteX2" fmla="*/ 30669 w 126447"/>
                  <a:gd name="connsiteY2" fmla="*/ 191817 h 191822"/>
                  <a:gd name="connsiteX3" fmla="*/ 6763 w 126447"/>
                  <a:gd name="connsiteY3" fmla="*/ 18499 h 191822"/>
                  <a:gd name="connsiteX0-1" fmla="*/ 394 w 120595"/>
                  <a:gd name="connsiteY0-2" fmla="*/ 16500 h 159942"/>
                  <a:gd name="connsiteX1-3" fmla="*/ 119923 w 120595"/>
                  <a:gd name="connsiteY1-4" fmla="*/ 22477 h 159942"/>
                  <a:gd name="connsiteX2-5" fmla="*/ 84065 w 120595"/>
                  <a:gd name="connsiteY2-6" fmla="*/ 159936 h 159942"/>
                  <a:gd name="connsiteX3-7" fmla="*/ 394 w 120595"/>
                  <a:gd name="connsiteY3-8" fmla="*/ 16500 h 159942"/>
                  <a:gd name="connsiteX0-9" fmla="*/ 939 w 129518"/>
                  <a:gd name="connsiteY0-10" fmla="*/ 16500 h 160211"/>
                  <a:gd name="connsiteX1-11" fmla="*/ 120468 w 129518"/>
                  <a:gd name="connsiteY1-12" fmla="*/ 22477 h 160211"/>
                  <a:gd name="connsiteX2-13" fmla="*/ 84610 w 129518"/>
                  <a:gd name="connsiteY2-14" fmla="*/ 159936 h 160211"/>
                  <a:gd name="connsiteX3-15" fmla="*/ 939 w 129518"/>
                  <a:gd name="connsiteY3-16" fmla="*/ 16500 h 160211"/>
                </a:gdLst>
                <a:ahLst/>
                <a:cxnLst>
                  <a:cxn ang="0">
                    <a:pos x="connsiteX0-1" y="connsiteY0-2"/>
                  </a:cxn>
                  <a:cxn ang="0">
                    <a:pos x="connsiteX1-3" y="connsiteY1-4"/>
                  </a:cxn>
                  <a:cxn ang="0">
                    <a:pos x="connsiteX2-5" y="connsiteY2-6"/>
                  </a:cxn>
                  <a:cxn ang="0">
                    <a:pos x="connsiteX3-7" y="connsiteY3-8"/>
                  </a:cxn>
                </a:cxnLst>
                <a:rect l="l" t="t" r="r" b="b"/>
                <a:pathLst>
                  <a:path w="129518" h="160211">
                    <a:moveTo>
                      <a:pt x="939" y="16500"/>
                    </a:moveTo>
                    <a:cubicBezTo>
                      <a:pt x="6915" y="-6410"/>
                      <a:pt x="116484" y="-6409"/>
                      <a:pt x="120468" y="22477"/>
                    </a:cubicBezTo>
                    <a:cubicBezTo>
                      <a:pt x="124452" y="51363"/>
                      <a:pt x="152344" y="152964"/>
                      <a:pt x="84610" y="159936"/>
                    </a:cubicBezTo>
                    <a:cubicBezTo>
                      <a:pt x="16876" y="166908"/>
                      <a:pt x="-5037" y="39410"/>
                      <a:pt x="939" y="16500"/>
                    </a:cubicBezTo>
                    <a:close/>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73"/>
              <p:cNvSpPr/>
              <p:nvPr/>
            </p:nvSpPr>
            <p:spPr>
              <a:xfrm>
                <a:off x="2500518" y="4409062"/>
                <a:ext cx="255640" cy="461540"/>
              </a:xfrm>
              <a:custGeom>
                <a:avLst/>
                <a:gdLst>
                  <a:gd name="connsiteX0" fmla="*/ 420402 w 665437"/>
                  <a:gd name="connsiteY0" fmla="*/ 0 h 1201399"/>
                  <a:gd name="connsiteX1" fmla="*/ 181343 w 665437"/>
                  <a:gd name="connsiteY1" fmla="*/ 161365 h 1201399"/>
                  <a:gd name="connsiteX2" fmla="*/ 37908 w 665437"/>
                  <a:gd name="connsiteY2" fmla="*/ 173318 h 1201399"/>
                  <a:gd name="connsiteX3" fmla="*/ 2049 w 665437"/>
                  <a:gd name="connsiteY3" fmla="*/ 239059 h 1201399"/>
                  <a:gd name="connsiteX4" fmla="*/ 37908 w 665437"/>
                  <a:gd name="connsiteY4" fmla="*/ 579718 h 1201399"/>
                  <a:gd name="connsiteX5" fmla="*/ 306849 w 665437"/>
                  <a:gd name="connsiteY5" fmla="*/ 753036 h 1201399"/>
                  <a:gd name="connsiteX6" fmla="*/ 282943 w 665437"/>
                  <a:gd name="connsiteY6" fmla="*/ 926353 h 1201399"/>
                  <a:gd name="connsiteX7" fmla="*/ 336731 w 665437"/>
                  <a:gd name="connsiteY7" fmla="*/ 1093695 h 1201399"/>
                  <a:gd name="connsiteX8" fmla="*/ 306849 w 665437"/>
                  <a:gd name="connsiteY8" fmla="*/ 1201271 h 1201399"/>
                  <a:gd name="connsiteX9" fmla="*/ 408449 w 665437"/>
                  <a:gd name="connsiteY9" fmla="*/ 1111624 h 1201399"/>
                  <a:gd name="connsiteX10" fmla="*/ 444308 w 665437"/>
                  <a:gd name="connsiteY10" fmla="*/ 944283 h 1201399"/>
                  <a:gd name="connsiteX11" fmla="*/ 516025 w 665437"/>
                  <a:gd name="connsiteY11" fmla="*/ 818777 h 1201399"/>
                  <a:gd name="connsiteX12" fmla="*/ 665437 w 665437"/>
                  <a:gd name="connsiteY12" fmla="*/ 753036 h 120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437" h="1201399">
                    <a:moveTo>
                      <a:pt x="420402" y="0"/>
                    </a:moveTo>
                    <a:cubicBezTo>
                      <a:pt x="332747" y="66239"/>
                      <a:pt x="245092" y="132479"/>
                      <a:pt x="181343" y="161365"/>
                    </a:cubicBezTo>
                    <a:cubicBezTo>
                      <a:pt x="117594" y="190251"/>
                      <a:pt x="67790" y="160369"/>
                      <a:pt x="37908" y="173318"/>
                    </a:cubicBezTo>
                    <a:cubicBezTo>
                      <a:pt x="8026" y="186267"/>
                      <a:pt x="2049" y="171326"/>
                      <a:pt x="2049" y="239059"/>
                    </a:cubicBezTo>
                    <a:cubicBezTo>
                      <a:pt x="2049" y="306792"/>
                      <a:pt x="-12892" y="494055"/>
                      <a:pt x="37908" y="579718"/>
                    </a:cubicBezTo>
                    <a:cubicBezTo>
                      <a:pt x="88708" y="665381"/>
                      <a:pt x="266010" y="695264"/>
                      <a:pt x="306849" y="753036"/>
                    </a:cubicBezTo>
                    <a:cubicBezTo>
                      <a:pt x="347688" y="810808"/>
                      <a:pt x="277963" y="869577"/>
                      <a:pt x="282943" y="926353"/>
                    </a:cubicBezTo>
                    <a:cubicBezTo>
                      <a:pt x="287923" y="983129"/>
                      <a:pt x="332747" y="1047875"/>
                      <a:pt x="336731" y="1093695"/>
                    </a:cubicBezTo>
                    <a:cubicBezTo>
                      <a:pt x="340715" y="1139515"/>
                      <a:pt x="294896" y="1198283"/>
                      <a:pt x="306849" y="1201271"/>
                    </a:cubicBezTo>
                    <a:cubicBezTo>
                      <a:pt x="318802" y="1204259"/>
                      <a:pt x="385539" y="1154455"/>
                      <a:pt x="408449" y="1111624"/>
                    </a:cubicBezTo>
                    <a:cubicBezTo>
                      <a:pt x="431359" y="1068793"/>
                      <a:pt x="426379" y="993091"/>
                      <a:pt x="444308" y="944283"/>
                    </a:cubicBezTo>
                    <a:cubicBezTo>
                      <a:pt x="462237" y="895475"/>
                      <a:pt x="479170" y="850651"/>
                      <a:pt x="516025" y="818777"/>
                    </a:cubicBezTo>
                    <a:cubicBezTo>
                      <a:pt x="552880" y="786903"/>
                      <a:pt x="609158" y="769969"/>
                      <a:pt x="665437" y="753036"/>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74"/>
              <p:cNvSpPr/>
              <p:nvPr/>
            </p:nvSpPr>
            <p:spPr>
              <a:xfrm>
                <a:off x="2693191" y="4801426"/>
                <a:ext cx="48215" cy="91839"/>
              </a:xfrm>
              <a:custGeom>
                <a:avLst/>
                <a:gdLst>
                  <a:gd name="connsiteX0" fmla="*/ 125506 w 125506"/>
                  <a:gd name="connsiteY0" fmla="*/ 0 h 239059"/>
                  <a:gd name="connsiteX1" fmla="*/ 59765 w 125506"/>
                  <a:gd name="connsiteY1" fmla="*/ 23906 h 239059"/>
                  <a:gd name="connsiteX2" fmla="*/ 0 w 125506"/>
                  <a:gd name="connsiteY2" fmla="*/ 143435 h 239059"/>
                  <a:gd name="connsiteX3" fmla="*/ 59765 w 125506"/>
                  <a:gd name="connsiteY3" fmla="*/ 239059 h 239059"/>
                </a:gdLst>
                <a:ahLst/>
                <a:cxnLst>
                  <a:cxn ang="0">
                    <a:pos x="connsiteX0" y="connsiteY0"/>
                  </a:cxn>
                  <a:cxn ang="0">
                    <a:pos x="connsiteX1" y="connsiteY1"/>
                  </a:cxn>
                  <a:cxn ang="0">
                    <a:pos x="connsiteX2" y="connsiteY2"/>
                  </a:cxn>
                  <a:cxn ang="0">
                    <a:pos x="connsiteX3" y="connsiteY3"/>
                  </a:cxn>
                </a:cxnLst>
                <a:rect l="l" t="t" r="r" b="b"/>
                <a:pathLst>
                  <a:path w="125506" h="239059">
                    <a:moveTo>
                      <a:pt x="125506" y="0"/>
                    </a:moveTo>
                    <a:cubicBezTo>
                      <a:pt x="103094" y="0"/>
                      <a:pt x="80683" y="0"/>
                      <a:pt x="59765" y="23906"/>
                    </a:cubicBezTo>
                    <a:cubicBezTo>
                      <a:pt x="38847" y="47812"/>
                      <a:pt x="0" y="107576"/>
                      <a:pt x="0" y="143435"/>
                    </a:cubicBezTo>
                    <a:cubicBezTo>
                      <a:pt x="0" y="179294"/>
                      <a:pt x="29882" y="209176"/>
                      <a:pt x="59765" y="239059"/>
                    </a:cubicBezTo>
                  </a:path>
                </a:pathLst>
              </a:custGeom>
              <a:noFill/>
              <a:ln w="2540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任意多边形 53"/>
            <p:cNvSpPr/>
            <p:nvPr/>
          </p:nvSpPr>
          <p:spPr>
            <a:xfrm rot="20279529">
              <a:off x="2598988" y="4623569"/>
              <a:ext cx="174702" cy="8321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54"/>
            <p:cNvSpPr/>
            <p:nvPr/>
          </p:nvSpPr>
          <p:spPr>
            <a:xfrm rot="20279529">
              <a:off x="2479596" y="4480372"/>
              <a:ext cx="223342" cy="1187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55"/>
            <p:cNvSpPr/>
            <p:nvPr/>
          </p:nvSpPr>
          <p:spPr>
            <a:xfrm rot="20279529">
              <a:off x="2127434" y="4559064"/>
              <a:ext cx="113703" cy="55204"/>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6"/>
            <p:cNvSpPr/>
            <p:nvPr/>
          </p:nvSpPr>
          <p:spPr>
            <a:xfrm rot="20279529">
              <a:off x="2594342" y="4571927"/>
              <a:ext cx="163589" cy="9647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57"/>
            <p:cNvSpPr/>
            <p:nvPr/>
          </p:nvSpPr>
          <p:spPr>
            <a:xfrm rot="20279529">
              <a:off x="2135496" y="4638952"/>
              <a:ext cx="269481" cy="1483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58"/>
            <p:cNvSpPr/>
            <p:nvPr/>
          </p:nvSpPr>
          <p:spPr>
            <a:xfrm rot="20279529">
              <a:off x="2551872" y="4532481"/>
              <a:ext cx="202631" cy="103393"/>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59"/>
            <p:cNvSpPr/>
            <p:nvPr/>
          </p:nvSpPr>
          <p:spPr>
            <a:xfrm rot="20279529">
              <a:off x="2524326" y="4506288"/>
              <a:ext cx="197416" cy="9652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60"/>
            <p:cNvSpPr/>
            <p:nvPr/>
          </p:nvSpPr>
          <p:spPr>
            <a:xfrm rot="20279529">
              <a:off x="2501282" y="4464098"/>
              <a:ext cx="153497" cy="7992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61"/>
            <p:cNvSpPr/>
            <p:nvPr/>
          </p:nvSpPr>
          <p:spPr>
            <a:xfrm rot="20279529">
              <a:off x="2328701" y="4625707"/>
              <a:ext cx="74052" cy="2824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62"/>
            <p:cNvSpPr/>
            <p:nvPr/>
          </p:nvSpPr>
          <p:spPr>
            <a:xfrm rot="20279529">
              <a:off x="2130538" y="4603506"/>
              <a:ext cx="189693" cy="9750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63"/>
            <p:cNvSpPr/>
            <p:nvPr/>
          </p:nvSpPr>
          <p:spPr>
            <a:xfrm rot="20279529">
              <a:off x="2599025" y="4660637"/>
              <a:ext cx="191800" cy="92351"/>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64"/>
            <p:cNvSpPr/>
            <p:nvPr/>
          </p:nvSpPr>
          <p:spPr>
            <a:xfrm rot="20279529">
              <a:off x="2611278" y="4795372"/>
              <a:ext cx="62292" cy="380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65"/>
            <p:cNvSpPr/>
            <p:nvPr/>
          </p:nvSpPr>
          <p:spPr>
            <a:xfrm rot="20279529">
              <a:off x="2492800" y="4489548"/>
              <a:ext cx="71293" cy="5029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66"/>
            <p:cNvSpPr/>
            <p:nvPr/>
          </p:nvSpPr>
          <p:spPr>
            <a:xfrm rot="20279529">
              <a:off x="2118580" y="4584223"/>
              <a:ext cx="149665" cy="78198"/>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67"/>
            <p:cNvSpPr/>
            <p:nvPr/>
          </p:nvSpPr>
          <p:spPr>
            <a:xfrm rot="20279529">
              <a:off x="2127493" y="4608630"/>
              <a:ext cx="255388" cy="139141"/>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68"/>
            <p:cNvSpPr/>
            <p:nvPr/>
          </p:nvSpPr>
          <p:spPr>
            <a:xfrm rot="20279529">
              <a:off x="2284592" y="4709098"/>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69"/>
            <p:cNvSpPr/>
            <p:nvPr/>
          </p:nvSpPr>
          <p:spPr>
            <a:xfrm rot="20279529">
              <a:off x="2302799" y="4734812"/>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6350" cap="rnd">
              <a:solidFill>
                <a:schemeClr val="tx1">
                  <a:lumMod val="85000"/>
                  <a:lumOff val="1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4800" y="285750"/>
            <a:ext cx="8562975" cy="3784600"/>
          </a:xfrm>
          <a:prstGeom prst="rect">
            <a:avLst/>
          </a:prstGeom>
          <a:noFill/>
        </p:spPr>
        <p:txBody>
          <a:bodyPr wrap="square" rtlCol="0" anchor="t">
            <a:spAutoFit/>
          </a:bodyPr>
          <a:lstStyle/>
          <a:p>
            <a:r>
              <a:rPr lang="en-US" altLang="zh-CN" sz="2000" b="1" dirty="0">
                <a:latin typeface="Arial" panose="020B0604020202020204" pitchFamily="34" charset="0"/>
                <a:cs typeface="Arial" panose="020B0604020202020204" pitchFamily="34" charset="0"/>
                <a:sym typeface="+mn-ea"/>
              </a:rPr>
              <a:t>The journalist : </a:t>
            </a:r>
            <a:r>
              <a:rPr lang="en-US" altLang="zh-CN" sz="2000" dirty="0">
                <a:latin typeface="Arial" panose="020B0604020202020204" pitchFamily="34" charset="0"/>
                <a:cs typeface="Arial" panose="020B0604020202020204" pitchFamily="34" charset="0"/>
                <a:sym typeface="+mn-ea"/>
              </a:rPr>
              <a:t>Who do you think should take responsibility for dealing with the problem? What can you do to protect the environment?</a:t>
            </a:r>
            <a:endParaRPr lang="en-US" altLang="zh-CN" sz="2000" b="1" dirty="0">
              <a:latin typeface="Arial" panose="020B0604020202020204" pitchFamily="34" charset="0"/>
              <a:cs typeface="Arial" panose="020B0604020202020204" pitchFamily="34" charset="0"/>
              <a:sym typeface="+mn-ea"/>
            </a:endParaRPr>
          </a:p>
          <a:p>
            <a:r>
              <a:rPr lang="en-US" altLang="zh-CN" sz="2000" b="1" dirty="0">
                <a:latin typeface="Arial" panose="020B0604020202020204" pitchFamily="34" charset="0"/>
                <a:cs typeface="Arial" panose="020B0604020202020204" pitchFamily="34" charset="0"/>
                <a:sym typeface="+mn-ea"/>
              </a:rPr>
              <a:t>Li Hua: </a:t>
            </a:r>
            <a:endParaRPr lang="en-US" altLang="zh-CN" sz="2000" b="1" dirty="0">
              <a:latin typeface="Arial" panose="020B0604020202020204" pitchFamily="34" charset="0"/>
              <a:cs typeface="Arial" panose="020B0604020202020204" pitchFamily="34" charset="0"/>
              <a:sym typeface="+mn-ea"/>
            </a:endParaRPr>
          </a:p>
          <a:p>
            <a:endParaRPr lang="en-US" altLang="zh-CN" sz="2000" b="1" dirty="0">
              <a:latin typeface="Arial" panose="020B0604020202020204" pitchFamily="34" charset="0"/>
              <a:cs typeface="Arial" panose="020B0604020202020204" pitchFamily="34" charset="0"/>
              <a:sym typeface="+mn-ea"/>
            </a:endParaRPr>
          </a:p>
          <a:p>
            <a:endParaRPr lang="en-US" altLang="zh-CN" sz="2000" b="1" dirty="0">
              <a:latin typeface="Arial" panose="020B0604020202020204" pitchFamily="34" charset="0"/>
              <a:cs typeface="Arial" panose="020B0604020202020204" pitchFamily="34" charset="0"/>
            </a:endParaRPr>
          </a:p>
          <a:p>
            <a:r>
              <a:rPr lang="en-US" altLang="zh-CN" sz="2000" b="1" dirty="0">
                <a:latin typeface="Arial" panose="020B0604020202020204" pitchFamily="34" charset="0"/>
                <a:cs typeface="Arial" panose="020B0604020202020204" pitchFamily="34" charset="0"/>
                <a:sym typeface="+mn-ea"/>
              </a:rPr>
              <a:t>The journalist :  </a:t>
            </a:r>
            <a:r>
              <a:rPr lang="en-US" altLang="zh-CN" sz="2000" dirty="0">
                <a:latin typeface="Arial" panose="020B0604020202020204" pitchFamily="34" charset="0"/>
                <a:cs typeface="Arial" panose="020B0604020202020204" pitchFamily="34" charset="0"/>
                <a:sym typeface="+mn-ea"/>
              </a:rPr>
              <a:t>Do you think climate change is the result of human activities? Give your reasons. </a:t>
            </a:r>
            <a:endParaRPr lang="en-US" altLang="zh-CN" sz="2000" dirty="0">
              <a:latin typeface="Arial" panose="020B0604020202020204" pitchFamily="34" charset="0"/>
              <a:cs typeface="Arial" panose="020B0604020202020204" pitchFamily="34" charset="0"/>
            </a:endParaRPr>
          </a:p>
          <a:p>
            <a:r>
              <a:rPr lang="en-US" altLang="zh-CN" sz="2000" b="1" dirty="0">
                <a:latin typeface="Arial" panose="020B0604020202020204" pitchFamily="34" charset="0"/>
                <a:cs typeface="Arial" panose="020B0604020202020204" pitchFamily="34" charset="0"/>
                <a:sym typeface="+mn-ea"/>
              </a:rPr>
              <a:t>Li Hua:</a:t>
            </a:r>
            <a:endParaRPr lang="en-US" altLang="zh-CN" sz="2000" b="1" dirty="0">
              <a:latin typeface="Arial" panose="020B0604020202020204" pitchFamily="34" charset="0"/>
              <a:cs typeface="Arial" panose="020B0604020202020204" pitchFamily="34" charset="0"/>
              <a:sym typeface="+mn-ea"/>
            </a:endParaRPr>
          </a:p>
          <a:p>
            <a:endParaRPr lang="en-US" altLang="zh-CN" sz="2000" b="1" dirty="0">
              <a:latin typeface="Arial" panose="020B0604020202020204" pitchFamily="34" charset="0"/>
              <a:cs typeface="Arial" panose="020B0604020202020204" pitchFamily="34" charset="0"/>
              <a:sym typeface="+mn-ea"/>
            </a:endParaRPr>
          </a:p>
          <a:p>
            <a:endParaRPr lang="en-US" altLang="zh-CN" sz="2000" b="1" dirty="0">
              <a:latin typeface="Arial" panose="020B0604020202020204" pitchFamily="34" charset="0"/>
              <a:cs typeface="Arial" panose="020B0604020202020204" pitchFamily="34" charset="0"/>
              <a:sym typeface="+mn-ea"/>
            </a:endParaRPr>
          </a:p>
          <a:p>
            <a:endParaRPr lang="en-US" altLang="zh-CN" sz="2000" b="1" dirty="0">
              <a:latin typeface="Arial" panose="020B0604020202020204" pitchFamily="34" charset="0"/>
              <a:cs typeface="Arial" panose="020B0604020202020204" pitchFamily="34" charset="0"/>
              <a:sym typeface="+mn-ea"/>
            </a:endParaRPr>
          </a:p>
          <a:p>
            <a:r>
              <a:rPr lang="en-US" altLang="zh-CN" sz="2000" b="1" dirty="0">
                <a:latin typeface="Arial" panose="020B0604020202020204" pitchFamily="34" charset="0"/>
                <a:cs typeface="Arial" panose="020B0604020202020204" pitchFamily="34" charset="0"/>
                <a:sym typeface="+mn-ea"/>
              </a:rPr>
              <a:t>The journalist: </a:t>
            </a:r>
            <a:r>
              <a:rPr lang="en-US" altLang="zh-CN" sz="2000" dirty="0">
                <a:latin typeface="Arial" panose="020B0604020202020204" pitchFamily="34" charset="0"/>
                <a:cs typeface="Arial" panose="020B0604020202020204" pitchFamily="34" charset="0"/>
                <a:sym typeface="+mn-ea"/>
              </a:rPr>
              <a:t>Thank you so much.</a:t>
            </a:r>
            <a:endParaRPr lang="en-US" altLang="zh-CN" sz="2000" dirty="0">
              <a:latin typeface="Arial" panose="020B0604020202020204" pitchFamily="34" charset="0"/>
              <a:cs typeface="Arial" panose="020B0604020202020204" pitchFamily="34" charset="0"/>
              <a:sym typeface="+mn-ea"/>
            </a:endParaRPr>
          </a:p>
        </p:txBody>
      </p:sp>
      <p:sp>
        <p:nvSpPr>
          <p:cNvPr id="19" name="文本框 18"/>
          <p:cNvSpPr txBox="1"/>
          <p:nvPr/>
        </p:nvSpPr>
        <p:spPr>
          <a:xfrm>
            <a:off x="1346140" y="1047940"/>
            <a:ext cx="7521631" cy="646331"/>
          </a:xfrm>
          <a:prstGeom prst="rect">
            <a:avLst/>
          </a:prstGeom>
          <a:noFill/>
        </p:spPr>
        <p:txBody>
          <a:bodyPr wrap="square">
            <a:spAutoFit/>
          </a:bodyPr>
          <a:lstStyle/>
          <a:p>
            <a:r>
              <a:rPr lang="zh-CN" altLang="en-US" b="1" dirty="0">
                <a:latin typeface="宋体" panose="02010600030101010101" pitchFamily="2" charset="-122"/>
                <a:ea typeface="宋体" panose="02010600030101010101" pitchFamily="2" charset="-122"/>
              </a:rPr>
              <a:t>每个人都应该对自己的行为负责。就我个人而言，我更喜欢购买可回收的产品。</a:t>
            </a:r>
            <a:endParaRPr lang="zh-CN" altLang="en-US" b="1" dirty="0">
              <a:latin typeface="宋体" panose="02010600030101010101" pitchFamily="2" charset="-122"/>
              <a:ea typeface="宋体" panose="02010600030101010101" pitchFamily="2" charset="-122"/>
            </a:endParaRPr>
          </a:p>
        </p:txBody>
      </p:sp>
      <p:sp>
        <p:nvSpPr>
          <p:cNvPr id="7" name="文本框 6"/>
          <p:cNvSpPr txBox="1"/>
          <p:nvPr/>
        </p:nvSpPr>
        <p:spPr>
          <a:xfrm>
            <a:off x="1330187" y="1055266"/>
            <a:ext cx="7511935" cy="645160"/>
          </a:xfrm>
          <a:prstGeom prst="rect">
            <a:avLst/>
          </a:prstGeom>
          <a:solidFill>
            <a:srgbClr val="FFCCCC"/>
          </a:solidFill>
        </p:spPr>
        <p:txBody>
          <a:bodyPr wrap="square" rtlCol="0">
            <a:spAutoFit/>
          </a:bodyPr>
          <a:lstStyle/>
          <a:p>
            <a:r>
              <a:rPr lang="en-US" altLang="zh-CN" b="1" dirty="0"/>
              <a:t>Every person should be responsible for their own </a:t>
            </a:r>
            <a:r>
              <a:rPr lang="en-US" altLang="zh-CN" b="1" dirty="0" err="1"/>
              <a:t>behaviour</a:t>
            </a:r>
            <a:r>
              <a:rPr lang="en-US" altLang="zh-CN" b="1" dirty="0"/>
              <a:t>. Personally, I prefer to buy the recycled products.  </a:t>
            </a:r>
            <a:endParaRPr lang="zh-CN" altLang="en-US" b="1" dirty="0"/>
          </a:p>
        </p:txBody>
      </p:sp>
      <p:sp>
        <p:nvSpPr>
          <p:cNvPr id="23" name="文本框 22"/>
          <p:cNvSpPr txBox="1"/>
          <p:nvPr/>
        </p:nvSpPr>
        <p:spPr>
          <a:xfrm>
            <a:off x="1387705" y="2495649"/>
            <a:ext cx="7480066" cy="646331"/>
          </a:xfrm>
          <a:prstGeom prst="rect">
            <a:avLst/>
          </a:prstGeom>
          <a:noFill/>
        </p:spPr>
        <p:txBody>
          <a:bodyPr wrap="square">
            <a:spAutoFit/>
          </a:bodyPr>
          <a:lstStyle/>
          <a:p>
            <a:r>
              <a:rPr lang="zh-CN" altLang="en-US" b="1" dirty="0">
                <a:latin typeface="宋体" panose="02010600030101010101" pitchFamily="2" charset="-122"/>
                <a:ea typeface="宋体" panose="02010600030101010101" pitchFamily="2" charset="-122"/>
              </a:rPr>
              <a:t>我确实认为气候变化是人类活动的结果，因为大多数科学家也这么认为，而且全球气温随着全球排放和人口的增加而上升。 </a:t>
            </a:r>
            <a:endParaRPr lang="zh-CN" altLang="en-US" b="1" dirty="0">
              <a:latin typeface="宋体" panose="02010600030101010101" pitchFamily="2" charset="-122"/>
              <a:ea typeface="宋体" panose="02010600030101010101" pitchFamily="2" charset="-122"/>
            </a:endParaRPr>
          </a:p>
        </p:txBody>
      </p:sp>
      <p:sp>
        <p:nvSpPr>
          <p:cNvPr id="8" name="文本框 7"/>
          <p:cNvSpPr txBox="1"/>
          <p:nvPr/>
        </p:nvSpPr>
        <p:spPr>
          <a:xfrm>
            <a:off x="1415831" y="2495494"/>
            <a:ext cx="7543799" cy="1198880"/>
          </a:xfrm>
          <a:prstGeom prst="rect">
            <a:avLst/>
          </a:prstGeom>
          <a:solidFill>
            <a:srgbClr val="99CCFF"/>
          </a:solidFill>
        </p:spPr>
        <p:txBody>
          <a:bodyPr wrap="square" rtlCol="0">
            <a:spAutoFit/>
          </a:bodyPr>
          <a:lstStyle/>
          <a:p>
            <a:r>
              <a:rPr lang="en-US" altLang="zh-CN" b="1" dirty="0"/>
              <a:t>I do think that climate change is the result of human activities because the majority of scientists also think so, and also because global temperatures have followed the rise in global emissions and population.</a:t>
            </a:r>
            <a:endParaRPr lang="zh-CN" altLang="en-US" b="1"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4fbb01f794ad750e040e03ca4d99bd0">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115780" y="5327536"/>
            <a:ext cx="609600" cy="609600"/>
          </a:xfrm>
          <a:prstGeom prst="rect">
            <a:avLst/>
          </a:prstGeom>
        </p:spPr>
      </p:pic>
      <p:sp>
        <p:nvSpPr>
          <p:cNvPr id="2" name="文本框 1"/>
          <p:cNvSpPr txBox="1"/>
          <p:nvPr/>
        </p:nvSpPr>
        <p:spPr>
          <a:xfrm>
            <a:off x="2324100" y="1809750"/>
            <a:ext cx="5662295" cy="1106805"/>
          </a:xfrm>
          <a:prstGeom prst="rect">
            <a:avLst/>
          </a:prstGeom>
          <a:noFill/>
        </p:spPr>
        <p:txBody>
          <a:bodyPr wrap="square" rtlCol="0">
            <a:spAutoFit/>
          </a:bodyPr>
          <a:lstStyle/>
          <a:p>
            <a:r>
              <a:rPr lang="en-US" altLang="zh-CN" sz="6600" b="1" dirty="0">
                <a:solidFill>
                  <a:schemeClr val="accent4">
                    <a:lumMod val="50000"/>
                  </a:schemeClr>
                </a:solidFill>
                <a:latin typeface="Arial" panose="020B0604020202020204" pitchFamily="34" charset="0"/>
                <a:cs typeface="Arial" panose="020B0604020202020204" pitchFamily="34" charset="0"/>
              </a:rPr>
              <a:t>Thank you!</a:t>
            </a:r>
            <a:endParaRPr lang="en-US" altLang="zh-CN" sz="6600" b="1" dirty="0">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eenland'smelting glaciers">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1376680" y="1377950"/>
            <a:ext cx="6390640" cy="3600450"/>
          </a:xfrm>
          <a:prstGeom prst="rect">
            <a:avLst/>
          </a:prstGeom>
        </p:spPr>
      </p:pic>
      <p:sp>
        <p:nvSpPr>
          <p:cNvPr id="3" name="文本框 2"/>
          <p:cNvSpPr txBox="1"/>
          <p:nvPr/>
        </p:nvSpPr>
        <p:spPr>
          <a:xfrm>
            <a:off x="228600" y="468133"/>
            <a:ext cx="4876800"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Greenland’s</a:t>
            </a:r>
            <a:r>
              <a:rPr kumimoji="0" lang="zh-CN" alt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a:t>
            </a:r>
            <a:r>
              <a:rPr kumimoji="0" lang="en-US" altLang="zh-CN"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melting</a:t>
            </a:r>
            <a:r>
              <a:rPr kumimoji="0" lang="zh-CN" alt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a:t>
            </a:r>
            <a:r>
              <a:rPr kumimoji="0" lang="en-US" altLang="zh-CN"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glaciers</a:t>
            </a:r>
            <a:endParaRPr kumimoji="0" lang="zh-CN" alt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5" name="文本框 4"/>
          <p:cNvSpPr txBox="1"/>
          <p:nvPr/>
        </p:nvSpPr>
        <p:spPr>
          <a:xfrm>
            <a:off x="3886200" y="209550"/>
            <a:ext cx="5170170" cy="1168400"/>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Vast quantities of water are locked up as ice in Greenland’s giant sheets, yet these sheets </a:t>
            </a:r>
            <a:r>
              <a:rPr kumimoji="0" lang="en-US" altLang="zh-CN" sz="14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are melting at increasing rates</a:t>
            </a: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In the past decade 3.5 trillion tons of ice has melted on the island. That’s enough melted ice to </a:t>
            </a:r>
            <a:r>
              <a:rPr kumimoji="0" lang="en-US" altLang="zh-CN" sz="14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cover the entire United Kingdom in 15 </a:t>
            </a:r>
            <a:r>
              <a:rPr kumimoji="0" lang="en-US" altLang="zh-CN" sz="1400" b="1" i="0" u="sng"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metres</a:t>
            </a:r>
            <a:r>
              <a:rPr kumimoji="0" lang="en-US" altLang="zh-CN" sz="14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of water</a:t>
            </a: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8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5800" y="590550"/>
            <a:ext cx="7772400" cy="461665"/>
          </a:xfrm>
          <a:prstGeom prst="rect">
            <a:avLst/>
          </a:prstGeom>
          <a:noFill/>
        </p:spPr>
        <p:txBody>
          <a:bodyPr wrap="square" rtlCol="0">
            <a:spAutoFit/>
          </a:bodyPr>
          <a:lstStyle/>
          <a:p>
            <a:r>
              <a:rPr lang="en-US" altLang="zh-CN" sz="2400" b="1" dirty="0"/>
              <a:t>What other consequences may global warming bring about?</a:t>
            </a:r>
            <a:endParaRPr lang="zh-CN" altLang="en-US" sz="2400" b="1" dirty="0"/>
          </a:p>
        </p:txBody>
      </p:sp>
      <p:sp>
        <p:nvSpPr>
          <p:cNvPr id="4" name="椭圆 3"/>
          <p:cNvSpPr/>
          <p:nvPr/>
        </p:nvSpPr>
        <p:spPr>
          <a:xfrm>
            <a:off x="2895600" y="2336415"/>
            <a:ext cx="3276600" cy="838200"/>
          </a:xfrm>
          <a:prstGeom prst="ellipse">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Black" panose="020B0A04020102020204" pitchFamily="34" charset="0"/>
              </a:rPr>
              <a:t>Global Warming</a:t>
            </a:r>
            <a:endParaRPr lang="zh-CN" altLang="en-US" b="1" dirty="0">
              <a:solidFill>
                <a:schemeClr val="tx1"/>
              </a:solidFill>
              <a:latin typeface="Arial Black" panose="020B0A04020102020204" pitchFamily="34" charset="0"/>
            </a:endParaRPr>
          </a:p>
        </p:txBody>
      </p:sp>
      <p:sp>
        <p:nvSpPr>
          <p:cNvPr id="5" name="箭头: 左 4"/>
          <p:cNvSpPr/>
          <p:nvPr/>
        </p:nvSpPr>
        <p:spPr>
          <a:xfrm>
            <a:off x="2628254" y="2603115"/>
            <a:ext cx="381000" cy="304800"/>
          </a:xfrm>
          <a:prstGeom prst="lef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左 5"/>
          <p:cNvSpPr/>
          <p:nvPr/>
        </p:nvSpPr>
        <p:spPr>
          <a:xfrm rot="18753427">
            <a:off x="3529882" y="3080034"/>
            <a:ext cx="412916" cy="304800"/>
          </a:xfrm>
          <a:prstGeom prst="lef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箭头: 左 6"/>
          <p:cNvSpPr/>
          <p:nvPr/>
        </p:nvSpPr>
        <p:spPr>
          <a:xfrm rot="10800000">
            <a:off x="6082441" y="2603115"/>
            <a:ext cx="381000" cy="304800"/>
          </a:xfrm>
          <a:prstGeom prst="lef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箭头: 左 7"/>
          <p:cNvSpPr/>
          <p:nvPr/>
        </p:nvSpPr>
        <p:spPr>
          <a:xfrm rot="16200000">
            <a:off x="4495800" y="3178700"/>
            <a:ext cx="381000" cy="304800"/>
          </a:xfrm>
          <a:prstGeom prst="lef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箭头: 左 8"/>
          <p:cNvSpPr/>
          <p:nvPr/>
        </p:nvSpPr>
        <p:spPr>
          <a:xfrm rot="3760820">
            <a:off x="3447924" y="2135105"/>
            <a:ext cx="381000" cy="304800"/>
          </a:xfrm>
          <a:prstGeom prst="lef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左 9"/>
          <p:cNvSpPr/>
          <p:nvPr/>
        </p:nvSpPr>
        <p:spPr>
          <a:xfrm rot="6519704">
            <a:off x="5443785" y="2135105"/>
            <a:ext cx="381000" cy="304800"/>
          </a:xfrm>
          <a:prstGeom prst="lef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左 10"/>
          <p:cNvSpPr/>
          <p:nvPr/>
        </p:nvSpPr>
        <p:spPr>
          <a:xfrm rot="14457349">
            <a:off x="5394528" y="3080035"/>
            <a:ext cx="381000" cy="304800"/>
          </a:xfrm>
          <a:prstGeom prst="lef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909445" y="1798955"/>
            <a:ext cx="2331085" cy="39878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natural disasters</a:t>
            </a:r>
            <a:endParaRPr lang="en-US" altLang="zh-CN" sz="2000" b="1" dirty="0">
              <a:latin typeface="Arial" panose="020B0604020202020204" pitchFamily="34" charset="0"/>
              <a:cs typeface="Arial" panose="020B0604020202020204" pitchFamily="34" charset="0"/>
            </a:endParaRPr>
          </a:p>
        </p:txBody>
      </p:sp>
      <p:sp>
        <p:nvSpPr>
          <p:cNvPr id="12" name="文本框 11"/>
          <p:cNvSpPr txBox="1"/>
          <p:nvPr/>
        </p:nvSpPr>
        <p:spPr>
          <a:xfrm>
            <a:off x="5262245" y="1735455"/>
            <a:ext cx="3091180" cy="39878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the rise of the sea level</a:t>
            </a:r>
            <a:endParaRPr lang="en-US" altLang="zh-CN" sz="2000" b="1" dirty="0">
              <a:latin typeface="Arial" panose="020B0604020202020204" pitchFamily="34" charset="0"/>
              <a:cs typeface="Arial" panose="020B0604020202020204" pitchFamily="34" charset="0"/>
            </a:endParaRPr>
          </a:p>
        </p:txBody>
      </p:sp>
      <p:sp>
        <p:nvSpPr>
          <p:cNvPr id="13" name="文本框 12"/>
          <p:cNvSpPr txBox="1"/>
          <p:nvPr/>
        </p:nvSpPr>
        <p:spPr>
          <a:xfrm>
            <a:off x="6463665" y="2571750"/>
            <a:ext cx="2331085" cy="39878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insect outbreaks</a:t>
            </a:r>
            <a:endParaRPr lang="en-US" altLang="zh-CN" sz="2000" b="1" dirty="0">
              <a:latin typeface="Arial" panose="020B0604020202020204" pitchFamily="34" charset="0"/>
              <a:cs typeface="Arial" panose="020B0604020202020204" pitchFamily="34" charset="0"/>
            </a:endParaRPr>
          </a:p>
        </p:txBody>
      </p:sp>
      <p:sp>
        <p:nvSpPr>
          <p:cNvPr id="14" name="文本框 13"/>
          <p:cNvSpPr txBox="1"/>
          <p:nvPr/>
        </p:nvSpPr>
        <p:spPr>
          <a:xfrm>
            <a:off x="5429250" y="3411855"/>
            <a:ext cx="4185920" cy="39878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threaten ecosystems</a:t>
            </a:r>
            <a:endParaRPr lang="en-US" altLang="zh-CN" sz="2000" b="1" dirty="0">
              <a:latin typeface="Arial" panose="020B0604020202020204" pitchFamily="34" charset="0"/>
              <a:cs typeface="Arial" panose="020B0604020202020204" pitchFamily="34" charset="0"/>
            </a:endParaRPr>
          </a:p>
        </p:txBody>
      </p:sp>
      <p:sp>
        <p:nvSpPr>
          <p:cNvPr id="15" name="文本框 14"/>
          <p:cNvSpPr txBox="1"/>
          <p:nvPr/>
        </p:nvSpPr>
        <p:spPr>
          <a:xfrm>
            <a:off x="414160" y="2516755"/>
            <a:ext cx="2331085" cy="706755"/>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extreme weather</a:t>
            </a:r>
            <a:endParaRPr lang="en-US" altLang="zh-CN" sz="2000" b="1" dirty="0">
              <a:latin typeface="Arial" panose="020B0604020202020204" pitchFamily="34" charset="0"/>
              <a:cs typeface="Arial" panose="020B0604020202020204" pitchFamily="34" charset="0"/>
            </a:endParaRPr>
          </a:p>
        </p:txBody>
      </p:sp>
      <p:sp>
        <p:nvSpPr>
          <p:cNvPr id="16" name="文本框 15"/>
          <p:cNvSpPr txBox="1"/>
          <p:nvPr/>
        </p:nvSpPr>
        <p:spPr>
          <a:xfrm>
            <a:off x="1926590" y="3441065"/>
            <a:ext cx="2331085" cy="39878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economic losses</a:t>
            </a:r>
            <a:endParaRPr lang="en-US" altLang="zh-CN" sz="2000" b="1" dirty="0">
              <a:latin typeface="Arial" panose="020B0604020202020204" pitchFamily="34" charset="0"/>
              <a:cs typeface="Arial" panose="020B0604020202020204" pitchFamily="34" charset="0"/>
            </a:endParaRPr>
          </a:p>
        </p:txBody>
      </p:sp>
      <p:sp>
        <p:nvSpPr>
          <p:cNvPr id="17" name="文本框 16"/>
          <p:cNvSpPr txBox="1"/>
          <p:nvPr/>
        </p:nvSpPr>
        <p:spPr>
          <a:xfrm>
            <a:off x="3537585" y="3834130"/>
            <a:ext cx="3569335" cy="39878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coastal cities submerged</a:t>
            </a:r>
            <a:endParaRPr lang="en-US" altLang="zh-CN" sz="2000" b="1" dirty="0">
              <a:latin typeface="Arial" panose="020B0604020202020204" pitchFamily="34" charset="0"/>
              <a:cs typeface="Arial" panose="020B0604020202020204" pitchFamily="34" charset="0"/>
            </a:endParaRPr>
          </a:p>
        </p:txBody>
      </p:sp>
      <p:sp>
        <p:nvSpPr>
          <p:cNvPr id="20" name="文本框 19"/>
          <p:cNvSpPr txBox="1"/>
          <p:nvPr/>
        </p:nvSpPr>
        <p:spPr>
          <a:xfrm>
            <a:off x="4018280" y="1571625"/>
            <a:ext cx="1330325" cy="398780"/>
          </a:xfrm>
          <a:prstGeom prst="rect">
            <a:avLst/>
          </a:prstGeom>
          <a:noFill/>
        </p:spPr>
        <p:txBody>
          <a:bodyPr wrap="square">
            <a:spAutoFit/>
          </a:bodyPr>
          <a:lstStyle/>
          <a:p>
            <a:r>
              <a:rPr lang="en-US" altLang="zh-CN" sz="2000" b="1" dirty="0">
                <a:latin typeface="Arial" panose="020B0604020202020204" pitchFamily="34" charset="0"/>
                <a:cs typeface="Arial" panose="020B0604020202020204" pitchFamily="34" charset="0"/>
              </a:rPr>
              <a:t>wildfires </a:t>
            </a:r>
            <a:endParaRPr lang="en-US" altLang="zh-CN" sz="2000" b="1" dirty="0">
              <a:latin typeface="Arial" panose="020B0604020202020204" pitchFamily="34" charset="0"/>
              <a:cs typeface="Arial" panose="020B0604020202020204" pitchFamily="34" charset="0"/>
            </a:endParaRPr>
          </a:p>
        </p:txBody>
      </p:sp>
      <p:sp>
        <p:nvSpPr>
          <p:cNvPr id="21" name="箭头: 左 20"/>
          <p:cNvSpPr/>
          <p:nvPr/>
        </p:nvSpPr>
        <p:spPr>
          <a:xfrm rot="5400000">
            <a:off x="4418655" y="2003569"/>
            <a:ext cx="381000" cy="304800"/>
          </a:xfrm>
          <a:prstGeom prst="lef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 calcmode="lin" valueType="num">
                                      <p:cBhvr additive="base">
                                        <p:cTn id="4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6" grpId="0"/>
      <p:bldP spid="17"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0550" y="1047750"/>
            <a:ext cx="7962900" cy="3981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5464" y="-60854"/>
            <a:ext cx="1333500" cy="933450"/>
          </a:xfrm>
          <a:prstGeom prst="rect">
            <a:avLst/>
          </a:prstGeom>
        </p:spPr>
      </p:pic>
      <p:sp>
        <p:nvSpPr>
          <p:cNvPr id="7" name="文本框 6"/>
          <p:cNvSpPr txBox="1"/>
          <p:nvPr/>
        </p:nvSpPr>
        <p:spPr>
          <a:xfrm>
            <a:off x="1315681" y="678418"/>
            <a:ext cx="7391400" cy="369332"/>
          </a:xfrm>
          <a:prstGeom prst="rect">
            <a:avLst/>
          </a:prstGeom>
          <a:noFill/>
        </p:spPr>
        <p:txBody>
          <a:bodyPr wrap="square">
            <a:spAutoFit/>
          </a:bodyPr>
          <a:lstStyle/>
          <a:p>
            <a:pPr algn="r"/>
            <a:r>
              <a:rPr lang="en-US" altLang="zh-CN" b="0" i="1" dirty="0">
                <a:solidFill>
                  <a:srgbClr val="2E2E2E"/>
                </a:solidFill>
                <a:effectLst/>
                <a:latin typeface="Arial" panose="020B0604020202020204" pitchFamily="34" charset="0"/>
              </a:rPr>
              <a:t>NASA's Terra satellite shows fires around the world</a:t>
            </a:r>
            <a:endParaRPr lang="zh-CN" altLang="en-US" i="1" dirty="0"/>
          </a:p>
        </p:txBody>
      </p:sp>
      <p:sp>
        <p:nvSpPr>
          <p:cNvPr id="9" name="文本框 8"/>
          <p:cNvSpPr txBox="1"/>
          <p:nvPr/>
        </p:nvSpPr>
        <p:spPr>
          <a:xfrm>
            <a:off x="498158" y="265011"/>
            <a:ext cx="4705814" cy="461665"/>
          </a:xfrm>
          <a:prstGeom prst="rect">
            <a:avLst/>
          </a:prstGeom>
          <a:noFill/>
        </p:spPr>
        <p:txBody>
          <a:bodyPr wrap="square">
            <a:spAutoFit/>
          </a:bodyPr>
          <a:lstStyle/>
          <a:p>
            <a:r>
              <a:rPr lang="en-US" altLang="zh-CN" sz="2400" b="1" i="0" dirty="0">
                <a:solidFill>
                  <a:srgbClr val="0000FF"/>
                </a:solidFill>
                <a:effectLst/>
                <a:latin typeface="Arial" panose="020B0604020202020204" pitchFamily="34" charset="0"/>
              </a:rPr>
              <a:t>Wildfires</a:t>
            </a:r>
            <a:endParaRPr lang="zh-CN" altLang="en-US" sz="2400" dirty="0">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066800" y="1676400"/>
            <a:ext cx="6553200" cy="32766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p:cNvSpPr txBox="1"/>
          <p:nvPr/>
        </p:nvSpPr>
        <p:spPr>
          <a:xfrm>
            <a:off x="343829" y="435322"/>
            <a:ext cx="86106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FF0000"/>
                </a:solidFill>
                <a:effectLst/>
                <a:uLnTx/>
                <a:uFillTx/>
                <a:latin typeface="Georgia" panose="02040502050405020303" pitchFamily="18" charset="0"/>
                <a:cs typeface="+mn-cs"/>
              </a:rPr>
              <a:t>      Brazil's capital city </a:t>
            </a:r>
            <a:r>
              <a:rPr kumimoji="0" lang="en-US" altLang="zh-CN" sz="1800" b="0" i="0" u="none" strike="noStrike" kern="1200" cap="none" spc="0" normalizeH="0" baseline="0" noProof="0" dirty="0">
                <a:ln>
                  <a:noFill/>
                </a:ln>
                <a:solidFill>
                  <a:srgbClr val="2B2B2B"/>
                </a:solidFill>
                <a:effectLst/>
                <a:uLnTx/>
                <a:uFillTx/>
                <a:latin typeface="Georgia" panose="02040502050405020303" pitchFamily="18" charset="0"/>
                <a:cs typeface="+mn-cs"/>
              </a:rPr>
              <a:t>of Rio De Janeiro is one of the cities in real danger of </a:t>
            </a:r>
            <a:r>
              <a:rPr kumimoji="0" lang="en-US" altLang="zh-CN" sz="1800" b="0" i="0" u="none" strike="noStrike" kern="1200" cap="none" spc="0" normalizeH="0" baseline="0" noProof="0" dirty="0">
                <a:ln>
                  <a:noFill/>
                </a:ln>
                <a:solidFill>
                  <a:srgbClr val="FF0000"/>
                </a:solidFill>
                <a:effectLst/>
                <a:uLnTx/>
                <a:uFillTx/>
                <a:latin typeface="Georgia" panose="02040502050405020303" pitchFamily="18" charset="0"/>
                <a:cs typeface="+mn-cs"/>
              </a:rPr>
              <a:t>getting swallowed up by the rising waters</a:t>
            </a:r>
            <a:r>
              <a:rPr kumimoji="0" lang="en-US" altLang="zh-CN" sz="1800" b="0" i="0" u="none" strike="noStrike" kern="1200" cap="none" spc="0" normalizeH="0" baseline="0" noProof="0" dirty="0">
                <a:ln>
                  <a:noFill/>
                </a:ln>
                <a:solidFill>
                  <a:srgbClr val="2B2B2B"/>
                </a:solidFill>
                <a:effectLst/>
                <a:uLnTx/>
                <a:uFillTx/>
                <a:latin typeface="Georgia" panose="02040502050405020303" pitchFamily="18" charset="0"/>
                <a:cs typeface="+mn-cs"/>
              </a:rPr>
              <a:t>, and the population of 1.8 million knows it. Research says that </a:t>
            </a:r>
            <a:r>
              <a:rPr kumimoji="0" lang="en-US" altLang="zh-CN" sz="1800" b="0" i="0" u="none" strike="noStrike" kern="1200" cap="none" spc="0" normalizeH="0" baseline="0" noProof="0" dirty="0">
                <a:ln>
                  <a:noFill/>
                </a:ln>
                <a:solidFill>
                  <a:srgbClr val="FF0000"/>
                </a:solidFill>
                <a:effectLst/>
                <a:uLnTx/>
                <a:uFillTx/>
                <a:latin typeface="Georgia" panose="02040502050405020303" pitchFamily="18" charset="0"/>
                <a:cs typeface="+mn-cs"/>
              </a:rPr>
              <a:t>just an increase of 3 degrees Celsius </a:t>
            </a:r>
            <a:r>
              <a:rPr kumimoji="0" lang="en-US" altLang="zh-CN" sz="1800" b="0" i="0" u="none" strike="noStrike" kern="1200" cap="none" spc="0" normalizeH="0" baseline="0" noProof="0" dirty="0">
                <a:ln>
                  <a:noFill/>
                </a:ln>
                <a:solidFill>
                  <a:srgbClr val="2B2B2B"/>
                </a:solidFill>
                <a:effectLst/>
                <a:uLnTx/>
                <a:uFillTx/>
                <a:latin typeface="Georgia" panose="02040502050405020303" pitchFamily="18" charset="0"/>
                <a:cs typeface="+mn-cs"/>
              </a:rPr>
              <a:t>could </a:t>
            </a:r>
            <a:r>
              <a:rPr kumimoji="0" lang="en-US" altLang="zh-CN" sz="1800" b="0" i="0" u="none" strike="noStrike" kern="1200" cap="none" spc="0" normalizeH="0" baseline="0" noProof="0" dirty="0">
                <a:ln>
                  <a:noFill/>
                </a:ln>
                <a:solidFill>
                  <a:srgbClr val="FF0000"/>
                </a:solidFill>
                <a:effectLst/>
                <a:uLnTx/>
                <a:uFillTx/>
                <a:latin typeface="Georgia" panose="02040502050405020303" pitchFamily="18" charset="0"/>
                <a:cs typeface="+mn-cs"/>
              </a:rPr>
              <a:t>flood</a:t>
            </a:r>
            <a:r>
              <a:rPr kumimoji="0" lang="en-US" altLang="zh-CN" sz="1800" b="0" i="0" u="none" strike="noStrike" kern="1200" cap="none" spc="0" normalizeH="0" baseline="0" noProof="0" dirty="0">
                <a:ln>
                  <a:noFill/>
                </a:ln>
                <a:solidFill>
                  <a:srgbClr val="2B2B2B"/>
                </a:solidFill>
                <a:effectLst/>
                <a:uLnTx/>
                <a:uFillTx/>
                <a:latin typeface="Georgia" panose="02040502050405020303" pitchFamily="18" charset="0"/>
                <a:cs typeface="+mn-cs"/>
              </a:rPr>
              <a:t> and </a:t>
            </a:r>
            <a:r>
              <a:rPr kumimoji="0" lang="en-US" altLang="zh-CN" sz="1800" b="0" i="0" u="none" strike="noStrike" kern="1200" cap="none" spc="0" normalizeH="0" baseline="0" noProof="0" dirty="0">
                <a:ln>
                  <a:noFill/>
                </a:ln>
                <a:solidFill>
                  <a:srgbClr val="FF0000"/>
                </a:solidFill>
                <a:effectLst/>
                <a:uLnTx/>
                <a:uFillTx/>
                <a:latin typeface="Georgia" panose="02040502050405020303" pitchFamily="18" charset="0"/>
                <a:cs typeface="+mn-cs"/>
              </a:rPr>
              <a:t>envelop</a:t>
            </a:r>
            <a:r>
              <a:rPr kumimoji="0" lang="en-US" altLang="zh-CN" sz="1800" b="0" i="0" u="none" strike="noStrike" kern="1200" cap="none" spc="0" normalizeH="0" baseline="0" noProof="0" dirty="0">
                <a:ln>
                  <a:noFill/>
                </a:ln>
                <a:solidFill>
                  <a:srgbClr val="2B2B2B"/>
                </a:solidFill>
                <a:effectLst/>
                <a:uLnTx/>
                <a:uFillTx/>
                <a:latin typeface="Georgia" panose="02040502050405020303" pitchFamily="18" charset="0"/>
                <a:cs typeface="+mn-cs"/>
              </a:rPr>
              <a:t> the Copacabana Beach, even the Barra de Tijuca town nearby and the place's airport.</a:t>
            </a:r>
            <a:endParaRPr kumimoji="0" lang="zh-CN" altLang="en-US" sz="1800" b="0" i="0" u="none" strike="noStrike" kern="1200" cap="none" spc="0" normalizeH="0" baseline="0" noProof="0" dirty="0">
              <a:ln>
                <a:noFill/>
              </a:ln>
              <a:solidFill>
                <a:srgbClr val="000000"/>
              </a:solidFill>
              <a:effectLst/>
              <a:uLnTx/>
              <a:uFillTx/>
              <a:latin typeface="iekie-fengshangheiti"/>
              <a:cs typeface="+mn-cs"/>
            </a:endParaRPr>
          </a:p>
        </p:txBody>
      </p:sp>
      <p:sp>
        <p:nvSpPr>
          <p:cNvPr id="6" name="文本框 5"/>
          <p:cNvSpPr txBox="1"/>
          <p:nvPr/>
        </p:nvSpPr>
        <p:spPr>
          <a:xfrm>
            <a:off x="189571" y="37171"/>
            <a:ext cx="4572000"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Coastal cities submerged</a:t>
            </a:r>
            <a:endParaRPr kumimoji="0" lang="en-US" altLang="zh-CN"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14400" y="788966"/>
            <a:ext cx="748432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141414"/>
                </a:solidFill>
                <a:effectLst/>
                <a:uLnTx/>
                <a:uFillTx/>
                <a:latin typeface="Arial" panose="020B0604020202020204" pitchFamily="34" charset="0"/>
                <a:cs typeface="Arial" panose="020B0604020202020204" pitchFamily="34" charset="0"/>
              </a:rPr>
              <a:t>Insects spread because of </a:t>
            </a:r>
            <a:r>
              <a:rPr kumimoji="0" lang="en-US" altLang="zh-CN" sz="1800" b="0" i="0" u="sng" strike="noStrike" kern="1200" cap="none" spc="0" normalizeH="0" baseline="0" noProof="0" dirty="0">
                <a:ln>
                  <a:noFill/>
                </a:ln>
                <a:solidFill>
                  <a:srgbClr val="141414"/>
                </a:solidFill>
                <a:effectLst/>
                <a:uLnTx/>
                <a:uFillTx/>
                <a:latin typeface="Arial" panose="020B0604020202020204" pitchFamily="34" charset="0"/>
                <a:cs typeface="Arial" panose="020B0604020202020204" pitchFamily="34" charset="0"/>
              </a:rPr>
              <a:t>increased rainfall and elevated temperatures </a:t>
            </a:r>
            <a:r>
              <a:rPr kumimoji="0" lang="en-US" altLang="zh-CN" sz="1800" b="0" i="0" u="none" strike="noStrike" kern="1200" cap="none" spc="0" normalizeH="0" baseline="0" noProof="0" dirty="0">
                <a:ln>
                  <a:noFill/>
                </a:ln>
                <a:solidFill>
                  <a:srgbClr val="141414"/>
                </a:solidFill>
                <a:effectLst/>
                <a:uLnTx/>
                <a:uFillTx/>
                <a:latin typeface="Arial" panose="020B0604020202020204" pitchFamily="34" charset="0"/>
                <a:cs typeface="Arial" panose="020B0604020202020204" pitchFamily="34" charset="0"/>
              </a:rPr>
              <a:t>– perfect conditions for them to breed and grow quickly. </a:t>
            </a: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66800" y="1553048"/>
            <a:ext cx="6477000" cy="3521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文本框 4"/>
          <p:cNvSpPr txBox="1"/>
          <p:nvPr/>
        </p:nvSpPr>
        <p:spPr>
          <a:xfrm>
            <a:off x="304800" y="209550"/>
            <a:ext cx="4572000"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Insect outbreaks</a:t>
            </a:r>
            <a:endParaRPr kumimoji="0" lang="zh-CN" altLang="en-US" sz="24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4800" y="296303"/>
            <a:ext cx="8534400" cy="953135"/>
          </a:xfrm>
          <a:prstGeom prst="rect">
            <a:avLst/>
          </a:prstGeom>
          <a:noFill/>
        </p:spPr>
        <p:txBody>
          <a:bodyPr wrap="square">
            <a:spAutoFit/>
          </a:bodyPr>
          <a:lstStyle/>
          <a:p>
            <a:pPr algn="r"/>
            <a:r>
              <a:rPr lang="en-US" altLang="zh-CN" sz="2800" b="1" dirty="0">
                <a:solidFill>
                  <a:schemeClr val="accent4">
                    <a:lumMod val="50000"/>
                  </a:schemeClr>
                </a:solidFill>
                <a:latin typeface="Arial" panose="020B0604020202020204" pitchFamily="34" charset="0"/>
                <a:cs typeface="Arial" panose="020B0604020202020204" pitchFamily="34" charset="0"/>
              </a:rPr>
              <a:t>CLIMATE CHANGE REQUIRES THE WORLD’S ATTENTION</a:t>
            </a:r>
            <a:endParaRPr lang="en-US" altLang="zh-CN" sz="2800" b="1" dirty="0">
              <a:solidFill>
                <a:schemeClr val="accent4">
                  <a:lumMod val="50000"/>
                </a:schemeClr>
              </a:solidFill>
              <a:latin typeface="Arial" panose="020B0604020202020204" pitchFamily="34" charset="0"/>
              <a:cs typeface="Arial" panose="020B0604020202020204" pitchFamily="34" charset="0"/>
            </a:endParaRPr>
          </a:p>
        </p:txBody>
      </p:sp>
      <p:sp>
        <p:nvSpPr>
          <p:cNvPr id="3" name="文本框 2"/>
          <p:cNvSpPr txBox="1"/>
          <p:nvPr/>
        </p:nvSpPr>
        <p:spPr>
          <a:xfrm>
            <a:off x="838200" y="1123950"/>
            <a:ext cx="4440264" cy="1938992"/>
          </a:xfrm>
          <a:prstGeom prst="rect">
            <a:avLst/>
          </a:prstGeom>
          <a:noFill/>
        </p:spPr>
        <p:txBody>
          <a:bodyPr wrap="square" rtlCol="0">
            <a:spAutoFit/>
          </a:bodyPr>
          <a:lstStyle/>
          <a:p>
            <a:r>
              <a:rPr lang="en-US" altLang="zh-CN" sz="2400" dirty="0">
                <a:latin typeface="Arial" panose="020B0604020202020204" pitchFamily="34" charset="0"/>
                <a:ea typeface="微软雅黑" panose="020B0503020204020204" pitchFamily="34" charset="-122"/>
                <a:cs typeface="Arial" panose="020B0604020202020204" pitchFamily="34" charset="0"/>
              </a:rPr>
              <a:t>What is the writing style?</a:t>
            </a:r>
            <a:endParaRPr lang="en-US" altLang="zh-CN" sz="2400" dirty="0">
              <a:latin typeface="Arial" panose="020B0604020202020204" pitchFamily="34" charset="0"/>
              <a:ea typeface="微软雅黑" panose="020B0503020204020204" pitchFamily="34" charset="-122"/>
              <a:cs typeface="Arial" panose="020B0604020202020204" pitchFamily="34" charset="0"/>
            </a:endParaRPr>
          </a:p>
          <a:p>
            <a:r>
              <a:rPr lang="en-US" altLang="zh-CN" sz="2400" dirty="0">
                <a:latin typeface="Arial" panose="020B0604020202020204" pitchFamily="34" charset="0"/>
                <a:ea typeface="微软雅黑" panose="020B0503020204020204" pitchFamily="34" charset="-122"/>
                <a:cs typeface="Arial" panose="020B0604020202020204" pitchFamily="34" charset="0"/>
              </a:rPr>
              <a:t>A. </a:t>
            </a:r>
            <a:r>
              <a:rPr lang="en-US" altLang="zh-CN" sz="2400" dirty="0">
                <a:latin typeface="Arial" panose="020B0604020202020204" pitchFamily="34" charset="0"/>
                <a:cs typeface="Arial" panose="020B0604020202020204" pitchFamily="34" charset="0"/>
              </a:rPr>
              <a:t>Exposition</a:t>
            </a:r>
            <a:endParaRPr lang="en-US" altLang="zh-CN" sz="2400" dirty="0">
              <a:latin typeface="Arial" panose="020B0604020202020204" pitchFamily="34" charset="0"/>
              <a:cs typeface="Arial" panose="020B0604020202020204" pitchFamily="34" charset="0"/>
            </a:endParaRPr>
          </a:p>
          <a:p>
            <a:r>
              <a:rPr lang="en-US" altLang="zh-CN" sz="2400" dirty="0">
                <a:latin typeface="Arial" panose="020B0604020202020204" pitchFamily="34" charset="0"/>
                <a:ea typeface="微软雅黑" panose="020B0503020204020204" pitchFamily="34" charset="-122"/>
                <a:cs typeface="Arial" panose="020B0604020202020204" pitchFamily="34" charset="0"/>
              </a:rPr>
              <a:t>B. </a:t>
            </a:r>
            <a:r>
              <a:rPr lang="en-US" altLang="zh-CN" sz="2400" dirty="0">
                <a:latin typeface="Arial" panose="020B0604020202020204" pitchFamily="34" charset="0"/>
                <a:cs typeface="Arial" panose="020B0604020202020204" pitchFamily="34" charset="0"/>
              </a:rPr>
              <a:t>Narration </a:t>
            </a:r>
            <a:endParaRPr lang="en-US" altLang="zh-CN" sz="2400" dirty="0">
              <a:latin typeface="Arial" panose="020B0604020202020204" pitchFamily="34" charset="0"/>
              <a:cs typeface="Arial" panose="020B0604020202020204" pitchFamily="34" charset="0"/>
            </a:endParaRPr>
          </a:p>
          <a:p>
            <a:r>
              <a:rPr lang="en-US" altLang="zh-CN" sz="2400" dirty="0">
                <a:latin typeface="Arial" panose="020B0604020202020204" pitchFamily="34" charset="0"/>
                <a:ea typeface="微软雅黑" panose="020B0503020204020204" pitchFamily="34" charset="-122"/>
                <a:cs typeface="Arial" panose="020B0604020202020204" pitchFamily="34" charset="0"/>
              </a:rPr>
              <a:t>C. </a:t>
            </a:r>
            <a:r>
              <a:rPr lang="en-US" altLang="zh-CN" sz="2400" dirty="0">
                <a:latin typeface="Arial" panose="020B0604020202020204" pitchFamily="34" charset="0"/>
                <a:cs typeface="Arial" panose="020B0604020202020204" pitchFamily="34" charset="0"/>
              </a:rPr>
              <a:t>Argumentation</a:t>
            </a:r>
            <a:endParaRPr lang="en-US" altLang="zh-CN" sz="2400" dirty="0">
              <a:latin typeface="Arial" panose="020B0604020202020204" pitchFamily="34" charset="0"/>
              <a:cs typeface="Arial" panose="020B0604020202020204" pitchFamily="34" charset="0"/>
            </a:endParaRPr>
          </a:p>
          <a:p>
            <a:r>
              <a:rPr lang="en-US" altLang="zh-CN" sz="2400" dirty="0">
                <a:latin typeface="Arial" panose="020B0604020202020204" pitchFamily="34" charset="0"/>
                <a:cs typeface="Arial" panose="020B0604020202020204" pitchFamily="34" charset="0"/>
              </a:rPr>
              <a:t>D. A news report  </a:t>
            </a:r>
            <a:endParaRPr lang="zh-CN" altLang="en-US" sz="2400" dirty="0">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62739" y="1536092"/>
            <a:ext cx="406456" cy="406456"/>
          </a:xfrm>
          <a:prstGeom prst="rect">
            <a:avLst/>
          </a:prstGeom>
        </p:spPr>
      </p:pic>
      <p:sp>
        <p:nvSpPr>
          <p:cNvPr id="5" name="文本框 4"/>
          <p:cNvSpPr txBox="1"/>
          <p:nvPr/>
        </p:nvSpPr>
        <p:spPr>
          <a:xfrm>
            <a:off x="2133600" y="3619440"/>
            <a:ext cx="5715000" cy="400110"/>
          </a:xfrm>
          <a:prstGeom prst="rect">
            <a:avLst/>
          </a:prstGeom>
          <a:solidFill>
            <a:schemeClr val="accent2">
              <a:lumMod val="20000"/>
              <a:lumOff val="80000"/>
            </a:schemeClr>
          </a:solidFill>
          <a:ln>
            <a:solidFill>
              <a:schemeClr val="accent1">
                <a:lumMod val="60000"/>
                <a:lumOff val="40000"/>
              </a:schemeClr>
            </a:solidFill>
            <a:prstDash val="sysDot"/>
          </a:ln>
        </p:spPr>
        <p:txBody>
          <a:bodyPr wrap="square">
            <a:spAutoFit/>
          </a:bodyPr>
          <a:lstStyle/>
          <a:p>
            <a:r>
              <a:rPr lang="en-US" altLang="zh-CN" sz="2000" b="1" i="0" dirty="0">
                <a:solidFill>
                  <a:srgbClr val="282828"/>
                </a:solidFill>
                <a:effectLst/>
                <a:latin typeface="Times New Roman" panose="02020603050405020304" pitchFamily="18" charset="0"/>
                <a:cs typeface="Times New Roman" panose="02020603050405020304" pitchFamily="18" charset="0"/>
              </a:rPr>
              <a:t>Exposition</a:t>
            </a:r>
            <a:r>
              <a:rPr lang="en-US" altLang="zh-CN" sz="2000" b="1" dirty="0">
                <a:solidFill>
                  <a:srgbClr val="282828"/>
                </a:solidFill>
                <a:latin typeface="Times New Roman" panose="02020603050405020304" pitchFamily="18" charset="0"/>
                <a:cs typeface="Times New Roman" panose="02020603050405020304" pitchFamily="18" charset="0"/>
              </a:rPr>
              <a:t>: a full explanation of a theory, plan, etc. </a:t>
            </a:r>
            <a:endParaRPr lang="zh-CN" altLang="en-US" sz="2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主题">
  <a:themeElements>
    <a:clrScheme name="自定义 106">
      <a:dk1>
        <a:srgbClr val="000000"/>
      </a:dk1>
      <a:lt1>
        <a:srgbClr val="FFFFFF"/>
      </a:lt1>
      <a:dk2>
        <a:srgbClr val="000000"/>
      </a:dk2>
      <a:lt2>
        <a:srgbClr val="FFFFFF"/>
      </a:lt2>
      <a:accent1>
        <a:srgbClr val="3C8537"/>
      </a:accent1>
      <a:accent2>
        <a:srgbClr val="A2D18B"/>
      </a:accent2>
      <a:accent3>
        <a:srgbClr val="3C8537"/>
      </a:accent3>
      <a:accent4>
        <a:srgbClr val="A2D18B"/>
      </a:accent4>
      <a:accent5>
        <a:srgbClr val="3C8537"/>
      </a:accent5>
      <a:accent6>
        <a:srgbClr val="A2D18B"/>
      </a:accent6>
      <a:hlink>
        <a:srgbClr val="3C8537"/>
      </a:hlink>
      <a:folHlink>
        <a:srgbClr val="A2D18B"/>
      </a:folHlink>
    </a:clrScheme>
    <a:fontScheme name="x4hdeap0">
      <a:majorFont>
        <a:latin typeface="iekie-fengshangheiti"/>
        <a:ea typeface="iekie-fengshangheiti"/>
        <a:cs typeface=""/>
      </a:majorFont>
      <a:minorFont>
        <a:latin typeface="iekie-fengshangheiti"/>
        <a:ea typeface="iekie-fengshanghe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8694</Words>
  <Application>WPS 演示</Application>
  <PresentationFormat>全屏显示(16:9)</PresentationFormat>
  <Paragraphs>367</Paragraphs>
  <Slides>31</Slides>
  <Notes>4</Notes>
  <HiddenSlides>0</HiddenSlides>
  <MMClips>5</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31</vt:i4>
      </vt:variant>
    </vt:vector>
  </HeadingPairs>
  <TitlesOfParts>
    <vt:vector size="51" baseType="lpstr">
      <vt:lpstr>Arial</vt:lpstr>
      <vt:lpstr>宋体</vt:lpstr>
      <vt:lpstr>Wingdings</vt:lpstr>
      <vt:lpstr>字体视界-一风尚黑体</vt:lpstr>
      <vt:lpstr>黑体</vt:lpstr>
      <vt:lpstr>Times New Roman</vt:lpstr>
      <vt:lpstr>HelveticaNeue</vt:lpstr>
      <vt:lpstr>Corbel</vt:lpstr>
      <vt:lpstr>华文新魏</vt:lpstr>
      <vt:lpstr>Arial Black</vt:lpstr>
      <vt:lpstr>Georgia</vt:lpstr>
      <vt:lpstr>iekie-fengshangheiti</vt:lpstr>
      <vt:lpstr>Segoe Print</vt:lpstr>
      <vt:lpstr>微软雅黑</vt:lpstr>
      <vt:lpstr>Arial Unicode MS</vt:lpstr>
      <vt:lpstr>Calibri</vt:lpstr>
      <vt:lpstr>Comic Sans MS</vt:lpstr>
      <vt:lpstr>AvertaStd-Semibold</vt:lpstr>
      <vt:lpstr>Tahoma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27</cp:revision>
  <dcterms:created xsi:type="dcterms:W3CDTF">2019-05-09T02:13:00Z</dcterms:created>
  <dcterms:modified xsi:type="dcterms:W3CDTF">2022-02-18T09:39:05Z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D083034A17B14EBBB2D74948BC946B9F</vt:lpwstr>
  </property>
  <property fmtid="{D5CDD505-2E9C-101B-9397-08002B2CF9AE}" pid="3" name="KSOProductBuildVer">
    <vt:lpwstr>2052-11.8.2.8411</vt:lpwstr>
  </property>
</Properties>
</file>