
<file path=[Content_Types].xml><?xml version="1.0" encoding="utf-8"?>
<Types xmlns="http://schemas.openxmlformats.org/package/2006/content-types">
  <Default Extension="jpeg" ContentType="image/jpeg"/>
  <Default Extension="vml" ContentType="application/vnd.openxmlformats-officedocument.vmlDrawing"/>
  <Default Extension="doc" ContentType="application/msword"/>
  <Default Extension="png" ContentType="image/png"/>
  <Default Extension="gif" ContentType="image/gif"/>
  <Default Extension="wdp" ContentType="image/vnd.ms-photo"/>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40"/>
  </p:handoutMasterIdLst>
  <p:sldIdLst>
    <p:sldId id="452" r:id="rId3"/>
    <p:sldId id="259" r:id="rId4"/>
    <p:sldId id="280" r:id="rId6"/>
    <p:sldId id="409" r:id="rId7"/>
    <p:sldId id="412" r:id="rId8"/>
    <p:sldId id="421" r:id="rId9"/>
    <p:sldId id="407" r:id="rId10"/>
    <p:sldId id="395" r:id="rId11"/>
    <p:sldId id="349" r:id="rId12"/>
    <p:sldId id="357" r:id="rId13"/>
    <p:sldId id="396" r:id="rId14"/>
    <p:sldId id="397" r:id="rId15"/>
    <p:sldId id="398" r:id="rId16"/>
    <p:sldId id="401" r:id="rId17"/>
    <p:sldId id="362" r:id="rId18"/>
    <p:sldId id="413" r:id="rId19"/>
    <p:sldId id="414" r:id="rId20"/>
    <p:sldId id="365" r:id="rId21"/>
    <p:sldId id="353" r:id="rId22"/>
    <p:sldId id="415" r:id="rId23"/>
    <p:sldId id="367" r:id="rId24"/>
    <p:sldId id="406" r:id="rId25"/>
    <p:sldId id="368" r:id="rId26"/>
    <p:sldId id="416" r:id="rId27"/>
    <p:sldId id="343" r:id="rId28"/>
    <p:sldId id="411" r:id="rId29"/>
    <p:sldId id="399" r:id="rId30"/>
    <p:sldId id="384" r:id="rId31"/>
    <p:sldId id="391" r:id="rId32"/>
    <p:sldId id="410" r:id="rId33"/>
    <p:sldId id="352" r:id="rId34"/>
    <p:sldId id="417" r:id="rId35"/>
    <p:sldId id="405" r:id="rId36"/>
    <p:sldId id="420" r:id="rId37"/>
    <p:sldId id="335" r:id="rId38"/>
    <p:sldId id="338" r:id="rId3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0"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33CC"/>
    <a:srgbClr val="FFFFCC"/>
    <a:srgbClr val="FF99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274" autoAdjust="0"/>
    <p:restoredTop sz="77673" autoAdjust="0"/>
  </p:normalViewPr>
  <p:slideViewPr>
    <p:cSldViewPr snapToGrid="0">
      <p:cViewPr varScale="1">
        <p:scale>
          <a:sx n="48" d="100"/>
          <a:sy n="48" d="100"/>
        </p:scale>
        <p:origin x="64" y="24"/>
      </p:cViewPr>
      <p:guideLst>
        <p:guide orient="horz" pos="888"/>
        <p:guide pos="1536"/>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00" d="100"/>
        <a:sy n="100" d="100"/>
      </p:scale>
      <p:origin x="0" y="0"/>
    </p:cViewPr>
  </p:sorterViewPr>
  <p:notesViewPr>
    <p:cSldViewPr snapToGrid="0">
      <p:cViewPr varScale="1">
        <p:scale>
          <a:sx n="57" d="100"/>
          <a:sy n="57" d="100"/>
        </p:scale>
        <p:origin x="2832" y="6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4" Type="http://schemas.openxmlformats.org/officeDocument/2006/relationships/commentAuthors" Target="commentAuthors.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handoutMaster" Target="handoutMasters/handoutMaster1.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emf"/></Relationships>
</file>

<file path=ppt/handoutMasters/_rels/handoutMaster1.xml.rels><?xml version="1.0" encoding="UTF-8" standalone="yes"?>
<Relationships xmlns="http://schemas.openxmlformats.org/package/2006/relationships"><Relationship Id="rId5" Type="http://schemas.openxmlformats.org/officeDocument/2006/relationships/theme" Target="../theme/theme3.xml"/><Relationship Id="rId4" Type="http://schemas.openxmlformats.org/officeDocument/2006/relationships/tags" Target="../tags/tag261.xml"/><Relationship Id="rId3" Type="http://schemas.openxmlformats.org/officeDocument/2006/relationships/tags" Target="../tags/tag260.xml"/><Relationship Id="rId2" Type="http://schemas.openxmlformats.org/officeDocument/2006/relationships/tags" Target="../tags/tag259.xml"/><Relationship Id="rId1" Type="http://schemas.openxmlformats.org/officeDocument/2006/relationships/tags" Target="../tags/tag25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1"/>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custDataLst>
              <p:tags r:id="rId2"/>
            </p:custDataLst>
          </p:nvPr>
        </p:nvSpPr>
        <p:spPr>
          <a:xfrm>
            <a:off x="3884613" y="0"/>
            <a:ext cx="2971800" cy="458788"/>
          </a:xfrm>
          <a:prstGeom prst="rect">
            <a:avLst/>
          </a:prstGeom>
        </p:spPr>
        <p:txBody>
          <a:bodyPr vert="horz" lIns="91440" tIns="45720" rIns="91440" bIns="45720" rtlCol="0"/>
          <a:lstStyle>
            <a:lvl1pPr algn="r">
              <a:defRPr sz="1200"/>
            </a:lvl1pPr>
          </a:lstStyle>
          <a:p>
            <a:fld id="{1475FAC0-4E78-4B4A-9ADA-EE7413CBA2A2}" type="datetimeFigureOut">
              <a:rPr lang="zh-CN" altLang="en-US" smtClean="0"/>
            </a:fld>
            <a:endParaRPr lang="zh-CN" altLang="en-US"/>
          </a:p>
        </p:txBody>
      </p:sp>
      <p:sp>
        <p:nvSpPr>
          <p:cNvPr id="4" name="页脚占位符 3"/>
          <p:cNvSpPr>
            <a:spLocks noGrp="1"/>
          </p:cNvSpPr>
          <p:nvPr>
            <p:ph type="ftr" sz="quarter" idx="2"/>
            <p:custDataLst>
              <p:tags r:id="rId3"/>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custDataLst>
              <p:tags r:id="rId4"/>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2238E8FE-40DA-41DC-AE77-8790382988AD}"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tags" Target="../tags/tag257.xml"/><Relationship Id="rId5" Type="http://schemas.openxmlformats.org/officeDocument/2006/relationships/tags" Target="../tags/tag256.xml"/><Relationship Id="rId4" Type="http://schemas.openxmlformats.org/officeDocument/2006/relationships/tags" Target="../tags/tag255.xml"/><Relationship Id="rId3" Type="http://schemas.openxmlformats.org/officeDocument/2006/relationships/tags" Target="../tags/tag254.xml"/><Relationship Id="rId2" Type="http://schemas.openxmlformats.org/officeDocument/2006/relationships/tags" Target="../tags/tag253.xml"/><Relationship Id="rId1" Type="http://schemas.openxmlformats.org/officeDocument/2006/relationships/tags" Target="../tags/tag25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1"/>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2"/>
            </p:custDataLst>
          </p:nvPr>
        </p:nvSpPr>
        <p:spPr>
          <a:xfrm>
            <a:off x="3884613" y="0"/>
            <a:ext cx="2971800" cy="458788"/>
          </a:xfrm>
          <a:prstGeom prst="rect">
            <a:avLst/>
          </a:prstGeom>
        </p:spPr>
        <p:txBody>
          <a:bodyPr vert="horz" lIns="91440" tIns="45720" rIns="91440" bIns="45720" rtlCol="0"/>
          <a:lstStyle>
            <a:lvl1pPr algn="r">
              <a:defRPr sz="1200"/>
            </a:lvl1pPr>
          </a:lstStyle>
          <a:p>
            <a:fld id="{044A302A-66E2-45C0-9113-4E5747328F9F}" type="datetimeFigureOut">
              <a:rPr lang="zh-CN" altLang="en-US" smtClean="0"/>
            </a:fld>
            <a:endParaRPr lang="zh-CN" altLang="en-US"/>
          </a:p>
        </p:txBody>
      </p:sp>
      <p:sp>
        <p:nvSpPr>
          <p:cNvPr id="4" name="幻灯片图像占位符 3"/>
          <p:cNvSpPr>
            <a:spLocks noGrp="1" noRot="1" noChangeAspect="1"/>
          </p:cNvSpPr>
          <p:nvPr>
            <p:ph type="sldImg" idx="2"/>
            <p:custDataLst>
              <p:tags r:id="rId3"/>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4"/>
            </p:custDataLst>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custDataLst>
              <p:tags r:id="rId5"/>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6"/>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EA540E3B-F9C0-48B6-A129-4D327DD3065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5" Type="http://schemas.openxmlformats.org/officeDocument/2006/relationships/tags" Target="../tags/tag152.xml"/><Relationship Id="rId4" Type="http://schemas.openxmlformats.org/officeDocument/2006/relationships/tags" Target="../tags/tag151.xml"/><Relationship Id="rId3" Type="http://schemas.openxmlformats.org/officeDocument/2006/relationships/tags" Target="../tags/tag150.xml"/><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5" Type="http://schemas.openxmlformats.org/officeDocument/2006/relationships/tags" Target="../tags/tag161.xml"/><Relationship Id="rId4" Type="http://schemas.openxmlformats.org/officeDocument/2006/relationships/tags" Target="../tags/tag160.xml"/><Relationship Id="rId3" Type="http://schemas.openxmlformats.org/officeDocument/2006/relationships/tags" Target="../tags/tag159.xml"/><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5" Type="http://schemas.openxmlformats.org/officeDocument/2006/relationships/tags" Target="../tags/tag170.xml"/><Relationship Id="rId4" Type="http://schemas.openxmlformats.org/officeDocument/2006/relationships/tags" Target="../tags/tag169.xml"/><Relationship Id="rId3" Type="http://schemas.openxmlformats.org/officeDocument/2006/relationships/tags" Target="../tags/tag168.xml"/><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5" Type="http://schemas.openxmlformats.org/officeDocument/2006/relationships/tags" Target="../tags/tag193.xml"/><Relationship Id="rId4" Type="http://schemas.openxmlformats.org/officeDocument/2006/relationships/tags" Target="../tags/tag192.xml"/><Relationship Id="rId3" Type="http://schemas.openxmlformats.org/officeDocument/2006/relationships/tags" Target="../tags/tag191.xml"/><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5" Type="http://schemas.openxmlformats.org/officeDocument/2006/relationships/tags" Target="../tags/tag202.xml"/><Relationship Id="rId4" Type="http://schemas.openxmlformats.org/officeDocument/2006/relationships/tags" Target="../tags/tag201.xml"/><Relationship Id="rId3" Type="http://schemas.openxmlformats.org/officeDocument/2006/relationships/tags" Target="../tags/tag200.xml"/><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5" Type="http://schemas.openxmlformats.org/officeDocument/2006/relationships/tags" Target="../tags/tag214.xml"/><Relationship Id="rId4" Type="http://schemas.openxmlformats.org/officeDocument/2006/relationships/tags" Target="../tags/tag213.xml"/><Relationship Id="rId3" Type="http://schemas.openxmlformats.org/officeDocument/2006/relationships/tags" Target="../tags/tag212.xml"/><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5" Type="http://schemas.openxmlformats.org/officeDocument/2006/relationships/tags" Target="../tags/tag219.xml"/><Relationship Id="rId4" Type="http://schemas.openxmlformats.org/officeDocument/2006/relationships/tags" Target="../tags/tag218.xml"/><Relationship Id="rId3" Type="http://schemas.openxmlformats.org/officeDocument/2006/relationships/tags" Target="../tags/tag217.xml"/><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17.xml.rels><?xml version="1.0" encoding="UTF-8" standalone="yes"?>
<Relationships xmlns="http://schemas.openxmlformats.org/package/2006/relationships"><Relationship Id="rId5" Type="http://schemas.openxmlformats.org/officeDocument/2006/relationships/tags" Target="../tags/tag224.xml"/><Relationship Id="rId4" Type="http://schemas.openxmlformats.org/officeDocument/2006/relationships/tags" Target="../tags/tag223.xml"/><Relationship Id="rId3" Type="http://schemas.openxmlformats.org/officeDocument/2006/relationships/tags" Target="../tags/tag222.xml"/><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8.xml.rels><?xml version="1.0" encoding="UTF-8" standalone="yes"?>
<Relationships xmlns="http://schemas.openxmlformats.org/package/2006/relationships"><Relationship Id="rId5" Type="http://schemas.openxmlformats.org/officeDocument/2006/relationships/tags" Target="../tags/tag231.xml"/><Relationship Id="rId4" Type="http://schemas.openxmlformats.org/officeDocument/2006/relationships/tags" Target="../tags/tag230.xml"/><Relationship Id="rId3" Type="http://schemas.openxmlformats.org/officeDocument/2006/relationships/tags" Target="../tags/tag229.xml"/><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19.xml.rels><?xml version="1.0" encoding="UTF-8" standalone="yes"?>
<Relationships xmlns="http://schemas.openxmlformats.org/package/2006/relationships"><Relationship Id="rId5" Type="http://schemas.openxmlformats.org/officeDocument/2006/relationships/tags" Target="../tags/tag236.xml"/><Relationship Id="rId4" Type="http://schemas.openxmlformats.org/officeDocument/2006/relationships/tags" Target="../tags/tag235.xml"/><Relationship Id="rId3" Type="http://schemas.openxmlformats.org/officeDocument/2006/relationships/tags" Target="../tags/tag234.xml"/><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1.xml.rels><?xml version="1.0" encoding="UTF-8" standalone="yes"?>
<Relationships xmlns="http://schemas.openxmlformats.org/package/2006/relationships"><Relationship Id="rId5" Type="http://schemas.openxmlformats.org/officeDocument/2006/relationships/tags" Target="../tags/tag245.xml"/><Relationship Id="rId4" Type="http://schemas.openxmlformats.org/officeDocument/2006/relationships/tags" Target="../tags/tag244.xml"/><Relationship Id="rId3" Type="http://schemas.openxmlformats.org/officeDocument/2006/relationships/tags" Target="../tags/tag243.xml"/><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2.xml.rels><?xml version="1.0" encoding="UTF-8" standalone="yes"?>
<Relationships xmlns="http://schemas.openxmlformats.org/package/2006/relationships"><Relationship Id="rId5" Type="http://schemas.openxmlformats.org/officeDocument/2006/relationships/tags" Target="../tags/tag251.xml"/><Relationship Id="rId4" Type="http://schemas.openxmlformats.org/officeDocument/2006/relationships/tags" Target="../tags/tag250.xml"/><Relationship Id="rId3" Type="http://schemas.openxmlformats.org/officeDocument/2006/relationships/tags" Target="../tags/tag249.xml"/><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5" Type="http://schemas.openxmlformats.org/officeDocument/2006/relationships/tags" Target="../tags/tag79.xml"/><Relationship Id="rId4" Type="http://schemas.openxmlformats.org/officeDocument/2006/relationships/tags" Target="../tags/tag78.xml"/><Relationship Id="rId3" Type="http://schemas.openxmlformats.org/officeDocument/2006/relationships/tags" Target="../tags/tag77.xml"/><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5" Type="http://schemas.openxmlformats.org/officeDocument/2006/relationships/tags" Target="../tags/tag87.xml"/><Relationship Id="rId4" Type="http://schemas.openxmlformats.org/officeDocument/2006/relationships/tags" Target="../tags/tag86.xml"/><Relationship Id="rId3" Type="http://schemas.openxmlformats.org/officeDocument/2006/relationships/tags" Target="../tags/tag85.xml"/><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5" Type="http://schemas.openxmlformats.org/officeDocument/2006/relationships/tags" Target="../tags/tag98.xml"/><Relationship Id="rId4" Type="http://schemas.openxmlformats.org/officeDocument/2006/relationships/tags" Target="../tags/tag97.xml"/><Relationship Id="rId3" Type="http://schemas.openxmlformats.org/officeDocument/2006/relationships/tags" Target="../tags/tag96.xml"/><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5" Type="http://schemas.openxmlformats.org/officeDocument/2006/relationships/tags" Target="../tags/tag114.xml"/><Relationship Id="rId4" Type="http://schemas.openxmlformats.org/officeDocument/2006/relationships/tags" Target="../tags/tag113.xml"/><Relationship Id="rId3" Type="http://schemas.openxmlformats.org/officeDocument/2006/relationships/tags" Target="../tags/tag112.xml"/><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5" Type="http://schemas.openxmlformats.org/officeDocument/2006/relationships/tags" Target="../tags/tag122.xml"/><Relationship Id="rId4" Type="http://schemas.openxmlformats.org/officeDocument/2006/relationships/tags" Target="../tags/tag121.xml"/><Relationship Id="rId3" Type="http://schemas.openxmlformats.org/officeDocument/2006/relationships/tags" Target="../tags/tag120.xml"/><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5" Type="http://schemas.openxmlformats.org/officeDocument/2006/relationships/tags" Target="../tags/tag130.xml"/><Relationship Id="rId4" Type="http://schemas.openxmlformats.org/officeDocument/2006/relationships/tags" Target="../tags/tag129.xml"/><Relationship Id="rId3" Type="http://schemas.openxmlformats.org/officeDocument/2006/relationships/tags" Target="../tags/tag128.xml"/><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5" Type="http://schemas.openxmlformats.org/officeDocument/2006/relationships/tags" Target="../tags/tag143.xml"/><Relationship Id="rId4" Type="http://schemas.openxmlformats.org/officeDocument/2006/relationships/tags" Target="../tags/tag142.xml"/><Relationship Id="rId3" Type="http://schemas.openxmlformats.org/officeDocument/2006/relationships/tags" Target="../tags/tag141.xml"/><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endParaRPr lang="zh-CN" altLang="en-US" dirty="0"/>
          </a:p>
        </p:txBody>
      </p:sp>
      <p:sp>
        <p:nvSpPr>
          <p:cNvPr id="4" name="灯片编号占位符 3"/>
          <p:cNvSpPr>
            <a:spLocks noGrp="1"/>
          </p:cNvSpPr>
          <p:nvPr>
            <p:ph type="sldNum" sz="quarter" idx="10"/>
            <p:custDataLst>
              <p:tags r:id="rId5"/>
            </p:custDataLst>
          </p:nvPr>
        </p:nvSpPr>
        <p:spPr/>
        <p:txBody>
          <a:bodyPr/>
          <a:lstStyle/>
          <a:p>
            <a:fld id="{EA540E3B-F9C0-48B6-A129-4D327DD30658}"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3"/>
            </p:custDataLst>
          </p:nvPr>
        </p:nvSpPr>
        <p:spPr/>
      </p:sp>
      <p:sp>
        <p:nvSpPr>
          <p:cNvPr id="3" name="Notes Placeholder 2"/>
          <p:cNvSpPr>
            <a:spLocks noGrp="1"/>
          </p:cNvSpPr>
          <p:nvPr>
            <p:ph type="body" idx="1"/>
            <p:custDataLst>
              <p:tags r:id="rId4"/>
            </p:custDataLst>
          </p:nvPr>
        </p:nvSpPr>
        <p:spPr/>
        <p:txBody>
          <a:bodyPr/>
          <a:lstStyle/>
          <a:p>
            <a:endParaRPr lang="en-US"/>
          </a:p>
        </p:txBody>
      </p:sp>
      <p:sp>
        <p:nvSpPr>
          <p:cNvPr id="4" name="Slide Number Placeholder 3"/>
          <p:cNvSpPr>
            <a:spLocks noGrp="1"/>
          </p:cNvSpPr>
          <p:nvPr>
            <p:ph type="sldNum" sz="quarter" idx="5"/>
            <p:custDataLst>
              <p:tags r:id="rId5"/>
            </p:custDataLst>
          </p:nvPr>
        </p:nvSpPr>
        <p:spPr/>
        <p:txBody>
          <a:bodyPr/>
          <a:lstStyle/>
          <a:p>
            <a:fld id="{EA540E3B-F9C0-48B6-A129-4D327DD30658}"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3"/>
            </p:custDataLst>
          </p:nvPr>
        </p:nvSpPr>
        <p:spPr/>
      </p:sp>
      <p:sp>
        <p:nvSpPr>
          <p:cNvPr id="3" name="Notes Placeholder 2"/>
          <p:cNvSpPr>
            <a:spLocks noGrp="1"/>
          </p:cNvSpPr>
          <p:nvPr>
            <p:ph type="body" idx="1"/>
            <p:custDataLst>
              <p:tags r:id="rId4"/>
            </p:custDataLst>
          </p:nvPr>
        </p:nvSpPr>
        <p:spPr/>
        <p:txBody>
          <a:bodyPr/>
          <a:lstStyle/>
          <a:p>
            <a:endParaRPr lang="en-US"/>
          </a:p>
        </p:txBody>
      </p:sp>
      <p:sp>
        <p:nvSpPr>
          <p:cNvPr id="4" name="Slide Number Placeholder 3"/>
          <p:cNvSpPr>
            <a:spLocks noGrp="1"/>
          </p:cNvSpPr>
          <p:nvPr>
            <p:ph type="sldNum" sz="quarter" idx="5"/>
            <p:custDataLst>
              <p:tags r:id="rId5"/>
            </p:custDataLst>
          </p:nvPr>
        </p:nvSpPr>
        <p:spPr/>
        <p:txBody>
          <a:bodyPr/>
          <a:lstStyle/>
          <a:p>
            <a:fld id="{EA540E3B-F9C0-48B6-A129-4D327DD30658}"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zh-CN" altLang="en-US"/>
          </a:p>
        </p:txBody>
      </p:sp>
      <p:sp>
        <p:nvSpPr>
          <p:cNvPr id="4" name="灯片编号占位符 3"/>
          <p:cNvSpPr>
            <a:spLocks noGrp="1"/>
          </p:cNvSpPr>
          <p:nvPr>
            <p:ph type="sldNum" sz="quarter" idx="10"/>
            <p:custDataLst>
              <p:tags r:id="rId5"/>
            </p:custDataLst>
          </p:nvPr>
        </p:nvSpPr>
        <p:spPr/>
        <p:txBody>
          <a:bodyPr/>
          <a:lstStyle/>
          <a:p>
            <a:fld id="{EA540E3B-F9C0-48B6-A129-4D327DD30658}"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zh-CN" altLang="en-US"/>
          </a:p>
        </p:txBody>
      </p:sp>
      <p:sp>
        <p:nvSpPr>
          <p:cNvPr id="4" name="灯片编号占位符 3"/>
          <p:cNvSpPr>
            <a:spLocks noGrp="1"/>
          </p:cNvSpPr>
          <p:nvPr>
            <p:ph type="sldNum" sz="quarter" idx="10"/>
            <p:custDataLst>
              <p:tags r:id="rId5"/>
            </p:custDataLst>
          </p:nvPr>
        </p:nvSpPr>
        <p:spPr/>
        <p:txBody>
          <a:bodyPr/>
          <a:lstStyle/>
          <a:p>
            <a:fld id="{EA540E3B-F9C0-48B6-A129-4D327DD30658}"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zh-CN" altLang="en-US"/>
          </a:p>
        </p:txBody>
      </p:sp>
      <p:sp>
        <p:nvSpPr>
          <p:cNvPr id="4" name="灯片编号占位符 3"/>
          <p:cNvSpPr>
            <a:spLocks noGrp="1"/>
          </p:cNvSpPr>
          <p:nvPr>
            <p:ph type="sldNum" sz="quarter" idx="10"/>
            <p:custDataLst>
              <p:tags r:id="rId5"/>
            </p:custDataLst>
          </p:nvPr>
        </p:nvSpPr>
        <p:spPr/>
        <p:txBody>
          <a:bodyPr/>
          <a:lstStyle/>
          <a:p>
            <a:fld id="{EA540E3B-F9C0-48B6-A129-4D327DD30658}"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zh-CN" altLang="en-US"/>
          </a:p>
        </p:txBody>
      </p:sp>
      <p:sp>
        <p:nvSpPr>
          <p:cNvPr id="4" name="灯片编号占位符 3"/>
          <p:cNvSpPr>
            <a:spLocks noGrp="1"/>
          </p:cNvSpPr>
          <p:nvPr>
            <p:ph type="sldNum" sz="quarter" idx="10"/>
            <p:custDataLst>
              <p:tags r:id="rId5"/>
            </p:custDataLst>
          </p:nvPr>
        </p:nvSpPr>
        <p:spPr/>
        <p:txBody>
          <a:bodyPr/>
          <a:lstStyle/>
          <a:p>
            <a:fld id="{EA540E3B-F9C0-48B6-A129-4D327DD30658}"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3"/>
            </p:custDataLst>
          </p:nvPr>
        </p:nvSpPr>
        <p:spPr/>
      </p:sp>
      <p:sp>
        <p:nvSpPr>
          <p:cNvPr id="3" name="Notes Placeholder 2"/>
          <p:cNvSpPr>
            <a:spLocks noGrp="1"/>
          </p:cNvSpPr>
          <p:nvPr>
            <p:ph type="body" idx="1"/>
            <p:custDataLst>
              <p:tags r:id="rId4"/>
            </p:custDataLst>
          </p:nvPr>
        </p:nvSpPr>
        <p:spPr/>
        <p:txBody>
          <a:bodyPr/>
          <a:lstStyle/>
          <a:p>
            <a:endParaRPr lang="en-US"/>
          </a:p>
        </p:txBody>
      </p:sp>
      <p:sp>
        <p:nvSpPr>
          <p:cNvPr id="4" name="Slide Number Placeholder 3"/>
          <p:cNvSpPr>
            <a:spLocks noGrp="1"/>
          </p:cNvSpPr>
          <p:nvPr>
            <p:ph type="sldNum" sz="quarter" idx="5"/>
            <p:custDataLst>
              <p:tags r:id="rId5"/>
            </p:custDataLst>
          </p:nvPr>
        </p:nvSpPr>
        <p:spPr/>
        <p:txBody>
          <a:bodyPr/>
          <a:lstStyle/>
          <a:p>
            <a:fld id="{EA540E3B-F9C0-48B6-A129-4D327DD30658}"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3"/>
            </p:custDataLst>
          </p:nvPr>
        </p:nvSpPr>
        <p:spPr/>
      </p:sp>
      <p:sp>
        <p:nvSpPr>
          <p:cNvPr id="3" name="Notes Placeholder 2"/>
          <p:cNvSpPr>
            <a:spLocks noGrp="1"/>
          </p:cNvSpPr>
          <p:nvPr>
            <p:ph type="body" idx="1"/>
            <p:custDataLst>
              <p:tags r:id="rId4"/>
            </p:custDataLst>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a:p>
        </p:txBody>
      </p:sp>
      <p:sp>
        <p:nvSpPr>
          <p:cNvPr id="4" name="Slide Number Placeholder 3"/>
          <p:cNvSpPr>
            <a:spLocks noGrp="1"/>
          </p:cNvSpPr>
          <p:nvPr>
            <p:ph type="sldNum" sz="quarter" idx="5"/>
            <p:custDataLst>
              <p:tags r:id="rId5"/>
            </p:custDataLst>
          </p:nvPr>
        </p:nvSpPr>
        <p:spPr/>
        <p:txBody>
          <a:bodyPr/>
          <a:lstStyle/>
          <a:p>
            <a:fld id="{EA540E3B-F9C0-48B6-A129-4D327DD30658}"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3"/>
            </p:custDataLst>
          </p:nvPr>
        </p:nvSpPr>
        <p:spPr/>
      </p:sp>
      <p:sp>
        <p:nvSpPr>
          <p:cNvPr id="3" name="Notes Placeholder 2"/>
          <p:cNvSpPr>
            <a:spLocks noGrp="1"/>
          </p:cNvSpPr>
          <p:nvPr>
            <p:ph type="body" idx="1"/>
            <p:custDataLst>
              <p:tags r:id="rId4"/>
            </p:custDataLst>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a:p>
        </p:txBody>
      </p:sp>
      <p:sp>
        <p:nvSpPr>
          <p:cNvPr id="4" name="Slide Number Placeholder 3"/>
          <p:cNvSpPr>
            <a:spLocks noGrp="1"/>
          </p:cNvSpPr>
          <p:nvPr>
            <p:ph type="sldNum" sz="quarter" idx="5"/>
            <p:custDataLst>
              <p:tags r:id="rId5"/>
            </p:custDataLst>
          </p:nvPr>
        </p:nvSpPr>
        <p:spPr/>
        <p:txBody>
          <a:bodyPr/>
          <a:lstStyle/>
          <a:p>
            <a:fld id="{EA540E3B-F9C0-48B6-A129-4D327DD30658}"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3"/>
            </p:custDataLst>
          </p:nvPr>
        </p:nvSpPr>
        <p:spPr/>
      </p:sp>
      <p:sp>
        <p:nvSpPr>
          <p:cNvPr id="3" name="Notes Placeholder 2"/>
          <p:cNvSpPr>
            <a:spLocks noGrp="1"/>
          </p:cNvSpPr>
          <p:nvPr>
            <p:ph type="body" idx="1"/>
            <p:custDataLst>
              <p:tags r:id="rId4"/>
            </p:custDataLst>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a:p>
        </p:txBody>
      </p:sp>
      <p:sp>
        <p:nvSpPr>
          <p:cNvPr id="4" name="Slide Number Placeholder 3"/>
          <p:cNvSpPr>
            <a:spLocks noGrp="1"/>
          </p:cNvSpPr>
          <p:nvPr>
            <p:ph type="sldNum" sz="quarter" idx="5"/>
            <p:custDataLst>
              <p:tags r:id="rId5"/>
            </p:custDataLst>
          </p:nvPr>
        </p:nvSpPr>
        <p:spPr/>
        <p:txBody>
          <a:bodyPr/>
          <a:lstStyle/>
          <a:p>
            <a:fld id="{EA540E3B-F9C0-48B6-A129-4D327DD30658}"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zh-CN" altLang="en-US"/>
          </a:p>
        </p:txBody>
      </p:sp>
      <p:sp>
        <p:nvSpPr>
          <p:cNvPr id="4" name="灯片编号占位符 3"/>
          <p:cNvSpPr>
            <a:spLocks noGrp="1"/>
          </p:cNvSpPr>
          <p:nvPr>
            <p:ph type="sldNum" sz="quarter" idx="10"/>
            <p:custDataLst>
              <p:tags r:id="rId5"/>
            </p:custDataLst>
          </p:nvPr>
        </p:nvSpPr>
        <p:spPr/>
        <p:txBody>
          <a:bodyPr/>
          <a:lstStyle/>
          <a:p>
            <a:fld id="{EA540E3B-F9C0-48B6-A129-4D327DD30658}"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A540E3B-F9C0-48B6-A129-4D327DD30658}"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3"/>
            </p:custDataLst>
          </p:nvPr>
        </p:nvSpPr>
        <p:spPr/>
      </p:sp>
      <p:sp>
        <p:nvSpPr>
          <p:cNvPr id="3" name="Notes Placeholder 2"/>
          <p:cNvSpPr>
            <a:spLocks noGrp="1"/>
          </p:cNvSpPr>
          <p:nvPr>
            <p:ph type="body" idx="1"/>
            <p:custDataLst>
              <p:tags r:id="rId4"/>
            </p:custDataLst>
          </p:nvPr>
        </p:nvSpPr>
        <p:spPr/>
        <p:txBody>
          <a:bodyPr/>
          <a:lstStyle/>
          <a:p>
            <a:endParaRPr lang="en-US"/>
          </a:p>
        </p:txBody>
      </p:sp>
      <p:sp>
        <p:nvSpPr>
          <p:cNvPr id="4" name="Slide Number Placeholder 3"/>
          <p:cNvSpPr>
            <a:spLocks noGrp="1"/>
          </p:cNvSpPr>
          <p:nvPr>
            <p:ph type="sldNum" sz="quarter" idx="5"/>
            <p:custDataLst>
              <p:tags r:id="rId5"/>
            </p:custDataLst>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EA540E3B-F9C0-48B6-A129-4D327DD3065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3"/>
            </p:custDataLst>
          </p:nvPr>
        </p:nvSpPr>
        <p:spPr/>
      </p:sp>
      <p:sp>
        <p:nvSpPr>
          <p:cNvPr id="3" name="Notes Placeholder 2"/>
          <p:cNvSpPr>
            <a:spLocks noGrp="1"/>
          </p:cNvSpPr>
          <p:nvPr>
            <p:ph type="body" idx="1"/>
            <p:custDataLst>
              <p:tags r:id="rId4"/>
            </p:custDataLst>
          </p:nvPr>
        </p:nvSpPr>
        <p:spPr/>
        <p:txBody>
          <a:bodyPr/>
          <a:lstStyle/>
          <a:p>
            <a:endParaRPr lang="en-US"/>
          </a:p>
        </p:txBody>
      </p:sp>
      <p:sp>
        <p:nvSpPr>
          <p:cNvPr id="4" name="Slide Number Placeholder 3"/>
          <p:cNvSpPr>
            <a:spLocks noGrp="1"/>
          </p:cNvSpPr>
          <p:nvPr>
            <p:ph type="sldNum" sz="quarter" idx="5"/>
            <p:custDataLst>
              <p:tags r:id="rId5"/>
            </p:custDataLst>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EA540E3B-F9C0-48B6-A129-4D327DD3065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altLang="zh-CN"/>
          </a:p>
        </p:txBody>
      </p:sp>
      <p:sp>
        <p:nvSpPr>
          <p:cNvPr id="4" name="灯片编号占位符 3"/>
          <p:cNvSpPr>
            <a:spLocks noGrp="1"/>
          </p:cNvSpPr>
          <p:nvPr>
            <p:ph type="sldNum" sz="quarter" idx="10"/>
            <p:custDataLst>
              <p:tags r:id="rId5"/>
            </p:custDataLst>
          </p:nvPr>
        </p:nvSpPr>
        <p:spPr/>
        <p:txBody>
          <a:bodyPr/>
          <a:lstStyle/>
          <a:p>
            <a:fld id="{EA540E3B-F9C0-48B6-A129-4D327DD30658}"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zh-CN" altLang="en-US"/>
          </a:p>
        </p:txBody>
      </p:sp>
      <p:sp>
        <p:nvSpPr>
          <p:cNvPr id="4" name="灯片编号占位符 3"/>
          <p:cNvSpPr>
            <a:spLocks noGrp="1"/>
          </p:cNvSpPr>
          <p:nvPr>
            <p:ph type="sldNum" sz="quarter" idx="10"/>
            <p:custDataLst>
              <p:tags r:id="rId5"/>
            </p:custDataLst>
          </p:nvPr>
        </p:nvSpPr>
        <p:spPr/>
        <p:txBody>
          <a:bodyPr/>
          <a:lstStyle/>
          <a:p>
            <a:fld id="{EA540E3B-F9C0-48B6-A129-4D327DD30658}"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altLang="zh-CN"/>
          </a:p>
        </p:txBody>
      </p:sp>
      <p:sp>
        <p:nvSpPr>
          <p:cNvPr id="4" name="灯片编号占位符 3"/>
          <p:cNvSpPr>
            <a:spLocks noGrp="1"/>
          </p:cNvSpPr>
          <p:nvPr>
            <p:ph type="sldNum" sz="quarter" idx="10"/>
            <p:custDataLst>
              <p:tags r:id="rId5"/>
            </p:custDataLst>
          </p:nvPr>
        </p:nvSpPr>
        <p:spPr/>
        <p:txBody>
          <a:bodyPr/>
          <a:lstStyle/>
          <a:p>
            <a:fld id="{EA540E3B-F9C0-48B6-A129-4D327DD30658}"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zh-CN" altLang="en-US"/>
          </a:p>
        </p:txBody>
      </p:sp>
      <p:sp>
        <p:nvSpPr>
          <p:cNvPr id="4" name="灯片编号占位符 3"/>
          <p:cNvSpPr>
            <a:spLocks noGrp="1"/>
          </p:cNvSpPr>
          <p:nvPr>
            <p:ph type="sldNum" sz="quarter" idx="10"/>
            <p:custDataLst>
              <p:tags r:id="rId5"/>
            </p:custDataLst>
          </p:nvPr>
        </p:nvSpPr>
        <p:spPr/>
        <p:txBody>
          <a:bodyPr/>
          <a:lstStyle/>
          <a:p>
            <a:fld id="{EA540E3B-F9C0-48B6-A129-4D327DD30658}"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zh-CN" altLang="en-US"/>
          </a:p>
        </p:txBody>
      </p:sp>
      <p:sp>
        <p:nvSpPr>
          <p:cNvPr id="4" name="灯片编号占位符 3"/>
          <p:cNvSpPr>
            <a:spLocks noGrp="1"/>
          </p:cNvSpPr>
          <p:nvPr>
            <p:ph type="sldNum" sz="quarter" idx="10"/>
            <p:custDataLst>
              <p:tags r:id="rId5"/>
            </p:custDataLst>
          </p:nvPr>
        </p:nvSpPr>
        <p:spPr/>
        <p:txBody>
          <a:bodyPr/>
          <a:lstStyle/>
          <a:p>
            <a:fld id="{EA540E3B-F9C0-48B6-A129-4D327DD30658}"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zh-CN" altLang="en-US"/>
          </a:p>
        </p:txBody>
      </p:sp>
      <p:sp>
        <p:nvSpPr>
          <p:cNvPr id="4" name="灯片编号占位符 3"/>
          <p:cNvSpPr>
            <a:spLocks noGrp="1"/>
          </p:cNvSpPr>
          <p:nvPr>
            <p:ph type="sldNum" sz="quarter" idx="10"/>
            <p:custDataLst>
              <p:tags r:id="rId5"/>
            </p:custDataLst>
          </p:nvPr>
        </p:nvSpPr>
        <p:spPr/>
        <p:txBody>
          <a:bodyPr/>
          <a:lstStyle/>
          <a:p>
            <a:fld id="{EA540E3B-F9C0-48B6-A129-4D327DD30658}"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zh-CN" altLang="en-US"/>
          </a:p>
        </p:txBody>
      </p:sp>
      <p:sp>
        <p:nvSpPr>
          <p:cNvPr id="4" name="灯片编号占位符 3"/>
          <p:cNvSpPr>
            <a:spLocks noGrp="1"/>
          </p:cNvSpPr>
          <p:nvPr>
            <p:ph type="sldNum" sz="quarter" idx="10"/>
            <p:custDataLst>
              <p:tags r:id="rId5"/>
            </p:custDataLst>
          </p:nvPr>
        </p:nvSpPr>
        <p:spPr/>
        <p:txBody>
          <a:bodyPr/>
          <a:lstStyle/>
          <a:p>
            <a:fld id="{EA540E3B-F9C0-48B6-A129-4D327DD3065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image" Target="../media/image2.png"/><Relationship Id="rId4" Type="http://schemas.openxmlformats.org/officeDocument/2006/relationships/tags" Target="../tags/tag7.xml"/><Relationship Id="rId3" Type="http://schemas.openxmlformats.org/officeDocument/2006/relationships/image" Target="../media/image1.png"/><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16.xml"/><Relationship Id="rId8" Type="http://schemas.openxmlformats.org/officeDocument/2006/relationships/tags" Target="../tags/tag15.xml"/><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image" Target="../media/image2.png"/><Relationship Id="rId4" Type="http://schemas.openxmlformats.org/officeDocument/2006/relationships/tags" Target="../tags/tag12.xml"/><Relationship Id="rId3" Type="http://schemas.openxmlformats.org/officeDocument/2006/relationships/image" Target="../media/image1.png"/><Relationship Id="rId2" Type="http://schemas.openxmlformats.org/officeDocument/2006/relationships/tags" Target="../tags/tag11.xml"/><Relationship Id="rId10" Type="http://schemas.openxmlformats.org/officeDocument/2006/relationships/tags" Target="../tags/tag17.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6.xml"/><Relationship Id="rId8" Type="http://schemas.openxmlformats.org/officeDocument/2006/relationships/tags" Target="../tags/tag25.xml"/><Relationship Id="rId7" Type="http://schemas.openxmlformats.org/officeDocument/2006/relationships/tags" Target="../tags/tag24.xml"/><Relationship Id="rId6" Type="http://schemas.openxmlformats.org/officeDocument/2006/relationships/tags" Target="../tags/tag23.xml"/><Relationship Id="rId5" Type="http://schemas.openxmlformats.org/officeDocument/2006/relationships/image" Target="../media/image2.png"/><Relationship Id="rId4" Type="http://schemas.openxmlformats.org/officeDocument/2006/relationships/tags" Target="../tags/tag22.xml"/><Relationship Id="rId3" Type="http://schemas.openxmlformats.org/officeDocument/2006/relationships/image" Target="../media/image1.png"/><Relationship Id="rId2" Type="http://schemas.openxmlformats.org/officeDocument/2006/relationships/tags" Target="../tags/tag21.xml"/><Relationship Id="rId11" Type="http://schemas.openxmlformats.org/officeDocument/2006/relationships/tags" Target="../tags/tag28.xml"/><Relationship Id="rId10" Type="http://schemas.openxmlformats.org/officeDocument/2006/relationships/tags" Target="../tags/tag27.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34.xml"/><Relationship Id="rId8" Type="http://schemas.openxmlformats.org/officeDocument/2006/relationships/tags" Target="../tags/tag33.xml"/><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image" Target="../media/image2.png"/><Relationship Id="rId4" Type="http://schemas.openxmlformats.org/officeDocument/2006/relationships/tags" Target="../tags/tag30.xml"/><Relationship Id="rId3" Type="http://schemas.openxmlformats.org/officeDocument/2006/relationships/image" Target="../media/image1.png"/><Relationship Id="rId2" Type="http://schemas.openxmlformats.org/officeDocument/2006/relationships/tags" Target="../tags/tag29.xml"/><Relationship Id="rId10" Type="http://schemas.openxmlformats.org/officeDocument/2006/relationships/tags" Target="../tags/tag3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9" Type="http://schemas.openxmlformats.org/officeDocument/2006/relationships/tags" Target="../tags/tag41.xml"/><Relationship Id="rId8" Type="http://schemas.openxmlformats.org/officeDocument/2006/relationships/tags" Target="../tags/tag40.xml"/><Relationship Id="rId7" Type="http://schemas.openxmlformats.org/officeDocument/2006/relationships/tags" Target="../tags/tag39.xml"/><Relationship Id="rId6" Type="http://schemas.openxmlformats.org/officeDocument/2006/relationships/tags" Target="../tags/tag38.xml"/><Relationship Id="rId5" Type="http://schemas.openxmlformats.org/officeDocument/2006/relationships/image" Target="../media/image2.png"/><Relationship Id="rId4" Type="http://schemas.openxmlformats.org/officeDocument/2006/relationships/tags" Target="../tags/tag37.xml"/><Relationship Id="rId3" Type="http://schemas.openxmlformats.org/officeDocument/2006/relationships/image" Target="../media/image1.png"/><Relationship Id="rId2" Type="http://schemas.openxmlformats.org/officeDocument/2006/relationships/tags" Target="../tags/tag36.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47.xml"/><Relationship Id="rId8" Type="http://schemas.openxmlformats.org/officeDocument/2006/relationships/tags" Target="../tags/tag46.xml"/><Relationship Id="rId7" Type="http://schemas.openxmlformats.org/officeDocument/2006/relationships/tags" Target="../tags/tag45.xml"/><Relationship Id="rId6" Type="http://schemas.openxmlformats.org/officeDocument/2006/relationships/tags" Target="../tags/tag44.xml"/><Relationship Id="rId5" Type="http://schemas.openxmlformats.org/officeDocument/2006/relationships/image" Target="../media/image2.png"/><Relationship Id="rId4" Type="http://schemas.openxmlformats.org/officeDocument/2006/relationships/tags" Target="../tags/tag43.xml"/><Relationship Id="rId3" Type="http://schemas.openxmlformats.org/officeDocument/2006/relationships/image" Target="../media/image1.png"/><Relationship Id="rId2" Type="http://schemas.openxmlformats.org/officeDocument/2006/relationships/tags" Target="../tags/tag42.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2"/>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3"/>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endParaRPr lang="zh-CN" altLang="en-US"/>
          </a:p>
        </p:txBody>
      </p:sp>
      <p:sp>
        <p:nvSpPr>
          <p:cNvPr id="18" name="灯片编号占位符 17"/>
          <p:cNvSpPr>
            <a:spLocks noGrp="1"/>
          </p:cNvSpPr>
          <p:nvPr>
            <p:ph type="sldNum" sz="quarter" idx="12"/>
            <p:custDataLst>
              <p:tags r:id="rId4"/>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49AE70B2-8BF9-45C0-BB95-33D1B9D3A854}" type="slidenum">
              <a:rPr lang="zh-CN" altLang="en-US" smtClean="0"/>
            </a:fld>
            <a:endParaRPr lang="zh-CN" altLang="en-US"/>
          </a:p>
        </p:txBody>
      </p:sp>
      <p:sp>
        <p:nvSpPr>
          <p:cNvPr id="2" name="标题 2"/>
          <p:cNvSpPr>
            <a:spLocks noGrp="1"/>
          </p:cNvSpPr>
          <p:nvPr>
            <p:ph type="ctrTitle" idx="2" hasCustomPrompt="1"/>
            <p:custDataLst>
              <p:tags r:id="rId5"/>
            </p:custDataLst>
          </p:nvPr>
        </p:nvSpPr>
        <p:spPr>
          <a:xfrm>
            <a:off x="6299269" y="2095765"/>
            <a:ext cx="4825365" cy="1846659"/>
          </a:xfrm>
          <a:prstGeom prst="rect">
            <a:avLst/>
          </a:prstGeom>
        </p:spPr>
        <p:txBody>
          <a:bodyPr vert="horz" wrap="square" lIns="0" tIns="0" rIns="0" bIns="0" rtlCol="0" anchor="b" anchorCtr="0">
            <a:normAutofit lnSpcReduction="10000"/>
          </a:bodyPr>
          <a:lstStyle>
            <a:lvl1pPr marL="0" marR="0" lvl="0" algn="l" defTabSz="914400" rtl="0" eaLnBrk="1" fontAlgn="auto" latinLnBrk="0" hangingPunct="1">
              <a:lnSpc>
                <a:spcPct val="100000"/>
              </a:lnSpc>
              <a:spcBef>
                <a:spcPct val="0"/>
              </a:spcBef>
              <a:spcAft>
                <a:spcPct val="0"/>
              </a:spcAft>
              <a:buClrTx/>
              <a:buSzTx/>
              <a:buFontTx/>
              <a:buNone/>
              <a:defRPr kumimoji="0" lang="zh-CN" altLang="en-US" sz="6000" b="1" i="0" u="none" strike="noStrike" kern="1200" cap="none" spc="600" normalizeH="0" baseline="0" noProof="0">
                <a:ln>
                  <a:noFill/>
                </a:ln>
                <a:solidFill>
                  <a:schemeClr val="lt1"/>
                </a:solidFill>
                <a:effectLst/>
                <a:uLnTx/>
                <a:uFillTx/>
                <a:latin typeface="Arial" panose="020B0604020202020204" pitchFamily="34" charset="0"/>
                <a:ea typeface="汉仪乐喵体W" panose="00020600040101010101" charset="-122"/>
                <a:cs typeface="+mj-cs"/>
                <a:sym typeface="Arial" panose="020B0604020202020204" pitchFamily="34" charset="0"/>
              </a:defRPr>
            </a:lvl1pPr>
          </a:lstStyle>
          <a:p>
            <a:pPr lvl="0"/>
            <a:r>
              <a:rPr>
                <a:sym typeface="+mn-ea"/>
              </a:rPr>
              <a:t>编辑标题</a:t>
            </a:r>
            <a:endParaRPr>
              <a:sym typeface="+mn-ea"/>
            </a:endParaRPr>
          </a:p>
        </p:txBody>
      </p:sp>
      <p:sp>
        <p:nvSpPr>
          <p:cNvPr id="3" name="副标题 3"/>
          <p:cNvSpPr>
            <a:spLocks noGrp="1"/>
          </p:cNvSpPr>
          <p:nvPr>
            <p:ph type="subTitle" idx="3" hasCustomPrompt="1"/>
            <p:custDataLst>
              <p:tags r:id="rId6"/>
            </p:custDataLst>
          </p:nvPr>
        </p:nvSpPr>
        <p:spPr>
          <a:xfrm>
            <a:off x="6299269" y="4115857"/>
            <a:ext cx="4826000" cy="370205"/>
          </a:xfrm>
          <a:prstGeom prst="rect">
            <a:avLst/>
          </a:prstGeom>
        </p:spPr>
        <p:txBody>
          <a:bodyPr vert="horz" wrap="square" lIns="0" tIns="0" rIns="0" bIns="0" rtlCol="0">
            <a:normAutofit/>
          </a:bodyPr>
          <a:lstStyle>
            <a:lvl1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kumimoji="0" lang="zh-CN" altLang="en-US" sz="2200" b="0" i="0" u="none" strike="noStrike" kern="1200" cap="none" spc="200" normalizeH="0" baseline="0" noProof="0">
                <a:ln>
                  <a:noFill/>
                </a:ln>
                <a:solidFill>
                  <a:schemeClr val="lt1"/>
                </a:solidFill>
                <a:effectLst/>
                <a:uLnTx/>
                <a:uFillTx/>
                <a:latin typeface="Arial" panose="020B0604020202020204" pitchFamily="34" charset="0"/>
                <a:ea typeface="幼圆" panose="02010509060101010101" charset="-122"/>
                <a:cs typeface="+mn-cs"/>
                <a:sym typeface="Arial" panose="020B0604020202020204" pitchFamily="34" charset="0"/>
              </a:defRPr>
            </a:lvl1pPr>
            <a:lvl2pPr marL="457200" indent="0" algn="ctr" defTabSz="914400" rtl="0" eaLnBrk="1" fontAlgn="auto" latinLnBrk="0" hangingPunct="1">
              <a:lnSpc>
                <a:spcPct val="130000"/>
              </a:lnSpc>
              <a:spcBef>
                <a:spcPct val="0"/>
              </a:spcBef>
              <a:spcAft>
                <a:spcPts val="1000"/>
              </a:spcAft>
              <a:buFont typeface="Arial" panose="020B0604020202020204" pitchFamily="34" charset="0"/>
              <a:buNone/>
              <a:tabLst>
                <a:tab pos="1609725" algn="l"/>
              </a:tabLst>
              <a:defRPr sz="20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2pPr>
            <a:lvl3pPr marL="914400" indent="0" algn="ctr" defTabSz="914400" rtl="0" eaLnBrk="1" fontAlgn="auto" latinLnBrk="0" hangingPunct="1">
              <a:lnSpc>
                <a:spcPct val="130000"/>
              </a:lnSpc>
              <a:spcBef>
                <a:spcPct val="0"/>
              </a:spcBef>
              <a:spcAft>
                <a:spcPts val="1000"/>
              </a:spcAft>
              <a:buFont typeface="Arial" panose="020B0604020202020204" pitchFamily="34" charset="0"/>
              <a:buNone/>
              <a:defRPr sz="18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3pPr>
            <a:lvl4pPr marL="1371600" indent="0" algn="ctr" defTabSz="914400" rtl="0" eaLnBrk="1" fontAlgn="auto" latinLnBrk="0" hangingPunct="1">
              <a:lnSpc>
                <a:spcPct val="130000"/>
              </a:lnSpc>
              <a:spcBef>
                <a:spcPct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4pPr>
            <a:lvl5pPr marL="1828800" indent="0" algn="ctr" defTabSz="914400" rtl="0" eaLnBrk="1" fontAlgn="auto" latinLnBrk="0" hangingPunct="1">
              <a:lnSpc>
                <a:spcPct val="130000"/>
              </a:lnSpc>
              <a:spcBef>
                <a:spcPct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11429374" y="6048680"/>
            <a:ext cx="720090" cy="720090"/>
          </a:xfrm>
          <a:prstGeom prst="rect">
            <a:avLst/>
          </a:prstGeom>
        </p:spPr>
      </p:pic>
      <p:pic>
        <p:nvPicPr>
          <p:cNvPr id="7" name="图片 6"/>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5379"/>
            <a:ext cx="720090" cy="720090"/>
          </a:xfrm>
          <a:prstGeom prst="rect">
            <a:avLst/>
          </a:prstGeom>
        </p:spPr>
      </p:pic>
      <p:sp>
        <p:nvSpPr>
          <p:cNvPr id="4" name="日期占位符 3"/>
          <p:cNvSpPr>
            <a:spLocks noGrp="1"/>
          </p:cNvSpPr>
          <p:nvPr>
            <p:ph type="dt" sz="half" idx="10"/>
            <p:custDataLst>
              <p:tags r:id="rId6"/>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endParaRPr lang="zh-CN" altLang="en-US"/>
          </a:p>
        </p:txBody>
      </p:sp>
      <p:sp>
        <p:nvSpPr>
          <p:cNvPr id="6" name="灯片编号占位符 5"/>
          <p:cNvSpPr>
            <a:spLocks noGrp="1"/>
          </p:cNvSpPr>
          <p:nvPr>
            <p:ph type="sldNum" sz="quarter" idx="12"/>
            <p:custDataLst>
              <p:tags r:id="rId8"/>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49AE70B2-8BF9-45C0-BB95-33D1B9D3A854}" type="slidenum">
              <a:rPr lang="zh-CN" altLang="en-US" smtClean="0"/>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11471910" y="6137910"/>
            <a:ext cx="720090" cy="720090"/>
          </a:xfrm>
          <a:prstGeom prst="rect">
            <a:avLst/>
          </a:prstGeom>
        </p:spPr>
      </p:pic>
      <p:pic>
        <p:nvPicPr>
          <p:cNvPr id="7" name="图片 6"/>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4" name="日期占位符 3"/>
          <p:cNvSpPr>
            <a:spLocks noGrp="1"/>
          </p:cNvSpPr>
          <p:nvPr>
            <p:ph type="dt" sz="half" idx="10"/>
            <p:custDataLst>
              <p:tags r:id="rId6"/>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endParaRPr lang="zh-CN" altLang="en-US"/>
          </a:p>
        </p:txBody>
      </p:sp>
      <p:sp>
        <p:nvSpPr>
          <p:cNvPr id="6" name="灯片编号占位符 5"/>
          <p:cNvSpPr>
            <a:spLocks noGrp="1"/>
          </p:cNvSpPr>
          <p:nvPr>
            <p:ph type="sldNum" sz="quarter" idx="12"/>
            <p:custDataLst>
              <p:tags r:id="rId8"/>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49AE70B2-8BF9-45C0-BB95-33D1B9D3A854}" type="slidenum">
              <a:rPr lang="zh-CN" altLang="en-US" smtClean="0"/>
            </a:fld>
            <a:endParaRPr lang="zh-CN" altLang="en-US"/>
          </a:p>
        </p:txBody>
      </p:sp>
      <p:sp>
        <p:nvSpPr>
          <p:cNvPr id="8" name="标题 5"/>
          <p:cNvSpPr>
            <a:spLocks noGrp="1"/>
          </p:cNvSpPr>
          <p:nvPr>
            <p:ph type="ctrTitle" idx="2" hasCustomPrompt="1"/>
            <p:custDataLst>
              <p:tags r:id="rId9"/>
            </p:custDataLst>
          </p:nvPr>
        </p:nvSpPr>
        <p:spPr>
          <a:xfrm>
            <a:off x="4521871" y="3613741"/>
            <a:ext cx="6857365" cy="582930"/>
          </a:xfrm>
          <a:prstGeom prst="rect">
            <a:avLst/>
          </a:prstGeom>
        </p:spPr>
        <p:txBody>
          <a:bodyPr vert="horz" wrap="square" lIns="0" tIns="0" rIns="0" bIns="0" rtlCol="0" anchor="b" anchorCtr="0">
            <a:normAutofit/>
          </a:bodyPr>
          <a:lstStyle>
            <a:lvl1pPr marL="0" marR="0" algn="l" defTabSz="914400" rtl="0" eaLnBrk="1" fontAlgn="auto" latinLnBrk="0" hangingPunct="1">
              <a:lnSpc>
                <a:spcPct val="120000"/>
              </a:lnSpc>
              <a:spcBef>
                <a:spcPct val="0"/>
              </a:spcBef>
              <a:buClrTx/>
              <a:buSzTx/>
              <a:buFontTx/>
              <a:buNone/>
              <a:defRPr kumimoji="0" lang="zh-CN" altLang="en-US" sz="3160" b="1" i="0" u="none" strike="noStrike" kern="1200" cap="none" spc="300" normalizeH="0" baseline="0" noProof="1">
                <a:solidFill>
                  <a:schemeClr val="dk1">
                    <a:lumMod val="85000"/>
                    <a:lumOff val="15000"/>
                  </a:schemeClr>
                </a:solidFill>
                <a:uFillTx/>
                <a:latin typeface="Arial" panose="020B0604020202020204" pitchFamily="34" charset="0"/>
                <a:ea typeface="汉仪乐喵体W" panose="00020600040101010101" charset="-122"/>
                <a:cs typeface="+mj-cs"/>
              </a:defRPr>
            </a:lvl1pPr>
          </a:lstStyle>
          <a:p>
            <a:pPr lvl="0"/>
            <a:r>
              <a:rPr>
                <a:sym typeface="+mn-ea"/>
              </a:rPr>
              <a:t>编辑标题</a:t>
            </a:r>
            <a:endParaRPr>
              <a:sym typeface="+mn-ea"/>
            </a:endParaRPr>
          </a:p>
        </p:txBody>
      </p:sp>
      <p:sp>
        <p:nvSpPr>
          <p:cNvPr id="9" name="副标题 7"/>
          <p:cNvSpPr>
            <a:spLocks noGrp="1"/>
          </p:cNvSpPr>
          <p:nvPr>
            <p:ph type="subTitle" idx="3" hasCustomPrompt="1"/>
            <p:custDataLst>
              <p:tags r:id="rId10"/>
            </p:custDataLst>
          </p:nvPr>
        </p:nvSpPr>
        <p:spPr>
          <a:xfrm>
            <a:off x="4521871" y="4261441"/>
            <a:ext cx="6857365" cy="1669926"/>
          </a:xfrm>
          <a:prstGeom prst="rect">
            <a:avLst/>
          </a:prstGeom>
        </p:spPr>
        <p:txBody>
          <a:bodyPr vert="horz" wrap="square" lIns="0" tIns="0" rIns="0" bIns="0" rtlCol="0">
            <a:normAutofit/>
          </a:bodyPr>
          <a:lstStyle>
            <a:lvl1pPr marL="0" marR="0" indent="0" algn="l" defTabSz="914400" rtl="0" eaLnBrk="1" fontAlgn="auto" latinLnBrk="0" hangingPunct="1">
              <a:lnSpc>
                <a:spcPct val="130000"/>
              </a:lnSpc>
              <a:spcBef>
                <a:spcPct val="0"/>
              </a:spcBef>
              <a:spcAft>
                <a:spcPct val="0"/>
              </a:spcAft>
              <a:buClrTx/>
              <a:buSzTx/>
              <a:buFont typeface="Arial" panose="020B0604020202020204" pitchFamily="34" charset="0"/>
              <a:buNone/>
              <a:defRPr kumimoji="0" lang="zh-CN" altLang="en-US" sz="1600" b="0" i="0" u="none" strike="noStrike" kern="1200" cap="none" spc="200" normalizeH="0" baseline="0" noProof="1">
                <a:solidFill>
                  <a:schemeClr val="dk1">
                    <a:lumMod val="65000"/>
                    <a:lumOff val="35000"/>
                  </a:schemeClr>
                </a:solidFill>
                <a:uFillTx/>
                <a:latin typeface="Arial" panose="020B0604020202020204" pitchFamily="34" charset="0"/>
                <a:ea typeface="幼圆" panose="02010509060101010101" charset="-122"/>
                <a:cs typeface="+mn-cs"/>
                <a:sym typeface="+mn-ea"/>
              </a:defRPr>
            </a:lvl1pPr>
            <a:lvl2pPr marL="457200" indent="0" algn="l" defTabSz="914400" rtl="0" eaLnBrk="1" fontAlgn="auto" latinLnBrk="0" hangingPunct="1">
              <a:lnSpc>
                <a:spcPct val="130000"/>
              </a:lnSpc>
              <a:spcBef>
                <a:spcPct val="0"/>
              </a:spcBef>
              <a:spcAft>
                <a:spcPts val="750"/>
              </a:spcAft>
              <a:buFont typeface="Arial" panose="020B0604020202020204" pitchFamily="34" charset="0"/>
              <a:buNone/>
              <a:tabLst>
                <a:tab pos="1609725" algn="l"/>
              </a:tabLst>
              <a:defRPr sz="2000" u="none" strike="noStrike" kern="1200" cap="none" spc="0" normalizeH="0" baseline="0">
                <a:solidFill>
                  <a:schemeClr val="tx1">
                    <a:tint val="75000"/>
                  </a:schemeClr>
                </a:solidFill>
                <a:uFillTx/>
                <a:latin typeface="Arial" panose="020B0604020202020204" pitchFamily="34" charset="0"/>
                <a:ea typeface="微软雅黑" panose="020B0503020204020204" pitchFamily="34" charset="-122"/>
                <a:cs typeface="+mn-cs"/>
              </a:defRPr>
            </a:lvl2pPr>
            <a:lvl3pPr marL="914400" indent="0" algn="l" defTabSz="914400" rtl="0" eaLnBrk="1" fontAlgn="auto" latinLnBrk="0" hangingPunct="1">
              <a:lnSpc>
                <a:spcPct val="130000"/>
              </a:lnSpc>
              <a:spcBef>
                <a:spcPct val="0"/>
              </a:spcBef>
              <a:spcAft>
                <a:spcPts val="750"/>
              </a:spcAft>
              <a:buFont typeface="Arial" panose="020B0604020202020204" pitchFamily="34" charset="0"/>
              <a:buNone/>
              <a:defRPr sz="1800" u="none" strike="noStrike" kern="1200" cap="none" spc="0" normalizeH="0" baseline="0">
                <a:solidFill>
                  <a:schemeClr val="tx1">
                    <a:tint val="75000"/>
                  </a:schemeClr>
                </a:solidFill>
                <a:uFillTx/>
                <a:latin typeface="Arial" panose="020B0604020202020204" pitchFamily="34" charset="0"/>
                <a:ea typeface="微软雅黑" panose="020B0503020204020204" pitchFamily="34" charset="-122"/>
                <a:cs typeface="+mn-cs"/>
              </a:defRPr>
            </a:lvl3pPr>
            <a:lvl4pPr marL="1371600" indent="0" algn="l" defTabSz="914400" rtl="0" eaLnBrk="1" fontAlgn="auto" latinLnBrk="0" hangingPunct="1">
              <a:lnSpc>
                <a:spcPct val="130000"/>
              </a:lnSpc>
              <a:spcBef>
                <a:spcPct val="0"/>
              </a:spcBef>
              <a:spcAft>
                <a:spcPts val="750"/>
              </a:spcAft>
              <a:buFont typeface="Arial" panose="020B0604020202020204" pitchFamily="34" charset="0"/>
              <a:buNone/>
              <a:defRPr sz="1600" u="none" strike="noStrike" kern="1200" cap="none" spc="0" normalizeH="0" baseline="0">
                <a:solidFill>
                  <a:schemeClr val="tx1">
                    <a:tint val="75000"/>
                  </a:schemeClr>
                </a:solidFill>
                <a:uFillTx/>
                <a:latin typeface="Arial" panose="020B0604020202020204" pitchFamily="34" charset="0"/>
                <a:ea typeface="微软雅黑" panose="020B0503020204020204" pitchFamily="34" charset="-122"/>
                <a:cs typeface="+mn-cs"/>
              </a:defRPr>
            </a:lvl4pPr>
            <a:lvl5pPr marL="1828800" indent="0" algn="l" defTabSz="914400" rtl="0" eaLnBrk="1" fontAlgn="auto" latinLnBrk="0" hangingPunct="1">
              <a:lnSpc>
                <a:spcPct val="130000"/>
              </a:lnSpc>
              <a:spcBef>
                <a:spcPct val="0"/>
              </a:spcBef>
              <a:spcAft>
                <a:spcPts val="750"/>
              </a:spcAft>
              <a:buFont typeface="Arial" panose="020B0604020202020204" pitchFamily="34" charset="0"/>
              <a:buNone/>
              <a:defRPr sz="1600" u="none" strike="noStrike" kern="1200" cap="none" spc="0" normalizeH="0" baseline="0">
                <a:solidFill>
                  <a:schemeClr val="tx1">
                    <a:tint val="75000"/>
                  </a:schemeClr>
                </a:solidFill>
                <a:uFillTx/>
                <a:latin typeface="Arial" panose="020B0604020202020204" pitchFamily="34" charset="0"/>
                <a:ea typeface="微软雅黑" panose="020B0503020204020204" pitchFamily="34" charset="-122"/>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49AE70B2-8BF9-45C0-BB95-33D1B9D3A854}"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720090" cy="720090"/>
          </a:xfrm>
          <a:prstGeom prst="rect">
            <a:avLst/>
          </a:prstGeom>
        </p:spPr>
      </p:pic>
      <p:pic>
        <p:nvPicPr>
          <p:cNvPr id="8" name="图片 7"/>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5379"/>
            <a:ext cx="720090" cy="720090"/>
          </a:xfrm>
          <a:prstGeom prst="rect">
            <a:avLst/>
          </a:prstGeom>
        </p:spPr>
      </p:pic>
      <p:sp>
        <p:nvSpPr>
          <p:cNvPr id="2" name="标题 1"/>
          <p:cNvSpPr>
            <a:spLocks noGrp="1"/>
          </p:cNvSpPr>
          <p:nvPr>
            <p:ph type="title"/>
            <p:custDataLst>
              <p:tags r:id="rId6"/>
            </p:custDataLst>
          </p:nvPr>
        </p:nvSpPr>
        <p:spPr>
          <a:xfrm>
            <a:off x="669930" y="443234"/>
            <a:ext cx="10852237" cy="441964"/>
          </a:xfrm>
          <a:prstGeom prst="rect">
            <a:avLst/>
          </a:prstGeo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solidFill>
                <a:uFillTx/>
                <a:latin typeface="Arial" panose="020B0604020202020204" pitchFamily="34" charset="0"/>
                <a:ea typeface="幼圆" panose="02010509060101010101" charset="-122"/>
                <a:cs typeface="+mj-cs"/>
                <a:sym typeface="+mn-ea"/>
              </a:defRPr>
            </a:lvl1pPr>
          </a:lstStyle>
          <a:p>
            <a:pPr lvl="0"/>
            <a:r>
              <a:rPr>
                <a:sym typeface="+mn-ea"/>
              </a:rPr>
              <a:t>单击此处编辑母版标题样式</a:t>
            </a:r>
            <a:endParaRPr>
              <a:sym typeface="+mn-ea"/>
            </a:endParaRPr>
          </a:p>
        </p:txBody>
      </p:sp>
      <p:sp>
        <p:nvSpPr>
          <p:cNvPr id="3" name="图片占位符 2"/>
          <p:cNvSpPr>
            <a:spLocks noGrp="1"/>
          </p:cNvSpPr>
          <p:nvPr>
            <p:ph type="pic" idx="1"/>
            <p:custDataLst>
              <p:tags r:id="rId7"/>
            </p:custDataLst>
          </p:nvPr>
        </p:nvSpPr>
        <p:spPr>
          <a:xfrm>
            <a:off x="669930" y="952508"/>
            <a:ext cx="5283242" cy="5388907"/>
          </a:xfrm>
          <a:prstGeom prst="rect">
            <a:avLst/>
          </a:prstGeom>
        </p:spPr>
        <p:txBody>
          <a:bodyPr vert="horz" lIns="90170" tIns="46990" rIns="90170" bIns="46990" rtlCol="0">
            <a:normAutofit/>
          </a:bodyPr>
          <a:lstStyle>
            <a:lvl1pPr marL="0" marR="0" lvl="0" indent="0" algn="l" defTabSz="914400" rtl="0" eaLnBrk="1" fontAlgn="auto" latinLnBrk="0" hangingPunct="1">
              <a:lnSpc>
                <a:spcPct val="130000"/>
              </a:lnSpc>
              <a:spcBef>
                <a:spcPct val="0"/>
              </a:spcBef>
              <a:spcAft>
                <a:spcPts val="1000"/>
              </a:spcAft>
              <a:buFont typeface="Arial" panose="020B0604020202020204" pitchFamily="34" charset="0"/>
              <a:buNone/>
              <a:defRPr kumimoji="0" lang="zh-CN" altLang="en-US" sz="1600" b="0" i="0" u="none" strike="noStrike" kern="1200" cap="none" spc="150" normalizeH="0" baseline="0" noProof="1">
                <a:solidFill>
                  <a:schemeClr val="tx1"/>
                </a:solidFill>
                <a:uFillTx/>
                <a:latin typeface="Arial" panose="020B0604020202020204" pitchFamily="34" charset="0"/>
                <a:ea typeface="幼圆" panose="02010509060101010101" charset="-122"/>
                <a:cs typeface="幼圆" panose="02010509060101010101" charset="-122"/>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5pPr>
          </a:lstStyle>
          <a:p>
            <a:pPr lvl="0"/>
            <a:endParaRPr>
              <a:sym typeface="+mn-ea"/>
            </a:endParaRPr>
          </a:p>
        </p:txBody>
      </p:sp>
      <p:sp>
        <p:nvSpPr>
          <p:cNvPr id="4" name="文本占位符 3"/>
          <p:cNvSpPr>
            <a:spLocks noGrp="1"/>
          </p:cNvSpPr>
          <p:nvPr>
            <p:ph type="body" sz="half" idx="2"/>
            <p:custDataLst>
              <p:tags r:id="rId8"/>
            </p:custDataLst>
          </p:nvPr>
        </p:nvSpPr>
        <p:spPr>
          <a:xfrm>
            <a:off x="6238925" y="952508"/>
            <a:ext cx="5283242" cy="5388907"/>
          </a:xfrm>
          <a:prstGeom prst="rect">
            <a:avLst/>
          </a:prstGeom>
        </p:spPr>
        <p:txBody>
          <a:bodyPr vert="horz" lIns="90170" tIns="46990" rIns="90170" bIns="46990" rtlCol="0">
            <a:norm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Arial" panose="020B0604020202020204" pitchFamily="34" charset="0"/>
                <a:ea typeface="幼圆" panose="02010509060101010101"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9"/>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9EFD9D74-47D9-4702-A33C-335B63B48DBF}" type="datetimeFigureOut">
              <a:rPr lang="zh-CN" altLang="en-US" smtClean="0"/>
            </a:fld>
            <a:endParaRPr lang="zh-CN" altLang="en-US"/>
          </a:p>
        </p:txBody>
      </p:sp>
      <p:sp>
        <p:nvSpPr>
          <p:cNvPr id="6" name="页脚占位符 5"/>
          <p:cNvSpPr>
            <a:spLocks noGrp="1"/>
          </p:cNvSpPr>
          <p:nvPr>
            <p:ph type="ftr" sz="quarter" idx="11"/>
            <p:custDataLst>
              <p:tags r:id="rId10"/>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endParaRPr lang="zh-CN" altLang="en-US"/>
          </a:p>
        </p:txBody>
      </p:sp>
      <p:sp>
        <p:nvSpPr>
          <p:cNvPr id="7" name="灯片编号占位符 6"/>
          <p:cNvSpPr>
            <a:spLocks noGrp="1"/>
          </p:cNvSpPr>
          <p:nvPr>
            <p:ph type="sldNum" sz="quarter" idx="12"/>
            <p:custDataLst>
              <p:tags r:id="rId11"/>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FABC47A4-756D-490B-A52F-7D9E2C9FC05F}"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720090" cy="720090"/>
          </a:xfrm>
          <a:prstGeom prst="rect">
            <a:avLst/>
          </a:prstGeom>
        </p:spPr>
      </p:pic>
      <p:pic>
        <p:nvPicPr>
          <p:cNvPr id="7" name="图片 6"/>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5379"/>
            <a:ext cx="720090" cy="720090"/>
          </a:xfrm>
          <a:prstGeom prst="rect">
            <a:avLst/>
          </a:prstGeom>
        </p:spPr>
      </p:pic>
      <p:sp>
        <p:nvSpPr>
          <p:cNvPr id="2" name="竖排标题 1"/>
          <p:cNvSpPr>
            <a:spLocks noGrp="1"/>
          </p:cNvSpPr>
          <p:nvPr>
            <p:ph type="title" orient="vert"/>
            <p:custDataLst>
              <p:tags r:id="rId6"/>
            </p:custDataLst>
          </p:nvPr>
        </p:nvSpPr>
        <p:spPr>
          <a:xfrm>
            <a:off x="10571135" y="952508"/>
            <a:ext cx="950984" cy="5388907"/>
          </a:xfrm>
          <a:prstGeom prst="rect">
            <a:avLst/>
          </a:prstGeom>
        </p:spPr>
        <p:txBody>
          <a:bodyPr vert="eaVert" lIns="90170" tIns="46990" rIns="90170" bIns="46990" rtlCol="0" anchor="ctr" anchorCtr="0">
            <a:noAutofit/>
          </a:bodyPr>
          <a:lstStyle>
            <a:lvl1pPr marL="0" marR="0" lvl="0" algn="l" defTabSz="914400" rtl="0" eaLnBrk="1" fontAlgn="auto" latinLnBrk="0" hangingPunct="1">
              <a:lnSpc>
                <a:spcPct val="100000"/>
              </a:lnSpc>
              <a:spcAft>
                <a:spcPct val="0"/>
              </a:spcAft>
              <a:buNone/>
              <a:defRPr kumimoji="0" lang="zh-CN" altLang="en-US" sz="2400" b="1" i="0" u="none" strike="noStrike" kern="1200" cap="none" spc="200" normalizeH="0" baseline="0" noProof="1">
                <a:solidFill>
                  <a:schemeClr val="tx1"/>
                </a:solidFill>
                <a:uFillTx/>
                <a:latin typeface="Arial" panose="020B0604020202020204" pitchFamily="34" charset="0"/>
                <a:ea typeface="幼圆" panose="02010509060101010101"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7"/>
            </p:custDataLst>
          </p:nvPr>
        </p:nvSpPr>
        <p:spPr>
          <a:xfrm>
            <a:off x="669925" y="952500"/>
            <a:ext cx="9828101" cy="5388907"/>
          </a:xfrm>
          <a:prstGeom prst="rect">
            <a:avLst/>
          </a:prstGeom>
        </p:spPr>
        <p:txBody>
          <a:bodyPr vert="eaVert"/>
          <a:lstStyle>
            <a:lvl1pPr indent="0" eaLnBrk="1" fontAlgn="auto" latinLnBrk="0" hangingPunct="1">
              <a:defRPr>
                <a:solidFill>
                  <a:schemeClr val="tx1"/>
                </a:solidFill>
                <a:latin typeface="Arial" panose="020B0604020202020204" pitchFamily="34" charset="0"/>
                <a:ea typeface="幼圆" panose="02010509060101010101" charset="-122"/>
              </a:defRPr>
            </a:lvl1pPr>
            <a:lvl2pPr indent="0" eaLnBrk="1" fontAlgn="auto" latinLnBrk="0" hangingPunct="1">
              <a:defRPr>
                <a:solidFill>
                  <a:schemeClr val="tx1"/>
                </a:solidFill>
                <a:latin typeface="Arial" panose="020B0604020202020204" pitchFamily="34" charset="0"/>
                <a:ea typeface="幼圆" panose="02010509060101010101" charset="-122"/>
              </a:defRPr>
            </a:lvl2pPr>
            <a:lvl3pPr indent="0" eaLnBrk="1" fontAlgn="auto" latinLnBrk="0" hangingPunct="1">
              <a:defRPr>
                <a:solidFill>
                  <a:schemeClr val="tx1"/>
                </a:solidFill>
                <a:latin typeface="Arial" panose="020B0604020202020204" pitchFamily="34" charset="0"/>
                <a:ea typeface="幼圆" panose="02010509060101010101" charset="-122"/>
              </a:defRPr>
            </a:lvl3pPr>
            <a:lvl4pPr indent="0" eaLnBrk="1" fontAlgn="auto" latinLnBrk="0" hangingPunct="1">
              <a:defRPr>
                <a:solidFill>
                  <a:schemeClr val="tx1"/>
                </a:solidFill>
                <a:latin typeface="Arial" panose="020B0604020202020204" pitchFamily="34" charset="0"/>
                <a:ea typeface="幼圆" panose="02010509060101010101" charset="-122"/>
              </a:defRPr>
            </a:lvl4pPr>
            <a:lvl5pPr indent="0" eaLnBrk="1" fontAlgn="auto" latinLnBrk="0" hangingPunct="1">
              <a:defRPr>
                <a:solidFill>
                  <a:schemeClr val="tx1"/>
                </a:solidFill>
                <a:latin typeface="Arial" panose="020B0604020202020204" pitchFamily="34" charset="0"/>
                <a:ea typeface="幼圆" panose="02010509060101010101"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8"/>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endParaRPr lang="zh-CN" altLang="en-US"/>
          </a:p>
        </p:txBody>
      </p:sp>
      <p:sp>
        <p:nvSpPr>
          <p:cNvPr id="6" name="灯片编号占位符 5"/>
          <p:cNvSpPr>
            <a:spLocks noGrp="1"/>
          </p:cNvSpPr>
          <p:nvPr>
            <p:ph type="sldNum" sz="quarter" idx="12"/>
            <p:custDataLst>
              <p:tags r:id="rId10"/>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49AE70B2-8BF9-45C0-BB95-33D1B9D3A854}"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6" name="图片 5"/>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720090" cy="720090"/>
          </a:xfrm>
          <a:prstGeom prst="rect">
            <a:avLst/>
          </a:prstGeom>
        </p:spPr>
      </p:pic>
      <p:pic>
        <p:nvPicPr>
          <p:cNvPr id="2" name="图片 1"/>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5379"/>
            <a:ext cx="720090" cy="720090"/>
          </a:xfrm>
          <a:prstGeom prst="rect">
            <a:avLst/>
          </a:prstGeom>
        </p:spPr>
      </p:pic>
      <p:sp>
        <p:nvSpPr>
          <p:cNvPr id="3" name="日期占位符 2"/>
          <p:cNvSpPr>
            <a:spLocks noGrp="1"/>
          </p:cNvSpPr>
          <p:nvPr>
            <p:ph type="dt" sz="half" idx="10"/>
            <p:custDataLst>
              <p:tags r:id="rId6"/>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endParaRPr lang="zh-CN" altLang="en-US"/>
          </a:p>
        </p:txBody>
      </p:sp>
      <p:sp>
        <p:nvSpPr>
          <p:cNvPr id="5" name="灯片编号占位符 4"/>
          <p:cNvSpPr>
            <a:spLocks noGrp="1"/>
          </p:cNvSpPr>
          <p:nvPr>
            <p:ph type="sldNum" sz="quarter" idx="12"/>
            <p:custDataLst>
              <p:tags r:id="rId8"/>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9"/>
            </p:custDataLst>
          </p:nvPr>
        </p:nvSpPr>
        <p:spPr>
          <a:xfrm>
            <a:off x="669930" y="952508"/>
            <a:ext cx="10852237" cy="5388907"/>
          </a:xfrm>
          <a:prstGeom prst="rect">
            <a:avLst/>
          </a:prstGeom>
        </p:spPr>
        <p:txBody>
          <a:bodyPr/>
          <a:lstStyle>
            <a:lvl1pPr>
              <a:defRPr>
                <a:solidFill>
                  <a:schemeClr val="tx1"/>
                </a:solidFill>
                <a:latin typeface="Arial" panose="020B0604020202020204" pitchFamily="34" charset="0"/>
                <a:ea typeface="幼圆" panose="02010509060101010101" charset="-122"/>
              </a:defRPr>
            </a:lvl1pPr>
            <a:lvl2pPr>
              <a:defRPr>
                <a:solidFill>
                  <a:schemeClr val="tx1"/>
                </a:solidFill>
                <a:latin typeface="Arial" panose="020B0604020202020204" pitchFamily="34" charset="0"/>
                <a:ea typeface="幼圆" panose="02010509060101010101" charset="-122"/>
              </a:defRPr>
            </a:lvl2pPr>
            <a:lvl3pPr>
              <a:defRPr>
                <a:solidFill>
                  <a:schemeClr val="tx1"/>
                </a:solidFill>
                <a:latin typeface="Arial" panose="020B0604020202020204" pitchFamily="34" charset="0"/>
                <a:ea typeface="幼圆" panose="02010509060101010101" charset="-122"/>
              </a:defRPr>
            </a:lvl3pPr>
            <a:lvl4pPr>
              <a:defRPr>
                <a:solidFill>
                  <a:schemeClr val="tx1"/>
                </a:solidFill>
                <a:latin typeface="Arial" panose="020B0604020202020204" pitchFamily="34" charset="0"/>
                <a:ea typeface="幼圆" panose="02010509060101010101" charset="-122"/>
              </a:defRPr>
            </a:lvl4pPr>
            <a:lvl5pPr>
              <a:defRPr>
                <a:solidFill>
                  <a:schemeClr val="tx1"/>
                </a:solidFill>
                <a:latin typeface="Arial" panose="020B0604020202020204" pitchFamily="34" charset="0"/>
                <a:ea typeface="幼圆" panose="02010509060101010101"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720090" cy="720090"/>
          </a:xfrm>
          <a:prstGeom prst="rect">
            <a:avLst/>
          </a:prstGeom>
        </p:spPr>
      </p:pic>
      <p:pic>
        <p:nvPicPr>
          <p:cNvPr id="6" name="图片 5"/>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5379"/>
            <a:ext cx="720090" cy="720090"/>
          </a:xfrm>
          <a:prstGeom prst="rect">
            <a:avLst/>
          </a:prstGeom>
        </p:spPr>
      </p:pic>
      <p:sp>
        <p:nvSpPr>
          <p:cNvPr id="2" name="标题 1"/>
          <p:cNvSpPr>
            <a:spLocks noGrp="1"/>
          </p:cNvSpPr>
          <p:nvPr>
            <p:ph type="title"/>
            <p:custDataLst>
              <p:tags r:id="rId6"/>
            </p:custDataLst>
          </p:nvPr>
        </p:nvSpPr>
        <p:spPr>
          <a:xfrm>
            <a:off x="669882" y="443230"/>
            <a:ext cx="10852237" cy="441964"/>
          </a:xfrm>
          <a:prstGeom prst="rect">
            <a:avLst/>
          </a:prstGeom>
        </p:spPr>
        <p:txBody>
          <a:bodyPr/>
          <a:lstStyle>
            <a:lvl1pPr>
              <a:defRPr baseline="0">
                <a:solidFill>
                  <a:schemeClr val="tx1"/>
                </a:solidFill>
                <a:latin typeface="Arial" panose="020B0604020202020204" pitchFamily="34" charset="0"/>
                <a:ea typeface="幼圆" panose="02010509060101010101"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7"/>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endParaRPr lang="zh-CN" altLang="en-US"/>
          </a:p>
        </p:txBody>
      </p:sp>
      <p:sp>
        <p:nvSpPr>
          <p:cNvPr id="5" name="灯片编号占位符 4"/>
          <p:cNvSpPr>
            <a:spLocks noGrp="1"/>
          </p:cNvSpPr>
          <p:nvPr>
            <p:ph type="sldNum" sz="quarter" idx="12"/>
            <p:custDataLst>
              <p:tags r:id="rId9"/>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49AE70B2-8BF9-45C0-BB95-33D1B9D3A854}"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tags" Target="../tags/tag48.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image" Target="../media/image6.png"/><Relationship Id="rId18" Type="http://schemas.openxmlformats.org/officeDocument/2006/relationships/image" Target="../media/image5.jpeg"/><Relationship Id="rId17" Type="http://schemas.openxmlformats.org/officeDocument/2006/relationships/hyperlink" Target="&#24494;&#31505;&#30340;&#21147;&#37327;.mp4" TargetMode="External"/><Relationship Id="rId16" Type="http://schemas.openxmlformats.org/officeDocument/2006/relationships/image" Target="../media/image4.png"/><Relationship Id="rId15" Type="http://schemas.openxmlformats.org/officeDocument/2006/relationships/tags" Target="../tags/tag52.xml"/><Relationship Id="rId14" Type="http://schemas.openxmlformats.org/officeDocument/2006/relationships/image" Target="file:///C:\Users\&#39640;&#20013;&#25991;&#31185;&#21150;&#20844;&#23460;\AppData\Local\Temp\wps\INetCache\066a14280898d4b385b36ed127da94e8" TargetMode="External"/><Relationship Id="rId13" Type="http://schemas.openxmlformats.org/officeDocument/2006/relationships/image" Target="../media/image3.png"/><Relationship Id="rId12" Type="http://schemas.openxmlformats.org/officeDocument/2006/relationships/tags" Target="../tags/tag51.xml"/><Relationship Id="rId11" Type="http://schemas.openxmlformats.org/officeDocument/2006/relationships/tags" Target="../tags/tag50.xml"/><Relationship Id="rId10" Type="http://schemas.openxmlformats.org/officeDocument/2006/relationships/tags" Target="../tags/tag49.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custDataLst>
              <p:tags r:id="rId9"/>
            </p:custDataLst>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幼圆" panose="02010509060101010101" charset="-122"/>
                <a:cs typeface="幼圆" panose="0201050906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0"/>
            </p:custDataLst>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幼圆" panose="02010509060101010101" charset="-122"/>
                <a:cs typeface="幼圆" panose="02010509060101010101" charset="-122"/>
              </a:defRPr>
            </a:lvl1pPr>
          </a:lstStyle>
          <a:p>
            <a:endParaRPr lang="zh-CN" altLang="en-US"/>
          </a:p>
        </p:txBody>
      </p:sp>
      <p:sp>
        <p:nvSpPr>
          <p:cNvPr id="6" name="灯片编号占位符 5"/>
          <p:cNvSpPr>
            <a:spLocks noGrp="1"/>
          </p:cNvSpPr>
          <p:nvPr>
            <p:ph type="sldNum" sz="quarter" idx="4"/>
            <p:custDataLst>
              <p:tags r:id="rId11"/>
            </p:custDataLst>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幼圆" panose="02010509060101010101" charset="-122"/>
                <a:cs typeface="幼圆" panose="02010509060101010101" charset="-122"/>
              </a:defRPr>
            </a:lvl1pPr>
          </a:lstStyle>
          <a:p>
            <a:fld id="{49AE70B2-8BF9-45C0-BB95-33D1B9D3A854}" type="slidenum">
              <a:rPr lang="zh-CN" altLang="en-US" smtClean="0"/>
            </a:fld>
            <a:endParaRPr lang="zh-CN" altLang="en-US"/>
          </a:p>
        </p:txBody>
      </p:sp>
      <p:sp>
        <p:nvSpPr>
          <p:cNvPr id="7" name="KSO_TEMPLATE" hidden="1"/>
          <p:cNvSpPr/>
          <p:nvPr userDrawn="1">
            <p:custDataLst>
              <p:tags r:id="rId12"/>
            </p:custDataLst>
          </p:nvPr>
        </p:nvSpPr>
        <p:spPr>
          <a:xfrm flipH="1">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userDrawn="1"/>
        </p:nvGrpSpPr>
        <p:grpSpPr>
          <a:xfrm>
            <a:off x="0" y="1"/>
            <a:ext cx="6739003" cy="751561"/>
            <a:chOff x="26565" y="-7553"/>
            <a:chExt cx="5410200" cy="771525"/>
          </a:xfrm>
        </p:grpSpPr>
        <p:sp>
          <p:nvSpPr>
            <p:cNvPr id="10" name="AutoShape 229"/>
            <p:cNvSpPr>
              <a:spLocks noChangeArrowheads="1"/>
            </p:cNvSpPr>
            <p:nvPr userDrawn="1"/>
          </p:nvSpPr>
          <p:spPr bwMode="auto">
            <a:xfrm>
              <a:off x="26565" y="68647"/>
              <a:ext cx="5276238" cy="627281"/>
            </a:xfrm>
            <a:prstGeom prst="roundRect">
              <a:avLst>
                <a:gd name="adj" fmla="val 16667"/>
              </a:avLst>
            </a:prstGeom>
            <a:solidFill>
              <a:srgbClr val="FFFFFF"/>
            </a:solidFill>
            <a:ln w="28575" cap="rnd" algn="ctr">
              <a:solidFill>
                <a:srgbClr val="008000"/>
              </a:solidFill>
              <a:prstDash val="sysDot"/>
              <a:round/>
            </a:ln>
          </p:spPr>
          <p:txBody>
            <a:bodyPr wrap="none" anchor="ctr"/>
            <a:lstStyle>
              <a:lvl1pPr eaLnBrk="0" hangingPunct="0">
                <a:defRPr b="1">
                  <a:solidFill>
                    <a:srgbClr val="000000"/>
                  </a:solidFill>
                  <a:latin typeface="Arial" panose="020B0604020202020204" pitchFamily="34" charset="0"/>
                  <a:ea typeface="宋体" panose="02010600030101010101" pitchFamily="2" charset="-122"/>
                </a:defRPr>
              </a:lvl1pPr>
              <a:lvl2pPr eaLnBrk="0" hangingPunct="0">
                <a:defRPr b="1">
                  <a:solidFill>
                    <a:srgbClr val="000000"/>
                  </a:solidFill>
                  <a:latin typeface="Arial" panose="020B0604020202020204" pitchFamily="34" charset="0"/>
                  <a:ea typeface="宋体" panose="02010600030101010101" pitchFamily="2" charset="-122"/>
                </a:defRPr>
              </a:lvl2pPr>
              <a:lvl3pPr eaLnBrk="0" hangingPunct="0">
                <a:defRPr b="1">
                  <a:solidFill>
                    <a:srgbClr val="000000"/>
                  </a:solidFill>
                  <a:latin typeface="Arial" panose="020B0604020202020204" pitchFamily="34" charset="0"/>
                  <a:ea typeface="宋体" panose="02010600030101010101" pitchFamily="2" charset="-122"/>
                </a:defRPr>
              </a:lvl3pPr>
              <a:lvl4pPr eaLnBrk="0" hangingPunct="0">
                <a:defRPr b="1">
                  <a:solidFill>
                    <a:srgbClr val="000000"/>
                  </a:solidFill>
                  <a:latin typeface="Arial" panose="020B0604020202020204" pitchFamily="34" charset="0"/>
                  <a:ea typeface="宋体" panose="02010600030101010101" pitchFamily="2" charset="-122"/>
                </a:defRPr>
              </a:lvl4pPr>
              <a:lvl5pPr eaLnBrk="0" hangingPunct="0">
                <a:defRPr b="1">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defRPr b="1">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defRPr b="1">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defRPr b="1">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defRPr b="1">
                  <a:solidFill>
                    <a:srgbClr val="000000"/>
                  </a:solidFill>
                  <a:latin typeface="Arial" panose="020B0604020202020204" pitchFamily="34" charset="0"/>
                  <a:ea typeface="宋体" panose="02010600030101010101" pitchFamily="2" charset="-122"/>
                </a:defRPr>
              </a:lvl9pPr>
            </a:lstStyle>
            <a:p>
              <a:pPr algn="ctr" eaLnBrk="1" hangingPunct="1"/>
              <a:r>
                <a:rPr lang="en-US" altLang="zh-CN" b="0">
                  <a:solidFill>
                    <a:srgbClr val="0C0C0C"/>
                  </a:solidFill>
                </a:rPr>
                <a:t>		</a:t>
              </a:r>
              <a:endParaRPr lang="en-US" altLang="zh-CN" b="0">
                <a:solidFill>
                  <a:srgbClr val="0C0C0C"/>
                </a:solidFill>
              </a:endParaRPr>
            </a:p>
          </p:txBody>
        </p:sp>
        <p:grpSp>
          <p:nvGrpSpPr>
            <p:cNvPr id="11" name="Group 230"/>
            <p:cNvGrpSpPr/>
            <p:nvPr/>
          </p:nvGrpSpPr>
          <p:grpSpPr bwMode="auto">
            <a:xfrm rot="19860000">
              <a:off x="4769303" y="357834"/>
              <a:ext cx="667462" cy="406138"/>
              <a:chOff x="1270" y="1366"/>
              <a:chExt cx="284" cy="191"/>
            </a:xfrm>
          </p:grpSpPr>
          <p:grpSp>
            <p:nvGrpSpPr>
              <p:cNvPr id="12" name="Group 231"/>
              <p:cNvGrpSpPr/>
              <p:nvPr/>
            </p:nvGrpSpPr>
            <p:grpSpPr bwMode="auto">
              <a:xfrm rot="-3960000">
                <a:off x="1292" y="1366"/>
                <a:ext cx="148" cy="191"/>
                <a:chOff x="2825" y="3007"/>
                <a:chExt cx="229" cy="242"/>
              </a:xfrm>
            </p:grpSpPr>
            <p:sp>
              <p:nvSpPr>
                <p:cNvPr id="16" name="Freeform 232"/>
                <p:cNvSpPr/>
                <p:nvPr/>
              </p:nvSpPr>
              <p:spPr bwMode="auto">
                <a:xfrm>
                  <a:off x="2857" y="3007"/>
                  <a:ext cx="144" cy="242"/>
                </a:xfrm>
                <a:custGeom>
                  <a:avLst/>
                  <a:gdLst>
                    <a:gd name="T0" fmla="*/ 205 w 213"/>
                    <a:gd name="T1" fmla="*/ 38 h 343"/>
                    <a:gd name="T2" fmla="*/ 69 w 213"/>
                    <a:gd name="T3" fmla="*/ 106 h 343"/>
                    <a:gd name="T4" fmla="*/ 23 w 213"/>
                    <a:gd name="T5" fmla="*/ 332 h 343"/>
                    <a:gd name="T6" fmla="*/ 205 w 213"/>
                    <a:gd name="T7" fmla="*/ 38 h 343"/>
                  </a:gdLst>
                  <a:ahLst/>
                  <a:cxnLst>
                    <a:cxn ang="0">
                      <a:pos x="T0" y="T1"/>
                    </a:cxn>
                    <a:cxn ang="0">
                      <a:pos x="T2" y="T3"/>
                    </a:cxn>
                    <a:cxn ang="0">
                      <a:pos x="T4" y="T5"/>
                    </a:cxn>
                    <a:cxn ang="0">
                      <a:pos x="T6" y="T7"/>
                    </a:cxn>
                  </a:cxnLst>
                  <a:rect l="0" t="0" r="r" b="b"/>
                  <a:pathLst>
                    <a:path w="213" h="343">
                      <a:moveTo>
                        <a:pt x="205" y="38"/>
                      </a:moveTo>
                      <a:cubicBezTo>
                        <a:pt x="213" y="0"/>
                        <a:pt x="99" y="57"/>
                        <a:pt x="69" y="106"/>
                      </a:cubicBezTo>
                      <a:cubicBezTo>
                        <a:pt x="39" y="155"/>
                        <a:pt x="0" y="343"/>
                        <a:pt x="23" y="332"/>
                      </a:cubicBezTo>
                      <a:cubicBezTo>
                        <a:pt x="46" y="321"/>
                        <a:pt x="197" y="76"/>
                        <a:pt x="205" y="38"/>
                      </a:cubicBezTo>
                      <a:close/>
                    </a:path>
                  </a:pathLst>
                </a:custGeom>
                <a:solidFill>
                  <a:srgbClr val="99CC00"/>
                </a:solidFill>
                <a:ln>
                  <a:noFill/>
                </a:ln>
                <a:extLst>
                  <a:ext uri="{91240B29-F687-4F45-9708-019B960494DF}">
                    <a14:hiddenLine xmlns:a14="http://schemas.microsoft.com/office/drawing/2010/main" w="9525">
                      <a:solidFill>
                        <a:srgbClr val="000000"/>
                      </a:solidFill>
                      <a:round/>
                    </a14:hiddenLine>
                  </a:ext>
                </a:extLst>
              </p:spPr>
              <p:txBody>
                <a:bodyPr wrap="none"/>
                <a:lstStyle/>
                <a:p>
                  <a:endParaRPr lang="zh-CN" altLang="en-US"/>
                </a:p>
              </p:txBody>
            </p:sp>
            <p:sp>
              <p:nvSpPr>
                <p:cNvPr id="17" name="Freeform 233"/>
                <p:cNvSpPr/>
                <p:nvPr/>
              </p:nvSpPr>
              <p:spPr bwMode="auto">
                <a:xfrm rot="4020000" flipH="1">
                  <a:off x="2854" y="3030"/>
                  <a:ext cx="174" cy="229"/>
                </a:xfrm>
                <a:custGeom>
                  <a:avLst/>
                  <a:gdLst>
                    <a:gd name="T0" fmla="*/ 205 w 213"/>
                    <a:gd name="T1" fmla="*/ 38 h 343"/>
                    <a:gd name="T2" fmla="*/ 69 w 213"/>
                    <a:gd name="T3" fmla="*/ 106 h 343"/>
                    <a:gd name="T4" fmla="*/ 23 w 213"/>
                    <a:gd name="T5" fmla="*/ 332 h 343"/>
                    <a:gd name="T6" fmla="*/ 205 w 213"/>
                    <a:gd name="T7" fmla="*/ 38 h 343"/>
                  </a:gdLst>
                  <a:ahLst/>
                  <a:cxnLst>
                    <a:cxn ang="0">
                      <a:pos x="T0" y="T1"/>
                    </a:cxn>
                    <a:cxn ang="0">
                      <a:pos x="T2" y="T3"/>
                    </a:cxn>
                    <a:cxn ang="0">
                      <a:pos x="T4" y="T5"/>
                    </a:cxn>
                    <a:cxn ang="0">
                      <a:pos x="T6" y="T7"/>
                    </a:cxn>
                  </a:cxnLst>
                  <a:rect l="0" t="0" r="r" b="b"/>
                  <a:pathLst>
                    <a:path w="213" h="343">
                      <a:moveTo>
                        <a:pt x="205" y="38"/>
                      </a:moveTo>
                      <a:cubicBezTo>
                        <a:pt x="213" y="0"/>
                        <a:pt x="99" y="57"/>
                        <a:pt x="69" y="106"/>
                      </a:cubicBezTo>
                      <a:cubicBezTo>
                        <a:pt x="39" y="155"/>
                        <a:pt x="0" y="343"/>
                        <a:pt x="23" y="332"/>
                      </a:cubicBezTo>
                      <a:cubicBezTo>
                        <a:pt x="46" y="321"/>
                        <a:pt x="197" y="76"/>
                        <a:pt x="205" y="38"/>
                      </a:cubicBezTo>
                      <a:close/>
                    </a:path>
                  </a:pathLst>
                </a:custGeom>
                <a:gradFill rotWithShape="1">
                  <a:gsLst>
                    <a:gs pos="0">
                      <a:srgbClr val="008000"/>
                    </a:gs>
                    <a:gs pos="100000">
                      <a:srgbClr val="336600"/>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lstStyle/>
                <a:p>
                  <a:endParaRPr lang="zh-CN" altLang="en-US"/>
                </a:p>
              </p:txBody>
            </p:sp>
          </p:grpSp>
          <p:grpSp>
            <p:nvGrpSpPr>
              <p:cNvPr id="13" name="Group 234"/>
              <p:cNvGrpSpPr/>
              <p:nvPr/>
            </p:nvGrpSpPr>
            <p:grpSpPr bwMode="auto">
              <a:xfrm rot="-10500000">
                <a:off x="1406" y="1366"/>
                <a:ext cx="148" cy="191"/>
                <a:chOff x="2825" y="3007"/>
                <a:chExt cx="229" cy="242"/>
              </a:xfrm>
            </p:grpSpPr>
            <p:sp>
              <p:nvSpPr>
                <p:cNvPr id="14" name="Freeform 235"/>
                <p:cNvSpPr/>
                <p:nvPr/>
              </p:nvSpPr>
              <p:spPr bwMode="auto">
                <a:xfrm>
                  <a:off x="2857" y="3007"/>
                  <a:ext cx="144" cy="242"/>
                </a:xfrm>
                <a:custGeom>
                  <a:avLst/>
                  <a:gdLst>
                    <a:gd name="T0" fmla="*/ 205 w 213"/>
                    <a:gd name="T1" fmla="*/ 38 h 343"/>
                    <a:gd name="T2" fmla="*/ 69 w 213"/>
                    <a:gd name="T3" fmla="*/ 106 h 343"/>
                    <a:gd name="T4" fmla="*/ 23 w 213"/>
                    <a:gd name="T5" fmla="*/ 332 h 343"/>
                    <a:gd name="T6" fmla="*/ 205 w 213"/>
                    <a:gd name="T7" fmla="*/ 38 h 343"/>
                  </a:gdLst>
                  <a:ahLst/>
                  <a:cxnLst>
                    <a:cxn ang="0">
                      <a:pos x="T0" y="T1"/>
                    </a:cxn>
                    <a:cxn ang="0">
                      <a:pos x="T2" y="T3"/>
                    </a:cxn>
                    <a:cxn ang="0">
                      <a:pos x="T4" y="T5"/>
                    </a:cxn>
                    <a:cxn ang="0">
                      <a:pos x="T6" y="T7"/>
                    </a:cxn>
                  </a:cxnLst>
                  <a:rect l="0" t="0" r="r" b="b"/>
                  <a:pathLst>
                    <a:path w="213" h="343">
                      <a:moveTo>
                        <a:pt x="205" y="38"/>
                      </a:moveTo>
                      <a:cubicBezTo>
                        <a:pt x="213" y="0"/>
                        <a:pt x="99" y="57"/>
                        <a:pt x="69" y="106"/>
                      </a:cubicBezTo>
                      <a:cubicBezTo>
                        <a:pt x="39" y="155"/>
                        <a:pt x="0" y="343"/>
                        <a:pt x="23" y="332"/>
                      </a:cubicBezTo>
                      <a:cubicBezTo>
                        <a:pt x="46" y="321"/>
                        <a:pt x="197" y="76"/>
                        <a:pt x="205" y="38"/>
                      </a:cubicBezTo>
                      <a:close/>
                    </a:path>
                  </a:pathLst>
                </a:custGeom>
                <a:solidFill>
                  <a:srgbClr val="99CC00"/>
                </a:solidFill>
                <a:ln>
                  <a:noFill/>
                </a:ln>
                <a:extLst>
                  <a:ext uri="{91240B29-F687-4F45-9708-019B960494DF}">
                    <a14:hiddenLine xmlns:a14="http://schemas.microsoft.com/office/drawing/2010/main" w="9525">
                      <a:solidFill>
                        <a:srgbClr val="000000"/>
                      </a:solidFill>
                      <a:round/>
                    </a14:hiddenLine>
                  </a:ext>
                </a:extLst>
              </p:spPr>
              <p:txBody>
                <a:bodyPr wrap="none"/>
                <a:lstStyle/>
                <a:p>
                  <a:endParaRPr lang="zh-CN" altLang="en-US"/>
                </a:p>
              </p:txBody>
            </p:sp>
            <p:sp>
              <p:nvSpPr>
                <p:cNvPr id="15" name="Freeform 236"/>
                <p:cNvSpPr/>
                <p:nvPr/>
              </p:nvSpPr>
              <p:spPr bwMode="auto">
                <a:xfrm rot="4020000" flipH="1">
                  <a:off x="2854" y="3030"/>
                  <a:ext cx="174" cy="229"/>
                </a:xfrm>
                <a:custGeom>
                  <a:avLst/>
                  <a:gdLst>
                    <a:gd name="T0" fmla="*/ 205 w 213"/>
                    <a:gd name="T1" fmla="*/ 38 h 343"/>
                    <a:gd name="T2" fmla="*/ 69 w 213"/>
                    <a:gd name="T3" fmla="*/ 106 h 343"/>
                    <a:gd name="T4" fmla="*/ 23 w 213"/>
                    <a:gd name="T5" fmla="*/ 332 h 343"/>
                    <a:gd name="T6" fmla="*/ 205 w 213"/>
                    <a:gd name="T7" fmla="*/ 38 h 343"/>
                  </a:gdLst>
                  <a:ahLst/>
                  <a:cxnLst>
                    <a:cxn ang="0">
                      <a:pos x="T0" y="T1"/>
                    </a:cxn>
                    <a:cxn ang="0">
                      <a:pos x="T2" y="T3"/>
                    </a:cxn>
                    <a:cxn ang="0">
                      <a:pos x="T4" y="T5"/>
                    </a:cxn>
                    <a:cxn ang="0">
                      <a:pos x="T6" y="T7"/>
                    </a:cxn>
                  </a:cxnLst>
                  <a:rect l="0" t="0" r="r" b="b"/>
                  <a:pathLst>
                    <a:path w="213" h="343">
                      <a:moveTo>
                        <a:pt x="205" y="38"/>
                      </a:moveTo>
                      <a:cubicBezTo>
                        <a:pt x="213" y="0"/>
                        <a:pt x="99" y="57"/>
                        <a:pt x="69" y="106"/>
                      </a:cubicBezTo>
                      <a:cubicBezTo>
                        <a:pt x="39" y="155"/>
                        <a:pt x="0" y="343"/>
                        <a:pt x="23" y="332"/>
                      </a:cubicBezTo>
                      <a:cubicBezTo>
                        <a:pt x="46" y="321"/>
                        <a:pt x="197" y="76"/>
                        <a:pt x="205" y="38"/>
                      </a:cubicBezTo>
                      <a:close/>
                    </a:path>
                  </a:pathLst>
                </a:custGeom>
                <a:gradFill rotWithShape="1">
                  <a:gsLst>
                    <a:gs pos="0">
                      <a:srgbClr val="008000"/>
                    </a:gs>
                    <a:gs pos="100000">
                      <a:srgbClr val="336600"/>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lstStyle/>
                <a:p>
                  <a:endParaRPr lang="zh-CN" altLang="en-US"/>
                </a:p>
              </p:txBody>
            </p:sp>
          </p:grpSp>
        </p:grpSp>
        <p:pic>
          <p:nvPicPr>
            <p:cNvPr id="18" name="图片 17"/>
            <p:cNvPicPr/>
            <p:nvPr userDrawn="1"/>
          </p:nvPicPr>
          <p:blipFill>
            <a:blip r:embed="rId13" r:link="rId14"/>
            <a:stretch>
              <a:fillRect/>
            </a:stretch>
          </p:blipFill>
          <p:spPr>
            <a:xfrm>
              <a:off x="26565" y="-7553"/>
              <a:ext cx="1047750" cy="703481"/>
            </a:xfrm>
            <a:prstGeom prst="rect">
              <a:avLst/>
            </a:prstGeom>
            <a:noFill/>
            <a:ln w="9525">
              <a:noFill/>
            </a:ln>
          </p:spPr>
        </p:pic>
      </p:grpSp>
      <p:pic>
        <p:nvPicPr>
          <p:cNvPr id="19" name="图片 18" descr="f81029c4ad44b53fb1fcc1efa9e00bdad6副本"/>
          <p:cNvPicPr>
            <a:picLocks noChangeAspect="1"/>
          </p:cNvPicPr>
          <p:nvPr userDrawn="1">
            <p:custDataLst>
              <p:tags r:id="rId15"/>
            </p:custDataLst>
          </p:nvPr>
        </p:nvPicPr>
        <p:blipFill>
          <a:blip r:embed="rId16"/>
          <a:srcRect l="35840" t="25958" r="40814" b="12088"/>
          <a:stretch>
            <a:fillRect/>
          </a:stretch>
        </p:blipFill>
        <p:spPr>
          <a:xfrm>
            <a:off x="10146082" y="5203234"/>
            <a:ext cx="2045918" cy="1883328"/>
          </a:xfrm>
          <a:prstGeom prst="rect">
            <a:avLst/>
          </a:prstGeom>
        </p:spPr>
      </p:pic>
      <p:pic>
        <p:nvPicPr>
          <p:cNvPr id="20" name="Picture 4" descr="http://pic19.nipic.com/20120328/5304880_152355292000_2.jpg">
            <a:hlinkClick r:id="rId17" action="ppaction://hlinkfile"/>
          </p:cNvPr>
          <p:cNvPicPr>
            <a:picLocks noChangeAspect="1" noChangeArrowheads="1"/>
          </p:cNvPicPr>
          <p:nvPr userDrawn="1"/>
        </p:nvPicPr>
        <p:blipFill>
          <a:blip r:embed="rId18"/>
          <a:stretch>
            <a:fillRect/>
          </a:stretch>
        </p:blipFill>
        <p:spPr bwMode="auto">
          <a:xfrm>
            <a:off x="1" y="6419849"/>
            <a:ext cx="564576" cy="424317"/>
          </a:xfrm>
          <a:prstGeom prst="rect">
            <a:avLst/>
          </a:prstGeom>
          <a:noFill/>
        </p:spPr>
      </p:pic>
      <p:pic>
        <p:nvPicPr>
          <p:cNvPr id="3" name="图片 2" descr="水印"/>
          <p:cNvPicPr>
            <a:picLocks noChangeAspect="1"/>
          </p:cNvPicPr>
          <p:nvPr userDrawn="1"/>
        </p:nvPicPr>
        <p:blipFill>
          <a:blip r:embed="rId19"/>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幼圆" panose="02010509060101010101" charset="-122"/>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幼圆" panose="02010509060101010101" charset="-122"/>
          <a:cs typeface="+mn-cs"/>
        </a:defRPr>
      </a:lvl1pPr>
      <a:lvl2pPr marL="685800"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幼圆" panose="02010509060101010101" charset="-122"/>
          <a:cs typeface="+mn-cs"/>
        </a:defRPr>
      </a:lvl2pPr>
      <a:lvl3pPr marL="11430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幼圆" panose="02010509060101010101" charset="-122"/>
          <a:cs typeface="+mn-cs"/>
        </a:defRPr>
      </a:lvl3pPr>
      <a:lvl4pPr marL="16002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幼圆" panose="02010509060101010101" charset="-122"/>
          <a:cs typeface="+mn-cs"/>
        </a:defRPr>
      </a:lvl4pPr>
      <a:lvl5pPr marL="20574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幼圆" panose="02010509060101010101"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7.jpeg"/></Relationships>
</file>

<file path=ppt/slides/_rels/slide10.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0" Type="http://schemas.openxmlformats.org/officeDocument/2006/relationships/notesSlide" Target="../notesSlides/notesSlide5.xml"/><Relationship Id="rId1" Type="http://schemas.openxmlformats.org/officeDocument/2006/relationships/tags" Target="../tags/tag8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GIF"/><Relationship Id="rId1" Type="http://schemas.openxmlformats.org/officeDocument/2006/relationships/tags" Target="../tags/tag99.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8.jpeg"/><Relationship Id="rId3" Type="http://schemas.openxmlformats.org/officeDocument/2006/relationships/tags" Target="../tags/tag100.xml"/><Relationship Id="rId2" Type="http://schemas.openxmlformats.org/officeDocument/2006/relationships/image" Target="../media/image17.jpeg"/><Relationship Id="rId1" Type="http://schemas.openxmlformats.org/officeDocument/2006/relationships/image" Target="../media/image16.GIF"/></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7.jpeg"/><Relationship Id="rId2" Type="http://schemas.openxmlformats.org/officeDocument/2006/relationships/image" Target="../media/image16.GIF"/><Relationship Id="rId1" Type="http://schemas.openxmlformats.org/officeDocument/2006/relationships/tags" Target="../tags/tag101.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9.png"/><Relationship Id="rId3" Type="http://schemas.openxmlformats.org/officeDocument/2006/relationships/image" Target="../media/image17.jpeg"/><Relationship Id="rId2" Type="http://schemas.openxmlformats.org/officeDocument/2006/relationships/image" Target="../media/image16.GIF"/><Relationship Id="rId1" Type="http://schemas.openxmlformats.org/officeDocument/2006/relationships/tags" Target="../tags/tag102.xml"/></Relationships>
</file>

<file path=ppt/slides/_rels/slide15.xml.rels><?xml version="1.0" encoding="UTF-8" standalone="yes"?>
<Relationships xmlns="http://schemas.openxmlformats.org/package/2006/relationships"><Relationship Id="rId9" Type="http://schemas.openxmlformats.org/officeDocument/2006/relationships/tags" Target="../tags/tag110.xml"/><Relationship Id="rId8" Type="http://schemas.openxmlformats.org/officeDocument/2006/relationships/tags" Target="../tags/tag109.xml"/><Relationship Id="rId7" Type="http://schemas.openxmlformats.org/officeDocument/2006/relationships/tags" Target="../tags/tag108.xml"/><Relationship Id="rId6" Type="http://schemas.openxmlformats.org/officeDocument/2006/relationships/tags" Target="../tags/tag107.xml"/><Relationship Id="rId5" Type="http://schemas.openxmlformats.org/officeDocument/2006/relationships/tags" Target="../tags/tag106.xml"/><Relationship Id="rId4" Type="http://schemas.openxmlformats.org/officeDocument/2006/relationships/tags" Target="../tags/tag105.xml"/><Relationship Id="rId3" Type="http://schemas.openxmlformats.org/officeDocument/2006/relationships/image" Target="../media/image20.png"/><Relationship Id="rId2" Type="http://schemas.openxmlformats.org/officeDocument/2006/relationships/tags" Target="../tags/tag104.xml"/><Relationship Id="rId13" Type="http://schemas.openxmlformats.org/officeDocument/2006/relationships/notesSlide" Target="../notesSlides/notesSlide6.xml"/><Relationship Id="rId12" Type="http://schemas.openxmlformats.org/officeDocument/2006/relationships/slideLayout" Target="../slideLayouts/slideLayout2.xml"/><Relationship Id="rId11" Type="http://schemas.openxmlformats.org/officeDocument/2006/relationships/tags" Target="../tags/tag111.xml"/><Relationship Id="rId10" Type="http://schemas.openxmlformats.org/officeDocument/2006/relationships/image" Target="../media/image21.png"/><Relationship Id="rId1" Type="http://schemas.openxmlformats.org/officeDocument/2006/relationships/tags" Target="../tags/tag103.xml"/></Relationships>
</file>

<file path=ppt/slides/_rels/slide16.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19.xml"/><Relationship Id="rId7" Type="http://schemas.openxmlformats.org/officeDocument/2006/relationships/image" Target="../media/image23.png"/><Relationship Id="rId6" Type="http://schemas.openxmlformats.org/officeDocument/2006/relationships/tags" Target="../tags/tag118.xml"/><Relationship Id="rId5" Type="http://schemas.openxmlformats.org/officeDocument/2006/relationships/image" Target="../media/image22.png"/><Relationship Id="rId4" Type="http://schemas.openxmlformats.org/officeDocument/2006/relationships/tags" Target="../tags/tag117.xml"/><Relationship Id="rId3" Type="http://schemas.openxmlformats.org/officeDocument/2006/relationships/tags" Target="../tags/tag116.xml"/><Relationship Id="rId2" Type="http://schemas.openxmlformats.org/officeDocument/2006/relationships/image" Target="../media/image20.png"/><Relationship Id="rId10" Type="http://schemas.openxmlformats.org/officeDocument/2006/relationships/notesSlide" Target="../notesSlides/notesSlide7.xml"/><Relationship Id="rId1" Type="http://schemas.openxmlformats.org/officeDocument/2006/relationships/tags" Target="../tags/tag115.xml"/></Relationships>
</file>

<file path=ppt/slides/_rels/slide17.xml.rels><?xml version="1.0" encoding="UTF-8" standalone="yes"?>
<Relationships xmlns="http://schemas.openxmlformats.org/package/2006/relationships"><Relationship Id="rId9" Type="http://schemas.openxmlformats.org/officeDocument/2006/relationships/notesSlide" Target="../notesSlides/notesSlide8.xml"/><Relationship Id="rId8" Type="http://schemas.openxmlformats.org/officeDocument/2006/relationships/slideLayout" Target="../slideLayouts/slideLayout2.xml"/><Relationship Id="rId7" Type="http://schemas.openxmlformats.org/officeDocument/2006/relationships/tags" Target="../tags/tag127.xml"/><Relationship Id="rId6" Type="http://schemas.openxmlformats.org/officeDocument/2006/relationships/tags" Target="../tags/tag126.xml"/><Relationship Id="rId5" Type="http://schemas.openxmlformats.org/officeDocument/2006/relationships/image" Target="../media/image22.png"/><Relationship Id="rId4" Type="http://schemas.openxmlformats.org/officeDocument/2006/relationships/tags" Target="../tags/tag125.xml"/><Relationship Id="rId3" Type="http://schemas.openxmlformats.org/officeDocument/2006/relationships/tags" Target="../tags/tag124.xml"/><Relationship Id="rId2" Type="http://schemas.openxmlformats.org/officeDocument/2006/relationships/image" Target="../media/image20.png"/><Relationship Id="rId1" Type="http://schemas.openxmlformats.org/officeDocument/2006/relationships/tags" Target="../tags/tag123.xml"/></Relationships>
</file>

<file path=ppt/slides/_rels/slide18.xml.rels><?xml version="1.0" encoding="UTF-8" standalone="yes"?>
<Relationships xmlns="http://schemas.openxmlformats.org/package/2006/relationships"><Relationship Id="rId9" Type="http://schemas.openxmlformats.org/officeDocument/2006/relationships/tags" Target="../tags/tag138.xml"/><Relationship Id="rId8" Type="http://schemas.openxmlformats.org/officeDocument/2006/relationships/tags" Target="../tags/tag137.xml"/><Relationship Id="rId7" Type="http://schemas.openxmlformats.org/officeDocument/2006/relationships/tags" Target="../tags/tag136.xml"/><Relationship Id="rId6" Type="http://schemas.openxmlformats.org/officeDocument/2006/relationships/tags" Target="../tags/tag135.xml"/><Relationship Id="rId5" Type="http://schemas.openxmlformats.org/officeDocument/2006/relationships/tags" Target="../tags/tag134.xml"/><Relationship Id="rId4" Type="http://schemas.openxmlformats.org/officeDocument/2006/relationships/tags" Target="../tags/tag133.xml"/><Relationship Id="rId3" Type="http://schemas.openxmlformats.org/officeDocument/2006/relationships/image" Target="../media/image20.png"/><Relationship Id="rId2" Type="http://schemas.openxmlformats.org/officeDocument/2006/relationships/tags" Target="../tags/tag132.xml"/><Relationship Id="rId13" Type="http://schemas.openxmlformats.org/officeDocument/2006/relationships/notesSlide" Target="../notesSlides/notesSlide9.xml"/><Relationship Id="rId12" Type="http://schemas.openxmlformats.org/officeDocument/2006/relationships/slideLayout" Target="../slideLayouts/slideLayout2.xml"/><Relationship Id="rId11" Type="http://schemas.openxmlformats.org/officeDocument/2006/relationships/tags" Target="../tags/tag140.xml"/><Relationship Id="rId10" Type="http://schemas.openxmlformats.org/officeDocument/2006/relationships/tags" Target="../tags/tag139.xml"/><Relationship Id="rId1" Type="http://schemas.openxmlformats.org/officeDocument/2006/relationships/tags" Target="../tags/tag131.xml"/></Relationships>
</file>

<file path=ppt/slides/_rels/slide19.xml.rels><?xml version="1.0" encoding="UTF-8" standalone="yes"?>
<Relationships xmlns="http://schemas.openxmlformats.org/package/2006/relationships"><Relationship Id="rId9" Type="http://schemas.openxmlformats.org/officeDocument/2006/relationships/tags" Target="../tags/tag149.xml"/><Relationship Id="rId8" Type="http://schemas.openxmlformats.org/officeDocument/2006/relationships/image" Target="../media/image22.png"/><Relationship Id="rId7" Type="http://schemas.openxmlformats.org/officeDocument/2006/relationships/tags" Target="../tags/tag148.xml"/><Relationship Id="rId6" Type="http://schemas.openxmlformats.org/officeDocument/2006/relationships/tags" Target="../tags/tag147.xml"/><Relationship Id="rId5" Type="http://schemas.openxmlformats.org/officeDocument/2006/relationships/image" Target="../media/image24.png"/><Relationship Id="rId4" Type="http://schemas.openxmlformats.org/officeDocument/2006/relationships/tags" Target="../tags/tag146.xml"/><Relationship Id="rId3" Type="http://schemas.openxmlformats.org/officeDocument/2006/relationships/image" Target="../media/image20.png"/><Relationship Id="rId2" Type="http://schemas.openxmlformats.org/officeDocument/2006/relationships/tags" Target="../tags/tag145.xml"/><Relationship Id="rId11" Type="http://schemas.openxmlformats.org/officeDocument/2006/relationships/notesSlide" Target="../notesSlides/notesSlide10.xml"/><Relationship Id="rId10" Type="http://schemas.openxmlformats.org/officeDocument/2006/relationships/slideLayout" Target="../slideLayouts/slideLayout2.xml"/><Relationship Id="rId1" Type="http://schemas.openxmlformats.org/officeDocument/2006/relationships/tags" Target="../tags/tag144.xml"/></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microsoft.com/office/2007/relationships/hdphoto" Target="../media/image9.wdp"/><Relationship Id="rId1" Type="http://schemas.openxmlformats.org/officeDocument/2006/relationships/image" Target="../media/image8.png"/></Relationships>
</file>

<file path=ppt/slides/_rels/slide20.xml.rels><?xml version="1.0" encoding="UTF-8" standalone="yes"?>
<Relationships xmlns="http://schemas.openxmlformats.org/package/2006/relationships"><Relationship Id="rId9" Type="http://schemas.openxmlformats.org/officeDocument/2006/relationships/tags" Target="../tags/tag158.xml"/><Relationship Id="rId8" Type="http://schemas.openxmlformats.org/officeDocument/2006/relationships/image" Target="../media/image22.png"/><Relationship Id="rId7" Type="http://schemas.openxmlformats.org/officeDocument/2006/relationships/tags" Target="../tags/tag157.xml"/><Relationship Id="rId6" Type="http://schemas.openxmlformats.org/officeDocument/2006/relationships/tags" Target="../tags/tag156.xml"/><Relationship Id="rId5" Type="http://schemas.openxmlformats.org/officeDocument/2006/relationships/image" Target="../media/image24.png"/><Relationship Id="rId4" Type="http://schemas.openxmlformats.org/officeDocument/2006/relationships/tags" Target="../tags/tag155.xml"/><Relationship Id="rId3" Type="http://schemas.openxmlformats.org/officeDocument/2006/relationships/image" Target="../media/image20.png"/><Relationship Id="rId2" Type="http://schemas.openxmlformats.org/officeDocument/2006/relationships/tags" Target="../tags/tag154.xml"/><Relationship Id="rId11" Type="http://schemas.openxmlformats.org/officeDocument/2006/relationships/notesSlide" Target="../notesSlides/notesSlide11.xml"/><Relationship Id="rId10" Type="http://schemas.openxmlformats.org/officeDocument/2006/relationships/slideLayout" Target="../slideLayouts/slideLayout2.xml"/><Relationship Id="rId1" Type="http://schemas.openxmlformats.org/officeDocument/2006/relationships/tags" Target="../tags/tag153.xml"/></Relationships>
</file>

<file path=ppt/slides/_rels/slide21.xml.rels><?xml version="1.0" encoding="UTF-8" standalone="yes"?>
<Relationships xmlns="http://schemas.openxmlformats.org/package/2006/relationships"><Relationship Id="rId9" Type="http://schemas.microsoft.com/office/2007/relationships/hdphoto" Target="../media/image26.wdp"/><Relationship Id="rId8" Type="http://schemas.openxmlformats.org/officeDocument/2006/relationships/image" Target="../media/image25.png"/><Relationship Id="rId7" Type="http://schemas.openxmlformats.org/officeDocument/2006/relationships/tags" Target="../tags/tag166.xml"/><Relationship Id="rId6" Type="http://schemas.openxmlformats.org/officeDocument/2006/relationships/tags" Target="../tags/tag165.xml"/><Relationship Id="rId5" Type="http://schemas.openxmlformats.org/officeDocument/2006/relationships/image" Target="../media/image20.png"/><Relationship Id="rId4" Type="http://schemas.openxmlformats.org/officeDocument/2006/relationships/tags" Target="../tags/tag164.xml"/><Relationship Id="rId3" Type="http://schemas.openxmlformats.org/officeDocument/2006/relationships/tags" Target="../tags/tag163.xml"/><Relationship Id="rId2" Type="http://schemas.openxmlformats.org/officeDocument/2006/relationships/image" Target="../media/image22.png"/><Relationship Id="rId12" Type="http://schemas.openxmlformats.org/officeDocument/2006/relationships/notesSlide" Target="../notesSlides/notesSlide12.xml"/><Relationship Id="rId11" Type="http://schemas.openxmlformats.org/officeDocument/2006/relationships/slideLayout" Target="../slideLayouts/slideLayout2.xml"/><Relationship Id="rId10" Type="http://schemas.openxmlformats.org/officeDocument/2006/relationships/tags" Target="../tags/tag167.xml"/><Relationship Id="rId1" Type="http://schemas.openxmlformats.org/officeDocument/2006/relationships/tags" Target="../tags/tag162.xml"/></Relationships>
</file>

<file path=ppt/slides/_rels/slide22.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175.xml"/><Relationship Id="rId6" Type="http://schemas.openxmlformats.org/officeDocument/2006/relationships/tags" Target="../tags/tag174.xml"/><Relationship Id="rId5" Type="http://schemas.openxmlformats.org/officeDocument/2006/relationships/tags" Target="../tags/tag173.xml"/><Relationship Id="rId4" Type="http://schemas.openxmlformats.org/officeDocument/2006/relationships/image" Target="../media/image27.png"/><Relationship Id="rId3" Type="http://schemas.openxmlformats.org/officeDocument/2006/relationships/tags" Target="../tags/tag172.xml"/><Relationship Id="rId2" Type="http://schemas.openxmlformats.org/officeDocument/2006/relationships/tags" Target="../tags/tag171.xml"/><Relationship Id="rId1" Type="http://schemas.openxmlformats.org/officeDocument/2006/relationships/image" Target="../media/image24.png"/></Relationships>
</file>

<file path=ppt/slides/_rels/slide23.xml.rels><?xml version="1.0" encoding="UTF-8" standalone="yes"?>
<Relationships xmlns="http://schemas.openxmlformats.org/package/2006/relationships"><Relationship Id="rId9" Type="http://schemas.openxmlformats.org/officeDocument/2006/relationships/tags" Target="../tags/tag183.xml"/><Relationship Id="rId8" Type="http://schemas.openxmlformats.org/officeDocument/2006/relationships/tags" Target="../tags/tag182.xml"/><Relationship Id="rId7" Type="http://schemas.openxmlformats.org/officeDocument/2006/relationships/tags" Target="../tags/tag181.xml"/><Relationship Id="rId6" Type="http://schemas.openxmlformats.org/officeDocument/2006/relationships/tags" Target="../tags/tag180.xml"/><Relationship Id="rId5" Type="http://schemas.openxmlformats.org/officeDocument/2006/relationships/tags" Target="../tags/tag179.xml"/><Relationship Id="rId4" Type="http://schemas.openxmlformats.org/officeDocument/2006/relationships/tags" Target="../tags/tag178.xml"/><Relationship Id="rId3" Type="http://schemas.openxmlformats.org/officeDocument/2006/relationships/image" Target="../media/image20.png"/><Relationship Id="rId24" Type="http://schemas.openxmlformats.org/officeDocument/2006/relationships/notesSlide" Target="../notesSlides/notesSlide13.xml"/><Relationship Id="rId23" Type="http://schemas.openxmlformats.org/officeDocument/2006/relationships/slideLayout" Target="../slideLayouts/slideLayout2.xml"/><Relationship Id="rId22" Type="http://schemas.openxmlformats.org/officeDocument/2006/relationships/tags" Target="../tags/tag190.xml"/><Relationship Id="rId21" Type="http://schemas.openxmlformats.org/officeDocument/2006/relationships/image" Target="../media/image31.png"/><Relationship Id="rId20" Type="http://schemas.openxmlformats.org/officeDocument/2006/relationships/tags" Target="../tags/tag189.xml"/><Relationship Id="rId2" Type="http://schemas.openxmlformats.org/officeDocument/2006/relationships/tags" Target="../tags/tag177.xml"/><Relationship Id="rId19" Type="http://schemas.openxmlformats.org/officeDocument/2006/relationships/image" Target="../media/image30.png"/><Relationship Id="rId18" Type="http://schemas.openxmlformats.org/officeDocument/2006/relationships/tags" Target="../tags/tag188.xml"/><Relationship Id="rId17" Type="http://schemas.openxmlformats.org/officeDocument/2006/relationships/image" Target="../media/image29.png"/><Relationship Id="rId16" Type="http://schemas.openxmlformats.org/officeDocument/2006/relationships/tags" Target="../tags/tag187.xml"/><Relationship Id="rId15" Type="http://schemas.openxmlformats.org/officeDocument/2006/relationships/image" Target="../media/image28.png"/><Relationship Id="rId14" Type="http://schemas.openxmlformats.org/officeDocument/2006/relationships/tags" Target="../tags/tag186.xml"/><Relationship Id="rId13" Type="http://schemas.openxmlformats.org/officeDocument/2006/relationships/tags" Target="../tags/tag185.xml"/><Relationship Id="rId12" Type="http://schemas.openxmlformats.org/officeDocument/2006/relationships/image" Target="../media/image5.jpeg"/><Relationship Id="rId11" Type="http://schemas.openxmlformats.org/officeDocument/2006/relationships/hyperlink" Target="&#24494;&#31505;&#30340;&#21147;&#37327;.mp4" TargetMode="External"/><Relationship Id="rId10" Type="http://schemas.openxmlformats.org/officeDocument/2006/relationships/tags" Target="../tags/tag184.xml"/><Relationship Id="rId1" Type="http://schemas.openxmlformats.org/officeDocument/2006/relationships/tags" Target="../tags/tag176.xml"/></Relationships>
</file>

<file path=ppt/slides/_rels/slide24.xml.rels><?xml version="1.0" encoding="UTF-8" standalone="yes"?>
<Relationships xmlns="http://schemas.openxmlformats.org/package/2006/relationships"><Relationship Id="rId9" Type="http://schemas.openxmlformats.org/officeDocument/2006/relationships/notesSlide" Target="../notesSlides/notesSlide14.xml"/><Relationship Id="rId8" Type="http://schemas.openxmlformats.org/officeDocument/2006/relationships/slideLayout" Target="../slideLayouts/slideLayout2.xml"/><Relationship Id="rId7" Type="http://schemas.openxmlformats.org/officeDocument/2006/relationships/tags" Target="../tags/tag199.xml"/><Relationship Id="rId6" Type="http://schemas.openxmlformats.org/officeDocument/2006/relationships/tags" Target="../tags/tag198.xml"/><Relationship Id="rId5" Type="http://schemas.openxmlformats.org/officeDocument/2006/relationships/tags" Target="../tags/tag197.xml"/><Relationship Id="rId4" Type="http://schemas.openxmlformats.org/officeDocument/2006/relationships/tags" Target="../tags/tag196.xml"/><Relationship Id="rId3" Type="http://schemas.openxmlformats.org/officeDocument/2006/relationships/image" Target="../media/image20.png"/><Relationship Id="rId2" Type="http://schemas.openxmlformats.org/officeDocument/2006/relationships/tags" Target="../tags/tag195.xml"/><Relationship Id="rId1" Type="http://schemas.openxmlformats.org/officeDocument/2006/relationships/tags" Target="../tags/tag194.xml"/></Relationships>
</file>

<file path=ppt/slides/_rels/slide25.xml.rels><?xml version="1.0" encoding="UTF-8" standalone="yes"?>
<Relationships xmlns="http://schemas.openxmlformats.org/package/2006/relationships"><Relationship Id="rId9" Type="http://schemas.openxmlformats.org/officeDocument/2006/relationships/tags" Target="../tags/tag210.xml"/><Relationship Id="rId8" Type="http://schemas.openxmlformats.org/officeDocument/2006/relationships/image" Target="../media/image32.jpeg"/><Relationship Id="rId7" Type="http://schemas.openxmlformats.org/officeDocument/2006/relationships/tags" Target="../tags/tag209.xml"/><Relationship Id="rId6" Type="http://schemas.openxmlformats.org/officeDocument/2006/relationships/tags" Target="../tags/tag208.xml"/><Relationship Id="rId5" Type="http://schemas.openxmlformats.org/officeDocument/2006/relationships/tags" Target="../tags/tag207.xml"/><Relationship Id="rId4" Type="http://schemas.openxmlformats.org/officeDocument/2006/relationships/tags" Target="../tags/tag206.xml"/><Relationship Id="rId3" Type="http://schemas.openxmlformats.org/officeDocument/2006/relationships/tags" Target="../tags/tag205.xml"/><Relationship Id="rId2" Type="http://schemas.openxmlformats.org/officeDocument/2006/relationships/tags" Target="../tags/tag204.xml"/><Relationship Id="rId12" Type="http://schemas.openxmlformats.org/officeDocument/2006/relationships/notesSlide" Target="../notesSlides/notesSlide15.xml"/><Relationship Id="rId11" Type="http://schemas.openxmlformats.org/officeDocument/2006/relationships/slideLayout" Target="../slideLayouts/slideLayout2.xml"/><Relationship Id="rId10" Type="http://schemas.openxmlformats.org/officeDocument/2006/relationships/tags" Target="../tags/tag211.xml"/><Relationship Id="rId1" Type="http://schemas.openxmlformats.org/officeDocument/2006/relationships/tags" Target="../tags/tag203.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5.xml"/></Relationships>
</file>

<file path=ppt/slides/_rels/slide27.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2.xml"/><Relationship Id="rId3" Type="http://schemas.openxmlformats.org/officeDocument/2006/relationships/image" Target="../media/image34.emf"/><Relationship Id="rId2" Type="http://schemas.openxmlformats.org/officeDocument/2006/relationships/oleObject" Target="../embeddings/Document1.doc"/><Relationship Id="rId1" Type="http://schemas.openxmlformats.org/officeDocument/2006/relationships/image" Target="../media/image33.pn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xml"/><Relationship Id="rId2" Type="http://schemas.openxmlformats.org/officeDocument/2006/relationships/tags" Target="../tags/tag216.xml"/><Relationship Id="rId1" Type="http://schemas.openxmlformats.org/officeDocument/2006/relationships/image" Target="../media/image35.png"/></Relationships>
</file>

<file path=ppt/slides/_rels/slide29.xml.rels><?xml version="1.0" encoding="UTF-8" standalone="yes"?>
<Relationships xmlns="http://schemas.openxmlformats.org/package/2006/relationships"><Relationship Id="rId8" Type="http://schemas.openxmlformats.org/officeDocument/2006/relationships/notesSlide" Target="../notesSlides/notesSlide17.xml"/><Relationship Id="rId7" Type="http://schemas.openxmlformats.org/officeDocument/2006/relationships/slideLayout" Target="../slideLayouts/slideLayout2.xml"/><Relationship Id="rId6" Type="http://schemas.openxmlformats.org/officeDocument/2006/relationships/tags" Target="../tags/tag221.xml"/><Relationship Id="rId5" Type="http://schemas.openxmlformats.org/officeDocument/2006/relationships/image" Target="../media/image39.png"/><Relationship Id="rId4" Type="http://schemas.openxmlformats.org/officeDocument/2006/relationships/tags" Target="../tags/tag220.xml"/><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s>
</file>

<file path=ppt/slides/_rels/slide3.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2.xml"/><Relationship Id="rId7" Type="http://schemas.openxmlformats.org/officeDocument/2006/relationships/tags" Target="../tags/tag65.xml"/><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s>
</file>

<file path=ppt/slides/_rels/slide3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microsoft.com/office/2007/relationships/hdphoto" Target="../media/image42.wdp"/><Relationship Id="rId5" Type="http://schemas.openxmlformats.org/officeDocument/2006/relationships/image" Target="../media/image41.png"/><Relationship Id="rId4" Type="http://schemas.openxmlformats.org/officeDocument/2006/relationships/image" Target="../media/image40.png"/><Relationship Id="rId3" Type="http://schemas.openxmlformats.org/officeDocument/2006/relationships/tags" Target="../tags/tag226.xml"/><Relationship Id="rId2" Type="http://schemas.openxmlformats.org/officeDocument/2006/relationships/image" Target="../media/image39.png"/><Relationship Id="rId1" Type="http://schemas.openxmlformats.org/officeDocument/2006/relationships/tags" Target="../tags/tag225.xml"/></Relationships>
</file>

<file path=ppt/slides/_rels/slide31.xml.rels><?xml version="1.0" encoding="UTF-8" standalone="yes"?>
<Relationships xmlns="http://schemas.openxmlformats.org/package/2006/relationships"><Relationship Id="rId7" Type="http://schemas.openxmlformats.org/officeDocument/2006/relationships/notesSlide" Target="../notesSlides/notesSlide18.xml"/><Relationship Id="rId6" Type="http://schemas.openxmlformats.org/officeDocument/2006/relationships/slideLayout" Target="../slideLayouts/slideLayout2.xml"/><Relationship Id="rId5" Type="http://schemas.openxmlformats.org/officeDocument/2006/relationships/tags" Target="../tags/tag228.xml"/><Relationship Id="rId4" Type="http://schemas.openxmlformats.org/officeDocument/2006/relationships/image" Target="../media/image44.png"/><Relationship Id="rId3" Type="http://schemas.openxmlformats.org/officeDocument/2006/relationships/image" Target="../media/image39.png"/><Relationship Id="rId2" Type="http://schemas.openxmlformats.org/officeDocument/2006/relationships/tags" Target="../tags/tag227.xml"/><Relationship Id="rId1" Type="http://schemas.openxmlformats.org/officeDocument/2006/relationships/image" Target="../media/image43.png"/></Relationships>
</file>

<file path=ppt/slides/_rels/slide32.xml.rels><?xml version="1.0" encoding="UTF-8" standalone="yes"?>
<Relationships xmlns="http://schemas.openxmlformats.org/package/2006/relationships"><Relationship Id="rId7" Type="http://schemas.openxmlformats.org/officeDocument/2006/relationships/notesSlide" Target="../notesSlides/notesSlide19.xml"/><Relationship Id="rId6" Type="http://schemas.openxmlformats.org/officeDocument/2006/relationships/slideLayout" Target="../slideLayouts/slideLayout2.xml"/><Relationship Id="rId5" Type="http://schemas.openxmlformats.org/officeDocument/2006/relationships/tags" Target="../tags/tag233.xml"/><Relationship Id="rId4" Type="http://schemas.openxmlformats.org/officeDocument/2006/relationships/image" Target="../media/image45.png"/><Relationship Id="rId3" Type="http://schemas.openxmlformats.org/officeDocument/2006/relationships/image" Target="../media/image39.png"/><Relationship Id="rId2" Type="http://schemas.openxmlformats.org/officeDocument/2006/relationships/tags" Target="../tags/tag232.xml"/><Relationship Id="rId1"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7.xml"/><Relationship Id="rId1" Type="http://schemas.openxmlformats.org/officeDocument/2006/relationships/image" Target="../media/image46.png"/></Relationships>
</file>

<file path=ppt/slides/_rels/slide35.xml.rels><?xml version="1.0" encoding="UTF-8" standalone="yes"?>
<Relationships xmlns="http://schemas.openxmlformats.org/package/2006/relationships"><Relationship Id="rId8" Type="http://schemas.openxmlformats.org/officeDocument/2006/relationships/notesSlide" Target="../notesSlides/notesSlide21.xml"/><Relationship Id="rId7" Type="http://schemas.openxmlformats.org/officeDocument/2006/relationships/slideLayout" Target="../slideLayouts/slideLayout2.xml"/><Relationship Id="rId6" Type="http://schemas.openxmlformats.org/officeDocument/2006/relationships/tags" Target="../tags/tag242.xml"/><Relationship Id="rId5" Type="http://schemas.openxmlformats.org/officeDocument/2006/relationships/image" Target="../media/image47.png"/><Relationship Id="rId4" Type="http://schemas.openxmlformats.org/officeDocument/2006/relationships/tags" Target="../tags/tag241.xml"/><Relationship Id="rId3" Type="http://schemas.openxmlformats.org/officeDocument/2006/relationships/tags" Target="../tags/tag240.xml"/><Relationship Id="rId2" Type="http://schemas.openxmlformats.org/officeDocument/2006/relationships/tags" Target="../tags/tag239.xml"/><Relationship Id="rId1" Type="http://schemas.openxmlformats.org/officeDocument/2006/relationships/tags" Target="../tags/tag238.xml"/></Relationships>
</file>

<file path=ppt/slides/_rels/slide36.xml.rels><?xml version="1.0" encoding="UTF-8" standalone="yes"?>
<Relationships xmlns="http://schemas.openxmlformats.org/package/2006/relationships"><Relationship Id="rId7" Type="http://schemas.openxmlformats.org/officeDocument/2006/relationships/notesSlide" Target="../notesSlides/notesSlide22.xml"/><Relationship Id="rId6" Type="http://schemas.openxmlformats.org/officeDocument/2006/relationships/slideLayout" Target="../slideLayouts/slideLayout2.xml"/><Relationship Id="rId5" Type="http://schemas.openxmlformats.org/officeDocument/2006/relationships/tags" Target="../tags/tag248.xml"/><Relationship Id="rId4" Type="http://schemas.openxmlformats.org/officeDocument/2006/relationships/tags" Target="../tags/tag247.xml"/><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tags" Target="../tags/tag246.xml"/></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hdphoto" Target="../media/image9.wdp"/><Relationship Id="rId4" Type="http://schemas.openxmlformats.org/officeDocument/2006/relationships/image" Target="../media/image8.png"/><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image" Target="../media/image10.jpeg"/></Relationships>
</file>

<file path=ppt/slides/_rels/slide5.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2.xml"/><Relationship Id="rId7" Type="http://schemas.openxmlformats.org/officeDocument/2006/relationships/tags" Target="../tags/tag76.xml"/><Relationship Id="rId6" Type="http://schemas.openxmlformats.org/officeDocument/2006/relationships/image" Target="../media/image10.jpeg"/><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jpeg"/><Relationship Id="rId1" Type="http://schemas.openxmlformats.org/officeDocument/2006/relationships/tags" Target="../tags/tag80.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tags" Target="../tags/tag8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2.xml"/></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2.xml"/><Relationship Id="rId5" Type="http://schemas.openxmlformats.org/officeDocument/2006/relationships/tags" Target="../tags/tag84.xml"/><Relationship Id="rId4" Type="http://schemas.openxmlformats.org/officeDocument/2006/relationships/image" Target="../media/image14.jpeg"/><Relationship Id="rId3" Type="http://schemas.openxmlformats.org/officeDocument/2006/relationships/image" Target="../media/image13.png"/><Relationship Id="rId2" Type="http://schemas.openxmlformats.org/officeDocument/2006/relationships/tags" Target="../tags/tag83.xml"/><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153521" y="683638"/>
            <a:ext cx="6300247" cy="646331"/>
            <a:chOff x="3378474" y="733622"/>
            <a:chExt cx="6300247" cy="646331"/>
          </a:xfrm>
        </p:grpSpPr>
        <p:cxnSp>
          <p:nvCxnSpPr>
            <p:cNvPr id="4" name="直接连接符 3"/>
            <p:cNvCxnSpPr/>
            <p:nvPr>
              <p:custDataLst>
                <p:tags r:id="rId1"/>
              </p:custDataLst>
            </p:nvPr>
          </p:nvCxnSpPr>
          <p:spPr>
            <a:xfrm flipV="1">
              <a:off x="3378474" y="1310118"/>
              <a:ext cx="5556738" cy="23447"/>
            </a:xfrm>
            <a:prstGeom prst="line">
              <a:avLst/>
            </a:prstGeom>
            <a:ln w="63500">
              <a:solidFill>
                <a:srgbClr val="0000FF"/>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3570078" y="733622"/>
              <a:ext cx="6108643" cy="646331"/>
              <a:chOff x="3656958" y="832619"/>
              <a:chExt cx="6108643" cy="646331"/>
            </a:xfrm>
          </p:grpSpPr>
          <p:grpSp>
            <p:nvGrpSpPr>
              <p:cNvPr id="6" name="组合 5"/>
              <p:cNvGrpSpPr/>
              <p:nvPr>
                <p:custDataLst>
                  <p:tags r:id="rId2"/>
                </p:custDataLst>
              </p:nvPr>
            </p:nvGrpSpPr>
            <p:grpSpPr>
              <a:xfrm>
                <a:off x="3656958" y="865087"/>
                <a:ext cx="445481" cy="469613"/>
                <a:chOff x="2121873" y="1511588"/>
                <a:chExt cx="445481" cy="469613"/>
              </a:xfrm>
            </p:grpSpPr>
            <p:sp>
              <p:nvSpPr>
                <p:cNvPr id="7" name="矩形 6"/>
                <p:cNvSpPr/>
                <p:nvPr>
                  <p:custDataLst>
                    <p:tags r:id="rId3"/>
                  </p:custDataLst>
                </p:nvPr>
              </p:nvSpPr>
              <p:spPr>
                <a:xfrm>
                  <a:off x="2121873" y="1511588"/>
                  <a:ext cx="363415" cy="363415"/>
                </a:xfrm>
                <a:prstGeom prst="rect">
                  <a:avLst/>
                </a:prstGeom>
                <a:solidFill>
                  <a:srgbClr val="014E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矩形 7"/>
                <p:cNvSpPr/>
                <p:nvPr>
                  <p:custDataLst>
                    <p:tags r:id="rId4"/>
                  </p:custDataLst>
                </p:nvPr>
              </p:nvSpPr>
              <p:spPr>
                <a:xfrm>
                  <a:off x="2321171" y="1735018"/>
                  <a:ext cx="246183" cy="246183"/>
                </a:xfrm>
                <a:prstGeom prst="rect">
                  <a:avLst/>
                </a:prstGeom>
                <a:solidFill>
                  <a:srgbClr val="178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0" name="文本框 9"/>
              <p:cNvSpPr txBox="1"/>
              <p:nvPr>
                <p:custDataLst>
                  <p:tags r:id="rId5"/>
                </p:custDataLst>
              </p:nvPr>
            </p:nvSpPr>
            <p:spPr>
              <a:xfrm>
                <a:off x="4208863" y="832619"/>
                <a:ext cx="5556738" cy="646331"/>
              </a:xfrm>
              <a:prstGeom prst="rect">
                <a:avLst/>
              </a:prstGeom>
              <a:noFill/>
            </p:spPr>
            <p:txBody>
              <a:bodyPr wrap="square" rtlCol="0">
                <a:spAutoFit/>
              </a:bodyPr>
              <a:lstStyle/>
              <a:p>
                <a:pPr algn="ctr"/>
                <a:r>
                  <a:rPr lang="en-US" altLang="zh-CN" sz="3600" b="1" dirty="0">
                    <a:solidFill>
                      <a:srgbClr val="0000FF"/>
                    </a:solidFill>
                    <a:latin typeface="Times New Roman" panose="02020603050405020304" charset="0"/>
                    <a:ea typeface="黑体" panose="02010609060101010101" pitchFamily="49" charset="-122"/>
                    <a:cs typeface="Times New Roman" panose="02020603050405020304" charset="0"/>
                  </a:rPr>
                  <a:t>Reading</a:t>
                </a:r>
                <a:r>
                  <a:rPr lang="zh-CN" altLang="en-US" sz="3600" b="1" dirty="0">
                    <a:solidFill>
                      <a:srgbClr val="0000FF"/>
                    </a:solidFill>
                    <a:latin typeface="Times New Roman" panose="02020603050405020304" charset="0"/>
                    <a:ea typeface="黑体" panose="02010609060101010101" pitchFamily="49" charset="-122"/>
                    <a:cs typeface="Times New Roman" panose="02020603050405020304" charset="0"/>
                  </a:rPr>
                  <a:t> </a:t>
                </a:r>
                <a:r>
                  <a:rPr lang="en-US" altLang="zh-CN" sz="3600" b="1" dirty="0">
                    <a:solidFill>
                      <a:srgbClr val="0000FF"/>
                    </a:solidFill>
                    <a:latin typeface="Times New Roman" panose="02020603050405020304" charset="0"/>
                    <a:ea typeface="黑体" panose="02010609060101010101" pitchFamily="49" charset="-122"/>
                    <a:cs typeface="Times New Roman" panose="02020603050405020304" charset="0"/>
                  </a:rPr>
                  <a:t>for</a:t>
                </a:r>
                <a:r>
                  <a:rPr lang="zh-CN" altLang="en-US" sz="3600" b="1" dirty="0">
                    <a:solidFill>
                      <a:srgbClr val="0000FF"/>
                    </a:solidFill>
                    <a:latin typeface="Times New Roman" panose="02020603050405020304" charset="0"/>
                    <a:ea typeface="黑体" panose="02010609060101010101" pitchFamily="49" charset="-122"/>
                    <a:cs typeface="Times New Roman" panose="02020603050405020304" charset="0"/>
                  </a:rPr>
                  <a:t> </a:t>
                </a:r>
                <a:r>
                  <a:rPr lang="en-US" altLang="zh-CN" sz="3600" b="1" dirty="0">
                    <a:solidFill>
                      <a:srgbClr val="0000FF"/>
                    </a:solidFill>
                    <a:latin typeface="Times New Roman" panose="02020603050405020304" charset="0"/>
                    <a:ea typeface="黑体" panose="02010609060101010101" pitchFamily="49" charset="-122"/>
                    <a:cs typeface="Times New Roman" panose="02020603050405020304" charset="0"/>
                  </a:rPr>
                  <a:t>main</a:t>
                </a:r>
                <a:r>
                  <a:rPr lang="zh-CN" altLang="en-US" sz="3600" b="1" dirty="0">
                    <a:solidFill>
                      <a:srgbClr val="0000FF"/>
                    </a:solidFill>
                    <a:latin typeface="Times New Roman" panose="02020603050405020304" charset="0"/>
                    <a:ea typeface="黑体" panose="02010609060101010101" pitchFamily="49" charset="-122"/>
                    <a:cs typeface="Times New Roman" panose="02020603050405020304" charset="0"/>
                  </a:rPr>
                  <a:t> </a:t>
                </a:r>
                <a:r>
                  <a:rPr lang="en-US" altLang="zh-CN" sz="3600" b="1" dirty="0">
                    <a:solidFill>
                      <a:srgbClr val="0000FF"/>
                    </a:solidFill>
                    <a:latin typeface="Times New Roman" panose="02020603050405020304" charset="0"/>
                    <a:ea typeface="黑体" panose="02010609060101010101" pitchFamily="49" charset="-122"/>
                    <a:cs typeface="Times New Roman" panose="02020603050405020304" charset="0"/>
                  </a:rPr>
                  <a:t>ideas</a:t>
                </a:r>
                <a:endParaRPr lang="zh-CN" altLang="en-US" sz="3600" b="1" dirty="0">
                  <a:solidFill>
                    <a:srgbClr val="0000FF"/>
                  </a:solidFill>
                  <a:latin typeface="Times New Roman" panose="02020603050405020304" charset="0"/>
                  <a:ea typeface="黑体" panose="02010609060101010101" pitchFamily="49" charset="-122"/>
                  <a:cs typeface="Times New Roman" panose="02020603050405020304" charset="0"/>
                </a:endParaRPr>
              </a:p>
            </p:txBody>
          </p:sp>
        </p:grpSp>
      </p:grpSp>
      <p:sp>
        <p:nvSpPr>
          <p:cNvPr id="12" name="对角圆角矩形 5"/>
          <p:cNvSpPr/>
          <p:nvPr>
            <p:custDataLst>
              <p:tags r:id="rId6"/>
            </p:custDataLst>
          </p:nvPr>
        </p:nvSpPr>
        <p:spPr>
          <a:xfrm>
            <a:off x="1597349" y="82173"/>
            <a:ext cx="4716954" cy="504262"/>
          </a:xfrm>
          <a:prstGeom prst="round2DiagRect">
            <a:avLst>
              <a:gd name="adj1" fmla="val 42600"/>
              <a:gd name="adj2"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defRPr/>
            </a:pPr>
            <a:r>
              <a:rPr lang="en-US" altLang="zh-CN" sz="2000" dirty="0">
                <a:ln w="22225">
                  <a:solidFill>
                    <a:srgbClr val="ED7D31"/>
                  </a:solidFill>
                  <a:prstDash val="solid"/>
                </a:ln>
                <a:solidFill>
                  <a:srgbClr val="ED7D31">
                    <a:lumMod val="40000"/>
                    <a:lumOff val="60000"/>
                  </a:srgbClr>
                </a:solidFill>
                <a:latin typeface="Arial" panose="020B0604020202020204" pitchFamily="34" charset="0"/>
                <a:ea typeface="宋体" panose="02010600030101010101" pitchFamily="2" charset="-122"/>
                <a:cs typeface="Arial" panose="020B0604020202020204"/>
              </a:rPr>
              <a:t>While</a:t>
            </a:r>
            <a:r>
              <a:rPr kumimoji="0" lang="en-US" altLang="zh-CN" sz="2000" b="0"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Arial" panose="020B0604020202020204" pitchFamily="34" charset="0"/>
                <a:ea typeface="宋体" panose="02010600030101010101" pitchFamily="2" charset="-122"/>
                <a:cs typeface="Arial" panose="020B0604020202020204"/>
              </a:rPr>
              <a:t>-reading </a:t>
            </a:r>
            <a:r>
              <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rPr>
              <a:t>: read for  main idea </a:t>
            </a:r>
            <a:endPar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endParaRPr>
          </a:p>
        </p:txBody>
      </p:sp>
      <p:sp>
        <p:nvSpPr>
          <p:cNvPr id="11" name="文本框 15"/>
          <p:cNvSpPr/>
          <p:nvPr/>
        </p:nvSpPr>
        <p:spPr>
          <a:xfrm>
            <a:off x="1540510" y="1441450"/>
            <a:ext cx="9749790" cy="460375"/>
          </a:xfrm>
          <a:prstGeom prst="rect">
            <a:avLst/>
          </a:prstGeom>
          <a:gradFill rotWithShape="1">
            <a:gsLst>
              <a:gs pos="0">
                <a:srgbClr val="E4C58C">
                  <a:lumMod val="110000"/>
                  <a:satMod val="105000"/>
                  <a:tint val="67000"/>
                </a:srgbClr>
              </a:gs>
              <a:gs pos="50000">
                <a:srgbClr val="E4C58C">
                  <a:lumMod val="105000"/>
                  <a:satMod val="103000"/>
                  <a:tint val="73000"/>
                </a:srgbClr>
              </a:gs>
              <a:gs pos="100000">
                <a:srgbClr val="E4C58C">
                  <a:lumMod val="105000"/>
                  <a:satMod val="109000"/>
                  <a:tint val="81000"/>
                </a:srgbClr>
              </a:gs>
            </a:gsLst>
            <a:lin ang="5400000" scaled="0"/>
          </a:gradFill>
          <a:ln w="6350" cap="flat" cmpd="sng" algn="ctr">
            <a:solidFill>
              <a:srgbClr val="E4C58C"/>
            </a:solidFill>
            <a:prstDash val="solid"/>
            <a:miter lim="800000"/>
          </a:ln>
          <a:effectLst/>
        </p:spPr>
        <p:txBody>
          <a:bodyPr wrap="square"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0" i="0" u="none" strike="noStrike" kern="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a:rPr>
              <a:t>Read and divide the text into three parts.</a:t>
            </a:r>
            <a:endParaRPr kumimoji="0" lang="en-US" altLang="zh-CN" sz="2400" b="0" i="0" u="none" strike="noStrike" kern="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a:endParaRPr>
          </a:p>
        </p:txBody>
      </p:sp>
      <p:graphicFrame>
        <p:nvGraphicFramePr>
          <p:cNvPr id="13" name="表格 16"/>
          <p:cNvGraphicFramePr>
            <a:graphicFrameLocks noGrp="1"/>
          </p:cNvGraphicFramePr>
          <p:nvPr>
            <p:custDataLst>
              <p:tags r:id="rId7"/>
            </p:custDataLst>
          </p:nvPr>
        </p:nvGraphicFramePr>
        <p:xfrm>
          <a:off x="1542097" y="2013265"/>
          <a:ext cx="9747885" cy="4632325"/>
        </p:xfrm>
        <a:graphic>
          <a:graphicData uri="http://schemas.openxmlformats.org/drawingml/2006/table">
            <a:tbl>
              <a:tblPr firstRow="1" bandRow="1"/>
              <a:tblGrid>
                <a:gridCol w="2748915"/>
                <a:gridCol w="6998970"/>
              </a:tblGrid>
              <a:tr h="753249">
                <a:tc>
                  <a:txBody>
                    <a:bodyPr/>
                    <a:lstStyle>
                      <a:lvl1pPr marL="0" algn="l" defTabSz="914400" rtl="0" eaLnBrk="1" latinLnBrk="0" hangingPunct="1">
                        <a:defRPr sz="1800" b="1" kern="1200">
                          <a:solidFill>
                            <a:schemeClr val="lt1"/>
                          </a:solidFill>
                          <a:latin typeface="Arial" panose="020B0604020202020204"/>
                          <a:ea typeface="微软雅黑" panose="020B0503020204020204" pitchFamily="34" charset="-122"/>
                          <a:cs typeface="Arial" panose="020B0604020202020204"/>
                        </a:defRPr>
                      </a:lvl1pPr>
                      <a:lvl2pPr marL="457200" algn="l" defTabSz="914400" rtl="0" eaLnBrk="1" latinLnBrk="0" hangingPunct="1">
                        <a:defRPr sz="1800" b="1" kern="1200">
                          <a:solidFill>
                            <a:schemeClr val="lt1"/>
                          </a:solidFill>
                          <a:latin typeface="Arial" panose="020B0604020202020204"/>
                          <a:ea typeface="微软雅黑" panose="020B0503020204020204" pitchFamily="34" charset="-122"/>
                          <a:cs typeface="Arial" panose="020B0604020202020204"/>
                        </a:defRPr>
                      </a:lvl2pPr>
                      <a:lvl3pPr marL="914400" algn="l" defTabSz="914400" rtl="0" eaLnBrk="1" latinLnBrk="0" hangingPunct="1">
                        <a:defRPr sz="1800" b="1" kern="1200">
                          <a:solidFill>
                            <a:schemeClr val="lt1"/>
                          </a:solidFill>
                          <a:latin typeface="Arial" panose="020B0604020202020204"/>
                          <a:ea typeface="微软雅黑" panose="020B0503020204020204" pitchFamily="34" charset="-122"/>
                          <a:cs typeface="Arial" panose="020B0604020202020204"/>
                        </a:defRPr>
                      </a:lvl3pPr>
                      <a:lvl4pPr marL="1371600" algn="l" defTabSz="914400" rtl="0" eaLnBrk="1" latinLnBrk="0" hangingPunct="1">
                        <a:defRPr sz="1800" b="1" kern="1200">
                          <a:solidFill>
                            <a:schemeClr val="lt1"/>
                          </a:solidFill>
                          <a:latin typeface="Arial" panose="020B0604020202020204"/>
                          <a:ea typeface="微软雅黑" panose="020B0503020204020204" pitchFamily="34" charset="-122"/>
                          <a:cs typeface="Arial" panose="020B0604020202020204"/>
                        </a:defRPr>
                      </a:lvl4pPr>
                      <a:lvl5pPr marL="1828800" algn="l" defTabSz="914400" rtl="0" eaLnBrk="1" latinLnBrk="0" hangingPunct="1">
                        <a:defRPr sz="1800" b="1" kern="1200">
                          <a:solidFill>
                            <a:schemeClr val="lt1"/>
                          </a:solidFill>
                          <a:latin typeface="Arial" panose="020B0604020202020204"/>
                          <a:ea typeface="微软雅黑" panose="020B0503020204020204" pitchFamily="34" charset="-122"/>
                          <a:cs typeface="Arial" panose="020B0604020202020204"/>
                        </a:defRPr>
                      </a:lvl5pPr>
                      <a:lvl6pPr marL="2286000" algn="l" defTabSz="914400" rtl="0" eaLnBrk="1" latinLnBrk="0" hangingPunct="1">
                        <a:defRPr sz="1800" b="1" kern="1200">
                          <a:solidFill>
                            <a:schemeClr val="lt1"/>
                          </a:solidFill>
                          <a:latin typeface="Arial" panose="020B0604020202020204"/>
                          <a:ea typeface="微软雅黑" panose="020B0503020204020204" pitchFamily="34" charset="-122"/>
                          <a:cs typeface="Arial" panose="020B0604020202020204"/>
                        </a:defRPr>
                      </a:lvl6pPr>
                      <a:lvl7pPr marL="2743200" algn="l" defTabSz="914400" rtl="0" eaLnBrk="1" latinLnBrk="0" hangingPunct="1">
                        <a:defRPr sz="1800" b="1" kern="1200">
                          <a:solidFill>
                            <a:schemeClr val="lt1"/>
                          </a:solidFill>
                          <a:latin typeface="Arial" panose="020B0604020202020204"/>
                          <a:ea typeface="微软雅黑" panose="020B0503020204020204" pitchFamily="34" charset="-122"/>
                          <a:cs typeface="Arial" panose="020B0604020202020204"/>
                        </a:defRPr>
                      </a:lvl7pPr>
                      <a:lvl8pPr marL="3200400" algn="l" defTabSz="914400" rtl="0" eaLnBrk="1" latinLnBrk="0" hangingPunct="1">
                        <a:defRPr sz="1800" b="1" kern="1200">
                          <a:solidFill>
                            <a:schemeClr val="lt1"/>
                          </a:solidFill>
                          <a:latin typeface="Arial" panose="020B0604020202020204"/>
                          <a:ea typeface="微软雅黑" panose="020B0503020204020204" pitchFamily="34" charset="-122"/>
                          <a:cs typeface="Arial" panose="020B0604020202020204"/>
                        </a:defRPr>
                      </a:lvl8pPr>
                      <a:lvl9pPr marL="3657600" algn="l" defTabSz="914400" rtl="0" eaLnBrk="1" latinLnBrk="0" hangingPunct="1">
                        <a:defRPr sz="1800" b="1" kern="1200">
                          <a:solidFill>
                            <a:schemeClr val="lt1"/>
                          </a:solidFill>
                          <a:latin typeface="Arial" panose="020B0604020202020204"/>
                          <a:ea typeface="微软雅黑" panose="020B0503020204020204" pitchFamily="34" charset="-122"/>
                          <a:cs typeface="Arial" panose="020B0604020202020204"/>
                        </a:defRPr>
                      </a:lvl9pPr>
                    </a:lstStyle>
                    <a:p>
                      <a:pPr algn="ctr">
                        <a:buNone/>
                      </a:pPr>
                      <a:r>
                        <a:rPr lang="en-US" altLang="zh-CN" sz="2800" dirty="0">
                          <a:gradFill>
                            <a:gsLst>
                              <a:gs pos="0">
                                <a:srgbClr val="012D86"/>
                              </a:gs>
                              <a:gs pos="100000">
                                <a:srgbClr val="0E2557"/>
                              </a:gs>
                            </a:gsLst>
                            <a:lin scaled="0"/>
                          </a:gradFill>
                        </a:rPr>
                        <a:t>Part</a:t>
                      </a:r>
                      <a:endParaRPr lang="en-US" altLang="zh-CN" sz="2800" dirty="0">
                        <a:gradFill>
                          <a:gsLst>
                            <a:gs pos="0">
                              <a:srgbClr val="012D86"/>
                            </a:gs>
                            <a:gs pos="100000">
                              <a:srgbClr val="0E2557"/>
                            </a:gs>
                          </a:gsLst>
                          <a:lin scaled="0"/>
                        </a:gradFill>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b="1" kern="1200">
                          <a:solidFill>
                            <a:schemeClr val="lt1"/>
                          </a:solidFill>
                          <a:latin typeface="Arial" panose="020B0604020202020204"/>
                          <a:ea typeface="微软雅黑" panose="020B0503020204020204" pitchFamily="34" charset="-122"/>
                          <a:cs typeface="Arial" panose="020B0604020202020204"/>
                        </a:defRPr>
                      </a:lvl1pPr>
                      <a:lvl2pPr marL="457200" algn="l" defTabSz="914400" rtl="0" eaLnBrk="1" latinLnBrk="0" hangingPunct="1">
                        <a:defRPr sz="1800" b="1" kern="1200">
                          <a:solidFill>
                            <a:schemeClr val="lt1"/>
                          </a:solidFill>
                          <a:latin typeface="Arial" panose="020B0604020202020204"/>
                          <a:ea typeface="微软雅黑" panose="020B0503020204020204" pitchFamily="34" charset="-122"/>
                          <a:cs typeface="Arial" panose="020B0604020202020204"/>
                        </a:defRPr>
                      </a:lvl2pPr>
                      <a:lvl3pPr marL="914400" algn="l" defTabSz="914400" rtl="0" eaLnBrk="1" latinLnBrk="0" hangingPunct="1">
                        <a:defRPr sz="1800" b="1" kern="1200">
                          <a:solidFill>
                            <a:schemeClr val="lt1"/>
                          </a:solidFill>
                          <a:latin typeface="Arial" panose="020B0604020202020204"/>
                          <a:ea typeface="微软雅黑" panose="020B0503020204020204" pitchFamily="34" charset="-122"/>
                          <a:cs typeface="Arial" panose="020B0604020202020204"/>
                        </a:defRPr>
                      </a:lvl3pPr>
                      <a:lvl4pPr marL="1371600" algn="l" defTabSz="914400" rtl="0" eaLnBrk="1" latinLnBrk="0" hangingPunct="1">
                        <a:defRPr sz="1800" b="1" kern="1200">
                          <a:solidFill>
                            <a:schemeClr val="lt1"/>
                          </a:solidFill>
                          <a:latin typeface="Arial" panose="020B0604020202020204"/>
                          <a:ea typeface="微软雅黑" panose="020B0503020204020204" pitchFamily="34" charset="-122"/>
                          <a:cs typeface="Arial" panose="020B0604020202020204"/>
                        </a:defRPr>
                      </a:lvl4pPr>
                      <a:lvl5pPr marL="1828800" algn="l" defTabSz="914400" rtl="0" eaLnBrk="1" latinLnBrk="0" hangingPunct="1">
                        <a:defRPr sz="1800" b="1" kern="1200">
                          <a:solidFill>
                            <a:schemeClr val="lt1"/>
                          </a:solidFill>
                          <a:latin typeface="Arial" panose="020B0604020202020204"/>
                          <a:ea typeface="微软雅黑" panose="020B0503020204020204" pitchFamily="34" charset="-122"/>
                          <a:cs typeface="Arial" panose="020B0604020202020204"/>
                        </a:defRPr>
                      </a:lvl5pPr>
                      <a:lvl6pPr marL="2286000" algn="l" defTabSz="914400" rtl="0" eaLnBrk="1" latinLnBrk="0" hangingPunct="1">
                        <a:defRPr sz="1800" b="1" kern="1200">
                          <a:solidFill>
                            <a:schemeClr val="lt1"/>
                          </a:solidFill>
                          <a:latin typeface="Arial" panose="020B0604020202020204"/>
                          <a:ea typeface="微软雅黑" panose="020B0503020204020204" pitchFamily="34" charset="-122"/>
                          <a:cs typeface="Arial" panose="020B0604020202020204"/>
                        </a:defRPr>
                      </a:lvl6pPr>
                      <a:lvl7pPr marL="2743200" algn="l" defTabSz="914400" rtl="0" eaLnBrk="1" latinLnBrk="0" hangingPunct="1">
                        <a:defRPr sz="1800" b="1" kern="1200">
                          <a:solidFill>
                            <a:schemeClr val="lt1"/>
                          </a:solidFill>
                          <a:latin typeface="Arial" panose="020B0604020202020204"/>
                          <a:ea typeface="微软雅黑" panose="020B0503020204020204" pitchFamily="34" charset="-122"/>
                          <a:cs typeface="Arial" panose="020B0604020202020204"/>
                        </a:defRPr>
                      </a:lvl7pPr>
                      <a:lvl8pPr marL="3200400" algn="l" defTabSz="914400" rtl="0" eaLnBrk="1" latinLnBrk="0" hangingPunct="1">
                        <a:defRPr sz="1800" b="1" kern="1200">
                          <a:solidFill>
                            <a:schemeClr val="lt1"/>
                          </a:solidFill>
                          <a:latin typeface="Arial" panose="020B0604020202020204"/>
                          <a:ea typeface="微软雅黑" panose="020B0503020204020204" pitchFamily="34" charset="-122"/>
                          <a:cs typeface="Arial" panose="020B0604020202020204"/>
                        </a:defRPr>
                      </a:lvl8pPr>
                      <a:lvl9pPr marL="3657600" algn="l" defTabSz="914400" rtl="0" eaLnBrk="1" latinLnBrk="0" hangingPunct="1">
                        <a:defRPr sz="1800" b="1" kern="1200">
                          <a:solidFill>
                            <a:schemeClr val="lt1"/>
                          </a:solidFill>
                          <a:latin typeface="Arial" panose="020B0604020202020204"/>
                          <a:ea typeface="微软雅黑" panose="020B0503020204020204" pitchFamily="34" charset="-122"/>
                          <a:cs typeface="Arial" panose="020B0604020202020204"/>
                        </a:defRPr>
                      </a:lvl9pPr>
                    </a:lstStyle>
                    <a:p>
                      <a:pPr algn="ctr">
                        <a:buNone/>
                      </a:pPr>
                      <a:r>
                        <a:rPr lang="en-US" altLang="zh-CN" sz="2400" dirty="0">
                          <a:solidFill>
                            <a:srgbClr val="002060"/>
                          </a:solidFill>
                        </a:rPr>
                        <a:t>Purpose</a:t>
                      </a:r>
                      <a:endParaRPr lang="en-US" altLang="zh-CN" sz="2400" dirty="0">
                        <a:solidFill>
                          <a:srgbClr val="002060"/>
                        </a:solidFill>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C000"/>
                    </a:solidFill>
                  </a:tcPr>
                </a:tc>
              </a:tr>
              <a:tr h="753249">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9pPr>
                    </a:lstStyle>
                    <a:p>
                      <a:pPr algn="ctr">
                        <a:buNone/>
                      </a:pPr>
                      <a:r>
                        <a:rPr lang="en-US" altLang="zh-CN" sz="2800" dirty="0">
                          <a:gradFill>
                            <a:gsLst>
                              <a:gs pos="0">
                                <a:srgbClr val="012D86"/>
                              </a:gs>
                              <a:gs pos="100000">
                                <a:srgbClr val="0E2557"/>
                              </a:gs>
                            </a:gsLst>
                            <a:lin scaled="0"/>
                          </a:gradFill>
                        </a:rPr>
                        <a:t>1(Para____)</a:t>
                      </a:r>
                      <a:endParaRPr lang="en-US" altLang="zh-CN" sz="2800" dirty="0">
                        <a:gradFill>
                          <a:gsLst>
                            <a:gs pos="0">
                              <a:srgbClr val="012D86"/>
                            </a:gs>
                            <a:gs pos="100000">
                              <a:srgbClr val="0E2557"/>
                            </a:gs>
                          </a:gsLst>
                          <a:lin scaled="0"/>
                        </a:gradFill>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45A5AF">
                        <a:tint val="40000"/>
                      </a:srgbClr>
                    </a:solidFill>
                  </a:tcPr>
                </a:tc>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9pPr>
                    </a:lstStyle>
                    <a:p>
                      <a:pPr>
                        <a:buNone/>
                      </a:pPr>
                      <a:endParaRPr lang="en-US" altLang="zh-CN" sz="2400" dirty="0">
                        <a:solidFill>
                          <a:srgbClr val="C00000"/>
                        </a:solidFill>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45A5AF">
                        <a:tint val="40000"/>
                      </a:srgbClr>
                    </a:solidFill>
                  </a:tcPr>
                </a:tc>
              </a:tr>
              <a:tr h="753249">
                <a:tc rowSpan="3">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9pPr>
                    </a:lstStyle>
                    <a:p>
                      <a:pPr algn="ctr">
                        <a:buNone/>
                      </a:pPr>
                      <a:endParaRPr lang="en-US" altLang="zh-CN" sz="2800">
                        <a:gradFill>
                          <a:gsLst>
                            <a:gs pos="0">
                              <a:srgbClr val="012D86"/>
                            </a:gs>
                            <a:gs pos="100000">
                              <a:srgbClr val="0E2557"/>
                            </a:gs>
                          </a:gsLst>
                          <a:lin scaled="0"/>
                        </a:gradFill>
                      </a:endParaRPr>
                    </a:p>
                    <a:p>
                      <a:pPr algn="ctr">
                        <a:buNone/>
                      </a:pPr>
                      <a:endParaRPr lang="en-US" altLang="zh-CN" sz="2800">
                        <a:gradFill>
                          <a:gsLst>
                            <a:gs pos="0">
                              <a:srgbClr val="012D86"/>
                            </a:gs>
                            <a:gs pos="100000">
                              <a:srgbClr val="0E2557"/>
                            </a:gs>
                          </a:gsLst>
                          <a:lin scaled="0"/>
                        </a:gradFill>
                      </a:endParaRPr>
                    </a:p>
                    <a:p>
                      <a:pPr algn="ctr">
                        <a:buNone/>
                      </a:pPr>
                      <a:r>
                        <a:rPr lang="en-US" altLang="zh-CN" sz="2800">
                          <a:gradFill>
                            <a:gsLst>
                              <a:gs pos="0">
                                <a:srgbClr val="012D86"/>
                              </a:gs>
                              <a:gs pos="100000">
                                <a:srgbClr val="0E2557"/>
                              </a:gs>
                            </a:gsLst>
                            <a:lin scaled="0"/>
                          </a:gradFill>
                        </a:rPr>
                        <a:t>2(Para _____)</a:t>
                      </a:r>
                      <a:endParaRPr lang="en-US" altLang="zh-CN" sz="2800">
                        <a:gradFill>
                          <a:gsLst>
                            <a:gs pos="0">
                              <a:srgbClr val="012D86"/>
                            </a:gs>
                            <a:gs pos="100000">
                              <a:srgbClr val="0E2557"/>
                            </a:gs>
                          </a:gsLst>
                          <a:lin scaled="0"/>
                        </a:gra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5A5AF">
                        <a:tint val="20000"/>
                      </a:srgbClr>
                    </a:solidFill>
                  </a:tcPr>
                </a:tc>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9pPr>
                    </a:lstStyle>
                    <a:p>
                      <a:pPr>
                        <a:buNone/>
                      </a:pPr>
                      <a:r>
                        <a:rPr lang="en-US" altLang="zh-CN" sz="2400" dirty="0" err="1">
                          <a:solidFill>
                            <a:srgbClr val="C00000"/>
                          </a:solidFill>
                        </a:rPr>
                        <a:t>Recognise</a:t>
                      </a:r>
                      <a:r>
                        <a:rPr lang="en-US" altLang="zh-CN" sz="2400" dirty="0">
                          <a:solidFill>
                            <a:srgbClr val="C00000"/>
                          </a:solidFill>
                        </a:rPr>
                        <a:t> when students _______________</a:t>
                      </a:r>
                      <a:endParaRPr lang="en-US" altLang="zh-CN" sz="2400" dirty="0">
                        <a:solidFill>
                          <a:srgbClr val="C00000"/>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5A5AF">
                        <a:tint val="20000"/>
                      </a:srgbClr>
                    </a:solidFill>
                  </a:tcPr>
                </a:tc>
              </a:tr>
              <a:tr h="753249">
                <a:tc vMerge="1">
                  <a:tcPr/>
                </a:tc>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9pPr>
                    </a:lstStyle>
                    <a:p>
                      <a:pPr>
                        <a:buNone/>
                      </a:pPr>
                      <a:r>
                        <a:rPr lang="en-US" altLang="zh-CN" sz="2400" dirty="0" err="1">
                          <a:solidFill>
                            <a:srgbClr val="C00000"/>
                          </a:solidFill>
                        </a:rPr>
                        <a:t>Recognise</a:t>
                      </a:r>
                      <a:r>
                        <a:rPr lang="en-US" altLang="zh-CN" sz="2400" dirty="0">
                          <a:solidFill>
                            <a:srgbClr val="C00000"/>
                          </a:solidFill>
                        </a:rPr>
                        <a:t> when students _______________</a:t>
                      </a:r>
                      <a:endParaRPr lang="en-US" altLang="zh-CN" sz="2400" dirty="0">
                        <a:solidFill>
                          <a:srgbClr val="C00000"/>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5A5AF">
                        <a:tint val="40000"/>
                      </a:srgbClr>
                    </a:solidFill>
                  </a:tcPr>
                </a:tc>
              </a:tr>
              <a:tr h="796273">
                <a:tc vMerge="1">
                  <a:tcPr/>
                </a:tc>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9pPr>
                    </a:lstStyle>
                    <a:p>
                      <a:pPr>
                        <a:buNone/>
                      </a:pPr>
                      <a:r>
                        <a:rPr lang="en-US" altLang="zh-CN" sz="2400" dirty="0">
                          <a:solidFill>
                            <a:srgbClr val="C00000"/>
                          </a:solidFill>
                        </a:rPr>
                        <a:t>Distinguish when students _______________</a:t>
                      </a:r>
                      <a:endParaRPr lang="en-US" altLang="zh-CN" sz="2400" dirty="0">
                        <a:solidFill>
                          <a:srgbClr val="C00000"/>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5A5AF">
                        <a:tint val="20000"/>
                      </a:srgbClr>
                    </a:solidFill>
                  </a:tcPr>
                </a:tc>
              </a:tr>
              <a:tr h="796273">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9pPr>
                    </a:lstStyle>
                    <a:p>
                      <a:pPr algn="ctr">
                        <a:buNone/>
                      </a:pPr>
                      <a:r>
                        <a:rPr lang="en-US" altLang="zh-CN" sz="2800" dirty="0">
                          <a:gradFill>
                            <a:gsLst>
                              <a:gs pos="0">
                                <a:srgbClr val="012D86"/>
                              </a:gs>
                              <a:gs pos="100000">
                                <a:srgbClr val="0E2557"/>
                              </a:gs>
                            </a:gsLst>
                            <a:lin scaled="0"/>
                          </a:gradFill>
                        </a:rPr>
                        <a:t>3(Para____)</a:t>
                      </a:r>
                      <a:endParaRPr lang="en-US" altLang="zh-CN" sz="2800" dirty="0">
                        <a:gradFill>
                          <a:gsLst>
                            <a:gs pos="0">
                              <a:srgbClr val="012D86"/>
                            </a:gs>
                            <a:gs pos="100000">
                              <a:srgbClr val="0E2557"/>
                            </a:gs>
                          </a:gsLst>
                          <a:lin scaled="0"/>
                        </a:gra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5A5AF">
                        <a:tint val="40000"/>
                      </a:srgbClr>
                    </a:solidFill>
                  </a:tcPr>
                </a:tc>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9pPr>
                    </a:lstStyle>
                    <a:p>
                      <a:pPr>
                        <a:buNone/>
                      </a:pPr>
                      <a:r>
                        <a:rPr lang="en-US" altLang="zh-CN" sz="2400" dirty="0">
                          <a:solidFill>
                            <a:srgbClr val="C00000"/>
                          </a:solidFill>
                        </a:rPr>
                        <a:t>________________________ is an important component of being a teacher.</a:t>
                      </a:r>
                      <a:endParaRPr lang="en-US" altLang="zh-CN" sz="2400" dirty="0">
                        <a:solidFill>
                          <a:srgbClr val="C00000"/>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5A5AF">
                        <a:tint val="40000"/>
                      </a:srgbClr>
                    </a:solidFill>
                  </a:tcPr>
                </a:tc>
              </a:tr>
            </a:tbl>
          </a:graphicData>
        </a:graphic>
      </p:graphicFrame>
      <p:sp>
        <p:nvSpPr>
          <p:cNvPr id="14" name="文本框 17"/>
          <p:cNvSpPr/>
          <p:nvPr/>
        </p:nvSpPr>
        <p:spPr>
          <a:xfrm>
            <a:off x="4328696" y="2857456"/>
            <a:ext cx="5857875" cy="522288"/>
          </a:xfrm>
          <a:prstGeom prst="rect">
            <a:avLst/>
          </a:prstGeom>
          <a:noFill/>
          <a:ln>
            <a:noFill/>
            <a:miter lim="800000"/>
          </a:ln>
        </p:spPr>
        <p:txBody>
          <a:bodyPr wrap="square"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800" b="0" i="0" u="none" strike="noStrike" kern="0" cap="none" spc="0" normalizeH="0" baseline="0" noProof="0" dirty="0">
                <a:ln>
                  <a:noFill/>
                </a:ln>
                <a:solidFill>
                  <a:srgbClr val="C00000"/>
                </a:solidFill>
                <a:effectLst/>
                <a:uLnTx/>
                <a:uFillTx/>
                <a:latin typeface="Arial" panose="020B0604020202020204" pitchFamily="34" charset="0"/>
                <a:ea typeface="宋体" panose="02010600030101010101" pitchFamily="2" charset="-122"/>
              </a:rPr>
              <a:t>Introduction of the topic</a:t>
            </a:r>
            <a:endParaRPr kumimoji="0" lang="en-US" altLang="zh-CN" sz="2800" b="0" i="0" u="none" strike="noStrike" kern="0" cap="none" spc="0" normalizeH="0" baseline="0" noProof="0" dirty="0">
              <a:ln>
                <a:noFill/>
              </a:ln>
              <a:solidFill>
                <a:srgbClr val="C00000"/>
              </a:solidFill>
              <a:effectLst/>
              <a:uLnTx/>
              <a:uFillTx/>
              <a:latin typeface="Arial" panose="020B0604020202020204" pitchFamily="34" charset="0"/>
              <a:ea typeface="宋体" panose="02010600030101010101" pitchFamily="2" charset="-122"/>
            </a:endParaRPr>
          </a:p>
        </p:txBody>
      </p:sp>
      <p:sp>
        <p:nvSpPr>
          <p:cNvPr id="15" name="文本框 18"/>
          <p:cNvSpPr/>
          <p:nvPr/>
        </p:nvSpPr>
        <p:spPr>
          <a:xfrm>
            <a:off x="7903721" y="3609449"/>
            <a:ext cx="3001745" cy="398780"/>
          </a:xfrm>
          <a:prstGeom prst="rect">
            <a:avLst/>
          </a:prstGeom>
          <a:noFill/>
          <a:ln>
            <a:noFill/>
            <a:miter lim="800000"/>
          </a:ln>
        </p:spPr>
        <p:txBody>
          <a:bodyPr wrap="square"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0" cap="none" spc="0" normalizeH="0" baseline="0" noProof="0" dirty="0">
                <a:ln>
                  <a:noFill/>
                </a:ln>
                <a:solidFill>
                  <a:srgbClr val="0000FF"/>
                </a:solidFill>
                <a:effectLst/>
                <a:uLnTx/>
                <a:uFillTx/>
                <a:latin typeface="Arial" panose="020B0604020202020204" pitchFamily="34" charset="0"/>
                <a:ea typeface="宋体" panose="02010600030101010101" pitchFamily="2" charset="-122"/>
              </a:rPr>
              <a:t>are interested or bored</a:t>
            </a:r>
            <a:endParaRPr kumimoji="0" lang="en-US" altLang="zh-CN" sz="2000" b="1" i="0" u="none" strike="noStrike" kern="0" cap="none" spc="0" normalizeH="0" baseline="0" noProof="0" dirty="0">
              <a:ln>
                <a:noFill/>
              </a:ln>
              <a:solidFill>
                <a:srgbClr val="0000FF"/>
              </a:solidFill>
              <a:effectLst/>
              <a:uLnTx/>
              <a:uFillTx/>
              <a:latin typeface="Arial" panose="020B0604020202020204" pitchFamily="34" charset="0"/>
              <a:ea typeface="宋体" panose="02010600030101010101" pitchFamily="2" charset="-122"/>
            </a:endParaRPr>
          </a:p>
        </p:txBody>
      </p:sp>
      <p:sp>
        <p:nvSpPr>
          <p:cNvPr id="16" name="文本框 20"/>
          <p:cNvSpPr/>
          <p:nvPr/>
        </p:nvSpPr>
        <p:spPr>
          <a:xfrm>
            <a:off x="7953504" y="4237988"/>
            <a:ext cx="2528112" cy="398780"/>
          </a:xfrm>
          <a:prstGeom prst="rect">
            <a:avLst/>
          </a:prstGeom>
          <a:noFill/>
          <a:ln>
            <a:noFill/>
            <a:miter lim="800000"/>
          </a:ln>
        </p:spPr>
        <p:txBody>
          <a:bodyPr wrap="square"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0" cap="none" spc="0" normalizeH="0" baseline="0" noProof="0" dirty="0">
                <a:ln>
                  <a:noFill/>
                </a:ln>
                <a:solidFill>
                  <a:srgbClr val="0000FF"/>
                </a:solidFill>
                <a:effectLst/>
                <a:uLnTx/>
                <a:uFillTx/>
                <a:latin typeface="Arial" panose="020B0604020202020204" pitchFamily="34" charset="0"/>
                <a:ea typeface="宋体" panose="02010600030101010101" pitchFamily="2" charset="-122"/>
                <a:sym typeface="微软雅黑" panose="020B0503020204020204" pitchFamily="34" charset="-122"/>
              </a:rPr>
              <a:t>are distracted</a:t>
            </a:r>
            <a:endParaRPr kumimoji="0" lang="en-US" altLang="zh-CN" sz="2000" b="1" i="0" u="none" strike="noStrike" kern="0" cap="none" spc="0" normalizeH="0" baseline="0" noProof="0" dirty="0">
              <a:ln>
                <a:noFill/>
              </a:ln>
              <a:solidFill>
                <a:srgbClr val="0000FF"/>
              </a:solidFill>
              <a:effectLst/>
              <a:uLnTx/>
              <a:uFillTx/>
              <a:latin typeface="Arial" panose="020B0604020202020204" pitchFamily="34" charset="0"/>
              <a:ea typeface="宋体" panose="02010600030101010101" pitchFamily="2" charset="-122"/>
              <a:sym typeface="微软雅黑" panose="020B0503020204020204" pitchFamily="34" charset="-122"/>
            </a:endParaRPr>
          </a:p>
        </p:txBody>
      </p:sp>
      <p:sp>
        <p:nvSpPr>
          <p:cNvPr id="17" name="文本框 21"/>
          <p:cNvSpPr/>
          <p:nvPr/>
        </p:nvSpPr>
        <p:spPr>
          <a:xfrm>
            <a:off x="8036610" y="5034878"/>
            <a:ext cx="2444750" cy="398780"/>
          </a:xfrm>
          <a:prstGeom prst="rect">
            <a:avLst/>
          </a:prstGeom>
          <a:noFill/>
          <a:ln>
            <a:noFill/>
            <a:miter lim="800000"/>
          </a:ln>
        </p:spPr>
        <p:txBody>
          <a:bodyPr wrap="square"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0" cap="none" spc="0" normalizeH="0" baseline="0" noProof="0" dirty="0">
                <a:ln>
                  <a:noFill/>
                </a:ln>
                <a:solidFill>
                  <a:srgbClr val="0000FF"/>
                </a:solidFill>
                <a:effectLst/>
                <a:uLnTx/>
                <a:uFillTx/>
                <a:latin typeface="Arial" panose="020B0604020202020204" pitchFamily="34" charset="0"/>
                <a:ea typeface="宋体" panose="02010600030101010101" pitchFamily="2" charset="-122"/>
                <a:sym typeface="微软雅黑" panose="020B0503020204020204" pitchFamily="34" charset="-122"/>
              </a:rPr>
              <a:t>are troubled</a:t>
            </a:r>
            <a:endParaRPr kumimoji="0" lang="en-US" altLang="zh-CN" sz="2000" b="1" i="0" u="none" strike="noStrike" kern="0" cap="none" spc="0" normalizeH="0" baseline="0" noProof="0" dirty="0">
              <a:ln>
                <a:noFill/>
              </a:ln>
              <a:solidFill>
                <a:srgbClr val="0000FF"/>
              </a:solidFill>
              <a:effectLst/>
              <a:uLnTx/>
              <a:uFillTx/>
              <a:latin typeface="Arial" panose="020B0604020202020204" pitchFamily="34" charset="0"/>
              <a:ea typeface="宋体" panose="02010600030101010101" pitchFamily="2" charset="-122"/>
              <a:sym typeface="微软雅黑" panose="020B0503020204020204" pitchFamily="34" charset="-122"/>
            </a:endParaRPr>
          </a:p>
        </p:txBody>
      </p:sp>
      <p:sp>
        <p:nvSpPr>
          <p:cNvPr id="18" name="文本框 22"/>
          <p:cNvSpPr/>
          <p:nvPr/>
        </p:nvSpPr>
        <p:spPr>
          <a:xfrm>
            <a:off x="4424581" y="5916644"/>
            <a:ext cx="4402258" cy="398780"/>
          </a:xfrm>
          <a:prstGeom prst="rect">
            <a:avLst/>
          </a:prstGeom>
          <a:noFill/>
          <a:ln>
            <a:noFill/>
            <a:miter lim="800000"/>
          </a:ln>
        </p:spPr>
        <p:txBody>
          <a:bodyPr wrap="square"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0" cap="none" spc="0" normalizeH="0" baseline="0" noProof="0" dirty="0">
                <a:ln>
                  <a:noFill/>
                </a:ln>
                <a:solidFill>
                  <a:srgbClr val="0000FF"/>
                </a:solidFill>
                <a:effectLst/>
                <a:uLnTx/>
                <a:uFillTx/>
                <a:latin typeface="Arial" panose="020B0604020202020204" pitchFamily="34" charset="0"/>
                <a:ea typeface="宋体" panose="02010600030101010101" pitchFamily="2" charset="-122"/>
                <a:sym typeface="微软雅黑" panose="020B0503020204020204" pitchFamily="34" charset="-122"/>
              </a:rPr>
              <a:t>Reacting to body language</a:t>
            </a:r>
            <a:endParaRPr kumimoji="0" lang="en-US" altLang="zh-CN" sz="2000" b="1" i="0" u="none" strike="noStrike" kern="0" cap="none" spc="0" normalizeH="0" baseline="0" noProof="0" dirty="0">
              <a:ln>
                <a:noFill/>
              </a:ln>
              <a:solidFill>
                <a:srgbClr val="0000FF"/>
              </a:solidFill>
              <a:effectLst/>
              <a:uLnTx/>
              <a:uFillTx/>
              <a:latin typeface="Arial" panose="020B0604020202020204" pitchFamily="34" charset="0"/>
              <a:ea typeface="宋体" panose="02010600030101010101" pitchFamily="2" charset="-122"/>
              <a:sym typeface="微软雅黑" panose="020B0503020204020204" pitchFamily="34" charset="-122"/>
            </a:endParaRPr>
          </a:p>
        </p:txBody>
      </p:sp>
      <p:sp>
        <p:nvSpPr>
          <p:cNvPr id="19" name="文本框 23"/>
          <p:cNvSpPr/>
          <p:nvPr/>
        </p:nvSpPr>
        <p:spPr>
          <a:xfrm>
            <a:off x="2931696" y="2784335"/>
            <a:ext cx="965200" cy="461665"/>
          </a:xfrm>
          <a:prstGeom prst="rect">
            <a:avLst/>
          </a:prstGeom>
          <a:noFill/>
          <a:ln>
            <a:noFill/>
            <a:miter lim="800000"/>
          </a:ln>
        </p:spPr>
        <p:txBody>
          <a:bodyPr wrap="square"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en-US" altLang="zh-CN" sz="2400" b="1" kern="0" dirty="0">
                <a:solidFill>
                  <a:srgbClr val="FF0000"/>
                </a:solidFill>
                <a:latin typeface="Calibri" panose="020F0502020204030204"/>
              </a:rPr>
              <a:t>①②</a:t>
            </a:r>
            <a:endParaRPr lang="en-US" altLang="zh-CN" sz="2400" b="1" kern="0" dirty="0">
              <a:solidFill>
                <a:srgbClr val="FF0000"/>
              </a:solidFill>
              <a:latin typeface="Calibri" panose="020F0502020204030204"/>
            </a:endParaRPr>
          </a:p>
        </p:txBody>
      </p:sp>
      <p:sp>
        <p:nvSpPr>
          <p:cNvPr id="20" name="文本框 24"/>
          <p:cNvSpPr/>
          <p:nvPr/>
        </p:nvSpPr>
        <p:spPr>
          <a:xfrm>
            <a:off x="2844384" y="4440891"/>
            <a:ext cx="1484312" cy="460375"/>
          </a:xfrm>
          <a:prstGeom prst="rect">
            <a:avLst/>
          </a:prstGeom>
          <a:noFill/>
          <a:ln>
            <a:noFill/>
            <a:miter lim="800000"/>
          </a:ln>
        </p:spPr>
        <p:txBody>
          <a:bodyPr wrap="square"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en-US" altLang="zh-CN" sz="2400" b="1" kern="0" dirty="0">
                <a:solidFill>
                  <a:srgbClr val="FF0000"/>
                </a:solidFill>
                <a:latin typeface="Calibri" panose="020F0502020204030204"/>
              </a:rPr>
              <a:t>③④⑤</a:t>
            </a:r>
            <a:endParaRPr lang="en-US" altLang="zh-CN" sz="2400" b="1" kern="0" dirty="0">
              <a:solidFill>
                <a:srgbClr val="FF0000"/>
              </a:solidFill>
              <a:latin typeface="Calibri" panose="020F0502020204030204"/>
            </a:endParaRPr>
          </a:p>
        </p:txBody>
      </p:sp>
      <p:sp>
        <p:nvSpPr>
          <p:cNvPr id="21" name="文本框 26"/>
          <p:cNvSpPr/>
          <p:nvPr/>
        </p:nvSpPr>
        <p:spPr>
          <a:xfrm>
            <a:off x="2931696" y="5916664"/>
            <a:ext cx="919162" cy="460375"/>
          </a:xfrm>
          <a:prstGeom prst="rect">
            <a:avLst/>
          </a:prstGeom>
          <a:noFill/>
          <a:ln>
            <a:noFill/>
            <a:miter lim="800000"/>
          </a:ln>
        </p:spPr>
        <p:txBody>
          <a:bodyPr wrap="square"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gn="ctr"/>
            <a:r>
              <a:rPr lang="en-US" altLang="zh-CN" sz="2400" b="1" kern="0" dirty="0">
                <a:solidFill>
                  <a:srgbClr val="FF0000"/>
                </a:solidFill>
                <a:latin typeface="Calibri" panose="020F0502020204030204"/>
              </a:rPr>
              <a:t>⑥</a:t>
            </a:r>
            <a:endParaRPr lang="en-US" altLang="zh-CN" sz="2400" b="1" kern="0" dirty="0">
              <a:solidFill>
                <a:srgbClr val="FF0000"/>
              </a:solidFill>
              <a:latin typeface="Calibri" panose="020F0502020204030204"/>
            </a:endParaRPr>
          </a:p>
        </p:txBody>
      </p:sp>
    </p:spTree>
    <p:custDataLst>
      <p:tags r:id="rId8"/>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1" nodeType="clickEffect">
                                  <p:stCondLst>
                                    <p:cond delay="0"/>
                                  </p:stCondLst>
                                  <p:childTnLst>
                                    <p:set>
                                      <p:cBhvr additive="base">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ppt_x"/>
                                          </p:val>
                                        </p:tav>
                                        <p:tav tm="100000">
                                          <p:val>
                                            <p:strVal val="#ppt_x"/>
                                          </p:val>
                                        </p:tav>
                                      </p:tavLst>
                                    </p:anim>
                                    <p:anim calcmode="lin" valueType="num">
                                      <p:cBhvr additive="base">
                                        <p:cTn id="3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1" nodeType="clickEffect">
                                  <p:stCondLst>
                                    <p:cond delay="0"/>
                                  </p:stCondLst>
                                  <p:childTnLst>
                                    <p:set>
                                      <p:cBhvr additive="base">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1" nodeType="clickEffect">
                                  <p:stCondLst>
                                    <p:cond delay="0"/>
                                  </p:stCondLst>
                                  <p:childTnLst>
                                    <p:set>
                                      <p:cBhvr additive="base">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ppt_x"/>
                                          </p:val>
                                        </p:tav>
                                        <p:tav tm="100000">
                                          <p:val>
                                            <p:strVal val="#ppt_x"/>
                                          </p:val>
                                        </p:tav>
                                      </p:tavLst>
                                    </p:anim>
                                    <p:anim calcmode="lin" valueType="num">
                                      <p:cBhvr additive="base">
                                        <p:cTn id="4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additive="base">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additive="base">
                                        <p:cTn id="52" dur="1" fill="hold">
                                          <p:stCondLst>
                                            <p:cond delay="0"/>
                                          </p:stCondLst>
                                        </p:cTn>
                                        <p:tgtEl>
                                          <p:spTgt spid="16"/>
                                        </p:tgtEl>
                                        <p:attrNameLst>
                                          <p:attrName>style.visibility</p:attrName>
                                        </p:attrNameLst>
                                      </p:cBhvr>
                                      <p:to>
                                        <p:strVal val="visible"/>
                                      </p:to>
                                    </p:set>
                                    <p:anim calcmode="lin" valueType="num">
                                      <p:cBhvr additive="base">
                                        <p:cTn id="53" dur="500" fill="hold"/>
                                        <p:tgtEl>
                                          <p:spTgt spid="16"/>
                                        </p:tgtEl>
                                        <p:attrNameLst>
                                          <p:attrName>ppt_x</p:attrName>
                                        </p:attrNameLst>
                                      </p:cBhvr>
                                      <p:tavLst>
                                        <p:tav tm="0">
                                          <p:val>
                                            <p:strVal val="#ppt_x"/>
                                          </p:val>
                                        </p:tav>
                                        <p:tav tm="100000">
                                          <p:val>
                                            <p:strVal val="#ppt_x"/>
                                          </p:val>
                                        </p:tav>
                                      </p:tavLst>
                                    </p:anim>
                                    <p:anim calcmode="lin" valueType="num">
                                      <p:cBhvr additive="base">
                                        <p:cTn id="5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additive="base">
                                        <p:cTn id="58" dur="1" fill="hold">
                                          <p:stCondLst>
                                            <p:cond delay="0"/>
                                          </p:stCondLst>
                                        </p:cTn>
                                        <p:tgtEl>
                                          <p:spTgt spid="17"/>
                                        </p:tgtEl>
                                        <p:attrNameLst>
                                          <p:attrName>style.visibility</p:attrName>
                                        </p:attrNameLst>
                                      </p:cBhvr>
                                      <p:to>
                                        <p:strVal val="visible"/>
                                      </p:to>
                                    </p:set>
                                    <p:animEffect transition="in" filter="blinds(horizontal)">
                                      <p:cBhvr additive="base">
                                        <p:cTn id="59" dur="500" fill="hold"/>
                                        <p:tgtEl>
                                          <p:spTgt spid="17"/>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1" nodeType="clickEffect">
                                  <p:stCondLst>
                                    <p:cond delay="0"/>
                                  </p:stCondLst>
                                  <p:childTnLst>
                                    <p:set>
                                      <p:cBhvr additive="base">
                                        <p:cTn id="63" dur="1" fill="hold">
                                          <p:stCondLst>
                                            <p:cond delay="0"/>
                                          </p:stCondLst>
                                        </p:cTn>
                                        <p:tgtEl>
                                          <p:spTgt spid="21"/>
                                        </p:tgtEl>
                                        <p:attrNameLst>
                                          <p:attrName>style.visibility</p:attrName>
                                        </p:attrNameLst>
                                      </p:cBhvr>
                                      <p:to>
                                        <p:strVal val="visible"/>
                                      </p:to>
                                    </p:set>
                                    <p:anim calcmode="lin" valueType="num">
                                      <p:cBhvr additive="base">
                                        <p:cTn id="64" dur="500" fill="hold"/>
                                        <p:tgtEl>
                                          <p:spTgt spid="21"/>
                                        </p:tgtEl>
                                        <p:attrNameLst>
                                          <p:attrName>ppt_x</p:attrName>
                                        </p:attrNameLst>
                                      </p:cBhvr>
                                      <p:tavLst>
                                        <p:tav tm="0">
                                          <p:val>
                                            <p:strVal val="#ppt_x"/>
                                          </p:val>
                                        </p:tav>
                                        <p:tav tm="100000">
                                          <p:val>
                                            <p:strVal val="#ppt_x"/>
                                          </p:val>
                                        </p:tav>
                                      </p:tavLst>
                                    </p:anim>
                                    <p:anim calcmode="lin" valueType="num">
                                      <p:cBhvr additive="base">
                                        <p:cTn id="6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additive="base">
                                        <p:cTn id="69" dur="1" fill="hold">
                                          <p:stCondLst>
                                            <p:cond delay="0"/>
                                          </p:stCondLst>
                                        </p:cTn>
                                        <p:tgtEl>
                                          <p:spTgt spid="18"/>
                                        </p:tgtEl>
                                        <p:attrNameLst>
                                          <p:attrName>style.visibility</p:attrName>
                                        </p:attrNameLst>
                                      </p:cBhvr>
                                      <p:to>
                                        <p:strVal val="visible"/>
                                      </p:to>
                                    </p:set>
                                    <p:anim calcmode="lin" valueType="num">
                                      <p:cBhvr additive="base">
                                        <p:cTn id="70" dur="500" fill="hold"/>
                                        <p:tgtEl>
                                          <p:spTgt spid="18"/>
                                        </p:tgtEl>
                                        <p:attrNameLst>
                                          <p:attrName>ppt_x</p:attrName>
                                        </p:attrNameLst>
                                      </p:cBhvr>
                                      <p:tavLst>
                                        <p:tav tm="0">
                                          <p:val>
                                            <p:strVal val="#ppt_x"/>
                                          </p:val>
                                        </p:tav>
                                        <p:tav tm="100000">
                                          <p:val>
                                            <p:strVal val="#ppt_x"/>
                                          </p:val>
                                        </p:tav>
                                      </p:tavLst>
                                    </p:anim>
                                    <p:anim calcmode="lin" valueType="num">
                                      <p:cBhvr additive="base">
                                        <p:cTn id="7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bldLvl="0" animBg="1"/>
      <p:bldP spid="14" grpId="0"/>
      <p:bldP spid="14" grpId="1"/>
      <p:bldP spid="15" grpId="0"/>
      <p:bldP spid="16" grpId="0"/>
      <p:bldP spid="17" grpId="0"/>
      <p:bldP spid="18" grpId="0"/>
      <p:bldP spid="19" grpId="0"/>
      <p:bldP spid="19" grpId="1"/>
      <p:bldP spid="20" grpId="0"/>
      <p:bldP spid="20" grpId="1"/>
      <p:bldP spid="21" grpId="0"/>
      <p:bldP spid="21"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对角圆角矩形 5"/>
          <p:cNvSpPr/>
          <p:nvPr>
            <p:custDataLst>
              <p:tags r:id="rId1"/>
            </p:custDataLst>
          </p:nvPr>
        </p:nvSpPr>
        <p:spPr>
          <a:xfrm>
            <a:off x="1321509" y="86498"/>
            <a:ext cx="4387313" cy="596632"/>
          </a:xfrm>
          <a:prstGeom prst="round2DiagRect">
            <a:avLst>
              <a:gd name="adj1" fmla="val 42600"/>
              <a:gd name="adj2"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defRPr/>
            </a:pPr>
            <a:r>
              <a:rPr lang="en-US" altLang="zh-CN" sz="2000" dirty="0">
                <a:ln w="22225">
                  <a:solidFill>
                    <a:srgbClr val="ED7D31"/>
                  </a:solidFill>
                  <a:prstDash val="solid"/>
                </a:ln>
                <a:solidFill>
                  <a:srgbClr val="ED7D31">
                    <a:lumMod val="40000"/>
                    <a:lumOff val="60000"/>
                  </a:srgbClr>
                </a:solidFill>
                <a:latin typeface="Arial" panose="020B0604020202020204" pitchFamily="34" charset="0"/>
                <a:ea typeface="宋体" panose="02010600030101010101" pitchFamily="2" charset="-122"/>
                <a:cs typeface="Arial" panose="020B0604020202020204"/>
              </a:rPr>
              <a:t>While</a:t>
            </a:r>
            <a:r>
              <a:rPr kumimoji="0" lang="en-US" altLang="zh-CN" sz="2000" b="0"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Arial" panose="020B0604020202020204" pitchFamily="34" charset="0"/>
                <a:ea typeface="宋体" panose="02010600030101010101" pitchFamily="2" charset="-122"/>
                <a:cs typeface="Arial" panose="020B0604020202020204"/>
              </a:rPr>
              <a:t>-reading </a:t>
            </a:r>
            <a:r>
              <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rPr>
              <a:t>: read for </a:t>
            </a:r>
            <a:r>
              <a:rPr lang="en-US" altLang="zh-CN" sz="2000" b="1" dirty="0">
                <a:solidFill>
                  <a:prstClr val="white"/>
                </a:solidFill>
                <a:latin typeface="微软雅黑" panose="020B0503020204020204" pitchFamily="34" charset="-122"/>
                <a:ea typeface="微软雅黑" panose="020B0503020204020204" pitchFamily="34" charset="-122"/>
                <a:sym typeface="+mn-ea"/>
              </a:rPr>
              <a:t>details</a:t>
            </a:r>
            <a:r>
              <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rPr>
              <a:t> </a:t>
            </a:r>
            <a:endPar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endParaRPr>
          </a:p>
        </p:txBody>
      </p:sp>
      <p:pic>
        <p:nvPicPr>
          <p:cNvPr id="5" name="图片 4" descr="4B2C6FB54528F47738915F1452E77480"/>
          <p:cNvPicPr>
            <a:picLocks noChangeAspect="1"/>
          </p:cNvPicPr>
          <p:nvPr/>
        </p:nvPicPr>
        <p:blipFill>
          <a:blip r:embed="rId2"/>
          <a:stretch>
            <a:fillRect/>
          </a:stretch>
        </p:blipFill>
        <p:spPr>
          <a:xfrm>
            <a:off x="7187953" y="5239587"/>
            <a:ext cx="1343507" cy="1343507"/>
          </a:xfrm>
          <a:prstGeom prst="rect">
            <a:avLst/>
          </a:prstGeom>
          <a:noFill/>
          <a:ln w="9525">
            <a:noFill/>
          </a:ln>
        </p:spPr>
      </p:pic>
      <p:sp>
        <p:nvSpPr>
          <p:cNvPr id="7" name="内容占位符 2"/>
          <p:cNvSpPr txBox="1"/>
          <p:nvPr/>
        </p:nvSpPr>
        <p:spPr>
          <a:xfrm>
            <a:off x="419492" y="1087590"/>
            <a:ext cx="11353016" cy="2422469"/>
          </a:xfrm>
          <a:prstGeom prst="rect">
            <a:avLst/>
          </a:prstGeom>
        </p:spPr>
        <p:txBody>
          <a:bodyPr vert="horz" wrap="square" lIns="108850" tIns="54425" rIns="108850" bIns="54425" rtlCol="0">
            <a:spAutoFit/>
          </a:bodyPr>
          <a:lstStyle>
            <a:lvl1pPr marL="0" indent="809625" algn="l" defTabSz="1088390" rtl="0" eaLnBrk="1" latinLnBrk="0" hangingPunct="1">
              <a:lnSpc>
                <a:spcPct val="140000"/>
              </a:lnSpc>
              <a:spcBef>
                <a:spcPct val="0"/>
              </a:spcBef>
              <a:buFont typeface="Arial" panose="020B0604020202020204" pitchFamily="34" charset="0"/>
              <a:buNone/>
              <a:tabLst>
                <a:tab pos="5559425" algn="l"/>
              </a:tabLst>
              <a:defRPr sz="3200" b="0" kern="1200">
                <a:solidFill>
                  <a:schemeClr val="tx1"/>
                </a:solidFill>
                <a:latin typeface="+mn-lt"/>
                <a:ea typeface="+mn-ea"/>
                <a:cs typeface="+mn-cs"/>
              </a:defRPr>
            </a:lvl1pPr>
            <a:lvl2pPr marL="544195" indent="720090" algn="l" defTabSz="1088390" rtl="0" eaLnBrk="1" latinLnBrk="0" hangingPunct="1">
              <a:lnSpc>
                <a:spcPct val="140000"/>
              </a:lnSpc>
              <a:spcBef>
                <a:spcPct val="20000"/>
              </a:spcBef>
              <a:buFont typeface="Arial" panose="020B0604020202020204" pitchFamily="34" charset="0"/>
              <a:buNone/>
              <a:defRPr sz="2800" b="1" kern="1200">
                <a:solidFill>
                  <a:schemeClr val="tx1"/>
                </a:solidFill>
                <a:latin typeface="+mn-lt"/>
                <a:ea typeface="+mn-ea"/>
                <a:cs typeface="+mn-cs"/>
              </a:defRPr>
            </a:lvl2pPr>
            <a:lvl3pPr marL="1088390" indent="720090" algn="l" defTabSz="1088390" rtl="0" eaLnBrk="1" latinLnBrk="0" hangingPunct="1">
              <a:lnSpc>
                <a:spcPct val="140000"/>
              </a:lnSpc>
              <a:spcBef>
                <a:spcPct val="20000"/>
              </a:spcBef>
              <a:buFont typeface="Arial" panose="020B0604020202020204" pitchFamily="34" charset="0"/>
              <a:buNone/>
              <a:defRPr sz="2800" b="1" kern="1200">
                <a:solidFill>
                  <a:schemeClr val="tx1"/>
                </a:solidFill>
                <a:latin typeface="+mn-lt"/>
                <a:ea typeface="+mn-ea"/>
                <a:cs typeface="+mn-cs"/>
              </a:defRPr>
            </a:lvl3pPr>
            <a:lvl4pPr marL="1632585" indent="720090" algn="l" defTabSz="1088390" rtl="0" eaLnBrk="1" latinLnBrk="0" hangingPunct="1">
              <a:lnSpc>
                <a:spcPct val="140000"/>
              </a:lnSpc>
              <a:spcBef>
                <a:spcPct val="20000"/>
              </a:spcBef>
              <a:buFont typeface="Arial" panose="020B0604020202020204" pitchFamily="34" charset="0"/>
              <a:buNone/>
              <a:defRPr sz="2800" b="1" kern="1200">
                <a:solidFill>
                  <a:schemeClr val="tx1"/>
                </a:solidFill>
                <a:latin typeface="+mn-lt"/>
                <a:ea typeface="+mn-ea"/>
                <a:cs typeface="+mn-cs"/>
              </a:defRPr>
            </a:lvl4pPr>
            <a:lvl5pPr marL="2176780" indent="720090" algn="l" defTabSz="1088390" rtl="0" eaLnBrk="1" latinLnBrk="0" hangingPunct="1">
              <a:lnSpc>
                <a:spcPct val="140000"/>
              </a:lnSpc>
              <a:spcBef>
                <a:spcPct val="20000"/>
              </a:spcBef>
              <a:buFont typeface="Arial" panose="020B0604020202020204" pitchFamily="34" charset="0"/>
              <a:buNone/>
              <a:defRPr sz="2800" b="1" kern="1200">
                <a:solidFill>
                  <a:schemeClr val="tx1"/>
                </a:solidFill>
                <a:latin typeface="+mn-lt"/>
                <a:ea typeface="+mn-ea"/>
                <a:cs typeface="+mn-cs"/>
              </a:defRPr>
            </a:lvl5pPr>
            <a:lvl6pPr marL="299339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58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78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597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indent="812800" algn="just">
              <a:tabLst>
                <a:tab pos="5600700" algn="l"/>
              </a:tabLst>
            </a:pPr>
            <a:r>
              <a:rPr lang="zh-CN" altLang="zh-CN" sz="2200" kern="100" dirty="0">
                <a:latin typeface="宋体" panose="02010600030101010101" pitchFamily="2" charset="-122"/>
                <a:ea typeface="黑体" panose="02010609060101010101" pitchFamily="49" charset="-122"/>
                <a:cs typeface="宋体" panose="02010600030101010101" pitchFamily="2" charset="-122"/>
              </a:rPr>
              <a:t>Ⅰ</a:t>
            </a:r>
            <a:r>
              <a:rPr lang="en-US" altLang="zh-CN" sz="2200" kern="100" dirty="0">
                <a:ea typeface="黑体" panose="02010609060101010101" pitchFamily="49" charset="-122"/>
                <a:cs typeface="Courier New" panose="02070309020205020404"/>
              </a:rPr>
              <a:t>.</a:t>
            </a:r>
            <a:r>
              <a:rPr lang="zh-CN" altLang="zh-CN" sz="2200" kern="100" dirty="0">
                <a:ea typeface="黑体" panose="02010609060101010101" pitchFamily="49" charset="-122"/>
                <a:cs typeface="Times New Roman" panose="02020603050405020304"/>
              </a:rPr>
              <a:t>阅读课文，判断信息正误</a:t>
            </a:r>
            <a:endParaRPr lang="zh-CN" altLang="zh-CN" sz="2200" kern="100" dirty="0">
              <a:latin typeface="宋体" panose="02010600030101010101" pitchFamily="2" charset="-122"/>
              <a:cs typeface="Courier New" panose="02070309020205020404"/>
            </a:endParaRPr>
          </a:p>
          <a:p>
            <a:pPr indent="812800" algn="just">
              <a:tabLst>
                <a:tab pos="5600700" algn="l"/>
              </a:tabLst>
            </a:pPr>
            <a:r>
              <a:rPr lang="en-US" altLang="zh-CN" sz="2200" kern="100" dirty="0">
                <a:cs typeface="Courier New" panose="02070309020205020404"/>
              </a:rPr>
              <a:t>(</a:t>
            </a:r>
            <a:r>
              <a:rPr lang="zh-CN" altLang="zh-CN" sz="2200" kern="100" dirty="0">
                <a:cs typeface="Times New Roman" panose="02020603050405020304"/>
              </a:rPr>
              <a:t>　　</a:t>
            </a:r>
            <a:r>
              <a:rPr lang="en-US" altLang="zh-CN" sz="2200" kern="100" dirty="0">
                <a:cs typeface="Courier New" panose="02070309020205020404"/>
              </a:rPr>
              <a:t>)1.It is not easy to </a:t>
            </a:r>
            <a:r>
              <a:rPr lang="en-US" altLang="zh-CN" sz="2200" kern="100" dirty="0" err="1">
                <a:cs typeface="Courier New" panose="02070309020205020404"/>
              </a:rPr>
              <a:t>recognise</a:t>
            </a:r>
            <a:r>
              <a:rPr lang="en-US" altLang="zh-CN" sz="2200" kern="100" dirty="0">
                <a:cs typeface="Courier New" panose="02070309020205020404"/>
              </a:rPr>
              <a:t> when students are interested in a lesson. </a:t>
            </a:r>
            <a:endParaRPr lang="zh-CN" altLang="zh-CN" sz="2200" kern="100" dirty="0">
              <a:latin typeface="宋体" panose="02010600030101010101" pitchFamily="2" charset="-122"/>
              <a:cs typeface="Courier New" panose="02070309020205020404"/>
            </a:endParaRPr>
          </a:p>
          <a:p>
            <a:pPr indent="812800" algn="just">
              <a:tabLst>
                <a:tab pos="5600700" algn="l"/>
              </a:tabLst>
            </a:pPr>
            <a:r>
              <a:rPr lang="en-US" altLang="zh-CN" sz="2200" kern="100" dirty="0">
                <a:cs typeface="Courier New" panose="02070309020205020404"/>
              </a:rPr>
              <a:t>(</a:t>
            </a:r>
            <a:r>
              <a:rPr lang="zh-CN" altLang="zh-CN" sz="2200" kern="100" dirty="0">
                <a:cs typeface="Times New Roman" panose="02020603050405020304"/>
              </a:rPr>
              <a:t>　　</a:t>
            </a:r>
            <a:r>
              <a:rPr lang="en-US" altLang="zh-CN" sz="2200" kern="100" dirty="0">
                <a:cs typeface="Courier New" panose="02070309020205020404"/>
              </a:rPr>
              <a:t>)2.If a student has his head lowered to look at his watch, it implies he is bored. </a:t>
            </a:r>
            <a:endParaRPr lang="zh-CN" altLang="zh-CN" sz="2200" kern="100" dirty="0">
              <a:latin typeface="宋体" panose="02010600030101010101" pitchFamily="2" charset="-122"/>
              <a:cs typeface="Courier New" panose="02070309020205020404"/>
            </a:endParaRPr>
          </a:p>
          <a:p>
            <a:pPr indent="812800" algn="just">
              <a:tabLst>
                <a:tab pos="5600700" algn="l"/>
              </a:tabLst>
            </a:pPr>
            <a:r>
              <a:rPr lang="en-US" altLang="zh-CN" sz="2200" kern="100" dirty="0">
                <a:cs typeface="Courier New" panose="02070309020205020404"/>
              </a:rPr>
              <a:t>(</a:t>
            </a:r>
            <a:r>
              <a:rPr lang="zh-CN" altLang="zh-CN" sz="2200" kern="100" dirty="0">
                <a:cs typeface="Times New Roman" panose="02020603050405020304"/>
              </a:rPr>
              <a:t>　　</a:t>
            </a:r>
            <a:r>
              <a:rPr lang="en-US" altLang="zh-CN" sz="2200" kern="100" dirty="0">
                <a:cs typeface="Courier New" panose="02070309020205020404"/>
              </a:rPr>
              <a:t>)3.Some students are amused by something else because they spend all their time looking anywhere but at me. </a:t>
            </a:r>
            <a:endParaRPr lang="zh-CN" altLang="zh-CN" sz="2200" kern="100" dirty="0">
              <a:latin typeface="宋体" panose="02010600030101010101" pitchFamily="2" charset="-122"/>
              <a:cs typeface="Courier New" panose="02070309020205020404"/>
            </a:endParaRPr>
          </a:p>
        </p:txBody>
      </p:sp>
      <p:sp>
        <p:nvSpPr>
          <p:cNvPr id="8" name="内容占位符 2"/>
          <p:cNvSpPr txBox="1"/>
          <p:nvPr/>
        </p:nvSpPr>
        <p:spPr>
          <a:xfrm>
            <a:off x="419492" y="3510059"/>
            <a:ext cx="11353016" cy="1950802"/>
          </a:xfrm>
          <a:prstGeom prst="rect">
            <a:avLst/>
          </a:prstGeom>
        </p:spPr>
        <p:txBody>
          <a:bodyPr vert="horz" wrap="square" lIns="108850" tIns="54425" rIns="108850" bIns="54425" rtlCol="0">
            <a:spAutoFit/>
          </a:bodyPr>
          <a:lstStyle>
            <a:lvl1pPr marL="0" indent="809625" algn="l" defTabSz="1088390" rtl="0" eaLnBrk="1" latinLnBrk="0" hangingPunct="1">
              <a:lnSpc>
                <a:spcPct val="140000"/>
              </a:lnSpc>
              <a:spcBef>
                <a:spcPct val="0"/>
              </a:spcBef>
              <a:buFont typeface="Arial" panose="020B0604020202020204" pitchFamily="34" charset="0"/>
              <a:buNone/>
              <a:tabLst>
                <a:tab pos="5559425" algn="l"/>
              </a:tabLst>
              <a:defRPr sz="3200" b="0" kern="1200">
                <a:solidFill>
                  <a:schemeClr val="tx1"/>
                </a:solidFill>
                <a:latin typeface="+mn-lt"/>
                <a:ea typeface="+mn-ea"/>
                <a:cs typeface="+mn-cs"/>
              </a:defRPr>
            </a:lvl1pPr>
            <a:lvl2pPr marL="544195" indent="720090" algn="l" defTabSz="1088390" rtl="0" eaLnBrk="1" latinLnBrk="0" hangingPunct="1">
              <a:lnSpc>
                <a:spcPct val="140000"/>
              </a:lnSpc>
              <a:spcBef>
                <a:spcPct val="20000"/>
              </a:spcBef>
              <a:buFont typeface="Arial" panose="020B0604020202020204" pitchFamily="34" charset="0"/>
              <a:buNone/>
              <a:defRPr sz="2800" b="1" kern="1200">
                <a:solidFill>
                  <a:schemeClr val="tx1"/>
                </a:solidFill>
                <a:latin typeface="+mn-lt"/>
                <a:ea typeface="+mn-ea"/>
                <a:cs typeface="+mn-cs"/>
              </a:defRPr>
            </a:lvl2pPr>
            <a:lvl3pPr marL="1088390" indent="720090" algn="l" defTabSz="1088390" rtl="0" eaLnBrk="1" latinLnBrk="0" hangingPunct="1">
              <a:lnSpc>
                <a:spcPct val="140000"/>
              </a:lnSpc>
              <a:spcBef>
                <a:spcPct val="20000"/>
              </a:spcBef>
              <a:buFont typeface="Arial" panose="020B0604020202020204" pitchFamily="34" charset="0"/>
              <a:buNone/>
              <a:defRPr sz="2800" b="1" kern="1200">
                <a:solidFill>
                  <a:schemeClr val="tx1"/>
                </a:solidFill>
                <a:latin typeface="+mn-lt"/>
                <a:ea typeface="+mn-ea"/>
                <a:cs typeface="+mn-cs"/>
              </a:defRPr>
            </a:lvl3pPr>
            <a:lvl4pPr marL="1632585" indent="720090" algn="l" defTabSz="1088390" rtl="0" eaLnBrk="1" latinLnBrk="0" hangingPunct="1">
              <a:lnSpc>
                <a:spcPct val="140000"/>
              </a:lnSpc>
              <a:spcBef>
                <a:spcPct val="20000"/>
              </a:spcBef>
              <a:buFont typeface="Arial" panose="020B0604020202020204" pitchFamily="34" charset="0"/>
              <a:buNone/>
              <a:defRPr sz="2800" b="1" kern="1200">
                <a:solidFill>
                  <a:schemeClr val="tx1"/>
                </a:solidFill>
                <a:latin typeface="+mn-lt"/>
                <a:ea typeface="+mn-ea"/>
                <a:cs typeface="+mn-cs"/>
              </a:defRPr>
            </a:lvl4pPr>
            <a:lvl5pPr marL="2176780" indent="720090" algn="l" defTabSz="1088390" rtl="0" eaLnBrk="1" latinLnBrk="0" hangingPunct="1">
              <a:lnSpc>
                <a:spcPct val="140000"/>
              </a:lnSpc>
              <a:spcBef>
                <a:spcPct val="20000"/>
              </a:spcBef>
              <a:buFont typeface="Arial" panose="020B0604020202020204" pitchFamily="34" charset="0"/>
              <a:buNone/>
              <a:defRPr sz="2800" b="1" kern="1200">
                <a:solidFill>
                  <a:schemeClr val="tx1"/>
                </a:solidFill>
                <a:latin typeface="+mn-lt"/>
                <a:ea typeface="+mn-ea"/>
                <a:cs typeface="+mn-cs"/>
              </a:defRPr>
            </a:lvl5pPr>
            <a:lvl6pPr marL="299339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58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78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597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indent="812800" algn="just">
              <a:tabLst>
                <a:tab pos="5600700" algn="l"/>
              </a:tabLst>
            </a:pPr>
            <a:r>
              <a:rPr lang="en-US" altLang="zh-CN" sz="2200" kern="100" dirty="0">
                <a:cs typeface="Courier New" panose="02070309020205020404"/>
              </a:rPr>
              <a:t>(</a:t>
            </a:r>
            <a:r>
              <a:rPr lang="zh-CN" altLang="zh-CN" sz="2200" kern="100" dirty="0">
                <a:cs typeface="Times New Roman" panose="02020603050405020304"/>
              </a:rPr>
              <a:t>　　</a:t>
            </a:r>
            <a:r>
              <a:rPr lang="en-US" altLang="zh-CN" sz="2200" kern="100" dirty="0">
                <a:cs typeface="Courier New" panose="02070309020205020404"/>
              </a:rPr>
              <a:t>)4.Students who are angry, afraid, or experiencing anxiety will nearly always wear a frown. </a:t>
            </a:r>
            <a:endParaRPr lang="zh-CN" altLang="zh-CN" sz="2200" kern="100" dirty="0">
              <a:latin typeface="宋体" panose="02010600030101010101" pitchFamily="2" charset="-122"/>
              <a:cs typeface="Courier New" panose="02070309020205020404"/>
            </a:endParaRPr>
          </a:p>
          <a:p>
            <a:pPr indent="812800" algn="just">
              <a:tabLst>
                <a:tab pos="5600700" algn="l"/>
              </a:tabLst>
            </a:pPr>
            <a:r>
              <a:rPr lang="en-US" altLang="zh-CN" sz="2200" kern="100" dirty="0">
                <a:cs typeface="Courier New" panose="02070309020205020404"/>
              </a:rPr>
              <a:t>(</a:t>
            </a:r>
            <a:r>
              <a:rPr lang="zh-CN" altLang="zh-CN" sz="2200" kern="100" dirty="0">
                <a:cs typeface="Times New Roman" panose="02020603050405020304"/>
              </a:rPr>
              <a:t>　　</a:t>
            </a:r>
            <a:r>
              <a:rPr lang="en-US" altLang="zh-CN" sz="2200" kern="100" dirty="0">
                <a:cs typeface="Courier New" panose="02070309020205020404"/>
              </a:rPr>
              <a:t>)5.Reacting to body language is very important for a teacher. </a:t>
            </a:r>
            <a:endParaRPr lang="zh-CN" altLang="zh-CN" sz="2200" kern="100" dirty="0">
              <a:latin typeface="宋体" panose="02010600030101010101" pitchFamily="2" charset="-122"/>
              <a:cs typeface="Courier New" panose="02070309020205020404"/>
            </a:endParaRPr>
          </a:p>
          <a:p>
            <a:pPr indent="812800" algn="just">
              <a:tabLst>
                <a:tab pos="5600700" algn="l"/>
              </a:tabLst>
            </a:pPr>
            <a:r>
              <a:rPr lang="zh-CN" altLang="zh-CN" sz="2200" kern="100" dirty="0">
                <a:solidFill>
                  <a:srgbClr val="FF0000"/>
                </a:solidFill>
                <a:ea typeface="黑体" panose="02010609060101010101" pitchFamily="49" charset="-122"/>
                <a:cs typeface="Times New Roman" panose="02020603050405020304"/>
              </a:rPr>
              <a:t>【答案】</a:t>
            </a:r>
            <a:r>
              <a:rPr lang="en-US" altLang="zh-CN" sz="2200" kern="100" dirty="0">
                <a:cs typeface="Courier New" panose="02070309020205020404"/>
              </a:rPr>
              <a:t>1</a:t>
            </a:r>
            <a:r>
              <a:rPr lang="zh-CN" altLang="zh-CN" sz="2200" kern="100" dirty="0">
                <a:cs typeface="Times New Roman" panose="02020603050405020304"/>
              </a:rPr>
              <a:t>－</a:t>
            </a:r>
            <a:r>
              <a:rPr lang="en-US" altLang="zh-CN" sz="2200" kern="100" dirty="0">
                <a:cs typeface="Courier New" panose="02070309020205020404"/>
              </a:rPr>
              <a:t>5</a:t>
            </a:r>
            <a:r>
              <a:rPr lang="zh-CN" altLang="zh-CN" sz="2200" kern="100" dirty="0">
                <a:cs typeface="Times New Roman" panose="02020603050405020304"/>
              </a:rPr>
              <a:t>　</a:t>
            </a:r>
            <a:r>
              <a:rPr lang="en-US" altLang="zh-CN" sz="2200" kern="100" dirty="0">
                <a:cs typeface="Courier New" panose="02070309020205020404"/>
              </a:rPr>
              <a:t>FTTFT</a:t>
            </a:r>
            <a:endParaRPr lang="zh-CN" altLang="zh-CN" sz="2200" kern="100" dirty="0">
              <a:latin typeface="宋体" panose="02010600030101010101" pitchFamily="2" charset="-122"/>
              <a:cs typeface="Courier New" panose="02070309020205020404"/>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additive="base">
                                        <p:cTn id="14"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 calcmode="lin" valueType="num">
                                      <p:cBhvr additive="base">
                                        <p:cTn id="20"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 calcmode="lin" valueType="num">
                                      <p:cBhvr additive="base">
                                        <p:cTn id="26"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 calcmode="lin" valueType="num">
                                      <p:cBhvr additive="base">
                                        <p:cTn id="32"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8">
                                            <p:txEl>
                                              <p:pRg st="0" end="0"/>
                                            </p:txEl>
                                          </p:spTgt>
                                        </p:tgtEl>
                                        <p:attrNameLst>
                                          <p:attrName>style.visibility</p:attrName>
                                        </p:attrNameLst>
                                      </p:cBhvr>
                                      <p:to>
                                        <p:strVal val="visible"/>
                                      </p:to>
                                    </p:set>
                                    <p:animEffect transition="in" filter="randombar(horizontal)">
                                      <p:cBhvr>
                                        <p:cTn id="38" dur="500"/>
                                        <p:tgtEl>
                                          <p:spTgt spid="8">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8">
                                            <p:txEl>
                                              <p:pRg st="1" end="1"/>
                                            </p:txEl>
                                          </p:spTgt>
                                        </p:tgtEl>
                                        <p:attrNameLst>
                                          <p:attrName>style.visibility</p:attrName>
                                        </p:attrNameLst>
                                      </p:cBhvr>
                                      <p:to>
                                        <p:strVal val="visible"/>
                                      </p:to>
                                    </p:set>
                                    <p:animEffect transition="in" filter="randombar(horizontal)">
                                      <p:cBhvr>
                                        <p:cTn id="43" dur="500"/>
                                        <p:tgtEl>
                                          <p:spTgt spid="8">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8">
                                            <p:txEl>
                                              <p:pRg st="2" end="2"/>
                                            </p:txEl>
                                          </p:spTgt>
                                        </p:tgtEl>
                                        <p:attrNameLst>
                                          <p:attrName>style.visibility</p:attrName>
                                        </p:attrNameLst>
                                      </p:cBhvr>
                                      <p:to>
                                        <p:strVal val="visible"/>
                                      </p:to>
                                    </p:set>
                                    <p:animEffect transition="in" filter="randombar(horizontal)">
                                      <p:cBhvr>
                                        <p:cTn id="48"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build="p"/>
      <p:bldP spid="8"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27450" y="397794"/>
            <a:ext cx="6647778" cy="898089"/>
            <a:chOff x="0" y="-270068"/>
            <a:chExt cx="5595897" cy="1950283"/>
          </a:xfrm>
        </p:grpSpPr>
        <p:pic>
          <p:nvPicPr>
            <p:cNvPr id="10" name="Picture 4"/>
            <p:cNvPicPr>
              <a:picLocks noChangeAspect="1" noChangeArrowheads="1" noCrop="1"/>
            </p:cNvPicPr>
            <p:nvPr/>
          </p:nvPicPr>
          <p:blipFill>
            <a:blip r:embed="rId1"/>
            <a:srcRect/>
            <a:stretch>
              <a:fillRect/>
            </a:stretch>
          </p:blipFill>
          <p:spPr bwMode="auto">
            <a:xfrm>
              <a:off x="0" y="0"/>
              <a:ext cx="2555875" cy="747713"/>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5"/>
            <p:cNvSpPr txBox="1">
              <a:spLocks noChangeArrowheads="1"/>
            </p:cNvSpPr>
            <p:nvPr/>
          </p:nvSpPr>
          <p:spPr bwMode="auto">
            <a:xfrm>
              <a:off x="203200" y="-270068"/>
              <a:ext cx="23526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en-US" altLang="zh-CN" sz="3200" b="1" dirty="0">
                  <a:solidFill>
                    <a:srgbClr val="FF0000"/>
                  </a:solidFill>
                  <a:latin typeface="Times New Roman" panose="02020603050405020304" charset="0"/>
                  <a:ea typeface="宋体" panose="02010600030101010101" pitchFamily="2" charset="-122"/>
                </a:rPr>
                <a:t>Skimming</a:t>
              </a:r>
              <a:endParaRPr kumimoji="1" lang="en-US" altLang="zh-CN" sz="3200" b="1" dirty="0">
                <a:solidFill>
                  <a:srgbClr val="FF0000"/>
                </a:solidFill>
                <a:latin typeface="Times New Roman" panose="02020603050405020304" charset="0"/>
                <a:ea typeface="宋体" panose="02010600030101010101" pitchFamily="2" charset="-122"/>
              </a:endParaRPr>
            </a:p>
          </p:txBody>
        </p:sp>
        <p:sp>
          <p:nvSpPr>
            <p:cNvPr id="16" name="Text Box 6"/>
            <p:cNvSpPr txBox="1">
              <a:spLocks noChangeArrowheads="1"/>
            </p:cNvSpPr>
            <p:nvPr/>
          </p:nvSpPr>
          <p:spPr bwMode="auto">
            <a:xfrm>
              <a:off x="2483103" y="677667"/>
              <a:ext cx="3112794" cy="1002548"/>
            </a:xfrm>
            <a:prstGeom prst="rect">
              <a:avLst/>
            </a:prstGeom>
            <a:blipFill dpi="0" rotWithShape="1">
              <a:blip r:embed="rId2"/>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kumimoji="1" lang="en-US" altLang="zh-CN" sz="2400" b="1" dirty="0">
                  <a:solidFill>
                    <a:srgbClr val="0000FF"/>
                  </a:solidFill>
                  <a:latin typeface="Times New Roman" panose="02020603050405020304" charset="0"/>
                  <a:ea typeface="宋体" panose="02010600030101010101" pitchFamily="2" charset="-122"/>
                </a:rPr>
                <a:t>Reading Comprehension </a:t>
              </a:r>
              <a:endParaRPr kumimoji="1" lang="en-US" altLang="zh-CN" sz="2400" b="1" dirty="0">
                <a:solidFill>
                  <a:srgbClr val="0000FF"/>
                </a:solidFill>
                <a:latin typeface="Times New Roman" panose="02020603050405020304" charset="0"/>
                <a:ea typeface="宋体" panose="02010600030101010101" pitchFamily="2" charset="-122"/>
              </a:endParaRPr>
            </a:p>
          </p:txBody>
        </p:sp>
      </p:grpSp>
      <p:sp>
        <p:nvSpPr>
          <p:cNvPr id="17" name="对角圆角矩形 5"/>
          <p:cNvSpPr/>
          <p:nvPr>
            <p:custDataLst>
              <p:tags r:id="rId3"/>
            </p:custDataLst>
          </p:nvPr>
        </p:nvSpPr>
        <p:spPr>
          <a:xfrm>
            <a:off x="1966304" y="123474"/>
            <a:ext cx="4232937" cy="464745"/>
          </a:xfrm>
          <a:prstGeom prst="round2DiagRect">
            <a:avLst>
              <a:gd name="adj1" fmla="val 42600"/>
              <a:gd name="adj2"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defRPr/>
            </a:pPr>
            <a:r>
              <a:rPr lang="en-US" altLang="zh-CN" sz="2000" dirty="0">
                <a:ln w="22225">
                  <a:solidFill>
                    <a:srgbClr val="ED7D31"/>
                  </a:solidFill>
                  <a:prstDash val="solid"/>
                </a:ln>
                <a:solidFill>
                  <a:srgbClr val="ED7D31">
                    <a:lumMod val="40000"/>
                    <a:lumOff val="60000"/>
                  </a:srgbClr>
                </a:solidFill>
                <a:latin typeface="Arial" panose="020B0604020202020204" pitchFamily="34" charset="0"/>
                <a:ea typeface="宋体" panose="02010600030101010101" pitchFamily="2" charset="-122"/>
                <a:cs typeface="Arial" panose="020B0604020202020204"/>
              </a:rPr>
              <a:t>While</a:t>
            </a:r>
            <a:r>
              <a:rPr kumimoji="0" lang="en-US" altLang="zh-CN" sz="2000" b="0"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Arial" panose="020B0604020202020204" pitchFamily="34" charset="0"/>
                <a:ea typeface="宋体" panose="02010600030101010101" pitchFamily="2" charset="-122"/>
                <a:cs typeface="Arial" panose="020B0604020202020204"/>
              </a:rPr>
              <a:t>-reading </a:t>
            </a:r>
            <a:r>
              <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rPr>
              <a:t>: read for </a:t>
            </a:r>
            <a:r>
              <a:rPr lang="en-US" altLang="zh-CN" sz="2000" b="1" dirty="0">
                <a:solidFill>
                  <a:prstClr val="white"/>
                </a:solidFill>
                <a:latin typeface="微软雅黑" panose="020B0503020204020204" pitchFamily="34" charset="-122"/>
                <a:ea typeface="微软雅黑" panose="020B0503020204020204" pitchFamily="34" charset="-122"/>
                <a:sym typeface="+mn-ea"/>
              </a:rPr>
              <a:t>details</a:t>
            </a:r>
            <a:r>
              <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rPr>
              <a:t> </a:t>
            </a:r>
            <a:endPar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endParaRPr>
          </a:p>
        </p:txBody>
      </p:sp>
      <p:sp>
        <p:nvSpPr>
          <p:cNvPr id="7" name="文本框 6"/>
          <p:cNvSpPr txBox="1"/>
          <p:nvPr/>
        </p:nvSpPr>
        <p:spPr>
          <a:xfrm>
            <a:off x="363133" y="1380708"/>
            <a:ext cx="11501417" cy="916940"/>
          </a:xfrm>
          <a:prstGeom prst="rect">
            <a:avLst/>
          </a:prstGeom>
          <a:noFill/>
          <a:ln w="9525">
            <a:noFill/>
          </a:ln>
        </p:spPr>
        <p:txBody>
          <a:bodyPr lIns="117202" tIns="58601" rIns="117202" bIns="58601">
            <a:spAutoFit/>
          </a:bodyPr>
          <a:lstStyle/>
          <a:p>
            <a:pPr algn="just" defTabSz="1171575"/>
            <a:r>
              <a:rPr lang="zh-CN" altLang="en-US" sz="2600" b="1" u="sng" dirty="0">
                <a:solidFill>
                  <a:srgbClr val="0000FF"/>
                </a:solidFill>
                <a:latin typeface="Times New Roman" panose="02020603050405020304" charset="0"/>
                <a:ea typeface="宋体" panose="02010600030101010101" pitchFamily="2" charset="-122"/>
                <a:cs typeface="Times New Roman" panose="02020603050405020304" charset="0"/>
              </a:rPr>
              <a:t>　</a:t>
            </a:r>
            <a:r>
              <a:rPr lang="en-US" altLang="zh-CN" sz="2600" b="1" u="sng" dirty="0">
                <a:solidFill>
                  <a:srgbClr val="0000FF"/>
                </a:solidFill>
                <a:latin typeface="Times New Roman" panose="02020603050405020304" charset="0"/>
                <a:ea typeface="宋体" panose="02010600030101010101" pitchFamily="2" charset="-122"/>
                <a:cs typeface="Times New Roman" panose="02020603050405020304" charset="0"/>
              </a:rPr>
              <a:t>Task 1</a:t>
            </a:r>
            <a:r>
              <a:rPr lang="zh-CN" altLang="en-US" sz="2600" b="1" u="sng" dirty="0">
                <a:solidFill>
                  <a:srgbClr val="0000FF"/>
                </a:solidFill>
                <a:latin typeface="Times New Roman" panose="02020603050405020304" charset="0"/>
                <a:ea typeface="宋体" panose="02010600030101010101" pitchFamily="2" charset="-122"/>
                <a:cs typeface="Times New Roman" panose="02020603050405020304" charset="0"/>
              </a:rPr>
              <a:t>　整体理解</a:t>
            </a:r>
            <a:r>
              <a:rPr lang="en-US" altLang="zh-CN" sz="2600" b="1" u="sng" dirty="0">
                <a:solidFill>
                  <a:srgbClr val="0000FF"/>
                </a:solidFill>
                <a:latin typeface="Times New Roman" panose="02020603050405020304" charset="0"/>
                <a:ea typeface="宋体" panose="02010600030101010101" pitchFamily="2" charset="-122"/>
                <a:cs typeface="Times New Roman" panose="02020603050405020304" charset="0"/>
              </a:rPr>
              <a:t> </a:t>
            </a:r>
            <a:endParaRPr lang="en-US" altLang="zh-CN" sz="2600" b="1" dirty="0">
              <a:solidFill>
                <a:srgbClr val="0000FF"/>
              </a:solidFill>
              <a:latin typeface="Times New Roman" panose="02020603050405020304" charset="0"/>
              <a:ea typeface="宋体" panose="02010600030101010101" pitchFamily="2" charset="-122"/>
              <a:cs typeface="Times New Roman" panose="02020603050405020304" charset="0"/>
            </a:endParaRPr>
          </a:p>
          <a:p>
            <a:pPr algn="just" defTabSz="1171575"/>
            <a:r>
              <a:rPr lang="en-US" altLang="zh-CN" sz="2600" b="1" dirty="0">
                <a:solidFill>
                  <a:srgbClr val="0000FF"/>
                </a:solidFill>
                <a:latin typeface="Times New Roman" panose="02020603050405020304" charset="0"/>
                <a:ea typeface="宋体" panose="02010600030101010101" pitchFamily="2" charset="-122"/>
                <a:cs typeface="Times New Roman" panose="02020603050405020304" charset="0"/>
              </a:rPr>
              <a:t>1. Skim the passage and fill in the blanks</a:t>
            </a:r>
            <a:endParaRPr lang="en-US" altLang="zh-CN" sz="2600" b="1" dirty="0">
              <a:solidFill>
                <a:srgbClr val="0000FF"/>
              </a:solidFill>
              <a:latin typeface="Times New Roman" panose="02020603050405020304" charset="0"/>
              <a:ea typeface="宋体" panose="02010600030101010101" pitchFamily="2" charset="-122"/>
              <a:cs typeface="Times New Roman" panose="02020603050405020304" charset="0"/>
            </a:endParaRPr>
          </a:p>
        </p:txBody>
      </p:sp>
      <p:pic>
        <p:nvPicPr>
          <p:cNvPr id="8" name="211yyxzxr24.jpg"/>
          <p:cNvPicPr>
            <a:picLocks noChangeAspect="1"/>
          </p:cNvPicPr>
          <p:nvPr/>
        </p:nvPicPr>
        <p:blipFill>
          <a:blip r:embed="rId4"/>
          <a:stretch>
            <a:fillRect/>
          </a:stretch>
        </p:blipFill>
        <p:spPr>
          <a:xfrm>
            <a:off x="3003908" y="2486210"/>
            <a:ext cx="5399175" cy="3973996"/>
          </a:xfrm>
          <a:prstGeom prst="rect">
            <a:avLst/>
          </a:prstGeom>
          <a:noFill/>
          <a:ln w="9525">
            <a:noFill/>
          </a:ln>
        </p:spPr>
      </p:pic>
      <p:sp>
        <p:nvSpPr>
          <p:cNvPr id="11" name="矩形 10"/>
          <p:cNvSpPr/>
          <p:nvPr/>
        </p:nvSpPr>
        <p:spPr>
          <a:xfrm>
            <a:off x="7148513" y="3307314"/>
            <a:ext cx="705342" cy="424103"/>
          </a:xfrm>
          <a:prstGeom prst="rect">
            <a:avLst/>
          </a:prstGeom>
          <a:solidFill>
            <a:sysClr val="window" lastClr="FFFFFF"/>
          </a:solidFill>
          <a:ln w="19050">
            <a:noFill/>
          </a:ln>
        </p:spPr>
        <p:txBody>
          <a:bodyPr wrap="square" anchor="ctr" anchorCtr="0">
            <a:spAutoFit/>
          </a:bodyPr>
          <a:lstStyle/>
          <a:p>
            <a:pPr marL="0" marR="0" lvl="0" indent="0" algn="ctr" defTabSz="1171575" eaLnBrk="1" fontAlgn="auto" latinLnBrk="0" hangingPunct="1">
              <a:lnSpc>
                <a:spcPct val="100000"/>
              </a:lnSpc>
              <a:spcBef>
                <a:spcPts val="0"/>
              </a:spcBef>
              <a:spcAft>
                <a:spcPts val="0"/>
              </a:spcAft>
              <a:buClrTx/>
              <a:buSzTx/>
              <a:buFontTx/>
              <a:buNone/>
              <a:defRPr/>
            </a:pPr>
            <a:endParaRPr kumimoji="0" sz="2600" b="0" i="0" u="none" strike="noStrike" kern="0" cap="none" spc="0" normalizeH="0" baseline="0" noProof="0">
              <a:ln>
                <a:noFill/>
              </a:ln>
              <a:solidFill>
                <a:prstClr val="black"/>
              </a:solidFill>
              <a:effectLst/>
              <a:uLnTx/>
              <a:uFillTx/>
              <a:latin typeface="Times New Roman" panose="02020603050405020304" charset="0"/>
              <a:ea typeface="Times New Roman" panose="02020603050405020304" charset="0"/>
            </a:endParaRPr>
          </a:p>
        </p:txBody>
      </p:sp>
      <p:sp>
        <p:nvSpPr>
          <p:cNvPr id="12" name="矩形 11"/>
          <p:cNvSpPr/>
          <p:nvPr/>
        </p:nvSpPr>
        <p:spPr>
          <a:xfrm>
            <a:off x="5805068" y="3637871"/>
            <a:ext cx="1379154" cy="491490"/>
          </a:xfrm>
          <a:prstGeom prst="rect">
            <a:avLst/>
          </a:prstGeom>
          <a:solidFill>
            <a:sysClr val="window" lastClr="FFFFFF"/>
          </a:solidFill>
          <a:ln w="19050">
            <a:noFill/>
          </a:ln>
        </p:spPr>
        <p:txBody>
          <a:bodyPr anchor="ctr" anchorCtr="0">
            <a:spAutoFit/>
          </a:bodyPr>
          <a:lstStyle/>
          <a:p>
            <a:pPr marL="0" marR="0" lvl="0" indent="0" algn="ctr" defTabSz="1171575" eaLnBrk="1" fontAlgn="auto" latinLnBrk="0" hangingPunct="1">
              <a:lnSpc>
                <a:spcPct val="100000"/>
              </a:lnSpc>
              <a:spcBef>
                <a:spcPts val="0"/>
              </a:spcBef>
              <a:spcAft>
                <a:spcPts val="0"/>
              </a:spcAft>
              <a:buClrTx/>
              <a:buSzTx/>
              <a:buFontTx/>
              <a:buNone/>
              <a:defRPr/>
            </a:pPr>
            <a:endParaRPr kumimoji="0" sz="2600" b="0" i="0" u="none" strike="noStrike" kern="0" cap="none" spc="0" normalizeH="0" baseline="0" noProof="0">
              <a:ln>
                <a:noFill/>
              </a:ln>
              <a:solidFill>
                <a:prstClr val="black"/>
              </a:solidFill>
              <a:effectLst/>
              <a:uLnTx/>
              <a:uFillTx/>
              <a:latin typeface="Times New Roman" panose="02020603050405020304" charset="0"/>
              <a:ea typeface="Times New Roman" panose="02020603050405020304" charset="0"/>
            </a:endParaRPr>
          </a:p>
        </p:txBody>
      </p:sp>
      <p:sp>
        <p:nvSpPr>
          <p:cNvPr id="13" name="矩形 12"/>
          <p:cNvSpPr/>
          <p:nvPr/>
        </p:nvSpPr>
        <p:spPr>
          <a:xfrm>
            <a:off x="5157548" y="4336177"/>
            <a:ext cx="1379154" cy="491490"/>
          </a:xfrm>
          <a:prstGeom prst="rect">
            <a:avLst/>
          </a:prstGeom>
          <a:solidFill>
            <a:sysClr val="window" lastClr="FFFFFF"/>
          </a:solidFill>
          <a:ln w="19050">
            <a:noFill/>
          </a:ln>
        </p:spPr>
        <p:txBody>
          <a:bodyPr anchor="ctr" anchorCtr="0">
            <a:spAutoFit/>
          </a:bodyPr>
          <a:lstStyle/>
          <a:p>
            <a:pPr marL="0" marR="0" lvl="0" indent="0" algn="ctr" defTabSz="1171575" eaLnBrk="1" fontAlgn="auto" latinLnBrk="0" hangingPunct="1">
              <a:lnSpc>
                <a:spcPct val="100000"/>
              </a:lnSpc>
              <a:spcBef>
                <a:spcPts val="0"/>
              </a:spcBef>
              <a:spcAft>
                <a:spcPts val="0"/>
              </a:spcAft>
              <a:buClrTx/>
              <a:buSzTx/>
              <a:buFontTx/>
              <a:buNone/>
              <a:defRPr/>
            </a:pPr>
            <a:endParaRPr kumimoji="0" sz="2600" b="0" i="0" u="none" strike="noStrike" kern="0" cap="none" spc="0" normalizeH="0" baseline="0" noProof="0">
              <a:ln>
                <a:noFill/>
              </a:ln>
              <a:solidFill>
                <a:srgbClr val="FF0000"/>
              </a:solidFill>
              <a:effectLst/>
              <a:uLnTx/>
              <a:uFillTx/>
              <a:latin typeface="Times New Roman" panose="02020603050405020304" charset="0"/>
              <a:ea typeface="Times New Roman" panose="02020603050405020304" charset="0"/>
            </a:endParaRPr>
          </a:p>
        </p:txBody>
      </p:sp>
      <p:sp>
        <p:nvSpPr>
          <p:cNvPr id="15" name="矩形 14"/>
          <p:cNvSpPr/>
          <p:nvPr/>
        </p:nvSpPr>
        <p:spPr>
          <a:xfrm>
            <a:off x="6389106" y="4882126"/>
            <a:ext cx="922081" cy="491490"/>
          </a:xfrm>
          <a:prstGeom prst="rect">
            <a:avLst/>
          </a:prstGeom>
          <a:solidFill>
            <a:sysClr val="window" lastClr="FFFFFF"/>
          </a:solidFill>
          <a:ln w="19050">
            <a:noFill/>
          </a:ln>
        </p:spPr>
        <p:txBody>
          <a:bodyPr anchor="ctr" anchorCtr="0">
            <a:spAutoFit/>
          </a:bodyPr>
          <a:lstStyle/>
          <a:p>
            <a:pPr marL="0" marR="0" lvl="0" indent="0" algn="ctr" defTabSz="1171575" eaLnBrk="1" fontAlgn="auto" latinLnBrk="0" hangingPunct="1">
              <a:lnSpc>
                <a:spcPct val="100000"/>
              </a:lnSpc>
              <a:spcBef>
                <a:spcPts val="0"/>
              </a:spcBef>
              <a:spcAft>
                <a:spcPts val="0"/>
              </a:spcAft>
              <a:buClrTx/>
              <a:buSzTx/>
              <a:buFontTx/>
              <a:buNone/>
              <a:defRPr/>
            </a:pPr>
            <a:endParaRPr kumimoji="0" sz="2600" b="0" i="0" u="none" strike="noStrike" kern="0" cap="none" spc="0" normalizeH="0" baseline="0" noProof="0">
              <a:ln>
                <a:noFill/>
              </a:ln>
              <a:solidFill>
                <a:prstClr val="black"/>
              </a:solidFill>
              <a:effectLst/>
              <a:uLnTx/>
              <a:uFillTx/>
              <a:latin typeface="Times New Roman" panose="02020603050405020304" charset="0"/>
              <a:ea typeface="Times New Roman" panose="02020603050405020304" charset="0"/>
            </a:endParaRPr>
          </a:p>
        </p:txBody>
      </p:sp>
      <p:sp>
        <p:nvSpPr>
          <p:cNvPr id="18" name="矩形 17"/>
          <p:cNvSpPr/>
          <p:nvPr/>
        </p:nvSpPr>
        <p:spPr>
          <a:xfrm>
            <a:off x="6871572" y="5586780"/>
            <a:ext cx="579276" cy="491490"/>
          </a:xfrm>
          <a:prstGeom prst="rect">
            <a:avLst/>
          </a:prstGeom>
          <a:solidFill>
            <a:sysClr val="window" lastClr="FFFFFF"/>
          </a:solidFill>
          <a:ln w="19050">
            <a:noFill/>
          </a:ln>
        </p:spPr>
        <p:txBody>
          <a:bodyPr anchor="ctr" anchorCtr="0">
            <a:spAutoFit/>
          </a:bodyPr>
          <a:lstStyle/>
          <a:p>
            <a:pPr marL="0" marR="0" lvl="0" indent="0" algn="ctr" defTabSz="1171575" eaLnBrk="1" fontAlgn="auto" latinLnBrk="0" hangingPunct="1">
              <a:lnSpc>
                <a:spcPct val="100000"/>
              </a:lnSpc>
              <a:spcBef>
                <a:spcPts val="0"/>
              </a:spcBef>
              <a:spcAft>
                <a:spcPts val="0"/>
              </a:spcAft>
              <a:buClrTx/>
              <a:buSzTx/>
              <a:buFontTx/>
              <a:buNone/>
              <a:defRPr/>
            </a:pPr>
            <a:endParaRPr kumimoji="0" sz="2600" b="0" i="0" u="none" strike="noStrike" kern="0" cap="none" spc="0" normalizeH="0" baseline="0" noProof="0">
              <a:ln>
                <a:noFill/>
              </a:ln>
              <a:solidFill>
                <a:prstClr val="black"/>
              </a:solidFill>
              <a:effectLst/>
              <a:uLnTx/>
              <a:uFillTx/>
              <a:latin typeface="Times New Roman" panose="02020603050405020304" charset="0"/>
              <a:ea typeface="Times New Roman" panose="020206030504050203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7" grpId="0"/>
      <p:bldP spid="11" grpId="0" animBg="1"/>
      <p:bldP spid="12" grpId="0" animBg="1"/>
      <p:bldP spid="13" grpId="0" animBg="1"/>
      <p:bldP spid="15"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对角圆角矩形 5"/>
          <p:cNvSpPr/>
          <p:nvPr>
            <p:custDataLst>
              <p:tags r:id="rId1"/>
            </p:custDataLst>
          </p:nvPr>
        </p:nvSpPr>
        <p:spPr>
          <a:xfrm>
            <a:off x="1391248" y="111555"/>
            <a:ext cx="4155673" cy="523800"/>
          </a:xfrm>
          <a:prstGeom prst="round2DiagRect">
            <a:avLst>
              <a:gd name="adj1" fmla="val 42600"/>
              <a:gd name="adj2"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defRPr/>
            </a:pPr>
            <a:r>
              <a:rPr lang="en-US" altLang="zh-CN" sz="2000" dirty="0">
                <a:ln w="22225">
                  <a:solidFill>
                    <a:srgbClr val="ED7D31"/>
                  </a:solidFill>
                  <a:prstDash val="solid"/>
                </a:ln>
                <a:solidFill>
                  <a:srgbClr val="ED7D31">
                    <a:lumMod val="40000"/>
                    <a:lumOff val="60000"/>
                  </a:srgbClr>
                </a:solidFill>
                <a:latin typeface="Arial" panose="020B0604020202020204" pitchFamily="34" charset="0"/>
                <a:ea typeface="宋体" panose="02010600030101010101" pitchFamily="2" charset="-122"/>
                <a:cs typeface="Arial" panose="020B0604020202020204"/>
              </a:rPr>
              <a:t>While</a:t>
            </a:r>
            <a:r>
              <a:rPr kumimoji="0" lang="en-US" altLang="zh-CN" sz="2000" b="0"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Arial" panose="020B0604020202020204" pitchFamily="34" charset="0"/>
                <a:ea typeface="宋体" panose="02010600030101010101" pitchFamily="2" charset="-122"/>
                <a:cs typeface="Arial" panose="020B0604020202020204"/>
              </a:rPr>
              <a:t>-reading </a:t>
            </a:r>
            <a:r>
              <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rPr>
              <a:t>: read for </a:t>
            </a:r>
            <a:r>
              <a:rPr lang="en-US" altLang="zh-CN" sz="2000" b="1" dirty="0">
                <a:solidFill>
                  <a:prstClr val="white"/>
                </a:solidFill>
                <a:latin typeface="微软雅黑" panose="020B0503020204020204" pitchFamily="34" charset="-122"/>
                <a:ea typeface="微软雅黑" panose="020B0503020204020204" pitchFamily="34" charset="-122"/>
                <a:sym typeface="+mn-ea"/>
              </a:rPr>
              <a:t>details</a:t>
            </a:r>
            <a:r>
              <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rPr>
              <a:t> </a:t>
            </a:r>
            <a:endPar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endParaRPr>
          </a:p>
        </p:txBody>
      </p:sp>
      <p:grpSp>
        <p:nvGrpSpPr>
          <p:cNvPr id="12" name="组合 11"/>
          <p:cNvGrpSpPr/>
          <p:nvPr/>
        </p:nvGrpSpPr>
        <p:grpSpPr>
          <a:xfrm>
            <a:off x="1242060" y="683895"/>
            <a:ext cx="7757795" cy="583647"/>
            <a:chOff x="0" y="153367"/>
            <a:chExt cx="5743034" cy="1267724"/>
          </a:xfrm>
        </p:grpSpPr>
        <p:pic>
          <p:nvPicPr>
            <p:cNvPr id="13" name="Picture 4"/>
            <p:cNvPicPr>
              <a:picLocks noChangeAspect="1" noChangeArrowheads="1" noCrop="1"/>
            </p:cNvPicPr>
            <p:nvPr/>
          </p:nvPicPr>
          <p:blipFill>
            <a:blip r:embed="rId2"/>
            <a:srcRect/>
            <a:stretch>
              <a:fillRect/>
            </a:stretch>
          </p:blipFill>
          <p:spPr bwMode="auto">
            <a:xfrm>
              <a:off x="0" y="184759"/>
              <a:ext cx="2555875" cy="747714"/>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5"/>
            <p:cNvSpPr txBox="1">
              <a:spLocks noChangeArrowheads="1"/>
            </p:cNvSpPr>
            <p:nvPr/>
          </p:nvSpPr>
          <p:spPr bwMode="auto">
            <a:xfrm>
              <a:off x="600892" y="153367"/>
              <a:ext cx="2352675" cy="1267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en-US" altLang="zh-CN" sz="3200" b="1" dirty="0">
                  <a:solidFill>
                    <a:srgbClr val="FF0000"/>
                  </a:solidFill>
                  <a:latin typeface="Times New Roman" panose="02020603050405020304" charset="0"/>
                  <a:ea typeface="宋体" panose="02010600030101010101" pitchFamily="2" charset="-122"/>
                </a:rPr>
                <a:t>Skimming</a:t>
              </a:r>
              <a:endParaRPr kumimoji="1" lang="en-US" altLang="zh-CN" sz="3200" b="1" dirty="0">
                <a:solidFill>
                  <a:srgbClr val="FF0000"/>
                </a:solidFill>
                <a:latin typeface="Times New Roman" panose="02020603050405020304" charset="0"/>
                <a:ea typeface="宋体" panose="02010600030101010101" pitchFamily="2" charset="-122"/>
              </a:endParaRPr>
            </a:p>
          </p:txBody>
        </p:sp>
        <p:sp>
          <p:nvSpPr>
            <p:cNvPr id="15" name="Text Box 6"/>
            <p:cNvSpPr txBox="1">
              <a:spLocks noChangeArrowheads="1"/>
            </p:cNvSpPr>
            <p:nvPr/>
          </p:nvSpPr>
          <p:spPr bwMode="auto">
            <a:xfrm>
              <a:off x="2630240" y="421123"/>
              <a:ext cx="3112794" cy="999968"/>
            </a:xfrm>
            <a:prstGeom prst="rect">
              <a:avLst/>
            </a:prstGeom>
            <a:blipFill dpi="0" rotWithShape="1">
              <a:blip r:embed="rId3"/>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kumimoji="1" lang="en-US" altLang="zh-CN" sz="2400" b="1" dirty="0">
                  <a:solidFill>
                    <a:srgbClr val="0000FF"/>
                  </a:solidFill>
                  <a:latin typeface="Times New Roman" panose="02020603050405020304" charset="0"/>
                  <a:ea typeface="宋体" panose="02010600030101010101" pitchFamily="2" charset="-122"/>
                </a:rPr>
                <a:t>Reading Comprehension </a:t>
              </a:r>
              <a:endParaRPr kumimoji="1" lang="en-US" altLang="zh-CN" sz="2400" b="1" dirty="0">
                <a:solidFill>
                  <a:srgbClr val="0000FF"/>
                </a:solidFill>
                <a:latin typeface="Times New Roman" panose="02020603050405020304" charset="0"/>
                <a:ea typeface="宋体" panose="02010600030101010101" pitchFamily="2" charset="-122"/>
              </a:endParaRPr>
            </a:p>
          </p:txBody>
        </p:sp>
      </p:grpSp>
      <p:sp>
        <p:nvSpPr>
          <p:cNvPr id="7" name="内容占位符 2"/>
          <p:cNvSpPr txBox="1"/>
          <p:nvPr/>
        </p:nvSpPr>
        <p:spPr>
          <a:xfrm>
            <a:off x="281035" y="1080165"/>
            <a:ext cx="11353016" cy="3672235"/>
          </a:xfrm>
          <a:prstGeom prst="rect">
            <a:avLst/>
          </a:prstGeom>
        </p:spPr>
        <p:txBody>
          <a:bodyPr vert="horz" wrap="square" lIns="108850" tIns="54425" rIns="108850" bIns="54425" rtlCol="0">
            <a:spAutoFit/>
          </a:bodyPr>
          <a:lstStyle>
            <a:defPPr>
              <a:defRPr lang="zh-CN"/>
            </a:defPPr>
            <a:lvl1pPr marR="0" lvl="0" indent="812800" algn="just" defTabSz="1088390" fontAlgn="auto">
              <a:lnSpc>
                <a:spcPct val="140000"/>
              </a:lnSpc>
              <a:spcBef>
                <a:spcPct val="0"/>
              </a:spcBef>
              <a:spcAft>
                <a:spcPts val="0"/>
              </a:spcAft>
              <a:buClrTx/>
              <a:buSzTx/>
              <a:buFont typeface="Arial" panose="020B0604020202020204" pitchFamily="34" charset="0"/>
              <a:buNone/>
              <a:tabLst>
                <a:tab pos="5600700" algn="l"/>
              </a:tabLst>
              <a:defRPr kumimoji="0" sz="3200" b="1" i="0" u="none" strike="noStrike" kern="100" cap="none" spc="0" normalizeH="0" baseline="0">
                <a:ln>
                  <a:noFill/>
                </a:ln>
                <a:solidFill>
                  <a:sysClr val="windowText" lastClr="000000"/>
                </a:solidFill>
                <a:effectLst/>
                <a:uLnTx/>
                <a:uFillTx/>
                <a:latin typeface="Times New Roman" panose="02020603050405020304"/>
                <a:ea typeface="宋体" panose="02010600030101010101" pitchFamily="2" charset="-122"/>
                <a:cs typeface="Courier New" panose="02070309020205020404"/>
              </a:defRPr>
            </a:lvl1pPr>
            <a:lvl2pPr marL="544195" indent="720090" defTabSz="1088390">
              <a:lnSpc>
                <a:spcPct val="140000"/>
              </a:lnSpc>
              <a:spcBef>
                <a:spcPct val="20000"/>
              </a:spcBef>
              <a:buFont typeface="Arial" panose="020B0604020202020204" pitchFamily="34" charset="0"/>
              <a:buNone/>
              <a:defRPr sz="2800" b="1"/>
            </a:lvl2pPr>
            <a:lvl3pPr marL="1088390" indent="720090" defTabSz="1088390">
              <a:lnSpc>
                <a:spcPct val="140000"/>
              </a:lnSpc>
              <a:spcBef>
                <a:spcPct val="20000"/>
              </a:spcBef>
              <a:buFont typeface="Arial" panose="020B0604020202020204" pitchFamily="34" charset="0"/>
              <a:buNone/>
              <a:defRPr sz="2800" b="1"/>
            </a:lvl3pPr>
            <a:lvl4pPr marL="1632585" indent="720090" defTabSz="1088390">
              <a:lnSpc>
                <a:spcPct val="140000"/>
              </a:lnSpc>
              <a:spcBef>
                <a:spcPct val="20000"/>
              </a:spcBef>
              <a:buFont typeface="Arial" panose="020B0604020202020204" pitchFamily="34" charset="0"/>
              <a:buNone/>
              <a:defRPr sz="2800" b="1"/>
            </a:lvl4pPr>
            <a:lvl5pPr marL="2176780" indent="720090" defTabSz="1088390">
              <a:lnSpc>
                <a:spcPct val="140000"/>
              </a:lnSpc>
              <a:spcBef>
                <a:spcPct val="20000"/>
              </a:spcBef>
              <a:buFont typeface="Arial" panose="020B0604020202020204" pitchFamily="34" charset="0"/>
              <a:buNone/>
              <a:defRPr sz="2800" b="1"/>
            </a:lvl5pPr>
            <a:lvl6pPr marL="2993390" indent="-272415" defTabSz="1088390">
              <a:spcBef>
                <a:spcPct val="20000"/>
              </a:spcBef>
              <a:buFont typeface="Arial" panose="020B0604020202020204" pitchFamily="34" charset="0"/>
              <a:buChar char="•"/>
              <a:defRPr sz="2400"/>
            </a:lvl6pPr>
            <a:lvl7pPr marL="3537585" indent="-272415" defTabSz="1088390">
              <a:spcBef>
                <a:spcPct val="20000"/>
              </a:spcBef>
              <a:buFont typeface="Arial" panose="020B0604020202020204" pitchFamily="34" charset="0"/>
              <a:buChar char="•"/>
              <a:defRPr sz="2400"/>
            </a:lvl7pPr>
            <a:lvl8pPr marL="4081780" indent="-272415" defTabSz="1088390">
              <a:spcBef>
                <a:spcPct val="20000"/>
              </a:spcBef>
              <a:buFont typeface="Arial" panose="020B0604020202020204" pitchFamily="34" charset="0"/>
              <a:buChar char="•"/>
              <a:defRPr sz="2400"/>
            </a:lvl8pPr>
            <a:lvl9pPr marL="4625975" indent="-272415" defTabSz="1088390">
              <a:spcBef>
                <a:spcPct val="20000"/>
              </a:spcBef>
              <a:buFont typeface="Arial" panose="020B0604020202020204" pitchFamily="34" charset="0"/>
              <a:buChar char="•"/>
              <a:defRPr sz="2400"/>
            </a:lvl9pPr>
          </a:lstStyle>
          <a:p>
            <a:r>
              <a:rPr lang="zh-CN" altLang="zh-CN" sz="2400" dirty="0"/>
              <a:t>Ⅱ</a:t>
            </a:r>
            <a:r>
              <a:rPr lang="en-US" altLang="zh-CN" sz="2400" dirty="0"/>
              <a:t>.</a:t>
            </a:r>
            <a:r>
              <a:rPr lang="zh-CN" altLang="zh-CN" sz="2400" dirty="0"/>
              <a:t>阅读课文，选择正确选项</a:t>
            </a:r>
            <a:endParaRPr lang="zh-CN" altLang="zh-CN" sz="2400" dirty="0"/>
          </a:p>
          <a:p>
            <a:r>
              <a:rPr lang="en-US" altLang="zh-CN" sz="2400" dirty="0"/>
              <a:t>(</a:t>
            </a:r>
            <a:r>
              <a:rPr lang="zh-CN" altLang="zh-CN" sz="2400" dirty="0"/>
              <a:t>　　</a:t>
            </a:r>
            <a:r>
              <a:rPr lang="en-US" altLang="zh-CN" sz="2400" dirty="0"/>
              <a:t>) 1.How can the writer know what makes each student tick?</a:t>
            </a:r>
            <a:endParaRPr lang="zh-CN" altLang="zh-CN" sz="2400" dirty="0"/>
          </a:p>
          <a:p>
            <a:r>
              <a:rPr lang="en-US" altLang="zh-CN" sz="2400" dirty="0"/>
              <a:t>A</a:t>
            </a:r>
            <a:r>
              <a:rPr lang="zh-CN" altLang="zh-CN" sz="2400" dirty="0"/>
              <a:t>．</a:t>
            </a:r>
            <a:r>
              <a:rPr lang="en-US" altLang="zh-CN" sz="2400" dirty="0"/>
              <a:t>By having one-on-one conversations with each person. </a:t>
            </a:r>
            <a:endParaRPr lang="zh-CN" altLang="zh-CN" sz="2400" dirty="0"/>
          </a:p>
          <a:p>
            <a:r>
              <a:rPr lang="en-US" altLang="zh-CN" sz="2400" dirty="0"/>
              <a:t>B</a:t>
            </a:r>
            <a:r>
              <a:rPr lang="zh-CN" altLang="zh-CN" sz="2400" dirty="0"/>
              <a:t>．</a:t>
            </a:r>
            <a:r>
              <a:rPr lang="en-US" altLang="zh-CN" sz="2400" dirty="0"/>
              <a:t>By talking with some students. </a:t>
            </a:r>
            <a:endParaRPr lang="zh-CN" altLang="zh-CN" sz="2400" dirty="0"/>
          </a:p>
          <a:p>
            <a:r>
              <a:rPr lang="en-US" altLang="zh-CN" sz="2400" dirty="0"/>
              <a:t>C</a:t>
            </a:r>
            <a:r>
              <a:rPr lang="zh-CN" altLang="zh-CN" sz="2400" dirty="0"/>
              <a:t>．</a:t>
            </a:r>
            <a:r>
              <a:rPr lang="en-US" altLang="zh-CN" sz="2400" dirty="0"/>
              <a:t>By observing students’ body language. </a:t>
            </a:r>
            <a:endParaRPr lang="zh-CN" altLang="zh-CN" sz="2400" dirty="0"/>
          </a:p>
          <a:p>
            <a:r>
              <a:rPr lang="en-US" altLang="zh-CN" sz="2400" dirty="0"/>
              <a:t>D</a:t>
            </a:r>
            <a:r>
              <a:rPr lang="zh-CN" altLang="zh-CN" sz="2400" dirty="0"/>
              <a:t>．</a:t>
            </a:r>
            <a:r>
              <a:rPr lang="en-US" altLang="zh-CN" sz="2400" dirty="0"/>
              <a:t>By asking them to write a letter to the teacher. </a:t>
            </a:r>
            <a:endParaRPr lang="zh-CN" altLang="zh-CN" sz="2400" dirty="0"/>
          </a:p>
          <a:p>
            <a:endParaRPr lang="zh-CN" altLang="en-US" sz="2400" dirty="0"/>
          </a:p>
        </p:txBody>
      </p:sp>
      <p:sp>
        <p:nvSpPr>
          <p:cNvPr id="8" name="Rectangle 3"/>
          <p:cNvSpPr>
            <a:spLocks noChangeArrowheads="1"/>
          </p:cNvSpPr>
          <p:nvPr/>
        </p:nvSpPr>
        <p:spPr bwMode="auto">
          <a:xfrm>
            <a:off x="1347040" y="1640714"/>
            <a:ext cx="505512" cy="584775"/>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algn="just">
              <a:spcAft>
                <a:spcPct val="0"/>
              </a:spcAft>
            </a:pPr>
            <a:r>
              <a:rPr lang="en-US" altLang="zh-CN" sz="3200" kern="100" dirty="0">
                <a:solidFill>
                  <a:srgbClr val="FF0000"/>
                </a:solidFill>
              </a:rPr>
              <a:t>C</a:t>
            </a:r>
            <a:r>
              <a:rPr lang="zh-CN" altLang="zh-CN" sz="3200" kern="100" dirty="0">
                <a:solidFill>
                  <a:srgbClr val="FF0000"/>
                </a:solidFill>
              </a:rPr>
              <a:t>　</a:t>
            </a:r>
            <a:endParaRPr lang="zh-CN" altLang="zh-CN" sz="3200" kern="100" dirty="0"/>
          </a:p>
        </p:txBody>
      </p:sp>
      <p:sp>
        <p:nvSpPr>
          <p:cNvPr id="9" name="内容占位符 2"/>
          <p:cNvSpPr txBox="1"/>
          <p:nvPr/>
        </p:nvSpPr>
        <p:spPr>
          <a:xfrm>
            <a:off x="364163" y="4138921"/>
            <a:ext cx="11353015" cy="3155170"/>
          </a:xfrm>
          <a:prstGeom prst="rect">
            <a:avLst/>
          </a:prstGeom>
        </p:spPr>
        <p:txBody>
          <a:bodyPr vert="horz" wrap="square" lIns="108850" tIns="54425" rIns="108850" bIns="54425" rtlCol="0">
            <a:spAutoFit/>
          </a:bodyPr>
          <a:lstStyle>
            <a:defPPr>
              <a:defRPr lang="zh-CN"/>
            </a:defPPr>
            <a:lvl1pPr marR="0" lvl="0" indent="812800" algn="just" defTabSz="1088390" fontAlgn="auto">
              <a:lnSpc>
                <a:spcPct val="140000"/>
              </a:lnSpc>
              <a:spcBef>
                <a:spcPct val="0"/>
              </a:spcBef>
              <a:spcAft>
                <a:spcPts val="0"/>
              </a:spcAft>
              <a:buClrTx/>
              <a:buSzTx/>
              <a:buFont typeface="Arial" panose="020B0604020202020204" pitchFamily="34" charset="0"/>
              <a:buNone/>
              <a:tabLst>
                <a:tab pos="5600700" algn="l"/>
              </a:tabLst>
              <a:defRPr kumimoji="0" sz="2000" b="1" i="0" u="none" strike="noStrike" kern="100" cap="none" spc="0" normalizeH="0" baseline="0">
                <a:ln>
                  <a:noFill/>
                </a:ln>
                <a:solidFill>
                  <a:sysClr val="windowText" lastClr="000000"/>
                </a:solidFill>
                <a:effectLst/>
                <a:uLnTx/>
                <a:uFillTx/>
                <a:latin typeface="Times New Roman" panose="02020603050405020304"/>
                <a:ea typeface="宋体" panose="02010600030101010101" pitchFamily="2" charset="-122"/>
                <a:cs typeface="Courier New" panose="02070309020205020404"/>
              </a:defRPr>
            </a:lvl1pPr>
            <a:lvl2pPr marL="544195" indent="720090" defTabSz="1088390">
              <a:lnSpc>
                <a:spcPct val="140000"/>
              </a:lnSpc>
              <a:spcBef>
                <a:spcPct val="20000"/>
              </a:spcBef>
              <a:buFont typeface="Arial" panose="020B0604020202020204" pitchFamily="34" charset="0"/>
              <a:buNone/>
              <a:defRPr sz="2800" b="1"/>
            </a:lvl2pPr>
            <a:lvl3pPr marL="1088390" indent="720090" defTabSz="1088390">
              <a:lnSpc>
                <a:spcPct val="140000"/>
              </a:lnSpc>
              <a:spcBef>
                <a:spcPct val="20000"/>
              </a:spcBef>
              <a:buFont typeface="Arial" panose="020B0604020202020204" pitchFamily="34" charset="0"/>
              <a:buNone/>
              <a:defRPr sz="2800" b="1"/>
            </a:lvl3pPr>
            <a:lvl4pPr marL="1632585" indent="720090" defTabSz="1088390">
              <a:lnSpc>
                <a:spcPct val="140000"/>
              </a:lnSpc>
              <a:spcBef>
                <a:spcPct val="20000"/>
              </a:spcBef>
              <a:buFont typeface="Arial" panose="020B0604020202020204" pitchFamily="34" charset="0"/>
              <a:buNone/>
              <a:defRPr sz="2800" b="1"/>
            </a:lvl4pPr>
            <a:lvl5pPr marL="2176780" indent="720090" defTabSz="1088390">
              <a:lnSpc>
                <a:spcPct val="140000"/>
              </a:lnSpc>
              <a:spcBef>
                <a:spcPct val="20000"/>
              </a:spcBef>
              <a:buFont typeface="Arial" panose="020B0604020202020204" pitchFamily="34" charset="0"/>
              <a:buNone/>
              <a:defRPr sz="2800" b="1"/>
            </a:lvl5pPr>
            <a:lvl6pPr marL="2993390" indent="-272415" defTabSz="1088390">
              <a:spcBef>
                <a:spcPct val="20000"/>
              </a:spcBef>
              <a:buFont typeface="Arial" panose="020B0604020202020204" pitchFamily="34" charset="0"/>
              <a:buChar char="•"/>
              <a:defRPr sz="2400"/>
            </a:lvl6pPr>
            <a:lvl7pPr marL="3537585" indent="-272415" defTabSz="1088390">
              <a:spcBef>
                <a:spcPct val="20000"/>
              </a:spcBef>
              <a:buFont typeface="Arial" panose="020B0604020202020204" pitchFamily="34" charset="0"/>
              <a:buChar char="•"/>
              <a:defRPr sz="2400"/>
            </a:lvl7pPr>
            <a:lvl8pPr marL="4081780" indent="-272415" defTabSz="1088390">
              <a:spcBef>
                <a:spcPct val="20000"/>
              </a:spcBef>
              <a:buFont typeface="Arial" panose="020B0604020202020204" pitchFamily="34" charset="0"/>
              <a:buChar char="•"/>
              <a:defRPr sz="2400"/>
            </a:lvl8pPr>
            <a:lvl9pPr marL="4625975" indent="-272415" defTabSz="1088390">
              <a:spcBef>
                <a:spcPct val="20000"/>
              </a:spcBef>
              <a:buFont typeface="Arial" panose="020B0604020202020204" pitchFamily="34" charset="0"/>
              <a:buChar char="•"/>
              <a:defRPr sz="2400"/>
            </a:lvl9pPr>
          </a:lstStyle>
          <a:p>
            <a:r>
              <a:rPr lang="en-US" altLang="zh-CN" sz="2400" dirty="0"/>
              <a:t>(</a:t>
            </a:r>
            <a:r>
              <a:rPr lang="zh-CN" altLang="zh-CN" sz="2400" dirty="0"/>
              <a:t>　　</a:t>
            </a:r>
            <a:r>
              <a:rPr lang="en-US" altLang="zh-CN" sz="2400" dirty="0"/>
              <a:t>) 2.When students are not interested in a lesson, they may ________.</a:t>
            </a:r>
            <a:endParaRPr lang="zh-CN" altLang="zh-CN" sz="2400" dirty="0"/>
          </a:p>
          <a:p>
            <a:r>
              <a:rPr lang="en-US" altLang="zh-CN" sz="2400" dirty="0"/>
              <a:t>A</a:t>
            </a:r>
            <a:r>
              <a:rPr lang="zh-CN" altLang="zh-CN" sz="2400" dirty="0"/>
              <a:t>．</a:t>
            </a:r>
            <a:r>
              <a:rPr lang="en-US" altLang="zh-CN" sz="2400" dirty="0"/>
              <a:t>look up and make eye contact</a:t>
            </a:r>
            <a:endParaRPr lang="zh-CN" altLang="zh-CN" sz="2400" dirty="0"/>
          </a:p>
          <a:p>
            <a:r>
              <a:rPr lang="en-US" altLang="zh-CN" sz="2400" dirty="0"/>
              <a:t>B</a:t>
            </a:r>
            <a:r>
              <a:rPr lang="zh-CN" altLang="zh-CN" sz="2400" dirty="0"/>
              <a:t>．</a:t>
            </a:r>
            <a:r>
              <a:rPr lang="en-US" altLang="zh-CN" sz="2400" dirty="0"/>
              <a:t>lean forward and look at the teacher</a:t>
            </a:r>
            <a:endParaRPr lang="zh-CN" altLang="zh-CN" sz="2400" dirty="0"/>
          </a:p>
          <a:p>
            <a:r>
              <a:rPr lang="en-US" altLang="zh-CN" sz="2400" dirty="0"/>
              <a:t>C</a:t>
            </a:r>
            <a:r>
              <a:rPr lang="zh-CN" altLang="zh-CN" sz="2400" dirty="0"/>
              <a:t>．</a:t>
            </a:r>
            <a:r>
              <a:rPr lang="en-US" altLang="zh-CN" sz="2400" dirty="0"/>
              <a:t>lower their heads and look at the watch</a:t>
            </a:r>
            <a:endParaRPr lang="zh-CN" altLang="zh-CN" sz="2400" dirty="0"/>
          </a:p>
          <a:p>
            <a:r>
              <a:rPr lang="en-US" altLang="zh-CN" sz="2400" dirty="0"/>
              <a:t>D</a:t>
            </a:r>
            <a:r>
              <a:rPr lang="zh-CN" altLang="zh-CN" sz="2400" dirty="0"/>
              <a:t>．</a:t>
            </a:r>
            <a:r>
              <a:rPr lang="en-US" altLang="zh-CN" sz="2400" dirty="0"/>
              <a:t>smile when the teacher makes a joke</a:t>
            </a:r>
            <a:endParaRPr lang="zh-CN" altLang="zh-CN" sz="2400" dirty="0"/>
          </a:p>
          <a:p>
            <a:endParaRPr lang="zh-CN" altLang="en-US" sz="2400" dirty="0"/>
          </a:p>
        </p:txBody>
      </p:sp>
      <p:sp>
        <p:nvSpPr>
          <p:cNvPr id="11" name="Rectangle 3"/>
          <p:cNvSpPr>
            <a:spLocks noChangeArrowheads="1"/>
          </p:cNvSpPr>
          <p:nvPr/>
        </p:nvSpPr>
        <p:spPr bwMode="auto">
          <a:xfrm>
            <a:off x="1518536" y="4138921"/>
            <a:ext cx="761986" cy="584775"/>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algn="just">
              <a:spcAft>
                <a:spcPct val="0"/>
              </a:spcAft>
            </a:pPr>
            <a:r>
              <a:rPr lang="en-US" altLang="zh-CN" sz="3200" kern="100" dirty="0">
                <a:solidFill>
                  <a:srgbClr val="FF0000"/>
                </a:solidFill>
              </a:rPr>
              <a:t>C</a:t>
            </a:r>
            <a:r>
              <a:rPr lang="zh-CN" altLang="zh-CN" sz="3200" kern="100" dirty="0">
                <a:solidFill>
                  <a:srgbClr val="FF0000"/>
                </a:solidFill>
              </a:rPr>
              <a:t>　</a:t>
            </a:r>
            <a:endParaRPr lang="zh-CN" altLang="zh-CN" sz="3200" kern="1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barn(inVertical)">
                                      <p:cBhvr>
                                        <p:cTn id="19" dur="500"/>
                                        <p:tgtEl>
                                          <p:spTgt spid="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barn(inVertical)">
                                      <p:cBhvr>
                                        <p:cTn id="24" dur="500"/>
                                        <p:tgtEl>
                                          <p:spTgt spid="7">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animEffect transition="in" filter="barn(inVertical)">
                                      <p:cBhvr>
                                        <p:cTn id="29" dur="500"/>
                                        <p:tgtEl>
                                          <p:spTgt spid="7">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7">
                                            <p:txEl>
                                              <p:pRg st="3" end="3"/>
                                            </p:txEl>
                                          </p:spTgt>
                                        </p:tgtEl>
                                        <p:attrNameLst>
                                          <p:attrName>style.visibility</p:attrName>
                                        </p:attrNameLst>
                                      </p:cBhvr>
                                      <p:to>
                                        <p:strVal val="visible"/>
                                      </p:to>
                                    </p:set>
                                    <p:animEffect transition="in" filter="barn(inVertical)">
                                      <p:cBhvr>
                                        <p:cTn id="34" dur="500"/>
                                        <p:tgtEl>
                                          <p:spTgt spid="7">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Effect transition="in" filter="barn(inVertical)">
                                      <p:cBhvr>
                                        <p:cTn id="39" dur="500"/>
                                        <p:tgtEl>
                                          <p:spTgt spid="7">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7">
                                            <p:txEl>
                                              <p:pRg st="5" end="5"/>
                                            </p:txEl>
                                          </p:spTgt>
                                        </p:tgtEl>
                                        <p:attrNameLst>
                                          <p:attrName>style.visibility</p:attrName>
                                        </p:attrNameLst>
                                      </p:cBhvr>
                                      <p:to>
                                        <p:strVal val="visible"/>
                                      </p:to>
                                    </p:set>
                                    <p:animEffect transition="in" filter="barn(inVertical)">
                                      <p:cBhvr>
                                        <p:cTn id="44" dur="500"/>
                                        <p:tgtEl>
                                          <p:spTgt spid="7">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9">
                                            <p:txEl>
                                              <p:pRg st="0" end="0"/>
                                            </p:txEl>
                                          </p:spTgt>
                                        </p:tgtEl>
                                        <p:attrNameLst>
                                          <p:attrName>style.visibility</p:attrName>
                                        </p:attrNameLst>
                                      </p:cBhvr>
                                      <p:to>
                                        <p:strVal val="visible"/>
                                      </p:to>
                                    </p:set>
                                    <p:animEffect transition="in" filter="barn(inVertical)">
                                      <p:cBhvr>
                                        <p:cTn id="49" dur="500"/>
                                        <p:tgtEl>
                                          <p:spTgt spid="9">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9">
                                            <p:txEl>
                                              <p:pRg st="1" end="1"/>
                                            </p:txEl>
                                          </p:spTgt>
                                        </p:tgtEl>
                                        <p:attrNameLst>
                                          <p:attrName>style.visibility</p:attrName>
                                        </p:attrNameLst>
                                      </p:cBhvr>
                                      <p:to>
                                        <p:strVal val="visible"/>
                                      </p:to>
                                    </p:set>
                                    <p:animEffect transition="in" filter="barn(inVertical)">
                                      <p:cBhvr>
                                        <p:cTn id="54" dur="500"/>
                                        <p:tgtEl>
                                          <p:spTgt spid="9">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9">
                                            <p:txEl>
                                              <p:pRg st="2" end="2"/>
                                            </p:txEl>
                                          </p:spTgt>
                                        </p:tgtEl>
                                        <p:attrNameLst>
                                          <p:attrName>style.visibility</p:attrName>
                                        </p:attrNameLst>
                                      </p:cBhvr>
                                      <p:to>
                                        <p:strVal val="visible"/>
                                      </p:to>
                                    </p:set>
                                    <p:animEffect transition="in" filter="barn(inVertical)">
                                      <p:cBhvr>
                                        <p:cTn id="59" dur="500"/>
                                        <p:tgtEl>
                                          <p:spTgt spid="9">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9">
                                            <p:txEl>
                                              <p:pRg st="3" end="3"/>
                                            </p:txEl>
                                          </p:spTgt>
                                        </p:tgtEl>
                                        <p:attrNameLst>
                                          <p:attrName>style.visibility</p:attrName>
                                        </p:attrNameLst>
                                      </p:cBhvr>
                                      <p:to>
                                        <p:strVal val="visible"/>
                                      </p:to>
                                    </p:set>
                                    <p:animEffect transition="in" filter="barn(inVertical)">
                                      <p:cBhvr>
                                        <p:cTn id="64" dur="500"/>
                                        <p:tgtEl>
                                          <p:spTgt spid="9">
                                            <p:txEl>
                                              <p:pRg st="3" end="3"/>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9">
                                            <p:txEl>
                                              <p:pRg st="4" end="4"/>
                                            </p:txEl>
                                          </p:spTgt>
                                        </p:tgtEl>
                                        <p:attrNameLst>
                                          <p:attrName>style.visibility</p:attrName>
                                        </p:attrNameLst>
                                      </p:cBhvr>
                                      <p:to>
                                        <p:strVal val="visible"/>
                                      </p:to>
                                    </p:set>
                                    <p:animEffect transition="in" filter="barn(inVertical)">
                                      <p:cBhvr>
                                        <p:cTn id="69" dur="500"/>
                                        <p:tgtEl>
                                          <p:spTgt spid="9">
                                            <p:txEl>
                                              <p:pRg st="4" end="4"/>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nodeType="clickEffect">
                                  <p:stCondLst>
                                    <p:cond delay="0"/>
                                  </p:stCondLst>
                                  <p:childTnLst>
                                    <p:set>
                                      <p:cBhvr>
                                        <p:cTn id="73" dur="1" fill="hold">
                                          <p:stCondLst>
                                            <p:cond delay="0"/>
                                          </p:stCondLst>
                                        </p:cTn>
                                        <p:tgtEl>
                                          <p:spTgt spid="8">
                                            <p:txEl>
                                              <p:pRg st="0" end="0"/>
                                            </p:txEl>
                                          </p:spTgt>
                                        </p:tgtEl>
                                        <p:attrNameLst>
                                          <p:attrName>style.visibility</p:attrName>
                                        </p:attrNameLst>
                                      </p:cBhvr>
                                      <p:to>
                                        <p:strVal val="visible"/>
                                      </p:to>
                                    </p:set>
                                    <p:animEffect transition="in" filter="blinds(horizontal)">
                                      <p:cBhvr>
                                        <p:cTn id="74" dur="500"/>
                                        <p:tgtEl>
                                          <p:spTgt spid="8">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nodeType="clickEffect">
                                  <p:stCondLst>
                                    <p:cond delay="0"/>
                                  </p:stCondLst>
                                  <p:childTnLst>
                                    <p:set>
                                      <p:cBhvr>
                                        <p:cTn id="78" dur="1" fill="hold">
                                          <p:stCondLst>
                                            <p:cond delay="0"/>
                                          </p:stCondLst>
                                        </p:cTn>
                                        <p:tgtEl>
                                          <p:spTgt spid="11">
                                            <p:txEl>
                                              <p:pRg st="0" end="0"/>
                                            </p:txEl>
                                          </p:spTgt>
                                        </p:tgtEl>
                                        <p:attrNameLst>
                                          <p:attrName>style.visibility</p:attrName>
                                        </p:attrNameLst>
                                      </p:cBhvr>
                                      <p:to>
                                        <p:strVal val="visible"/>
                                      </p:to>
                                    </p:set>
                                    <p:animEffect transition="in" filter="blinds(horizontal)">
                                      <p:cBhvr>
                                        <p:cTn id="79"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uiExpand="1" build="p"/>
      <p:bldP spid="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对角圆角矩形 5"/>
          <p:cNvSpPr/>
          <p:nvPr>
            <p:custDataLst>
              <p:tags r:id="rId1"/>
            </p:custDataLst>
          </p:nvPr>
        </p:nvSpPr>
        <p:spPr>
          <a:xfrm>
            <a:off x="1248320" y="32408"/>
            <a:ext cx="4105878" cy="528663"/>
          </a:xfrm>
          <a:prstGeom prst="round2DiagRect">
            <a:avLst>
              <a:gd name="adj1" fmla="val 42600"/>
              <a:gd name="adj2"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defRPr/>
            </a:pPr>
            <a:r>
              <a:rPr lang="en-US" altLang="zh-CN" sz="2000" dirty="0">
                <a:ln w="22225">
                  <a:solidFill>
                    <a:srgbClr val="ED7D31"/>
                  </a:solidFill>
                  <a:prstDash val="solid"/>
                </a:ln>
                <a:solidFill>
                  <a:srgbClr val="ED7D31">
                    <a:lumMod val="40000"/>
                    <a:lumOff val="60000"/>
                  </a:srgbClr>
                </a:solidFill>
                <a:latin typeface="Arial" panose="020B0604020202020204" pitchFamily="34" charset="0"/>
                <a:ea typeface="宋体" panose="02010600030101010101" pitchFamily="2" charset="-122"/>
                <a:cs typeface="Arial" panose="020B0604020202020204"/>
              </a:rPr>
              <a:t>While</a:t>
            </a:r>
            <a:r>
              <a:rPr kumimoji="0" lang="en-US" altLang="zh-CN" sz="2000" b="0"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Arial" panose="020B0604020202020204" pitchFamily="34" charset="0"/>
                <a:ea typeface="宋体" panose="02010600030101010101" pitchFamily="2" charset="-122"/>
                <a:cs typeface="Arial" panose="020B0604020202020204"/>
              </a:rPr>
              <a:t>-reading </a:t>
            </a:r>
            <a:r>
              <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rPr>
              <a:t>: read for </a:t>
            </a:r>
            <a:r>
              <a:rPr lang="en-US" altLang="zh-CN" sz="2000" b="1" dirty="0">
                <a:solidFill>
                  <a:prstClr val="white"/>
                </a:solidFill>
                <a:latin typeface="微软雅黑" panose="020B0503020204020204" pitchFamily="34" charset="-122"/>
                <a:ea typeface="微软雅黑" panose="020B0503020204020204" pitchFamily="34" charset="-122"/>
                <a:sym typeface="+mn-ea"/>
              </a:rPr>
              <a:t>details</a:t>
            </a:r>
            <a:r>
              <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rPr>
              <a:t> </a:t>
            </a:r>
            <a:endPar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endParaRPr>
          </a:p>
        </p:txBody>
      </p:sp>
      <p:grpSp>
        <p:nvGrpSpPr>
          <p:cNvPr id="8" name="组合 7"/>
          <p:cNvGrpSpPr/>
          <p:nvPr/>
        </p:nvGrpSpPr>
        <p:grpSpPr>
          <a:xfrm>
            <a:off x="891122" y="442343"/>
            <a:ext cx="6536812" cy="623359"/>
            <a:chOff x="0" y="-270068"/>
            <a:chExt cx="5595897" cy="1950283"/>
          </a:xfrm>
        </p:grpSpPr>
        <p:pic>
          <p:nvPicPr>
            <p:cNvPr id="9" name="Picture 4"/>
            <p:cNvPicPr>
              <a:picLocks noChangeAspect="1" noChangeArrowheads="1" noCrop="1"/>
            </p:cNvPicPr>
            <p:nvPr/>
          </p:nvPicPr>
          <p:blipFill>
            <a:blip r:embed="rId2"/>
            <a:srcRect/>
            <a:stretch>
              <a:fillRect/>
            </a:stretch>
          </p:blipFill>
          <p:spPr bwMode="auto">
            <a:xfrm>
              <a:off x="0" y="0"/>
              <a:ext cx="2555875" cy="747713"/>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5"/>
            <p:cNvSpPr txBox="1">
              <a:spLocks noChangeArrowheads="1"/>
            </p:cNvSpPr>
            <p:nvPr/>
          </p:nvSpPr>
          <p:spPr bwMode="auto">
            <a:xfrm>
              <a:off x="203200" y="-270068"/>
              <a:ext cx="23526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en-US" altLang="zh-CN" sz="3200" b="1" dirty="0">
                  <a:solidFill>
                    <a:srgbClr val="FF0000"/>
                  </a:solidFill>
                  <a:latin typeface="Times New Roman" panose="02020603050405020304" charset="0"/>
                  <a:ea typeface="宋体" panose="02010600030101010101" pitchFamily="2" charset="-122"/>
                </a:rPr>
                <a:t>Skimming</a:t>
              </a:r>
              <a:endParaRPr kumimoji="1" lang="en-US" altLang="zh-CN" sz="3200" b="1" dirty="0">
                <a:solidFill>
                  <a:srgbClr val="FF0000"/>
                </a:solidFill>
                <a:latin typeface="Times New Roman" panose="02020603050405020304" charset="0"/>
                <a:ea typeface="宋体" panose="02010600030101010101" pitchFamily="2" charset="-122"/>
              </a:endParaRPr>
            </a:p>
          </p:txBody>
        </p:sp>
        <p:sp>
          <p:nvSpPr>
            <p:cNvPr id="13" name="Text Box 6"/>
            <p:cNvSpPr txBox="1">
              <a:spLocks noChangeArrowheads="1"/>
            </p:cNvSpPr>
            <p:nvPr/>
          </p:nvSpPr>
          <p:spPr bwMode="auto">
            <a:xfrm>
              <a:off x="2483103" y="677667"/>
              <a:ext cx="3112794" cy="1002548"/>
            </a:xfrm>
            <a:prstGeom prst="rect">
              <a:avLst/>
            </a:prstGeom>
            <a:blipFill dpi="0" rotWithShape="1">
              <a:blip r:embed="rId3"/>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kumimoji="1" lang="en-US" altLang="zh-CN" sz="2400" b="1" dirty="0">
                  <a:solidFill>
                    <a:srgbClr val="0000FF"/>
                  </a:solidFill>
                  <a:latin typeface="Times New Roman" panose="02020603050405020304" charset="0"/>
                  <a:ea typeface="宋体" panose="02010600030101010101" pitchFamily="2" charset="-122"/>
                </a:rPr>
                <a:t>Reading Comprehension </a:t>
              </a:r>
              <a:endParaRPr kumimoji="1" lang="en-US" altLang="zh-CN" sz="2400" b="1" dirty="0">
                <a:solidFill>
                  <a:srgbClr val="0000FF"/>
                </a:solidFill>
                <a:latin typeface="Times New Roman" panose="02020603050405020304" charset="0"/>
                <a:ea typeface="宋体" panose="02010600030101010101" pitchFamily="2" charset="-122"/>
              </a:endParaRPr>
            </a:p>
          </p:txBody>
        </p:sp>
      </p:grpSp>
      <p:sp>
        <p:nvSpPr>
          <p:cNvPr id="10" name="内容占位符 2"/>
          <p:cNvSpPr txBox="1"/>
          <p:nvPr/>
        </p:nvSpPr>
        <p:spPr>
          <a:xfrm>
            <a:off x="415018" y="1124933"/>
            <a:ext cx="11361964" cy="2117322"/>
          </a:xfrm>
          <a:prstGeom prst="rect">
            <a:avLst/>
          </a:prstGeom>
        </p:spPr>
        <p:txBody>
          <a:bodyPr vert="horz" wrap="square" lIns="108850" tIns="54425" rIns="108850" bIns="54425" rtlCol="0">
            <a:spAutoFit/>
          </a:bodyPr>
          <a:lstStyle>
            <a:lvl1pPr marL="0" indent="809625" algn="l" defTabSz="1088390" rtl="0" eaLnBrk="1" latinLnBrk="0" hangingPunct="1">
              <a:lnSpc>
                <a:spcPct val="140000"/>
              </a:lnSpc>
              <a:spcBef>
                <a:spcPct val="0"/>
              </a:spcBef>
              <a:buFont typeface="Arial" panose="020B0604020202020204" pitchFamily="34" charset="0"/>
              <a:buNone/>
              <a:tabLst>
                <a:tab pos="5559425" algn="l"/>
              </a:tabLst>
              <a:defRPr sz="3200" b="0" kern="1200">
                <a:solidFill>
                  <a:schemeClr val="tx1"/>
                </a:solidFill>
                <a:latin typeface="+mn-lt"/>
                <a:ea typeface="+mn-ea"/>
                <a:cs typeface="+mn-cs"/>
              </a:defRPr>
            </a:lvl1pPr>
            <a:lvl2pPr marL="544195" indent="720090" algn="l" defTabSz="1088390" rtl="0" eaLnBrk="1" latinLnBrk="0" hangingPunct="1">
              <a:lnSpc>
                <a:spcPct val="140000"/>
              </a:lnSpc>
              <a:spcBef>
                <a:spcPct val="20000"/>
              </a:spcBef>
              <a:buFont typeface="Arial" panose="020B0604020202020204" pitchFamily="34" charset="0"/>
              <a:buNone/>
              <a:defRPr sz="2800" b="1" kern="1200">
                <a:solidFill>
                  <a:schemeClr val="tx1"/>
                </a:solidFill>
                <a:latin typeface="+mn-lt"/>
                <a:ea typeface="+mn-ea"/>
                <a:cs typeface="+mn-cs"/>
              </a:defRPr>
            </a:lvl2pPr>
            <a:lvl3pPr marL="1088390" indent="720090" algn="l" defTabSz="1088390" rtl="0" eaLnBrk="1" latinLnBrk="0" hangingPunct="1">
              <a:lnSpc>
                <a:spcPct val="140000"/>
              </a:lnSpc>
              <a:spcBef>
                <a:spcPct val="20000"/>
              </a:spcBef>
              <a:buFont typeface="Arial" panose="020B0604020202020204" pitchFamily="34" charset="0"/>
              <a:buNone/>
              <a:defRPr sz="2800" b="1" kern="1200">
                <a:solidFill>
                  <a:schemeClr val="tx1"/>
                </a:solidFill>
                <a:latin typeface="+mn-lt"/>
                <a:ea typeface="+mn-ea"/>
                <a:cs typeface="+mn-cs"/>
              </a:defRPr>
            </a:lvl3pPr>
            <a:lvl4pPr marL="1632585" indent="720090" algn="l" defTabSz="1088390" rtl="0" eaLnBrk="1" latinLnBrk="0" hangingPunct="1">
              <a:lnSpc>
                <a:spcPct val="140000"/>
              </a:lnSpc>
              <a:spcBef>
                <a:spcPct val="20000"/>
              </a:spcBef>
              <a:buFont typeface="Arial" panose="020B0604020202020204" pitchFamily="34" charset="0"/>
              <a:buNone/>
              <a:defRPr sz="2800" b="1" kern="1200">
                <a:solidFill>
                  <a:schemeClr val="tx1"/>
                </a:solidFill>
                <a:latin typeface="+mn-lt"/>
                <a:ea typeface="+mn-ea"/>
                <a:cs typeface="+mn-cs"/>
              </a:defRPr>
            </a:lvl4pPr>
            <a:lvl5pPr marL="2176780" indent="720090" algn="l" defTabSz="1088390" rtl="0" eaLnBrk="1" latinLnBrk="0" hangingPunct="1">
              <a:lnSpc>
                <a:spcPct val="140000"/>
              </a:lnSpc>
              <a:spcBef>
                <a:spcPct val="20000"/>
              </a:spcBef>
              <a:buFont typeface="Arial" panose="020B0604020202020204" pitchFamily="34" charset="0"/>
              <a:buNone/>
              <a:defRPr sz="2800" b="1" kern="1200">
                <a:solidFill>
                  <a:schemeClr val="tx1"/>
                </a:solidFill>
                <a:latin typeface="+mn-lt"/>
                <a:ea typeface="+mn-ea"/>
                <a:cs typeface="+mn-cs"/>
              </a:defRPr>
            </a:lvl5pPr>
            <a:lvl6pPr marL="299339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58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78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597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812800" algn="just" defTabSz="1088390" rtl="0" eaLnBrk="1" fontAlgn="auto" latinLnBrk="0" hangingPunct="1">
              <a:lnSpc>
                <a:spcPct val="140000"/>
              </a:lnSpc>
              <a:spcBef>
                <a:spcPct val="0"/>
              </a:spcBef>
              <a:spcAft>
                <a:spcPts val="0"/>
              </a:spcAft>
              <a:buClrTx/>
              <a:buSzTx/>
              <a:buFont typeface="Arial" panose="020B0604020202020204" pitchFamily="34" charset="0"/>
              <a:buNone/>
              <a:tabLst>
                <a:tab pos="5600700" algn="l"/>
              </a:tabLst>
              <a:defRPr/>
            </a:pPr>
            <a:r>
              <a:rPr kumimoji="0" lang="en-US" altLang="zh-CN" sz="2400" b="1" i="0" u="none" strike="noStrike" kern="100" cap="none" spc="0" normalizeH="0" baseline="0" noProof="0" dirty="0">
                <a:ln>
                  <a:noFill/>
                </a:ln>
                <a:solidFill>
                  <a:sysClr val="windowText" lastClr="000000"/>
                </a:solidFill>
                <a:effectLst/>
                <a:uLnTx/>
                <a:uFillTx/>
                <a:latin typeface="Times New Roman" panose="02020603050405020304"/>
                <a:ea typeface="宋体" panose="02010600030101010101" pitchFamily="2" charset="-122"/>
                <a:cs typeface="Courier New" panose="02070309020205020404"/>
              </a:rPr>
              <a:t>(</a:t>
            </a:r>
            <a:r>
              <a:rPr kumimoji="0" lang="zh-CN" altLang="zh-CN" sz="2400" b="1" i="0" u="none" strike="noStrike" kern="100" cap="none" spc="0" normalizeH="0" baseline="0" noProof="0" dirty="0">
                <a:ln>
                  <a:noFill/>
                </a:ln>
                <a:solidFill>
                  <a:sysClr val="windowText" lastClr="000000"/>
                </a:solidFill>
                <a:effectLst/>
                <a:uLnTx/>
                <a:uFillTx/>
                <a:latin typeface="Times New Roman" panose="02020603050405020304"/>
                <a:ea typeface="宋体" panose="02010600030101010101" pitchFamily="2" charset="-122"/>
                <a:cs typeface="Times New Roman" panose="02020603050405020304"/>
              </a:rPr>
              <a:t>　　</a:t>
            </a:r>
            <a:r>
              <a:rPr kumimoji="0" lang="en-US" altLang="zh-CN" sz="2400" b="1" i="0" u="none" strike="noStrike" kern="100" cap="none" spc="0" normalizeH="0" baseline="0" noProof="0" dirty="0">
                <a:ln>
                  <a:noFill/>
                </a:ln>
                <a:solidFill>
                  <a:sysClr val="windowText" lastClr="000000"/>
                </a:solidFill>
                <a:effectLst/>
                <a:uLnTx/>
                <a:uFillTx/>
                <a:latin typeface="Times New Roman" panose="02020603050405020304"/>
                <a:ea typeface="宋体" panose="02010600030101010101" pitchFamily="2" charset="-122"/>
                <a:cs typeface="Courier New" panose="02070309020205020404"/>
              </a:rPr>
              <a:t>)3.When students have their arms crossed in front of their chests and their legs crossed, they may feel ________.</a:t>
            </a:r>
            <a:endParaRPr kumimoji="0" lang="zh-CN" altLang="zh-CN" sz="2400" b="1" i="0" u="none" strike="noStrike" kern="100" cap="none" spc="0" normalizeH="0" baseline="0" noProof="0" dirty="0">
              <a:ln>
                <a:noFill/>
              </a:ln>
              <a:solidFill>
                <a:sysClr val="windowText" lastClr="000000"/>
              </a:solidFill>
              <a:effectLst/>
              <a:uLnTx/>
              <a:uFillTx/>
              <a:latin typeface="宋体" panose="02010600030101010101" pitchFamily="2" charset="-122"/>
              <a:ea typeface="宋体" panose="02010600030101010101" pitchFamily="2" charset="-122"/>
              <a:cs typeface="Courier New" panose="02070309020205020404"/>
            </a:endParaRPr>
          </a:p>
          <a:p>
            <a:pPr marL="0" marR="0" lvl="0" indent="812800" algn="just" defTabSz="1088390" rtl="0" eaLnBrk="1" fontAlgn="auto" latinLnBrk="0" hangingPunct="1">
              <a:lnSpc>
                <a:spcPct val="140000"/>
              </a:lnSpc>
              <a:spcBef>
                <a:spcPct val="0"/>
              </a:spcBef>
              <a:spcAft>
                <a:spcPts val="0"/>
              </a:spcAft>
              <a:buClrTx/>
              <a:buSzTx/>
              <a:buFont typeface="Arial" panose="020B0604020202020204" pitchFamily="34" charset="0"/>
              <a:buNone/>
              <a:tabLst>
                <a:tab pos="5600700" algn="l"/>
              </a:tabLst>
              <a:defRPr/>
            </a:pPr>
            <a:r>
              <a:rPr kumimoji="0" lang="en-US" altLang="zh-CN" sz="2400" b="1" i="0" u="none" strike="noStrike" kern="100" cap="none" spc="0" normalizeH="0" baseline="0" noProof="0" dirty="0">
                <a:ln>
                  <a:noFill/>
                </a:ln>
                <a:solidFill>
                  <a:sysClr val="windowText" lastClr="000000"/>
                </a:solidFill>
                <a:effectLst/>
                <a:uLnTx/>
                <a:uFillTx/>
                <a:latin typeface="Times New Roman" panose="02020603050405020304"/>
                <a:ea typeface="宋体" panose="02010600030101010101" pitchFamily="2" charset="-122"/>
                <a:cs typeface="Courier New" panose="02070309020205020404"/>
              </a:rPr>
              <a:t>A</a:t>
            </a:r>
            <a:r>
              <a:rPr kumimoji="0" lang="zh-CN" altLang="zh-CN" sz="2400" b="1" i="0" u="none" strike="noStrike" kern="100" cap="none" spc="0" normalizeH="0" baseline="0" noProof="0" dirty="0">
                <a:ln>
                  <a:noFill/>
                </a:ln>
                <a:solidFill>
                  <a:sysClr val="windowText" lastClr="000000"/>
                </a:solidFill>
                <a:effectLst/>
                <a:uLnTx/>
                <a:uFillTx/>
                <a:latin typeface="Times New Roman" panose="02020603050405020304"/>
                <a:ea typeface="宋体" panose="02010600030101010101" pitchFamily="2" charset="-122"/>
                <a:cs typeface="Times New Roman" panose="02020603050405020304"/>
              </a:rPr>
              <a:t>．</a:t>
            </a:r>
            <a:r>
              <a:rPr kumimoji="0" lang="en-US" altLang="zh-CN" sz="2400" b="1" i="0" u="none" strike="noStrike" kern="100" cap="none" spc="0" normalizeH="0" baseline="0" noProof="0" dirty="0">
                <a:ln>
                  <a:noFill/>
                </a:ln>
                <a:solidFill>
                  <a:sysClr val="windowText" lastClr="000000"/>
                </a:solidFill>
                <a:effectLst/>
                <a:uLnTx/>
                <a:uFillTx/>
                <a:latin typeface="Times New Roman" panose="02020603050405020304"/>
                <a:ea typeface="宋体" panose="02010600030101010101" pitchFamily="2" charset="-122"/>
                <a:cs typeface="Courier New" panose="02070309020205020404"/>
              </a:rPr>
              <a:t>happy</a:t>
            </a:r>
            <a:r>
              <a:rPr kumimoji="0" lang="zh-CN" altLang="zh-CN" sz="2400" b="1" i="0" u="none" strike="noStrike" kern="100" cap="none" spc="0" normalizeH="0" baseline="0" noProof="0" dirty="0">
                <a:ln>
                  <a:noFill/>
                </a:ln>
                <a:solidFill>
                  <a:sysClr val="windowText" lastClr="000000"/>
                </a:solidFill>
                <a:effectLst/>
                <a:uLnTx/>
                <a:uFillTx/>
                <a:latin typeface="Times New Roman" panose="02020603050405020304"/>
                <a:ea typeface="宋体" panose="02010600030101010101" pitchFamily="2" charset="-122"/>
                <a:cs typeface="Times New Roman" panose="02020603050405020304"/>
              </a:rPr>
              <a:t>　　</a:t>
            </a:r>
            <a:r>
              <a:rPr kumimoji="0" lang="en-US" altLang="zh-CN" sz="2400" b="1" i="0" u="none" strike="noStrike" kern="100" cap="none" spc="0" normalizeH="0" baseline="0" noProof="0" dirty="0">
                <a:ln>
                  <a:noFill/>
                </a:ln>
                <a:solidFill>
                  <a:sysClr val="windowText" lastClr="000000"/>
                </a:solidFill>
                <a:effectLst/>
                <a:uLnTx/>
                <a:uFillTx/>
                <a:latin typeface="Times New Roman" panose="02020603050405020304"/>
                <a:ea typeface="宋体" panose="02010600030101010101" pitchFamily="2" charset="-122"/>
                <a:cs typeface="Courier New" panose="02070309020205020404"/>
              </a:rPr>
              <a:t>	B</a:t>
            </a:r>
            <a:r>
              <a:rPr kumimoji="0" lang="zh-CN" altLang="zh-CN" sz="2400" b="1" i="0" u="none" strike="noStrike" kern="100" cap="none" spc="0" normalizeH="0" baseline="0" noProof="0" dirty="0">
                <a:ln>
                  <a:noFill/>
                </a:ln>
                <a:solidFill>
                  <a:sysClr val="windowText" lastClr="000000"/>
                </a:solidFill>
                <a:effectLst/>
                <a:uLnTx/>
                <a:uFillTx/>
                <a:latin typeface="Times New Roman" panose="02020603050405020304"/>
                <a:ea typeface="宋体" panose="02010600030101010101" pitchFamily="2" charset="-122"/>
                <a:cs typeface="Times New Roman" panose="02020603050405020304"/>
              </a:rPr>
              <a:t>．</a:t>
            </a:r>
            <a:r>
              <a:rPr kumimoji="0" lang="en-US" altLang="zh-CN" sz="2400" b="1" i="0" u="none" strike="noStrike" kern="100" cap="none" spc="0" normalizeH="0" baseline="0" noProof="0" dirty="0">
                <a:ln>
                  <a:noFill/>
                </a:ln>
                <a:solidFill>
                  <a:sysClr val="windowText" lastClr="000000"/>
                </a:solidFill>
                <a:effectLst/>
                <a:uLnTx/>
                <a:uFillTx/>
                <a:latin typeface="Times New Roman" panose="02020603050405020304"/>
                <a:ea typeface="宋体" panose="02010600030101010101" pitchFamily="2" charset="-122"/>
                <a:cs typeface="Courier New" panose="02070309020205020404"/>
              </a:rPr>
              <a:t>excited</a:t>
            </a:r>
            <a:endParaRPr kumimoji="0" lang="zh-CN" altLang="zh-CN" sz="2400" b="1" i="0" u="none" strike="noStrike" kern="100" cap="none" spc="0" normalizeH="0" baseline="0" noProof="0" dirty="0">
              <a:ln>
                <a:noFill/>
              </a:ln>
              <a:solidFill>
                <a:sysClr val="windowText" lastClr="000000"/>
              </a:solidFill>
              <a:effectLst/>
              <a:uLnTx/>
              <a:uFillTx/>
              <a:latin typeface="宋体" panose="02010600030101010101" pitchFamily="2" charset="-122"/>
              <a:ea typeface="宋体" panose="02010600030101010101" pitchFamily="2" charset="-122"/>
              <a:cs typeface="Courier New" panose="02070309020205020404"/>
            </a:endParaRPr>
          </a:p>
          <a:p>
            <a:pPr marL="0" marR="0" lvl="0" indent="812800" algn="just" defTabSz="1088390" rtl="0" eaLnBrk="1" fontAlgn="auto" latinLnBrk="0" hangingPunct="1">
              <a:lnSpc>
                <a:spcPct val="140000"/>
              </a:lnSpc>
              <a:spcBef>
                <a:spcPct val="0"/>
              </a:spcBef>
              <a:spcAft>
                <a:spcPts val="0"/>
              </a:spcAft>
              <a:buClrTx/>
              <a:buSzTx/>
              <a:buFont typeface="Arial" panose="020B0604020202020204" pitchFamily="34" charset="0"/>
              <a:buNone/>
              <a:tabLst>
                <a:tab pos="5600700" algn="l"/>
              </a:tabLst>
              <a:defRPr/>
            </a:pPr>
            <a:r>
              <a:rPr kumimoji="0" lang="en-US" altLang="zh-CN" sz="2400" b="1" i="0" u="none" strike="noStrike" kern="100" cap="none" spc="0" normalizeH="0" baseline="0" noProof="0" dirty="0">
                <a:ln>
                  <a:noFill/>
                </a:ln>
                <a:solidFill>
                  <a:sysClr val="windowText" lastClr="000000"/>
                </a:solidFill>
                <a:effectLst/>
                <a:uLnTx/>
                <a:uFillTx/>
                <a:latin typeface="Times New Roman" panose="02020603050405020304"/>
                <a:ea typeface="宋体" panose="02010600030101010101" pitchFamily="2" charset="-122"/>
                <a:cs typeface="Courier New" panose="02070309020205020404"/>
              </a:rPr>
              <a:t>C</a:t>
            </a:r>
            <a:r>
              <a:rPr kumimoji="0" lang="zh-CN" altLang="zh-CN" sz="2400" b="1" i="0" u="none" strike="noStrike" kern="100" cap="none" spc="0" normalizeH="0" baseline="0" noProof="0" dirty="0">
                <a:ln>
                  <a:noFill/>
                </a:ln>
                <a:solidFill>
                  <a:sysClr val="windowText" lastClr="000000"/>
                </a:solidFill>
                <a:effectLst/>
                <a:uLnTx/>
                <a:uFillTx/>
                <a:latin typeface="Times New Roman" panose="02020603050405020304"/>
                <a:ea typeface="宋体" panose="02010600030101010101" pitchFamily="2" charset="-122"/>
                <a:cs typeface="Times New Roman" panose="02020603050405020304"/>
              </a:rPr>
              <a:t>．</a:t>
            </a:r>
            <a:r>
              <a:rPr kumimoji="0" lang="en-US" altLang="zh-CN" sz="2400" b="1" i="0" u="none" strike="noStrike" kern="100" cap="none" spc="0" normalizeH="0" baseline="0" noProof="0" dirty="0">
                <a:ln>
                  <a:noFill/>
                </a:ln>
                <a:solidFill>
                  <a:sysClr val="windowText" lastClr="000000"/>
                </a:solidFill>
                <a:effectLst/>
                <a:uLnTx/>
                <a:uFillTx/>
                <a:latin typeface="Times New Roman" panose="02020603050405020304"/>
                <a:ea typeface="宋体" panose="02010600030101010101" pitchFamily="2" charset="-122"/>
                <a:cs typeface="Courier New" panose="02070309020205020404"/>
              </a:rPr>
              <a:t>shocked</a:t>
            </a:r>
            <a:r>
              <a:rPr kumimoji="0" lang="zh-CN" altLang="zh-CN" sz="2400" b="1" i="0" u="none" strike="noStrike" kern="100" cap="none" spc="0" normalizeH="0" baseline="0" noProof="0" dirty="0">
                <a:ln>
                  <a:noFill/>
                </a:ln>
                <a:solidFill>
                  <a:sysClr val="windowText" lastClr="000000"/>
                </a:solidFill>
                <a:effectLst/>
                <a:uLnTx/>
                <a:uFillTx/>
                <a:latin typeface="Times New Roman" panose="02020603050405020304"/>
                <a:ea typeface="宋体" panose="02010600030101010101" pitchFamily="2" charset="-122"/>
                <a:cs typeface="Times New Roman" panose="02020603050405020304"/>
              </a:rPr>
              <a:t>　　</a:t>
            </a:r>
            <a:r>
              <a:rPr kumimoji="0" lang="en-US" altLang="zh-CN" sz="2400" b="1" i="0" u="none" strike="noStrike" kern="100" cap="none" spc="0" normalizeH="0" baseline="0" noProof="0" dirty="0">
                <a:ln>
                  <a:noFill/>
                </a:ln>
                <a:solidFill>
                  <a:sysClr val="windowText" lastClr="000000"/>
                </a:solidFill>
                <a:effectLst/>
                <a:uLnTx/>
                <a:uFillTx/>
                <a:latin typeface="Times New Roman" panose="02020603050405020304"/>
                <a:ea typeface="宋体" panose="02010600030101010101" pitchFamily="2" charset="-122"/>
                <a:cs typeface="Courier New" panose="02070309020205020404"/>
              </a:rPr>
              <a:t>	D</a:t>
            </a:r>
            <a:r>
              <a:rPr kumimoji="0" lang="zh-CN" altLang="zh-CN" sz="2400" b="1" i="0" u="none" strike="noStrike" kern="100" cap="none" spc="0" normalizeH="0" baseline="0" noProof="0" dirty="0">
                <a:ln>
                  <a:noFill/>
                </a:ln>
                <a:solidFill>
                  <a:sysClr val="windowText" lastClr="000000"/>
                </a:solidFill>
                <a:effectLst/>
                <a:uLnTx/>
                <a:uFillTx/>
                <a:latin typeface="Times New Roman" panose="02020603050405020304"/>
                <a:ea typeface="宋体" panose="02010600030101010101" pitchFamily="2" charset="-122"/>
                <a:cs typeface="Times New Roman" panose="02020603050405020304"/>
              </a:rPr>
              <a:t>．</a:t>
            </a:r>
            <a:r>
              <a:rPr kumimoji="0" lang="en-US" altLang="zh-CN" sz="2400" b="1" i="0" u="none" strike="noStrike" kern="100" cap="none" spc="0" normalizeH="0" baseline="0" noProof="0" dirty="0">
                <a:ln>
                  <a:noFill/>
                </a:ln>
                <a:solidFill>
                  <a:sysClr val="windowText" lastClr="000000"/>
                </a:solidFill>
                <a:effectLst/>
                <a:uLnTx/>
                <a:uFillTx/>
                <a:latin typeface="Times New Roman" panose="02020603050405020304"/>
                <a:ea typeface="宋体" panose="02010600030101010101" pitchFamily="2" charset="-122"/>
                <a:cs typeface="Courier New" panose="02070309020205020404"/>
              </a:rPr>
              <a:t>angry</a:t>
            </a:r>
            <a:endParaRPr kumimoji="0" lang="zh-CN" altLang="zh-CN" sz="2400" b="1" i="0" u="none" strike="noStrike" kern="100" cap="none" spc="0" normalizeH="0" baseline="0" noProof="0" dirty="0">
              <a:ln>
                <a:noFill/>
              </a:ln>
              <a:solidFill>
                <a:sysClr val="windowText" lastClr="000000"/>
              </a:solidFill>
              <a:effectLst/>
              <a:uLnTx/>
              <a:uFillTx/>
              <a:latin typeface="宋体" panose="02010600030101010101" pitchFamily="2" charset="-122"/>
              <a:ea typeface="宋体" panose="02010600030101010101" pitchFamily="2" charset="-122"/>
              <a:cs typeface="Courier New" panose="02070309020205020404"/>
            </a:endParaRPr>
          </a:p>
        </p:txBody>
      </p:sp>
      <p:sp>
        <p:nvSpPr>
          <p:cNvPr id="11" name="Rectangle 3"/>
          <p:cNvSpPr>
            <a:spLocks noChangeArrowheads="1"/>
          </p:cNvSpPr>
          <p:nvPr/>
        </p:nvSpPr>
        <p:spPr bwMode="auto">
          <a:xfrm>
            <a:off x="1521141" y="1175530"/>
            <a:ext cx="623423" cy="584775"/>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algn="just" defTabSz="1088390">
              <a:spcAft>
                <a:spcPct val="0"/>
              </a:spcAft>
            </a:pPr>
            <a:r>
              <a:rPr lang="en-US" altLang="zh-CN" sz="3200" b="1" kern="100" dirty="0">
                <a:solidFill>
                  <a:srgbClr val="FF0000"/>
                </a:solidFill>
                <a:latin typeface="Times New Roman" panose="02020603050405020304"/>
                <a:ea typeface="宋体" panose="02010600030101010101" pitchFamily="2" charset="-122"/>
              </a:rPr>
              <a:t>D</a:t>
            </a:r>
            <a:r>
              <a:rPr lang="zh-CN" altLang="zh-CN" sz="3200" b="1" kern="100" dirty="0">
                <a:solidFill>
                  <a:srgbClr val="FF0000"/>
                </a:solidFill>
                <a:latin typeface="Times New Roman" panose="02020603050405020304"/>
                <a:ea typeface="宋体" panose="02010600030101010101" pitchFamily="2" charset="-122"/>
              </a:rPr>
              <a:t>　</a:t>
            </a:r>
            <a:r>
              <a:rPr lang="en-US" altLang="zh-CN" sz="3200" b="1" kern="100" dirty="0">
                <a:solidFill>
                  <a:srgbClr val="FF0000"/>
                </a:solidFill>
                <a:latin typeface="Times New Roman" panose="02020603050405020304"/>
                <a:ea typeface="宋体" panose="02010600030101010101" pitchFamily="2" charset="-122"/>
              </a:rPr>
              <a:t> </a:t>
            </a:r>
            <a:endParaRPr lang="zh-CN" altLang="zh-CN" sz="3200" b="1" kern="100" dirty="0">
              <a:solidFill>
                <a:prstClr val="black"/>
              </a:solidFill>
              <a:latin typeface="Times New Roman" panose="02020603050405020304"/>
              <a:ea typeface="宋体" panose="02010600030101010101" pitchFamily="2" charset="-122"/>
            </a:endParaRPr>
          </a:p>
        </p:txBody>
      </p:sp>
      <p:sp>
        <p:nvSpPr>
          <p:cNvPr id="14" name="内容占位符 2"/>
          <p:cNvSpPr txBox="1"/>
          <p:nvPr/>
        </p:nvSpPr>
        <p:spPr>
          <a:xfrm>
            <a:off x="588774" y="3615746"/>
            <a:ext cx="11353016" cy="2634387"/>
          </a:xfrm>
          <a:prstGeom prst="rect">
            <a:avLst/>
          </a:prstGeom>
        </p:spPr>
        <p:txBody>
          <a:bodyPr vert="horz" wrap="square" lIns="108850" tIns="54425" rIns="108850" bIns="54425" rtlCol="0">
            <a:spAutoFit/>
          </a:bodyPr>
          <a:lstStyle>
            <a:defPPr>
              <a:defRPr lang="zh-CN"/>
            </a:defPPr>
            <a:lvl1pPr marR="0" lvl="0" indent="812800" algn="just" defTabSz="1088390" fontAlgn="auto">
              <a:lnSpc>
                <a:spcPct val="140000"/>
              </a:lnSpc>
              <a:spcBef>
                <a:spcPct val="0"/>
              </a:spcBef>
              <a:spcAft>
                <a:spcPts val="0"/>
              </a:spcAft>
              <a:buClrTx/>
              <a:buSzTx/>
              <a:buFont typeface="Arial" panose="020B0604020202020204" pitchFamily="34" charset="0"/>
              <a:buNone/>
              <a:tabLst>
                <a:tab pos="5600700" algn="l"/>
              </a:tabLst>
              <a:defRPr kumimoji="0" sz="3200" b="1" i="0" u="none" strike="noStrike" kern="100" cap="none" spc="0" normalizeH="0" baseline="0">
                <a:ln>
                  <a:noFill/>
                </a:ln>
                <a:solidFill>
                  <a:sysClr val="windowText" lastClr="000000"/>
                </a:solidFill>
                <a:effectLst/>
                <a:uLnTx/>
                <a:uFillTx/>
                <a:latin typeface="Times New Roman" panose="02020603050405020304"/>
                <a:ea typeface="宋体" panose="02010600030101010101" pitchFamily="2" charset="-122"/>
                <a:cs typeface="Courier New" panose="02070309020205020404"/>
              </a:defRPr>
            </a:lvl1pPr>
            <a:lvl2pPr marL="544195" indent="720090" defTabSz="1088390">
              <a:lnSpc>
                <a:spcPct val="140000"/>
              </a:lnSpc>
              <a:spcBef>
                <a:spcPct val="20000"/>
              </a:spcBef>
              <a:buFont typeface="Arial" panose="020B0604020202020204" pitchFamily="34" charset="0"/>
              <a:buNone/>
              <a:defRPr sz="2800" b="1"/>
            </a:lvl2pPr>
            <a:lvl3pPr marL="1088390" indent="720090" defTabSz="1088390">
              <a:lnSpc>
                <a:spcPct val="140000"/>
              </a:lnSpc>
              <a:spcBef>
                <a:spcPct val="20000"/>
              </a:spcBef>
              <a:buFont typeface="Arial" panose="020B0604020202020204" pitchFamily="34" charset="0"/>
              <a:buNone/>
              <a:defRPr sz="2800" b="1"/>
            </a:lvl3pPr>
            <a:lvl4pPr marL="1632585" indent="720090" defTabSz="1088390">
              <a:lnSpc>
                <a:spcPct val="140000"/>
              </a:lnSpc>
              <a:spcBef>
                <a:spcPct val="20000"/>
              </a:spcBef>
              <a:buFont typeface="Arial" panose="020B0604020202020204" pitchFamily="34" charset="0"/>
              <a:buNone/>
              <a:defRPr sz="2800" b="1"/>
            </a:lvl4pPr>
            <a:lvl5pPr marL="2176780" indent="720090" defTabSz="1088390">
              <a:lnSpc>
                <a:spcPct val="140000"/>
              </a:lnSpc>
              <a:spcBef>
                <a:spcPct val="20000"/>
              </a:spcBef>
              <a:buFont typeface="Arial" panose="020B0604020202020204" pitchFamily="34" charset="0"/>
              <a:buNone/>
              <a:defRPr sz="2800" b="1"/>
            </a:lvl5pPr>
            <a:lvl6pPr marL="2993390" indent="-272415" defTabSz="1088390">
              <a:spcBef>
                <a:spcPct val="20000"/>
              </a:spcBef>
              <a:buFont typeface="Arial" panose="020B0604020202020204" pitchFamily="34" charset="0"/>
              <a:buChar char="•"/>
              <a:defRPr sz="2400"/>
            </a:lvl6pPr>
            <a:lvl7pPr marL="3537585" indent="-272415" defTabSz="1088390">
              <a:spcBef>
                <a:spcPct val="20000"/>
              </a:spcBef>
              <a:buFont typeface="Arial" panose="020B0604020202020204" pitchFamily="34" charset="0"/>
              <a:buChar char="•"/>
              <a:defRPr sz="2400"/>
            </a:lvl7pPr>
            <a:lvl8pPr marL="4081780" indent="-272415" defTabSz="1088390">
              <a:spcBef>
                <a:spcPct val="20000"/>
              </a:spcBef>
              <a:buFont typeface="Arial" panose="020B0604020202020204" pitchFamily="34" charset="0"/>
              <a:buChar char="•"/>
              <a:defRPr sz="2400"/>
            </a:lvl8pPr>
            <a:lvl9pPr marL="4625975" indent="-272415" defTabSz="1088390">
              <a:spcBef>
                <a:spcPct val="20000"/>
              </a:spcBef>
              <a:buFont typeface="Arial" panose="020B0604020202020204" pitchFamily="34" charset="0"/>
              <a:buChar char="•"/>
              <a:defRPr sz="2400"/>
            </a:lvl9pPr>
          </a:lstStyle>
          <a:p>
            <a:r>
              <a:rPr lang="en-US" altLang="zh-CN" sz="2400" dirty="0"/>
              <a:t>(</a:t>
            </a:r>
            <a:r>
              <a:rPr lang="zh-CN" altLang="zh-CN" sz="2400" dirty="0"/>
              <a:t>　　</a:t>
            </a:r>
            <a:r>
              <a:rPr lang="en-US" altLang="zh-CN" sz="2400" dirty="0"/>
              <a:t>) 4.Where is the text likely to be taken from?</a:t>
            </a:r>
            <a:endParaRPr lang="zh-CN" altLang="zh-CN" sz="2400" dirty="0"/>
          </a:p>
          <a:p>
            <a:r>
              <a:rPr lang="fr-FR" altLang="zh-CN" sz="2400" dirty="0"/>
              <a:t>A</a:t>
            </a:r>
            <a:r>
              <a:rPr lang="zh-CN" altLang="zh-CN" sz="2400" dirty="0"/>
              <a:t>．</a:t>
            </a:r>
            <a:r>
              <a:rPr lang="fr-FR" altLang="zh-CN" sz="2400" dirty="0"/>
              <a:t>A social magazine.</a:t>
            </a:r>
            <a:endParaRPr lang="zh-CN" altLang="zh-CN" sz="2400" dirty="0"/>
          </a:p>
          <a:p>
            <a:r>
              <a:rPr lang="en-US" altLang="zh-CN" sz="2400" dirty="0"/>
              <a:t>B</a:t>
            </a:r>
            <a:r>
              <a:rPr lang="zh-CN" altLang="zh-CN" sz="2400" dirty="0"/>
              <a:t>．</a:t>
            </a:r>
            <a:r>
              <a:rPr lang="en-US" altLang="zh-CN" sz="2400" dirty="0"/>
              <a:t>A science book. </a:t>
            </a:r>
            <a:endParaRPr lang="zh-CN" altLang="zh-CN" sz="2400" dirty="0"/>
          </a:p>
          <a:p>
            <a:r>
              <a:rPr lang="en-US" altLang="zh-CN" sz="2400" dirty="0"/>
              <a:t>C</a:t>
            </a:r>
            <a:r>
              <a:rPr lang="zh-CN" altLang="zh-CN" sz="2400" dirty="0"/>
              <a:t>．</a:t>
            </a:r>
            <a:r>
              <a:rPr lang="en-US" altLang="zh-CN" sz="2400" dirty="0"/>
              <a:t>A research report.</a:t>
            </a:r>
            <a:endParaRPr lang="zh-CN" altLang="zh-CN" sz="2400" dirty="0"/>
          </a:p>
          <a:p>
            <a:r>
              <a:rPr lang="en-US" altLang="zh-CN" sz="2400" dirty="0"/>
              <a:t>D</a:t>
            </a:r>
            <a:r>
              <a:rPr lang="zh-CN" altLang="zh-CN" sz="2400" dirty="0"/>
              <a:t>．</a:t>
            </a:r>
            <a:r>
              <a:rPr lang="en-US" altLang="zh-CN" sz="2400" dirty="0"/>
              <a:t>A health magazine.</a:t>
            </a:r>
            <a:endParaRPr lang="zh-CN" altLang="zh-CN" sz="2400" dirty="0"/>
          </a:p>
        </p:txBody>
      </p:sp>
      <p:sp>
        <p:nvSpPr>
          <p:cNvPr id="15" name="Rectangle 3"/>
          <p:cNvSpPr>
            <a:spLocks noChangeArrowheads="1"/>
          </p:cNvSpPr>
          <p:nvPr/>
        </p:nvSpPr>
        <p:spPr bwMode="auto">
          <a:xfrm>
            <a:off x="1698769" y="3599538"/>
            <a:ext cx="891591" cy="584775"/>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just" defTabSz="1088390">
              <a:spcAft>
                <a:spcPct val="0"/>
              </a:spcAft>
            </a:pPr>
            <a:r>
              <a:rPr lang="en-US" altLang="zh-CN" sz="3200" b="1" kern="100" dirty="0">
                <a:solidFill>
                  <a:srgbClr val="FF0000"/>
                </a:solidFill>
                <a:latin typeface="Times New Roman" panose="02020603050405020304"/>
                <a:ea typeface="宋体" panose="02010600030101010101" pitchFamily="2" charset="-122"/>
              </a:rPr>
              <a:t>A</a:t>
            </a:r>
            <a:r>
              <a:rPr lang="zh-CN" altLang="zh-CN" sz="3200" b="1" kern="100" dirty="0">
                <a:solidFill>
                  <a:srgbClr val="FF0000"/>
                </a:solidFill>
                <a:latin typeface="Times New Roman" panose="02020603050405020304"/>
                <a:ea typeface="宋体" panose="02010600030101010101" pitchFamily="2" charset="-122"/>
              </a:rPr>
              <a:t>　</a:t>
            </a:r>
            <a:endParaRPr lang="zh-CN" altLang="zh-CN" sz="3200" b="1" kern="100" dirty="0">
              <a:solidFill>
                <a:prstClr val="black"/>
              </a:solidFill>
              <a:latin typeface="Times New Roman" panose="02020603050405020304"/>
              <a:ea typeface="宋体" panose="02010600030101010101" pitchFamily="2" charset="-122"/>
            </a:endParaRPr>
          </a:p>
        </p:txBody>
      </p:sp>
      <p:pic>
        <p:nvPicPr>
          <p:cNvPr id="16" name="图片 15"/>
          <p:cNvPicPr>
            <a:picLocks noChangeAspect="1"/>
          </p:cNvPicPr>
          <p:nvPr/>
        </p:nvPicPr>
        <p:blipFill>
          <a:blip r:embed="rId4"/>
          <a:stretch>
            <a:fillRect/>
          </a:stretch>
        </p:blipFill>
        <p:spPr>
          <a:xfrm>
            <a:off x="6731635" y="4555228"/>
            <a:ext cx="2590165" cy="206839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blinds(horizontal)">
                                      <p:cBhvr>
                                        <p:cTn id="27" dur="500"/>
                                        <p:tgtEl>
                                          <p:spTgt spid="1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5">
                                            <p:txEl>
                                              <p:pRg st="0" end="0"/>
                                            </p:txEl>
                                          </p:spTgt>
                                        </p:tgtEl>
                                        <p:attrNameLst>
                                          <p:attrName>style.visibility</p:attrName>
                                        </p:attrNameLst>
                                      </p:cBhvr>
                                      <p:to>
                                        <p:strVal val="visible"/>
                                      </p:to>
                                    </p:set>
                                    <p:animEffect transition="in" filter="blinds(horizontal)">
                                      <p:cBhvr>
                                        <p:cTn id="32"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459149" y="-609654"/>
            <a:ext cx="6191589" cy="1773205"/>
            <a:chOff x="2121449" y="-586069"/>
            <a:chExt cx="5643998" cy="1773205"/>
          </a:xfrm>
        </p:grpSpPr>
        <p:sp>
          <p:nvSpPr>
            <p:cNvPr id="36" name="对角圆角矩形 5"/>
            <p:cNvSpPr/>
            <p:nvPr>
              <p:custDataLst>
                <p:tags r:id="rId1"/>
              </p:custDataLst>
            </p:nvPr>
          </p:nvSpPr>
          <p:spPr>
            <a:xfrm>
              <a:off x="2121449" y="99970"/>
              <a:ext cx="4155673" cy="599437"/>
            </a:xfrm>
            <a:prstGeom prst="round2DiagRect">
              <a:avLst>
                <a:gd name="adj1" fmla="val 42600"/>
                <a:gd name="adj2"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defRPr/>
              </a:pPr>
              <a:r>
                <a:rPr lang="en-US" altLang="zh-CN" sz="2000" dirty="0">
                  <a:ln w="22225">
                    <a:solidFill>
                      <a:srgbClr val="ED7D31"/>
                    </a:solidFill>
                    <a:prstDash val="solid"/>
                  </a:ln>
                  <a:solidFill>
                    <a:srgbClr val="ED7D31">
                      <a:lumMod val="40000"/>
                      <a:lumOff val="60000"/>
                    </a:srgbClr>
                  </a:solidFill>
                  <a:latin typeface="Arial" panose="020B0604020202020204" pitchFamily="34" charset="0"/>
                  <a:ea typeface="宋体" panose="02010600030101010101" pitchFamily="2" charset="-122"/>
                  <a:cs typeface="Arial" panose="020B0604020202020204"/>
                </a:rPr>
                <a:t>While</a:t>
              </a:r>
              <a:r>
                <a:rPr kumimoji="0" lang="en-US" altLang="zh-CN" sz="2000" b="0"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Arial" panose="020B0604020202020204" pitchFamily="34" charset="0"/>
                  <a:ea typeface="宋体" panose="02010600030101010101" pitchFamily="2" charset="-122"/>
                  <a:cs typeface="Arial" panose="020B0604020202020204"/>
                </a:rPr>
                <a:t>-reading </a:t>
              </a:r>
              <a:r>
                <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rPr>
                <a:t>: read for </a:t>
              </a:r>
              <a:r>
                <a:rPr lang="en-US" altLang="zh-CN" sz="2000" b="1" dirty="0">
                  <a:solidFill>
                    <a:prstClr val="white"/>
                  </a:solidFill>
                  <a:latin typeface="微软雅黑" panose="020B0503020204020204" pitchFamily="34" charset="-122"/>
                  <a:ea typeface="微软雅黑" panose="020B0503020204020204" pitchFamily="34" charset="-122"/>
                  <a:sym typeface="+mn-ea"/>
                </a:rPr>
                <a:t>details</a:t>
              </a:r>
              <a:r>
                <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rPr>
                <a:t> </a:t>
              </a:r>
              <a:endPar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endParaRPr>
            </a:p>
          </p:txBody>
        </p:sp>
        <p:grpSp>
          <p:nvGrpSpPr>
            <p:cNvPr id="37" name="组合 36"/>
            <p:cNvGrpSpPr/>
            <p:nvPr/>
          </p:nvGrpSpPr>
          <p:grpSpPr>
            <a:xfrm>
              <a:off x="6344401" y="-586069"/>
              <a:ext cx="1421046" cy="1773205"/>
              <a:chOff x="-162838" y="49029"/>
              <a:chExt cx="1421046" cy="1773205"/>
            </a:xfrm>
          </p:grpSpPr>
          <p:pic>
            <p:nvPicPr>
              <p:cNvPr id="38" name="图片 37"/>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162838" y="49029"/>
                <a:ext cx="1421046" cy="1773205"/>
              </a:xfrm>
              <a:prstGeom prst="rect">
                <a:avLst/>
              </a:prstGeom>
            </p:spPr>
          </p:pic>
          <p:sp>
            <p:nvSpPr>
              <p:cNvPr id="39" name="文本框 38"/>
              <p:cNvSpPr txBox="1"/>
              <p:nvPr>
                <p:custDataLst>
                  <p:tags r:id="rId4"/>
                </p:custDataLst>
              </p:nvPr>
            </p:nvSpPr>
            <p:spPr>
              <a:xfrm>
                <a:off x="112248" y="916779"/>
                <a:ext cx="1145960" cy="369332"/>
              </a:xfrm>
              <a:prstGeom prst="rect">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b="1" i="0" u="none" strike="noStrike" kern="100" cap="none" spc="0" normalizeH="0" baseline="0" noProof="0" dirty="0">
                    <a:ln>
                      <a:noFill/>
                    </a:ln>
                    <a:solidFill>
                      <a:srgbClr val="FF0000"/>
                    </a:solidFill>
                    <a:effectLst/>
                    <a:uLnTx/>
                    <a:uFillTx/>
                    <a:latin typeface="Times New Roman" panose="02020603050405020304" charset="0"/>
                    <a:ea typeface="宋体" panose="02010600030101010101" pitchFamily="2" charset="-122"/>
                    <a:cs typeface="Times New Roman" panose="02020603050405020304" charset="0"/>
                  </a:rPr>
                  <a:t>Para.1-2</a:t>
                </a:r>
                <a:endParaRPr kumimoji="0" lang="zh-CN" altLang="en-US" b="1" i="0" u="none" strike="noStrike" kern="0" cap="none" spc="0" normalizeH="0" baseline="0" noProof="0" dirty="0">
                  <a:ln>
                    <a:noFill/>
                  </a:ln>
                  <a:solidFill>
                    <a:srgbClr val="FF0000"/>
                  </a:solidFill>
                  <a:effectLst/>
                  <a:uLnTx/>
                  <a:uFillTx/>
                  <a:latin typeface="Times New Roman" panose="02020603050405020304" charset="0"/>
                  <a:ea typeface="楷体" panose="02010609060101010101" pitchFamily="49" charset="-122"/>
                  <a:cs typeface="Times New Roman" panose="02020603050405020304" charset="0"/>
                </a:endParaRPr>
              </a:p>
            </p:txBody>
          </p:sp>
        </p:grpSp>
      </p:grpSp>
      <p:grpSp>
        <p:nvGrpSpPr>
          <p:cNvPr id="46" name="组合 45"/>
          <p:cNvGrpSpPr/>
          <p:nvPr/>
        </p:nvGrpSpPr>
        <p:grpSpPr>
          <a:xfrm>
            <a:off x="37105" y="703247"/>
            <a:ext cx="5556738" cy="646687"/>
            <a:chOff x="3650486" y="561209"/>
            <a:chExt cx="5556738" cy="646687"/>
          </a:xfrm>
        </p:grpSpPr>
        <p:cxnSp>
          <p:nvCxnSpPr>
            <p:cNvPr id="47" name="直接连接符 46"/>
            <p:cNvCxnSpPr/>
            <p:nvPr>
              <p:custDataLst>
                <p:tags r:id="rId5"/>
              </p:custDataLst>
            </p:nvPr>
          </p:nvCxnSpPr>
          <p:spPr>
            <a:xfrm flipV="1">
              <a:off x="3650486" y="999427"/>
              <a:ext cx="5556738" cy="23447"/>
            </a:xfrm>
            <a:prstGeom prst="line">
              <a:avLst/>
            </a:prstGeom>
            <a:ln w="44450">
              <a:solidFill>
                <a:srgbClr val="014E6A"/>
              </a:solidFill>
            </a:ln>
          </p:spPr>
          <p:style>
            <a:lnRef idx="1">
              <a:schemeClr val="accent1"/>
            </a:lnRef>
            <a:fillRef idx="0">
              <a:schemeClr val="accent1"/>
            </a:fillRef>
            <a:effectRef idx="0">
              <a:schemeClr val="accent1"/>
            </a:effectRef>
            <a:fontRef idx="minor">
              <a:schemeClr val="tx1"/>
            </a:fontRef>
          </p:style>
        </p:cxnSp>
        <p:grpSp>
          <p:nvGrpSpPr>
            <p:cNvPr id="48" name="组合 47"/>
            <p:cNvGrpSpPr/>
            <p:nvPr>
              <p:custDataLst>
                <p:tags r:id="rId6"/>
              </p:custDataLst>
            </p:nvPr>
          </p:nvGrpSpPr>
          <p:grpSpPr>
            <a:xfrm>
              <a:off x="3880784" y="643408"/>
              <a:ext cx="424410" cy="564488"/>
              <a:chOff x="2142944" y="1416713"/>
              <a:chExt cx="424410" cy="564488"/>
            </a:xfrm>
          </p:grpSpPr>
          <p:sp>
            <p:nvSpPr>
              <p:cNvPr id="50" name="矩形 49"/>
              <p:cNvSpPr/>
              <p:nvPr>
                <p:custDataLst>
                  <p:tags r:id="rId7"/>
                </p:custDataLst>
              </p:nvPr>
            </p:nvSpPr>
            <p:spPr>
              <a:xfrm>
                <a:off x="2142944" y="1416713"/>
                <a:ext cx="424410" cy="346736"/>
              </a:xfrm>
              <a:prstGeom prst="rect">
                <a:avLst/>
              </a:prstGeom>
              <a:solidFill>
                <a:srgbClr val="014E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51" name="矩形 50"/>
              <p:cNvSpPr/>
              <p:nvPr>
                <p:custDataLst>
                  <p:tags r:id="rId8"/>
                </p:custDataLst>
              </p:nvPr>
            </p:nvSpPr>
            <p:spPr>
              <a:xfrm>
                <a:off x="2321171" y="1735018"/>
                <a:ext cx="246183" cy="246183"/>
              </a:xfrm>
              <a:prstGeom prst="rect">
                <a:avLst/>
              </a:prstGeom>
              <a:solidFill>
                <a:srgbClr val="178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49" name="文本框 48"/>
            <p:cNvSpPr txBox="1"/>
            <p:nvPr>
              <p:custDataLst>
                <p:tags r:id="rId9"/>
              </p:custDataLst>
            </p:nvPr>
          </p:nvSpPr>
          <p:spPr>
            <a:xfrm>
              <a:off x="4043016" y="561209"/>
              <a:ext cx="4771678" cy="461665"/>
            </a:xfrm>
            <a:prstGeom prst="rect">
              <a:avLst/>
            </a:prstGeom>
            <a:noFill/>
          </p:spPr>
          <p:txBody>
            <a:bodyPr wrap="square" rtlCol="0">
              <a:spAutoFit/>
            </a:bodyPr>
            <a:lstStyle/>
            <a:p>
              <a:pPr algn="ctr"/>
              <a:r>
                <a:rPr lang="en-US" altLang="zh-CN" sz="2400" b="1" dirty="0">
                  <a:solidFill>
                    <a:srgbClr val="0000FF"/>
                  </a:solidFill>
                  <a:latin typeface="Times New Roman" panose="02020603050405020304" charset="0"/>
                  <a:ea typeface="黑体" panose="02010609060101010101" pitchFamily="49" charset="-122"/>
                  <a:cs typeface="Times New Roman" panose="02020603050405020304" charset="0"/>
                </a:rPr>
                <a:t>Reading</a:t>
              </a:r>
              <a:r>
                <a:rPr lang="zh-CN" altLang="en-US" sz="2400" b="1" dirty="0">
                  <a:solidFill>
                    <a:srgbClr val="0000FF"/>
                  </a:solidFill>
                  <a:latin typeface="Times New Roman" panose="02020603050405020304" charset="0"/>
                  <a:ea typeface="黑体" panose="02010609060101010101" pitchFamily="49" charset="-122"/>
                  <a:cs typeface="Times New Roman" panose="02020603050405020304" charset="0"/>
                </a:rPr>
                <a:t> </a:t>
              </a:r>
              <a:r>
                <a:rPr lang="en-US" altLang="zh-CN" sz="2400" b="1" dirty="0">
                  <a:solidFill>
                    <a:srgbClr val="0000FF"/>
                  </a:solidFill>
                  <a:latin typeface="Times New Roman" panose="02020603050405020304" charset="0"/>
                  <a:ea typeface="黑体" panose="02010609060101010101" pitchFamily="49" charset="-122"/>
                  <a:cs typeface="Times New Roman" panose="02020603050405020304" charset="0"/>
                </a:rPr>
                <a:t>for</a:t>
              </a:r>
              <a:r>
                <a:rPr lang="zh-CN" altLang="en-US" sz="2400" b="1" dirty="0">
                  <a:solidFill>
                    <a:srgbClr val="0000FF"/>
                  </a:solidFill>
                  <a:latin typeface="Times New Roman" panose="02020603050405020304" charset="0"/>
                  <a:ea typeface="黑体" panose="02010609060101010101" pitchFamily="49" charset="-122"/>
                  <a:cs typeface="Times New Roman" panose="02020603050405020304" charset="0"/>
                </a:rPr>
                <a:t> </a:t>
              </a:r>
              <a:r>
                <a:rPr lang="en-US" altLang="zh-CN" sz="2400" b="1" dirty="0">
                  <a:solidFill>
                    <a:srgbClr val="0000FF"/>
                  </a:solidFill>
                  <a:latin typeface="Times New Roman" panose="02020603050405020304" charset="0"/>
                  <a:ea typeface="黑体" panose="02010609060101010101" pitchFamily="49" charset="-122"/>
                  <a:cs typeface="Times New Roman" panose="02020603050405020304" charset="0"/>
                </a:rPr>
                <a:t>details</a:t>
              </a:r>
              <a:endParaRPr lang="zh-CN" altLang="en-US" sz="2400" b="1" dirty="0">
                <a:solidFill>
                  <a:srgbClr val="0000FF"/>
                </a:solidFill>
                <a:latin typeface="Times New Roman" panose="02020603050405020304" charset="0"/>
                <a:ea typeface="黑体" panose="02010609060101010101" pitchFamily="49" charset="-122"/>
                <a:cs typeface="Times New Roman" panose="02020603050405020304" charset="0"/>
              </a:endParaRPr>
            </a:p>
          </p:txBody>
        </p:sp>
      </p:grpSp>
      <p:sp>
        <p:nvSpPr>
          <p:cNvPr id="15" name="文本框 14"/>
          <p:cNvSpPr txBox="1"/>
          <p:nvPr/>
        </p:nvSpPr>
        <p:spPr>
          <a:xfrm>
            <a:off x="2278645" y="1163225"/>
            <a:ext cx="5965825" cy="521970"/>
          </a:xfrm>
          <a:prstGeom prst="rect">
            <a:avLst/>
          </a:prstGeom>
          <a:noFill/>
        </p:spPr>
        <p:txBody>
          <a:bodyPr wrap="none" rtlCol="0">
            <a:spAutoFit/>
          </a:bodyPr>
          <a:lstStyle/>
          <a:p>
            <a:pPr algn="l"/>
            <a:r>
              <a:rPr lang="zh-CN" altLang="en-US" sz="2800" b="1" dirty="0">
                <a:sym typeface="+mn-ea"/>
              </a:rPr>
              <a:t>HOW DO I KNOW MY STUDENTS?</a:t>
            </a:r>
            <a:endParaRPr lang="zh-CN" altLang="en-US" sz="2800" b="1" dirty="0">
              <a:sym typeface="+mn-ea"/>
            </a:endParaRPr>
          </a:p>
        </p:txBody>
      </p:sp>
      <p:grpSp>
        <p:nvGrpSpPr>
          <p:cNvPr id="16" name="组合 15"/>
          <p:cNvGrpSpPr/>
          <p:nvPr/>
        </p:nvGrpSpPr>
        <p:grpSpPr>
          <a:xfrm>
            <a:off x="261138" y="5470857"/>
            <a:ext cx="11448998" cy="1387143"/>
            <a:chOff x="2222" y="11966"/>
            <a:chExt cx="20621" cy="2761"/>
          </a:xfrm>
        </p:grpSpPr>
        <p:grpSp>
          <p:nvGrpSpPr>
            <p:cNvPr id="17" name="组合 16"/>
            <p:cNvGrpSpPr/>
            <p:nvPr/>
          </p:nvGrpSpPr>
          <p:grpSpPr>
            <a:xfrm rot="360000">
              <a:off x="2222" y="12675"/>
              <a:ext cx="4357" cy="2052"/>
              <a:chOff x="2809" y="14647"/>
              <a:chExt cx="4357" cy="2052"/>
            </a:xfrm>
          </p:grpSpPr>
          <p:sp>
            <p:nvSpPr>
              <p:cNvPr id="20" name="椭圆形标注 6"/>
              <p:cNvSpPr/>
              <p:nvPr/>
            </p:nvSpPr>
            <p:spPr>
              <a:xfrm>
                <a:off x="2809" y="14647"/>
                <a:ext cx="4357" cy="2052"/>
              </a:xfrm>
              <a:prstGeom prst="wedgeEllipseCallout">
                <a:avLst>
                  <a:gd name="adj1" fmla="val 33036"/>
                  <a:gd name="adj2" fmla="val -83728"/>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sz="2400">
                  <a:solidFill>
                    <a:schemeClr val="tx1"/>
                  </a:solidFill>
                </a:endParaRPr>
              </a:p>
            </p:txBody>
          </p:sp>
          <p:sp>
            <p:nvSpPr>
              <p:cNvPr id="21" name="文本框 20"/>
              <p:cNvSpPr txBox="1"/>
              <p:nvPr/>
            </p:nvSpPr>
            <p:spPr>
              <a:xfrm>
                <a:off x="4241" y="14979"/>
                <a:ext cx="2696" cy="1041"/>
              </a:xfrm>
              <a:prstGeom prst="rect">
                <a:avLst/>
              </a:prstGeom>
              <a:noFill/>
            </p:spPr>
            <p:txBody>
              <a:bodyPr wrap="square" rtlCol="0">
                <a:spAutoFit/>
              </a:bodyPr>
              <a:lstStyle/>
              <a:p>
                <a:pPr algn="l"/>
                <a:r>
                  <a:rPr lang="en-US" altLang="zh-CN" sz="2800" b="1" dirty="0">
                    <a:latin typeface="Amasis MT Pro" panose="020B0604020202020204" pitchFamily="18" charset="0"/>
                    <a:cs typeface="Showcard Gothic" panose="04020904020102020604" charset="0"/>
                    <a:sym typeface="+mn-ea"/>
                  </a:rPr>
                  <a:t>I</a:t>
                </a:r>
                <a:r>
                  <a:rPr lang="en-US" altLang="zh-CN" sz="2800" b="1" cap="small" dirty="0">
                    <a:uFillTx/>
                    <a:latin typeface="Amasis MT Pro" panose="020B0604020202020204" pitchFamily="18" charset="0"/>
                    <a:cs typeface="Showcard Gothic" panose="04020904020102020604" charset="0"/>
                    <a:sym typeface="+mn-ea"/>
                  </a:rPr>
                  <a:t>diom</a:t>
                </a:r>
                <a:endParaRPr lang="en-US" altLang="zh-CN" sz="2800" b="1" cap="small" dirty="0">
                  <a:uFillTx/>
                  <a:latin typeface="Amasis MT Pro" panose="020B0604020202020204" pitchFamily="18" charset="0"/>
                  <a:cs typeface="Showcard Gothic" panose="04020904020102020604" charset="0"/>
                  <a:sym typeface="+mn-ea"/>
                </a:endParaRPr>
              </a:p>
            </p:txBody>
          </p:sp>
        </p:grpSp>
        <p:sp>
          <p:nvSpPr>
            <p:cNvPr id="18" name="文本框 17"/>
            <p:cNvSpPr txBox="1"/>
            <p:nvPr/>
          </p:nvSpPr>
          <p:spPr>
            <a:xfrm>
              <a:off x="6869" y="11966"/>
              <a:ext cx="8718" cy="919"/>
            </a:xfrm>
            <a:prstGeom prst="rect">
              <a:avLst/>
            </a:prstGeom>
            <a:solidFill>
              <a:srgbClr val="1D8FA4"/>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nchor="t">
              <a:spAutoFit/>
            </a:bodyPr>
            <a:lstStyle/>
            <a:p>
              <a:r>
                <a:rPr lang="zh-CN" altLang="en-US" sz="2400" b="1" dirty="0">
                  <a:latin typeface="Times New Roman" panose="02020603050405020304" charset="0"/>
                  <a:cs typeface="Times New Roman" panose="02020603050405020304" charset="0"/>
                  <a:sym typeface="+mn-ea"/>
                </a:rPr>
                <a:t>what makes </a:t>
              </a:r>
              <a:r>
                <a:rPr lang="en-US" altLang="zh-CN" sz="2400" b="1" dirty="0">
                  <a:latin typeface="Times New Roman" panose="02020603050405020304" charset="0"/>
                  <a:cs typeface="Times New Roman" panose="02020603050405020304" charset="0"/>
                  <a:sym typeface="+mn-ea"/>
                </a:rPr>
                <a:t>sb. </a:t>
              </a:r>
              <a:r>
                <a:rPr lang="zh-CN" altLang="en-US" sz="2400" b="1" dirty="0">
                  <a:latin typeface="Times New Roman" panose="02020603050405020304" charset="0"/>
                  <a:cs typeface="Times New Roman" panose="02020603050405020304" charset="0"/>
                  <a:sym typeface="+mn-ea"/>
                </a:rPr>
                <a:t>tick</a:t>
              </a:r>
              <a:endParaRPr lang="zh-CN" altLang="en-US" sz="2400" b="1" dirty="0">
                <a:latin typeface="Times New Roman" panose="02020603050405020304" charset="0"/>
                <a:cs typeface="Times New Roman" panose="02020603050405020304" charset="0"/>
                <a:sym typeface="+mn-ea"/>
              </a:endParaRPr>
            </a:p>
          </p:txBody>
        </p:sp>
        <p:sp>
          <p:nvSpPr>
            <p:cNvPr id="19" name="文本框 18"/>
            <p:cNvSpPr txBox="1"/>
            <p:nvPr/>
          </p:nvSpPr>
          <p:spPr>
            <a:xfrm>
              <a:off x="6549" y="13138"/>
              <a:ext cx="16294" cy="919"/>
            </a:xfrm>
            <a:prstGeom prst="rect">
              <a:avLst/>
            </a:prstGeom>
            <a:noFill/>
          </p:spPr>
          <p:txBody>
            <a:bodyPr wrap="square" rtlCol="0" anchor="t">
              <a:spAutoFit/>
            </a:bodyPr>
            <a:lstStyle/>
            <a:p>
              <a:r>
                <a:rPr lang="zh-CN" altLang="en-US" sz="2400" b="1" i="1" dirty="0">
                  <a:solidFill>
                    <a:srgbClr val="0000FF"/>
                  </a:solidFill>
                  <a:latin typeface="Times New Roman" panose="02020603050405020304" charset="0"/>
                  <a:cs typeface="Times New Roman" panose="02020603050405020304" charset="0"/>
                </a:rPr>
                <a:t>The things that motivate one or make one behave in a certain way.</a:t>
              </a:r>
              <a:endParaRPr lang="zh-CN" altLang="en-US" sz="2400" b="1" i="1" dirty="0">
                <a:solidFill>
                  <a:srgbClr val="0000FF"/>
                </a:solidFill>
                <a:latin typeface="Times New Roman" panose="02020603050405020304" charset="0"/>
                <a:cs typeface="Times New Roman" panose="02020603050405020304" charset="0"/>
              </a:endParaRPr>
            </a:p>
          </p:txBody>
        </p:sp>
      </p:grpSp>
      <p:pic>
        <p:nvPicPr>
          <p:cNvPr id="22" name="图片 21" descr="C:/Users/ADMINI~1/AppData/Local/Temp/kaimatting/20200823232612/output_aiMatting_20200823232711.pngoutput_aiMatting_20200823232711"/>
          <p:cNvPicPr>
            <a:picLocks noChangeAspect="1"/>
          </p:cNvPicPr>
          <p:nvPr/>
        </p:nvPicPr>
        <p:blipFill>
          <a:blip r:embed="rId10"/>
          <a:stretch>
            <a:fillRect/>
          </a:stretch>
        </p:blipFill>
        <p:spPr>
          <a:xfrm>
            <a:off x="213882" y="4292168"/>
            <a:ext cx="2208259" cy="863419"/>
          </a:xfrm>
          <a:prstGeom prst="rect">
            <a:avLst/>
          </a:prstGeom>
        </p:spPr>
      </p:pic>
      <p:grpSp>
        <p:nvGrpSpPr>
          <p:cNvPr id="3" name="组合 2"/>
          <p:cNvGrpSpPr/>
          <p:nvPr/>
        </p:nvGrpSpPr>
        <p:grpSpPr>
          <a:xfrm>
            <a:off x="36705" y="1491514"/>
            <a:ext cx="11649950" cy="2656758"/>
            <a:chOff x="36705" y="1491514"/>
            <a:chExt cx="11649950" cy="2656758"/>
          </a:xfrm>
        </p:grpSpPr>
        <p:sp>
          <p:nvSpPr>
            <p:cNvPr id="14" name="文本框 13"/>
            <p:cNvSpPr txBox="1"/>
            <p:nvPr/>
          </p:nvSpPr>
          <p:spPr>
            <a:xfrm>
              <a:off x="1339739" y="1518402"/>
              <a:ext cx="10346916" cy="2462213"/>
            </a:xfrm>
            <a:prstGeom prst="rect">
              <a:avLst/>
            </a:prstGeom>
            <a:noFill/>
          </p:spPr>
          <p:txBody>
            <a:bodyPr wrap="square" rtlCol="0" anchor="t">
              <a:spAutoFit/>
            </a:bodyPr>
            <a:lstStyle/>
            <a:p>
              <a:pPr algn="just"/>
              <a:r>
                <a:rPr lang="zh-CN" altLang="en-US" sz="2400" dirty="0">
                  <a:latin typeface="Times New Roman" panose="02020603050405020304" charset="0"/>
                  <a:cs typeface="Times New Roman" panose="02020603050405020304" charset="0"/>
                </a:rPr>
                <a:t>As an educator, </a:t>
              </a:r>
              <a:r>
                <a:rPr lang="zh-CN" altLang="en-US" sz="2400" b="1" dirty="0">
                  <a:solidFill>
                    <a:srgbClr val="FF0000"/>
                  </a:solidFill>
                  <a:latin typeface="Times New Roman" panose="02020603050405020304" charset="0"/>
                  <a:cs typeface="Times New Roman" panose="02020603050405020304" charset="0"/>
                </a:rPr>
                <a:t>people often ask me how I know what is going on in the minds of my s</a:t>
              </a:r>
              <a:r>
                <a:rPr lang="en-US" altLang="zh-CN" sz="2400" b="1" dirty="0">
                  <a:solidFill>
                    <a:srgbClr val="FF0000"/>
                  </a:solidFill>
                  <a:latin typeface="Times New Roman" panose="02020603050405020304" charset="0"/>
                  <a:cs typeface="Times New Roman" panose="02020603050405020304" charset="0"/>
                </a:rPr>
                <a:t>t</a:t>
              </a:r>
              <a:r>
                <a:rPr lang="zh-CN" altLang="en-US" sz="2400" b="1" dirty="0">
                  <a:solidFill>
                    <a:srgbClr val="FF0000"/>
                  </a:solidFill>
                  <a:latin typeface="Times New Roman" panose="02020603050405020304" charset="0"/>
                  <a:cs typeface="Times New Roman" panose="02020603050405020304" charset="0"/>
                </a:rPr>
                <a:t>udents. </a:t>
              </a:r>
              <a:r>
                <a:rPr lang="zh-CN" altLang="en-US" sz="2400" dirty="0">
                  <a:latin typeface="Times New Roman" panose="02020603050405020304" charset="0"/>
                  <a:cs typeface="Times New Roman" panose="02020603050405020304" charset="0"/>
                </a:rPr>
                <a:t>Many students are quite shy and don't speak all that much. At the same time, in a classroom of more than forty students, it is hard to have many one-on-one conversations with each person.</a:t>
              </a:r>
              <a:r>
                <a:rPr lang="zh-CN" altLang="en-US" sz="2400" b="1" dirty="0">
                  <a:solidFill>
                    <a:srgbClr val="FF0000"/>
                  </a:solidFill>
                  <a:latin typeface="Times New Roman" panose="02020603050405020304" charset="0"/>
                  <a:cs typeface="Times New Roman" panose="02020603050405020304" charset="0"/>
                </a:rPr>
                <a:t> </a:t>
              </a:r>
              <a:r>
                <a:rPr lang="zh-CN" altLang="en-US" sz="2400" dirty="0">
                  <a:latin typeface="Times New Roman" panose="02020603050405020304" charset="0"/>
                  <a:cs typeface="Times New Roman" panose="02020603050405020304" charset="0"/>
                </a:rPr>
                <a:t>So, how can I really know what makes each student tick?</a:t>
              </a:r>
              <a:endParaRPr lang="zh-CN" altLang="en-US" sz="2400" dirty="0">
                <a:latin typeface="Times New Roman" panose="02020603050405020304" charset="0"/>
                <a:cs typeface="Times New Roman" panose="02020603050405020304" charset="0"/>
              </a:endParaRPr>
            </a:p>
            <a:p>
              <a:pPr>
                <a:spcBef>
                  <a:spcPts val="1200"/>
                </a:spcBef>
              </a:pPr>
              <a:r>
                <a:rPr lang="zh-CN" altLang="en-US" sz="2400" b="1" dirty="0">
                  <a:solidFill>
                    <a:srgbClr val="FF0000"/>
                  </a:solidFill>
                  <a:latin typeface="Times New Roman" panose="02020603050405020304" charset="0"/>
                  <a:cs typeface="Times New Roman" panose="02020603050405020304" charset="0"/>
                </a:rPr>
                <a:t>My answer? I look at their body language.</a:t>
              </a:r>
              <a:endParaRPr lang="zh-CN" altLang="en-US" sz="2400" b="1" dirty="0">
                <a:solidFill>
                  <a:srgbClr val="FF0000"/>
                </a:solidFill>
                <a:latin typeface="Times New Roman" panose="02020603050405020304" charset="0"/>
                <a:cs typeface="Times New Roman" panose="02020603050405020304" charset="0"/>
              </a:endParaRPr>
            </a:p>
          </p:txBody>
        </p:sp>
        <p:grpSp>
          <p:nvGrpSpPr>
            <p:cNvPr id="23" name="组合 22"/>
            <p:cNvGrpSpPr/>
            <p:nvPr/>
          </p:nvGrpSpPr>
          <p:grpSpPr>
            <a:xfrm>
              <a:off x="116993" y="1491514"/>
              <a:ext cx="1205230" cy="1204595"/>
              <a:chOff x="12194" y="13014"/>
              <a:chExt cx="1898" cy="1897"/>
            </a:xfrm>
          </p:grpSpPr>
          <p:sp>
            <p:nvSpPr>
              <p:cNvPr id="24" name="流程图: 离页连接符 23"/>
              <p:cNvSpPr/>
              <p:nvPr/>
            </p:nvSpPr>
            <p:spPr>
              <a:xfrm>
                <a:off x="12194" y="13014"/>
                <a:ext cx="1671" cy="1671"/>
              </a:xfrm>
              <a:prstGeom prst="flowChartOffpage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2400"/>
              </a:p>
            </p:txBody>
          </p:sp>
          <p:sp>
            <p:nvSpPr>
              <p:cNvPr id="25" name="流程图: 离页连接符 24"/>
              <p:cNvSpPr/>
              <p:nvPr/>
            </p:nvSpPr>
            <p:spPr>
              <a:xfrm>
                <a:off x="12421" y="13240"/>
                <a:ext cx="1671" cy="1671"/>
              </a:xfrm>
              <a:prstGeom prst="flowChartOffpageConnector">
                <a:avLst/>
              </a:prstGeom>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6" name="文本框 25"/>
              <p:cNvSpPr txBox="1"/>
              <p:nvPr/>
            </p:nvSpPr>
            <p:spPr>
              <a:xfrm>
                <a:off x="12673" y="13568"/>
                <a:ext cx="884" cy="727"/>
              </a:xfrm>
              <a:prstGeom prst="rect">
                <a:avLst/>
              </a:prstGeom>
              <a:noFill/>
            </p:spPr>
            <p:txBody>
              <a:bodyPr wrap="none" rtlCol="0">
                <a:spAutoFit/>
              </a:bodyPr>
              <a:lstStyle/>
              <a:p>
                <a:r>
                  <a:rPr lang="en-US" altLang="zh-CN" sz="2400" b="1"/>
                  <a:t>P1</a:t>
                </a:r>
                <a:endParaRPr lang="en-US" altLang="zh-CN" sz="2400" b="1"/>
              </a:p>
            </p:txBody>
          </p:sp>
        </p:grpSp>
        <p:grpSp>
          <p:nvGrpSpPr>
            <p:cNvPr id="27" name="组合 26"/>
            <p:cNvGrpSpPr/>
            <p:nvPr/>
          </p:nvGrpSpPr>
          <p:grpSpPr>
            <a:xfrm>
              <a:off x="36705" y="2943677"/>
              <a:ext cx="1205230" cy="1204595"/>
              <a:chOff x="12194" y="13014"/>
              <a:chExt cx="1898" cy="1897"/>
            </a:xfrm>
          </p:grpSpPr>
          <p:sp>
            <p:nvSpPr>
              <p:cNvPr id="28" name="流程图: 离页连接符 27"/>
              <p:cNvSpPr/>
              <p:nvPr/>
            </p:nvSpPr>
            <p:spPr>
              <a:xfrm>
                <a:off x="12194" y="13014"/>
                <a:ext cx="1671" cy="1671"/>
              </a:xfrm>
              <a:prstGeom prst="flowChartOffpage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2400"/>
              </a:p>
            </p:txBody>
          </p:sp>
          <p:sp>
            <p:nvSpPr>
              <p:cNvPr id="29" name="流程图: 离页连接符 28"/>
              <p:cNvSpPr/>
              <p:nvPr/>
            </p:nvSpPr>
            <p:spPr>
              <a:xfrm>
                <a:off x="12421" y="13240"/>
                <a:ext cx="1671" cy="1671"/>
              </a:xfrm>
              <a:prstGeom prst="flowChartOffpageConnector">
                <a:avLst/>
              </a:prstGeom>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0" name="文本框 29"/>
              <p:cNvSpPr txBox="1"/>
              <p:nvPr/>
            </p:nvSpPr>
            <p:spPr>
              <a:xfrm>
                <a:off x="12673" y="13568"/>
                <a:ext cx="884" cy="727"/>
              </a:xfrm>
              <a:prstGeom prst="rect">
                <a:avLst/>
              </a:prstGeom>
              <a:noFill/>
            </p:spPr>
            <p:txBody>
              <a:bodyPr wrap="none" rtlCol="0">
                <a:spAutoFit/>
              </a:bodyPr>
              <a:lstStyle/>
              <a:p>
                <a:r>
                  <a:rPr lang="en-US" altLang="zh-CN" sz="2400" b="1"/>
                  <a:t>P2</a:t>
                </a:r>
                <a:endParaRPr lang="en-US" altLang="zh-CN" sz="2400" b="1"/>
              </a:p>
            </p:txBody>
          </p:sp>
        </p:grpSp>
      </p:grpSp>
      <p:sp>
        <p:nvSpPr>
          <p:cNvPr id="32" name="内容占位符 2"/>
          <p:cNvSpPr txBox="1"/>
          <p:nvPr/>
        </p:nvSpPr>
        <p:spPr>
          <a:xfrm>
            <a:off x="2583565" y="3916866"/>
            <a:ext cx="9656445" cy="1524000"/>
          </a:xfrm>
          <a:prstGeom prst="rect">
            <a:avLst/>
          </a:prstGeom>
          <a:solidFill>
            <a:srgbClr val="ED7D31">
              <a:lumMod val="20000"/>
              <a:lumOff val="80000"/>
            </a:srgbClr>
          </a:solidFill>
          <a:ln w="9525">
            <a:noFill/>
          </a:ln>
        </p:spPr>
        <p:txBody>
          <a:bodyPr lIns="91440" tIns="45720" rIns="91440" bIns="45720" anchor="t" anchorCtr="0"/>
          <a:lstStyle/>
          <a:p>
            <a:pPr marL="0" marR="0" lvl="0" indent="0" algn="just" defTabSz="914400" eaLnBrk="1" fontAlgn="auto" latinLnBrk="0" hangingPunct="1">
              <a:lnSpc>
                <a:spcPct val="90000"/>
              </a:lnSpc>
              <a:spcBef>
                <a:spcPts val="600"/>
              </a:spcBef>
              <a:spcAft>
                <a:spcPts val="0"/>
              </a:spcAft>
              <a:buClrTx/>
              <a:buSzTx/>
              <a:buFont typeface="Arial" panose="020B0604020202020204" pitchFamily="34" charset="0"/>
              <a:buNone/>
              <a:defRPr/>
            </a:pPr>
            <a:r>
              <a:rPr kumimoji="0" lang="en-US" altLang="zh-CN" sz="2800" b="0" i="0" u="none" strike="noStrike" kern="0" cap="none" spc="0" normalizeH="0" baseline="0" noProof="0" dirty="0">
                <a:ln>
                  <a:noFill/>
                </a:ln>
                <a:solidFill>
                  <a:prstClr val="black"/>
                </a:solidFill>
                <a:effectLst/>
                <a:uLnTx/>
                <a:uFillTx/>
                <a:latin typeface="Times New Roman" panose="02020603050405020304" charset="0"/>
                <a:ea typeface="华文楷体" panose="02010600040101010101" pitchFamily="2" charset="-122"/>
              </a:rPr>
              <a:t>1. Who is the author?   </a:t>
            </a:r>
            <a:endParaRPr kumimoji="0" lang="en-US" altLang="zh-CN" sz="2800" b="0" i="0" u="none" strike="noStrike" kern="0" cap="none" spc="0" normalizeH="0" baseline="0" noProof="0" dirty="0">
              <a:ln>
                <a:noFill/>
              </a:ln>
              <a:solidFill>
                <a:prstClr val="black"/>
              </a:solidFill>
              <a:effectLst/>
              <a:uLnTx/>
              <a:uFillTx/>
              <a:latin typeface="Times New Roman" panose="02020603050405020304" charset="0"/>
              <a:ea typeface="华文楷体" panose="02010600040101010101" pitchFamily="2" charset="-122"/>
            </a:endParaRPr>
          </a:p>
          <a:p>
            <a:pPr marL="0" marR="0" lvl="0" indent="0" algn="just" defTabSz="914400" eaLnBrk="1" fontAlgn="auto" latinLnBrk="0" hangingPunct="1">
              <a:lnSpc>
                <a:spcPct val="90000"/>
              </a:lnSpc>
              <a:spcBef>
                <a:spcPts val="600"/>
              </a:spcBef>
              <a:spcAft>
                <a:spcPts val="0"/>
              </a:spcAft>
              <a:buClrTx/>
              <a:buSzTx/>
              <a:buFont typeface="Arial" panose="020B0604020202020204" pitchFamily="34" charset="0"/>
              <a:buNone/>
              <a:defRPr/>
            </a:pPr>
            <a:r>
              <a:rPr kumimoji="0" lang="en-US" altLang="zh-CN" sz="2800" b="0" i="0" u="none" strike="noStrike" kern="0" cap="none" spc="0" normalizeH="0" baseline="0" noProof="0" dirty="0">
                <a:ln>
                  <a:noFill/>
                </a:ln>
                <a:solidFill>
                  <a:prstClr val="black"/>
                </a:solidFill>
                <a:effectLst/>
                <a:uLnTx/>
                <a:uFillTx/>
                <a:latin typeface="Times New Roman" panose="02020603050405020304" charset="0"/>
                <a:ea typeface="华文楷体" panose="02010600040101010101" pitchFamily="2" charset="-122"/>
              </a:rPr>
              <a:t>2. What kind of students do the author have?</a:t>
            </a:r>
            <a:endParaRPr kumimoji="0" lang="en-US" altLang="zh-CN" sz="2800" b="0" i="0" u="none" strike="noStrike" kern="0" cap="none" spc="0" normalizeH="0" baseline="0" noProof="0" dirty="0">
              <a:ln>
                <a:noFill/>
              </a:ln>
              <a:solidFill>
                <a:prstClr val="black"/>
              </a:solidFill>
              <a:effectLst/>
              <a:uLnTx/>
              <a:uFillTx/>
              <a:latin typeface="Times New Roman" panose="02020603050405020304" charset="0"/>
              <a:ea typeface="华文楷体" panose="02010600040101010101" pitchFamily="2" charset="-122"/>
            </a:endParaRPr>
          </a:p>
          <a:p>
            <a:pPr marL="0" marR="0" lvl="0" indent="0" algn="just" defTabSz="914400" eaLnBrk="1" fontAlgn="auto" latinLnBrk="0" hangingPunct="1">
              <a:lnSpc>
                <a:spcPct val="90000"/>
              </a:lnSpc>
              <a:spcBef>
                <a:spcPts val="600"/>
              </a:spcBef>
              <a:spcAft>
                <a:spcPts val="0"/>
              </a:spcAft>
              <a:buClrTx/>
              <a:buSzTx/>
              <a:buFont typeface="Arial" panose="020B0604020202020204" pitchFamily="34" charset="0"/>
              <a:buNone/>
              <a:defRPr/>
            </a:pPr>
            <a:r>
              <a:rPr kumimoji="0" lang="en-US" altLang="zh-CN" sz="2800" b="0" i="0" u="none" strike="noStrike" kern="0" cap="none" spc="0" normalizeH="0" baseline="0" noProof="0" dirty="0">
                <a:ln>
                  <a:noFill/>
                </a:ln>
                <a:solidFill>
                  <a:prstClr val="black"/>
                </a:solidFill>
                <a:effectLst/>
                <a:uLnTx/>
                <a:uFillTx/>
                <a:latin typeface="Times New Roman" panose="02020603050405020304" charset="0"/>
                <a:ea typeface="华文楷体" panose="02010600040101010101" pitchFamily="2" charset="-122"/>
              </a:rPr>
              <a:t>3. What does the sentence “what makes each student tick” mean?</a:t>
            </a:r>
            <a:endParaRPr kumimoji="0" lang="en-US" altLang="zh-CN" sz="2800" b="0" i="0" u="none" strike="noStrike" kern="0" cap="none" spc="0" normalizeH="0" baseline="0" noProof="0" dirty="0">
              <a:ln>
                <a:noFill/>
              </a:ln>
              <a:solidFill>
                <a:prstClr val="black"/>
              </a:solidFill>
              <a:effectLst/>
              <a:uLnTx/>
              <a:uFillTx/>
              <a:latin typeface="Times New Roman" panose="02020603050405020304" charset="0"/>
              <a:ea typeface="华文楷体" panose="02010600040101010101" pitchFamily="2" charset="-122"/>
            </a:endParaRPr>
          </a:p>
        </p:txBody>
      </p:sp>
    </p:spTree>
    <p:custDataLst>
      <p:tags r:id="rId1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barn(inVertical)">
                                      <p:cBhvr>
                                        <p:cTn id="13" dur="500"/>
                                        <p:tgtEl>
                                          <p:spTgt spid="4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anim calcmode="lin" valueType="num">
                                      <p:cBhvr>
                                        <p:cTn id="29" dur="1000" fill="hold"/>
                                        <p:tgtEl>
                                          <p:spTgt spid="22"/>
                                        </p:tgtEl>
                                        <p:attrNameLst>
                                          <p:attrName>ppt_x</p:attrName>
                                        </p:attrNameLst>
                                      </p:cBhvr>
                                      <p:tavLst>
                                        <p:tav tm="0">
                                          <p:val>
                                            <p:strVal val="#ppt_x"/>
                                          </p:val>
                                        </p:tav>
                                        <p:tav tm="100000">
                                          <p:val>
                                            <p:strVal val="#ppt_x"/>
                                          </p:val>
                                        </p:tav>
                                      </p:tavLst>
                                    </p:anim>
                                    <p:anim calcmode="lin" valueType="num">
                                      <p:cBhvr>
                                        <p:cTn id="3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blinds(horizontal)">
                                      <p:cBhvr>
                                        <p:cTn id="35" dur="500"/>
                                        <p:tgtEl>
                                          <p:spTgt spid="32"/>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arn(inVertical)">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136871" y="-505224"/>
            <a:ext cx="1421046" cy="1773205"/>
            <a:chOff x="56063" y="117063"/>
            <a:chExt cx="1421046" cy="1773205"/>
          </a:xfrm>
        </p:grpSpPr>
        <p:pic>
          <p:nvPicPr>
            <p:cNvPr id="14" name="图片 13"/>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56063" y="117063"/>
              <a:ext cx="1421046" cy="1773205"/>
            </a:xfrm>
            <a:prstGeom prst="rect">
              <a:avLst/>
            </a:prstGeom>
          </p:spPr>
        </p:pic>
        <p:sp>
          <p:nvSpPr>
            <p:cNvPr id="15" name="文本框 14"/>
            <p:cNvSpPr txBox="1"/>
            <p:nvPr>
              <p:custDataLst>
                <p:tags r:id="rId3"/>
              </p:custDataLst>
            </p:nvPr>
          </p:nvSpPr>
          <p:spPr>
            <a:xfrm>
              <a:off x="331149" y="1044321"/>
              <a:ext cx="870874" cy="369332"/>
            </a:xfrm>
            <a:prstGeom prst="rect">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b="1" i="0" u="none" strike="noStrike" kern="100" cap="none" spc="0" normalizeH="0" baseline="0" noProof="0" dirty="0">
                  <a:ln>
                    <a:noFill/>
                  </a:ln>
                  <a:solidFill>
                    <a:srgbClr val="FF0000"/>
                  </a:solidFill>
                  <a:effectLst/>
                  <a:uLnTx/>
                  <a:uFillTx/>
                  <a:latin typeface="Times New Roman" panose="02020603050405020304" charset="0"/>
                  <a:ea typeface="宋体" panose="02010600030101010101" pitchFamily="2" charset="-122"/>
                  <a:cs typeface="Times New Roman" panose="02020603050405020304" charset="0"/>
                </a:rPr>
                <a:t>Para.3</a:t>
              </a:r>
              <a:endParaRPr kumimoji="0" lang="zh-CN" altLang="en-US" b="1" i="0" u="none" strike="noStrike" kern="0" cap="none" spc="0" normalizeH="0" baseline="0" noProof="0" dirty="0">
                <a:ln>
                  <a:noFill/>
                </a:ln>
                <a:solidFill>
                  <a:srgbClr val="FF0000"/>
                </a:solidFill>
                <a:effectLst/>
                <a:uLnTx/>
                <a:uFillTx/>
                <a:latin typeface="Times New Roman" panose="02020603050405020304" charset="0"/>
                <a:ea typeface="楷体" panose="02010609060101010101" pitchFamily="49" charset="-122"/>
                <a:cs typeface="Times New Roman" panose="02020603050405020304" charset="0"/>
              </a:endParaRPr>
            </a:p>
          </p:txBody>
        </p:sp>
      </p:grpSp>
      <p:grpSp>
        <p:nvGrpSpPr>
          <p:cNvPr id="3" name="组合 2"/>
          <p:cNvGrpSpPr/>
          <p:nvPr/>
        </p:nvGrpSpPr>
        <p:grpSpPr>
          <a:xfrm>
            <a:off x="3484727" y="616694"/>
            <a:ext cx="7812038" cy="963251"/>
            <a:chOff x="3485397" y="602748"/>
            <a:chExt cx="7812038" cy="963251"/>
          </a:xfrm>
        </p:grpSpPr>
        <p:sp>
          <p:nvSpPr>
            <p:cNvPr id="9" name="文本框 8"/>
            <p:cNvSpPr txBox="1"/>
            <p:nvPr>
              <p:custDataLst>
                <p:tags r:id="rId4"/>
              </p:custDataLst>
            </p:nvPr>
          </p:nvSpPr>
          <p:spPr>
            <a:xfrm>
              <a:off x="9344903" y="833828"/>
              <a:ext cx="1952532" cy="504112"/>
            </a:xfrm>
            <a:prstGeom prst="rect">
              <a:avLst/>
            </a:prstGeom>
            <a:noFill/>
          </p:spPr>
          <p:txBody>
            <a:bodyPr wrap="square" rtlCol="0">
              <a:spAutoFit/>
            </a:bodyPr>
            <a:lstStyle/>
            <a:p>
              <a:pPr algn="just">
                <a:lnSpc>
                  <a:spcPts val="3500"/>
                </a:lnSpc>
              </a:pPr>
              <a:r>
                <a:rPr lang="en-US" altLang="zh-CN" sz="2500" b="1" dirty="0">
                  <a:solidFill>
                    <a:srgbClr val="FF0000"/>
                  </a:solidFill>
                  <a:latin typeface="Times New Roman" panose="02020603050405020304" charset="0"/>
                  <a:ea typeface="华文楷体" panose="02010600040101010101" pitchFamily="2" charset="-122"/>
                  <a:cs typeface="Times New Roman" panose="02020603050405020304" charset="0"/>
                </a:rPr>
                <a:t>Paragraph</a:t>
              </a:r>
              <a:r>
                <a:rPr lang="zh-CN" altLang="en-US" sz="2500" b="1" dirty="0">
                  <a:solidFill>
                    <a:srgbClr val="FF0000"/>
                  </a:solidFill>
                  <a:latin typeface="Times New Roman" panose="02020603050405020304" charset="0"/>
                  <a:ea typeface="华文楷体" panose="02010600040101010101" pitchFamily="2" charset="-122"/>
                  <a:cs typeface="Times New Roman" panose="02020603050405020304" charset="0"/>
                </a:rPr>
                <a:t> </a:t>
              </a:r>
              <a:r>
                <a:rPr lang="en-US" altLang="zh-CN" sz="2500" b="1" dirty="0">
                  <a:solidFill>
                    <a:srgbClr val="FF0000"/>
                  </a:solidFill>
                  <a:latin typeface="Times New Roman" panose="02020603050405020304" charset="0"/>
                  <a:ea typeface="华文楷体" panose="02010600040101010101" pitchFamily="2" charset="-122"/>
                  <a:cs typeface="Times New Roman" panose="02020603050405020304" charset="0"/>
                </a:rPr>
                <a:t>3:</a:t>
              </a:r>
              <a:endParaRPr lang="en-US" altLang="zh-CN" sz="2500" b="1" dirty="0">
                <a:solidFill>
                  <a:srgbClr val="FF0000"/>
                </a:solidFill>
                <a:latin typeface="Times New Roman" panose="02020603050405020304" charset="0"/>
                <a:ea typeface="华文楷体" panose="02010600040101010101" pitchFamily="2" charset="-122"/>
                <a:cs typeface="Times New Roman" panose="02020603050405020304" charset="0"/>
              </a:endParaRPr>
            </a:p>
          </p:txBody>
        </p:sp>
        <p:pic>
          <p:nvPicPr>
            <p:cNvPr id="2" name="图片 1"/>
            <p:cNvPicPr>
              <a:picLocks noChangeAspect="1"/>
            </p:cNvPicPr>
            <p:nvPr/>
          </p:nvPicPr>
          <p:blipFill>
            <a:blip r:embed="rId5"/>
            <a:stretch>
              <a:fillRect/>
            </a:stretch>
          </p:blipFill>
          <p:spPr>
            <a:xfrm>
              <a:off x="3485397" y="602748"/>
              <a:ext cx="5584420" cy="963251"/>
            </a:xfrm>
            <a:prstGeom prst="rect">
              <a:avLst/>
            </a:prstGeom>
          </p:spPr>
        </p:pic>
      </p:grpSp>
      <p:sp>
        <p:nvSpPr>
          <p:cNvPr id="16" name="对角圆角矩形 5"/>
          <p:cNvSpPr/>
          <p:nvPr>
            <p:custDataLst>
              <p:tags r:id="rId6"/>
            </p:custDataLst>
          </p:nvPr>
        </p:nvSpPr>
        <p:spPr>
          <a:xfrm>
            <a:off x="1477109" y="0"/>
            <a:ext cx="4155673" cy="599437"/>
          </a:xfrm>
          <a:prstGeom prst="round2DiagRect">
            <a:avLst>
              <a:gd name="adj1" fmla="val 42600"/>
              <a:gd name="adj2"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defRPr/>
            </a:pPr>
            <a:r>
              <a:rPr lang="en-US" altLang="zh-CN" sz="2000" dirty="0">
                <a:ln w="22225">
                  <a:solidFill>
                    <a:srgbClr val="ED7D31"/>
                  </a:solidFill>
                  <a:prstDash val="solid"/>
                </a:ln>
                <a:solidFill>
                  <a:srgbClr val="ED7D31">
                    <a:lumMod val="40000"/>
                    <a:lumOff val="60000"/>
                  </a:srgbClr>
                </a:solidFill>
                <a:latin typeface="Arial" panose="020B0604020202020204" pitchFamily="34" charset="0"/>
                <a:ea typeface="宋体" panose="02010600030101010101" pitchFamily="2" charset="-122"/>
                <a:cs typeface="Arial" panose="020B0604020202020204"/>
              </a:rPr>
              <a:t>While</a:t>
            </a:r>
            <a:r>
              <a:rPr kumimoji="0" lang="en-US" altLang="zh-CN" sz="2000" b="0"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Arial" panose="020B0604020202020204" pitchFamily="34" charset="0"/>
                <a:ea typeface="宋体" panose="02010600030101010101" pitchFamily="2" charset="-122"/>
                <a:cs typeface="Arial" panose="020B0604020202020204"/>
              </a:rPr>
              <a:t>-reading </a:t>
            </a:r>
            <a:r>
              <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rPr>
              <a:t>: read for </a:t>
            </a:r>
            <a:r>
              <a:rPr lang="en-US" altLang="zh-CN" sz="2000" b="1" dirty="0">
                <a:solidFill>
                  <a:prstClr val="white"/>
                </a:solidFill>
                <a:latin typeface="微软雅黑" panose="020B0503020204020204" pitchFamily="34" charset="-122"/>
                <a:ea typeface="微软雅黑" panose="020B0503020204020204" pitchFamily="34" charset="-122"/>
                <a:sym typeface="+mn-ea"/>
              </a:rPr>
              <a:t>details</a:t>
            </a:r>
            <a:r>
              <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rPr>
              <a:t> </a:t>
            </a:r>
            <a:endPar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endParaRPr>
          </a:p>
        </p:txBody>
      </p:sp>
      <p:grpSp>
        <p:nvGrpSpPr>
          <p:cNvPr id="10" name="组合 9"/>
          <p:cNvGrpSpPr/>
          <p:nvPr/>
        </p:nvGrpSpPr>
        <p:grpSpPr>
          <a:xfrm>
            <a:off x="32015" y="1346801"/>
            <a:ext cx="1226820" cy="1140460"/>
            <a:chOff x="12232" y="12655"/>
            <a:chExt cx="1932" cy="1796"/>
          </a:xfrm>
        </p:grpSpPr>
        <p:sp>
          <p:nvSpPr>
            <p:cNvPr id="11" name="流程图: 离页连接符 10"/>
            <p:cNvSpPr/>
            <p:nvPr/>
          </p:nvSpPr>
          <p:spPr>
            <a:xfrm>
              <a:off x="12232" y="12655"/>
              <a:ext cx="1671" cy="1671"/>
            </a:xfrm>
            <a:prstGeom prst="flowChartOffpageConnector">
              <a:avLst/>
            </a:prstGeom>
            <a:solidFill>
              <a:srgbClr val="333399"/>
            </a:solidFill>
            <a:ln w="25400" cap="flat" cmpd="sng" algn="ctr">
              <a:solidFill>
                <a:srgbClr val="333399">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32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Arial" panose="020B0604020202020204"/>
              </a:endParaRPr>
            </a:p>
          </p:txBody>
        </p:sp>
        <p:sp>
          <p:nvSpPr>
            <p:cNvPr id="12" name="流程图: 离页连接符 11"/>
            <p:cNvSpPr/>
            <p:nvPr/>
          </p:nvSpPr>
          <p:spPr>
            <a:xfrm>
              <a:off x="12493" y="12780"/>
              <a:ext cx="1671" cy="1671"/>
            </a:xfrm>
            <a:prstGeom prst="flowChartOffpageConnector">
              <a:avLst/>
            </a:prstGeom>
            <a:solidFill>
              <a:srgbClr val="BBE0E3"/>
            </a:solidFill>
            <a:ln w="25400" cap="flat" cmpd="sng" algn="ctr">
              <a:solidFill>
                <a:srgbClr val="BBE0E3">
                  <a:shade val="50000"/>
                </a:srgbClr>
              </a:solidFill>
              <a:prstDash val="solid"/>
            </a:ln>
            <a:effectLst>
              <a:outerShdw blurRad="50800" dist="38100" dir="13500000" algn="br" rotWithShape="0">
                <a:prstClr val="black">
                  <a:alpha val="4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32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Arial" panose="020B0604020202020204"/>
              </a:endParaRPr>
            </a:p>
          </p:txBody>
        </p:sp>
        <p:sp>
          <p:nvSpPr>
            <p:cNvPr id="17" name="文本框 16"/>
            <p:cNvSpPr txBox="1"/>
            <p:nvPr/>
          </p:nvSpPr>
          <p:spPr>
            <a:xfrm>
              <a:off x="12788" y="13022"/>
              <a:ext cx="1081" cy="921"/>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3200" b="1" i="0" u="none" strike="noStrike" kern="0" cap="none" spc="0" normalizeH="0" baseline="0" noProof="0" dirty="0">
                  <a:ln>
                    <a:noFill/>
                  </a:ln>
                  <a:solidFill>
                    <a:srgbClr val="000000"/>
                  </a:solidFill>
                  <a:effectLst/>
                  <a:uLnTx/>
                  <a:uFillTx/>
                  <a:ea typeface="宋体" panose="02010600030101010101" pitchFamily="2" charset="-122"/>
                </a:rPr>
                <a:t>P3</a:t>
              </a:r>
              <a:endParaRPr kumimoji="0" lang="en-US" altLang="zh-CN" sz="3200" b="1" i="0" u="none" strike="noStrike" kern="0" cap="none" spc="0" normalizeH="0" baseline="0" noProof="0" dirty="0">
                <a:ln>
                  <a:noFill/>
                </a:ln>
                <a:solidFill>
                  <a:srgbClr val="000000"/>
                </a:solidFill>
                <a:effectLst/>
                <a:uLnTx/>
                <a:uFillTx/>
                <a:ea typeface="宋体" panose="02010600030101010101" pitchFamily="2" charset="-122"/>
              </a:endParaRPr>
            </a:p>
          </p:txBody>
        </p:sp>
      </p:grpSp>
      <p:sp>
        <p:nvSpPr>
          <p:cNvPr id="18" name="文本框 17"/>
          <p:cNvSpPr txBox="1"/>
          <p:nvPr/>
        </p:nvSpPr>
        <p:spPr>
          <a:xfrm>
            <a:off x="1209975" y="1679138"/>
            <a:ext cx="10982025" cy="573234"/>
          </a:xfrm>
          <a:prstGeom prst="rect">
            <a:avLst/>
          </a:prstGeom>
          <a:noFill/>
        </p:spPr>
        <p:txBody>
          <a:bodyPr wrap="square" rtlCol="0" anchor="t">
            <a:spAutoFit/>
          </a:bodyPr>
          <a:lstStyle/>
          <a:p>
            <a:pPr algn="just" fontAlgn="base">
              <a:lnSpc>
                <a:spcPts val="4000"/>
              </a:lnSpc>
              <a:spcBef>
                <a:spcPct val="0"/>
              </a:spcBef>
              <a:spcAft>
                <a:spcPct val="0"/>
              </a:spcAft>
            </a:pPr>
            <a:r>
              <a:rPr lang="zh-CN" altLang="en-US" sz="3200" b="1" u="sng" dirty="0">
                <a:solidFill>
                  <a:srgbClr val="FF0000"/>
                </a:solidFill>
                <a:latin typeface="Times New Roman" panose="02020603050405020304" charset="0"/>
                <a:ea typeface="宋体" panose="02010600030101010101" pitchFamily="2" charset="-122"/>
                <a:cs typeface="Times New Roman" panose="02020603050405020304" charset="0"/>
              </a:rPr>
              <a:t>It is easy to recognise when students are interested in a lesson.</a:t>
            </a:r>
            <a:endParaRPr lang="zh-CN" altLang="en-US" sz="3200" b="1" u="sng" dirty="0">
              <a:solidFill>
                <a:srgbClr val="FF0000"/>
              </a:solidFill>
              <a:latin typeface="Times New Roman" panose="02020603050405020304" charset="0"/>
              <a:ea typeface="宋体" panose="02010600030101010101" pitchFamily="2" charset="-122"/>
              <a:cs typeface="Times New Roman" panose="02020603050405020304" charset="0"/>
            </a:endParaRPr>
          </a:p>
        </p:txBody>
      </p:sp>
      <p:sp>
        <p:nvSpPr>
          <p:cNvPr id="19" name="文本框 18"/>
          <p:cNvSpPr txBox="1"/>
          <p:nvPr/>
        </p:nvSpPr>
        <p:spPr>
          <a:xfrm>
            <a:off x="350073" y="2830939"/>
            <a:ext cx="4633576" cy="584775"/>
          </a:xfrm>
          <a:prstGeom prst="rect">
            <a:avLst/>
          </a:prstGeom>
          <a:solidFill>
            <a:srgbClr val="FFFF00"/>
          </a:solidFill>
        </p:spPr>
        <p:txBody>
          <a:bodyPr wrap="none" rtlCol="0">
            <a:spAutoFit/>
          </a:bodyPr>
          <a:lstStyle/>
          <a:p>
            <a:pPr fontAlgn="base">
              <a:spcBef>
                <a:spcPct val="0"/>
              </a:spcBef>
              <a:spcAft>
                <a:spcPct val="0"/>
              </a:spcAft>
            </a:pPr>
            <a:r>
              <a:rPr lang="en-US" altLang="zh-CN" sz="32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Body language of interest</a:t>
            </a:r>
            <a:endParaRPr lang="en-US" altLang="zh-CN" sz="3200" b="1" dirty="0">
              <a:solidFill>
                <a:srgbClr val="000000"/>
              </a:solidFill>
              <a:latin typeface="Times New Roman" panose="02020603050405020304" charset="0"/>
              <a:ea typeface="宋体" panose="02010600030101010101" pitchFamily="2" charset="-122"/>
              <a:cs typeface="Times New Roman" panose="02020603050405020304" charset="0"/>
              <a:sym typeface="+mn-ea"/>
            </a:endParaRPr>
          </a:p>
        </p:txBody>
      </p:sp>
      <p:sp>
        <p:nvSpPr>
          <p:cNvPr id="21" name="文本框 20"/>
          <p:cNvSpPr txBox="1"/>
          <p:nvPr/>
        </p:nvSpPr>
        <p:spPr>
          <a:xfrm>
            <a:off x="350073" y="3450207"/>
            <a:ext cx="6002655" cy="584775"/>
          </a:xfrm>
          <a:prstGeom prst="rect">
            <a:avLst/>
          </a:prstGeom>
          <a:noFill/>
        </p:spPr>
        <p:txBody>
          <a:bodyPr wrap="square" rtlCol="0">
            <a:spAutoFit/>
          </a:bodyPr>
          <a:lstStyle/>
          <a:p>
            <a:pPr fontAlgn="base">
              <a:spcBef>
                <a:spcPct val="0"/>
              </a:spcBef>
              <a:spcAft>
                <a:spcPct val="0"/>
              </a:spcAft>
            </a:pPr>
            <a:r>
              <a:rPr lang="zh-CN" altLang="en-US" sz="32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look up and make eye contact </a:t>
            </a:r>
            <a:endParaRPr lang="zh-CN" altLang="en-US" sz="3200" b="1" dirty="0">
              <a:solidFill>
                <a:srgbClr val="000000"/>
              </a:solidFill>
              <a:latin typeface="Times New Roman" panose="02020603050405020304" charset="0"/>
              <a:ea typeface="宋体" panose="02010600030101010101" pitchFamily="2" charset="-122"/>
              <a:cs typeface="Times New Roman" panose="02020603050405020304" charset="0"/>
              <a:sym typeface="+mn-ea"/>
            </a:endParaRPr>
          </a:p>
        </p:txBody>
      </p:sp>
      <p:sp>
        <p:nvSpPr>
          <p:cNvPr id="22" name="文本框 21"/>
          <p:cNvSpPr txBox="1"/>
          <p:nvPr/>
        </p:nvSpPr>
        <p:spPr>
          <a:xfrm>
            <a:off x="478343" y="4034982"/>
            <a:ext cx="1096775" cy="584775"/>
          </a:xfrm>
          <a:prstGeom prst="rect">
            <a:avLst/>
          </a:prstGeom>
          <a:noFill/>
        </p:spPr>
        <p:txBody>
          <a:bodyPr wrap="none" rtlCol="0">
            <a:spAutoFit/>
          </a:bodyPr>
          <a:lstStyle/>
          <a:p>
            <a:pPr fontAlgn="base">
              <a:spcBef>
                <a:spcPct val="0"/>
              </a:spcBef>
              <a:spcAft>
                <a:spcPct val="0"/>
              </a:spcAft>
            </a:pPr>
            <a:r>
              <a:rPr lang="zh-CN" altLang="en-US" sz="32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smile</a:t>
            </a:r>
            <a:endParaRPr lang="zh-CN" altLang="en-US" sz="3200" b="1" dirty="0">
              <a:solidFill>
                <a:srgbClr val="000000"/>
              </a:solidFill>
              <a:latin typeface="Times New Roman" panose="02020603050405020304" charset="0"/>
              <a:ea typeface="宋体" panose="02010600030101010101" pitchFamily="2" charset="-122"/>
              <a:cs typeface="Times New Roman" panose="02020603050405020304" charset="0"/>
              <a:sym typeface="+mn-ea"/>
            </a:endParaRPr>
          </a:p>
        </p:txBody>
      </p:sp>
      <p:sp>
        <p:nvSpPr>
          <p:cNvPr id="23" name="文本框 22"/>
          <p:cNvSpPr txBox="1"/>
          <p:nvPr/>
        </p:nvSpPr>
        <p:spPr>
          <a:xfrm>
            <a:off x="473037" y="4533979"/>
            <a:ext cx="2589170" cy="584775"/>
          </a:xfrm>
          <a:prstGeom prst="rect">
            <a:avLst/>
          </a:prstGeom>
          <a:noFill/>
        </p:spPr>
        <p:txBody>
          <a:bodyPr wrap="none" rtlCol="0">
            <a:spAutoFit/>
          </a:bodyPr>
          <a:lstStyle/>
          <a:p>
            <a:pPr fontAlgn="base">
              <a:spcBef>
                <a:spcPct val="0"/>
              </a:spcBef>
              <a:spcAft>
                <a:spcPct val="0"/>
              </a:spcAft>
            </a:pPr>
            <a:r>
              <a:rPr lang="zh-CN" altLang="en-US" sz="32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look confused</a:t>
            </a:r>
            <a:endParaRPr lang="zh-CN" altLang="en-US" sz="3200" b="1" dirty="0">
              <a:solidFill>
                <a:srgbClr val="000000"/>
              </a:solidFill>
              <a:latin typeface="Times New Roman" panose="02020603050405020304" charset="0"/>
              <a:ea typeface="宋体" panose="02010600030101010101" pitchFamily="2" charset="-122"/>
              <a:cs typeface="Times New Roman" panose="02020603050405020304" charset="0"/>
            </a:endParaRPr>
          </a:p>
        </p:txBody>
      </p:sp>
      <p:sp>
        <p:nvSpPr>
          <p:cNvPr id="24" name="文本框 23"/>
          <p:cNvSpPr txBox="1"/>
          <p:nvPr/>
        </p:nvSpPr>
        <p:spPr>
          <a:xfrm>
            <a:off x="491631" y="5174695"/>
            <a:ext cx="5141151" cy="584775"/>
          </a:xfrm>
          <a:prstGeom prst="rect">
            <a:avLst/>
          </a:prstGeom>
          <a:noFill/>
        </p:spPr>
        <p:txBody>
          <a:bodyPr wrap="none" rtlCol="0">
            <a:spAutoFit/>
          </a:bodyPr>
          <a:lstStyle/>
          <a:p>
            <a:pPr fontAlgn="base">
              <a:spcBef>
                <a:spcPct val="0"/>
              </a:spcBef>
              <a:spcAft>
                <a:spcPct val="0"/>
              </a:spcAft>
            </a:pPr>
            <a:r>
              <a:rPr lang="en-US" altLang="zh-CN" sz="32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l</a:t>
            </a:r>
            <a:r>
              <a:rPr lang="zh-CN" altLang="en-US" sz="32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ean </a:t>
            </a:r>
            <a:r>
              <a:rPr lang="en-US" altLang="zh-CN" sz="32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for</a:t>
            </a:r>
            <a:r>
              <a:rPr lang="zh-CN" altLang="en-US" sz="32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ward </a:t>
            </a:r>
            <a:r>
              <a:rPr lang="en-US" altLang="zh-CN" sz="32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and look at me</a:t>
            </a:r>
            <a:endParaRPr lang="en-US" altLang="zh-CN" sz="3200" b="1" dirty="0">
              <a:solidFill>
                <a:srgbClr val="000000"/>
              </a:solidFill>
              <a:latin typeface="Times New Roman" panose="02020603050405020304" charset="0"/>
              <a:ea typeface="宋体" panose="02010600030101010101" pitchFamily="2" charset="-122"/>
              <a:cs typeface="Times New Roman" panose="02020603050405020304" charset="0"/>
              <a:sym typeface="+mn-ea"/>
            </a:endParaRPr>
          </a:p>
        </p:txBody>
      </p:sp>
      <p:sp>
        <p:nvSpPr>
          <p:cNvPr id="28" name="文本框 27"/>
          <p:cNvSpPr txBox="1"/>
          <p:nvPr/>
        </p:nvSpPr>
        <p:spPr>
          <a:xfrm>
            <a:off x="6152647" y="2809491"/>
            <a:ext cx="5845844" cy="584775"/>
          </a:xfrm>
          <a:prstGeom prst="rec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nchor="t">
            <a:spAutoFit/>
          </a:bodyPr>
          <a:lstStyle/>
          <a:p>
            <a:pPr algn="ctr" fontAlgn="base">
              <a:spcBef>
                <a:spcPct val="0"/>
              </a:spcBef>
              <a:spcAft>
                <a:spcPct val="0"/>
              </a:spcAft>
            </a:pPr>
            <a:r>
              <a:rPr lang="en-US" altLang="zh-CN" sz="3200" b="1" dirty="0">
                <a:solidFill>
                  <a:srgbClr val="FFFFFF"/>
                </a:solidFill>
                <a:latin typeface="Times New Roman" panose="02020603050405020304" charset="0"/>
                <a:ea typeface="宋体" panose="02010600030101010101" pitchFamily="2" charset="-122"/>
                <a:cs typeface="Times New Roman" panose="02020603050405020304" charset="0"/>
                <a:sym typeface="+mn-ea"/>
              </a:rPr>
              <a:t>Additional Implications</a:t>
            </a:r>
            <a:endParaRPr lang="en-US" altLang="zh-CN" sz="3200" b="1" dirty="0">
              <a:solidFill>
                <a:srgbClr val="FFFFFF"/>
              </a:solidFill>
              <a:latin typeface="Times New Roman" panose="02020603050405020304" charset="0"/>
              <a:ea typeface="宋体" panose="02010600030101010101" pitchFamily="2" charset="-122"/>
              <a:cs typeface="Times New Roman" panose="02020603050405020304" charset="0"/>
              <a:sym typeface="+mn-ea"/>
            </a:endParaRPr>
          </a:p>
        </p:txBody>
      </p:sp>
      <p:sp>
        <p:nvSpPr>
          <p:cNvPr id="29" name="文本框 28"/>
          <p:cNvSpPr txBox="1"/>
          <p:nvPr/>
        </p:nvSpPr>
        <p:spPr>
          <a:xfrm>
            <a:off x="8903933" y="4502229"/>
            <a:ext cx="1572866" cy="584775"/>
          </a:xfrm>
          <a:prstGeom prst="rect">
            <a:avLst/>
          </a:prstGeom>
          <a:noFill/>
        </p:spPr>
        <p:txBody>
          <a:bodyPr wrap="none" rtlCol="0" anchor="t">
            <a:spAutoFit/>
          </a:bodyPr>
          <a:lstStyle/>
          <a:p>
            <a:pPr fontAlgn="base">
              <a:spcBef>
                <a:spcPct val="0"/>
              </a:spcBef>
              <a:spcAft>
                <a:spcPct val="0"/>
              </a:spcAft>
            </a:pPr>
            <a:r>
              <a:rPr lang="zh-CN" altLang="en-US" sz="32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difficult</a:t>
            </a:r>
            <a:endParaRPr lang="zh-CN" altLang="en-US" sz="3200" b="1" dirty="0">
              <a:solidFill>
                <a:srgbClr val="000000"/>
              </a:solidFill>
              <a:latin typeface="Times New Roman" panose="02020603050405020304" charset="0"/>
              <a:ea typeface="宋体" panose="02010600030101010101" pitchFamily="2" charset="-122"/>
              <a:cs typeface="Times New Roman" panose="02020603050405020304" charset="0"/>
              <a:sym typeface="+mn-ea"/>
            </a:endParaRPr>
          </a:p>
        </p:txBody>
      </p:sp>
      <p:cxnSp>
        <p:nvCxnSpPr>
          <p:cNvPr id="30" name="直接箭头连接符 29"/>
          <p:cNvCxnSpPr>
            <a:stCxn id="23" idx="3"/>
            <a:endCxn id="29" idx="1"/>
          </p:cNvCxnSpPr>
          <p:nvPr/>
        </p:nvCxnSpPr>
        <p:spPr>
          <a:xfrm flipV="1">
            <a:off x="3062207" y="4794617"/>
            <a:ext cx="5841726" cy="31750"/>
          </a:xfrm>
          <a:prstGeom prst="straightConnector1">
            <a:avLst/>
          </a:prstGeom>
          <a:noFill/>
          <a:ln w="57150" cap="flat" cmpd="sng" algn="ctr">
            <a:solidFill>
              <a:srgbClr val="2D2D8A">
                <a:lumMod val="75000"/>
              </a:srgbClr>
            </a:solidFill>
            <a:prstDash val="dashDot"/>
            <a:headEnd type="arrow"/>
            <a:tailEnd type="arrow"/>
          </a:ln>
          <a:effectLst/>
        </p:spPr>
      </p:cxnSp>
      <p:sp>
        <p:nvSpPr>
          <p:cNvPr id="31" name="文本框 30"/>
          <p:cNvSpPr txBox="1"/>
          <p:nvPr/>
        </p:nvSpPr>
        <p:spPr>
          <a:xfrm>
            <a:off x="8922527" y="5174695"/>
            <a:ext cx="3008709" cy="584775"/>
          </a:xfrm>
          <a:prstGeom prst="rect">
            <a:avLst/>
          </a:prstGeom>
          <a:noFill/>
        </p:spPr>
        <p:txBody>
          <a:bodyPr wrap="none" rtlCol="0" anchor="t">
            <a:spAutoFit/>
          </a:bodyPr>
          <a:lstStyle/>
          <a:p>
            <a:pPr fontAlgn="base">
              <a:spcBef>
                <a:spcPct val="0"/>
              </a:spcBef>
              <a:spcAft>
                <a:spcPct val="0"/>
              </a:spcAft>
            </a:pPr>
            <a:r>
              <a:rPr lang="en-US" altLang="zh-CN" sz="32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really interested</a:t>
            </a:r>
            <a:endParaRPr lang="en-US" altLang="zh-CN" sz="3200" b="1" dirty="0">
              <a:solidFill>
                <a:srgbClr val="000000"/>
              </a:solidFill>
              <a:latin typeface="Times New Roman" panose="02020603050405020304" charset="0"/>
              <a:ea typeface="宋体" panose="02010600030101010101" pitchFamily="2" charset="-122"/>
              <a:cs typeface="Times New Roman" panose="02020603050405020304" charset="0"/>
              <a:sym typeface="+mn-ea"/>
            </a:endParaRPr>
          </a:p>
        </p:txBody>
      </p:sp>
      <p:cxnSp>
        <p:nvCxnSpPr>
          <p:cNvPr id="32" name="直接箭头连接符 31"/>
          <p:cNvCxnSpPr>
            <a:stCxn id="24" idx="3"/>
            <a:endCxn id="31" idx="1"/>
          </p:cNvCxnSpPr>
          <p:nvPr/>
        </p:nvCxnSpPr>
        <p:spPr>
          <a:xfrm>
            <a:off x="5632782" y="5467083"/>
            <a:ext cx="3289745" cy="0"/>
          </a:xfrm>
          <a:prstGeom prst="straightConnector1">
            <a:avLst/>
          </a:prstGeom>
          <a:noFill/>
          <a:ln w="57150" cap="flat" cmpd="sng" algn="ctr">
            <a:solidFill>
              <a:srgbClr val="2D2D8A">
                <a:lumMod val="75000"/>
              </a:srgbClr>
            </a:solidFill>
            <a:prstDash val="dashDot"/>
            <a:headEnd type="arrow"/>
            <a:tailEnd type="arrow"/>
          </a:ln>
          <a:effectLst/>
        </p:spPr>
      </p:cxnSp>
      <p:pic>
        <p:nvPicPr>
          <p:cNvPr id="25" name="图片 24"/>
          <p:cNvPicPr>
            <a:picLocks noChangeAspect="1"/>
          </p:cNvPicPr>
          <p:nvPr/>
        </p:nvPicPr>
        <p:blipFill>
          <a:blip r:embed="rId7"/>
          <a:stretch>
            <a:fillRect/>
          </a:stretch>
        </p:blipFill>
        <p:spPr>
          <a:xfrm>
            <a:off x="1209975" y="5742126"/>
            <a:ext cx="2152360" cy="1020392"/>
          </a:xfrm>
          <a:prstGeom prst="rect">
            <a:avLst/>
          </a:prstGeom>
        </p:spPr>
      </p:pic>
    </p:spTree>
    <p:custDataLst>
      <p:tags r:id="rId8"/>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arn(inVertical)">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barn(inVertical)">
                                      <p:cBhvr>
                                        <p:cTn id="43" dur="500"/>
                                        <p:tgtEl>
                                          <p:spTgt spid="2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wipe(left)">
                                      <p:cBhvr>
                                        <p:cTn id="48" dur="500"/>
                                        <p:tgtEl>
                                          <p:spTgt spid="30"/>
                                        </p:tgtEl>
                                      </p:cBhvr>
                                    </p:animEffect>
                                  </p:childTnLst>
                                </p:cTn>
                              </p:par>
                            </p:childTnLst>
                          </p:cTn>
                        </p:par>
                        <p:par>
                          <p:cTn id="49" fill="hold">
                            <p:stCondLst>
                              <p:cond delay="500"/>
                            </p:stCondLst>
                            <p:childTnLst>
                              <p:par>
                                <p:cTn id="50" presetID="22" presetClass="entr" presetSubtype="8" fill="hold" grpId="0" nodeType="afterEffect">
                                  <p:childTnLst>
                                    <p:set>
                                      <p:cBhvr>
                                        <p:cTn id="51" dur="1" fill="hold">
                                          <p:stCondLst>
                                            <p:cond delay="0"/>
                                          </p:stCondLst>
                                        </p:cTn>
                                        <p:tgtEl>
                                          <p:spTgt spid="29"/>
                                        </p:tgtEl>
                                        <p:attrNameLst>
                                          <p:attrName>style.visibility</p:attrName>
                                        </p:attrNameLst>
                                      </p:cBhvr>
                                      <p:to>
                                        <p:strVal val="visible"/>
                                      </p:to>
                                    </p:set>
                                    <p:animEffect transition="in" filter="wipe(left)">
                                      <p:cBhvr>
                                        <p:cTn id="52" dur="5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par>
                                <p:cTn id="58" presetID="22" presetClass="entr" presetSubtype="8" fill="hold"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wipe(left)">
                                      <p:cBhvr>
                                        <p:cTn id="6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19" grpId="0" animBg="1"/>
      <p:bldP spid="21" grpId="0"/>
      <p:bldP spid="21" grpId="1"/>
      <p:bldP spid="22" grpId="0"/>
      <p:bldP spid="22" grpId="1"/>
      <p:bldP spid="23" grpId="0"/>
      <p:bldP spid="23" grpId="1"/>
      <p:bldP spid="24" grpId="0"/>
      <p:bldP spid="24" grpId="1"/>
      <p:bldP spid="28" grpId="0" animBg="1"/>
      <p:bldP spid="29" grpId="0"/>
      <p:bldP spid="29" grpId="1"/>
      <p:bldP spid="31" grpId="0"/>
      <p:bldP spid="31"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136871" y="-505224"/>
            <a:ext cx="1421046" cy="1773205"/>
            <a:chOff x="56063" y="117063"/>
            <a:chExt cx="1421046" cy="1773205"/>
          </a:xfrm>
        </p:grpSpPr>
        <p:pic>
          <p:nvPicPr>
            <p:cNvPr id="14" name="图片 13"/>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56063" y="117063"/>
              <a:ext cx="1421046" cy="1773205"/>
            </a:xfrm>
            <a:prstGeom prst="rect">
              <a:avLst/>
            </a:prstGeom>
          </p:spPr>
        </p:pic>
        <p:sp>
          <p:nvSpPr>
            <p:cNvPr id="15" name="文本框 14"/>
            <p:cNvSpPr txBox="1"/>
            <p:nvPr>
              <p:custDataLst>
                <p:tags r:id="rId3"/>
              </p:custDataLst>
            </p:nvPr>
          </p:nvSpPr>
          <p:spPr>
            <a:xfrm>
              <a:off x="331149" y="1044321"/>
              <a:ext cx="870874" cy="369332"/>
            </a:xfrm>
            <a:prstGeom prst="rect">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b="1" i="0" u="none" strike="noStrike" kern="100" cap="none" spc="0" normalizeH="0" baseline="0" noProof="0" dirty="0">
                  <a:ln>
                    <a:noFill/>
                  </a:ln>
                  <a:solidFill>
                    <a:srgbClr val="FF0000"/>
                  </a:solidFill>
                  <a:effectLst/>
                  <a:uLnTx/>
                  <a:uFillTx/>
                  <a:latin typeface="Times New Roman" panose="02020603050405020304" charset="0"/>
                  <a:ea typeface="宋体" panose="02010600030101010101" pitchFamily="2" charset="-122"/>
                  <a:cs typeface="Times New Roman" panose="02020603050405020304" charset="0"/>
                </a:rPr>
                <a:t>Para.3</a:t>
              </a:r>
              <a:endParaRPr kumimoji="0" lang="zh-CN" altLang="en-US" b="1" i="0" u="none" strike="noStrike" kern="0" cap="none" spc="0" normalizeH="0" baseline="0" noProof="0" dirty="0">
                <a:ln>
                  <a:noFill/>
                </a:ln>
                <a:solidFill>
                  <a:srgbClr val="FF0000"/>
                </a:solidFill>
                <a:effectLst/>
                <a:uLnTx/>
                <a:uFillTx/>
                <a:latin typeface="Times New Roman" panose="02020603050405020304" charset="0"/>
                <a:ea typeface="楷体" panose="02010609060101010101" pitchFamily="49" charset="-122"/>
                <a:cs typeface="Times New Roman" panose="02020603050405020304" charset="0"/>
              </a:endParaRPr>
            </a:p>
          </p:txBody>
        </p:sp>
      </p:grpSp>
      <p:grpSp>
        <p:nvGrpSpPr>
          <p:cNvPr id="3" name="组合 2"/>
          <p:cNvGrpSpPr/>
          <p:nvPr/>
        </p:nvGrpSpPr>
        <p:grpSpPr>
          <a:xfrm>
            <a:off x="3491712" y="328404"/>
            <a:ext cx="7812038" cy="963251"/>
            <a:chOff x="3485397" y="602748"/>
            <a:chExt cx="7812038" cy="963251"/>
          </a:xfrm>
        </p:grpSpPr>
        <p:sp>
          <p:nvSpPr>
            <p:cNvPr id="9" name="文本框 8"/>
            <p:cNvSpPr txBox="1"/>
            <p:nvPr>
              <p:custDataLst>
                <p:tags r:id="rId4"/>
              </p:custDataLst>
            </p:nvPr>
          </p:nvSpPr>
          <p:spPr>
            <a:xfrm>
              <a:off x="9344903" y="833828"/>
              <a:ext cx="1952532" cy="504112"/>
            </a:xfrm>
            <a:prstGeom prst="rect">
              <a:avLst/>
            </a:prstGeom>
            <a:noFill/>
          </p:spPr>
          <p:txBody>
            <a:bodyPr wrap="square" rtlCol="0">
              <a:spAutoFit/>
            </a:bodyPr>
            <a:lstStyle/>
            <a:p>
              <a:pPr algn="just">
                <a:lnSpc>
                  <a:spcPts val="3500"/>
                </a:lnSpc>
              </a:pPr>
              <a:r>
                <a:rPr lang="en-US" altLang="zh-CN" sz="2500" b="1" dirty="0">
                  <a:solidFill>
                    <a:srgbClr val="FF0000"/>
                  </a:solidFill>
                  <a:latin typeface="Times New Roman" panose="02020603050405020304" charset="0"/>
                  <a:ea typeface="华文楷体" panose="02010600040101010101" pitchFamily="2" charset="-122"/>
                  <a:cs typeface="Times New Roman" panose="02020603050405020304" charset="0"/>
                </a:rPr>
                <a:t>Paragraph</a:t>
              </a:r>
              <a:r>
                <a:rPr lang="zh-CN" altLang="en-US" sz="2500" b="1" dirty="0">
                  <a:solidFill>
                    <a:srgbClr val="FF0000"/>
                  </a:solidFill>
                  <a:latin typeface="Times New Roman" panose="02020603050405020304" charset="0"/>
                  <a:ea typeface="华文楷体" panose="02010600040101010101" pitchFamily="2" charset="-122"/>
                  <a:cs typeface="Times New Roman" panose="02020603050405020304" charset="0"/>
                </a:rPr>
                <a:t> </a:t>
              </a:r>
              <a:r>
                <a:rPr lang="en-US" altLang="zh-CN" sz="2500" b="1" dirty="0">
                  <a:solidFill>
                    <a:srgbClr val="FF0000"/>
                  </a:solidFill>
                  <a:latin typeface="Times New Roman" panose="02020603050405020304" charset="0"/>
                  <a:ea typeface="华文楷体" panose="02010600040101010101" pitchFamily="2" charset="-122"/>
                  <a:cs typeface="Times New Roman" panose="02020603050405020304" charset="0"/>
                </a:rPr>
                <a:t>3:</a:t>
              </a:r>
              <a:endParaRPr lang="en-US" altLang="zh-CN" sz="2500" b="1" dirty="0">
                <a:solidFill>
                  <a:srgbClr val="FF0000"/>
                </a:solidFill>
                <a:latin typeface="Times New Roman" panose="02020603050405020304" charset="0"/>
                <a:ea typeface="华文楷体" panose="02010600040101010101" pitchFamily="2" charset="-122"/>
                <a:cs typeface="Times New Roman" panose="02020603050405020304" charset="0"/>
              </a:endParaRPr>
            </a:p>
          </p:txBody>
        </p:sp>
        <p:pic>
          <p:nvPicPr>
            <p:cNvPr id="2" name="图片 1"/>
            <p:cNvPicPr>
              <a:picLocks noChangeAspect="1"/>
            </p:cNvPicPr>
            <p:nvPr/>
          </p:nvPicPr>
          <p:blipFill>
            <a:blip r:embed="rId5"/>
            <a:stretch>
              <a:fillRect/>
            </a:stretch>
          </p:blipFill>
          <p:spPr>
            <a:xfrm>
              <a:off x="3485397" y="602748"/>
              <a:ext cx="5584420" cy="963251"/>
            </a:xfrm>
            <a:prstGeom prst="rect">
              <a:avLst/>
            </a:prstGeom>
          </p:spPr>
        </p:pic>
      </p:grpSp>
      <p:sp>
        <p:nvSpPr>
          <p:cNvPr id="16" name="对角圆角矩形 5"/>
          <p:cNvSpPr/>
          <p:nvPr>
            <p:custDataLst>
              <p:tags r:id="rId6"/>
            </p:custDataLst>
          </p:nvPr>
        </p:nvSpPr>
        <p:spPr>
          <a:xfrm>
            <a:off x="1477109" y="0"/>
            <a:ext cx="4155673" cy="599437"/>
          </a:xfrm>
          <a:prstGeom prst="round2DiagRect">
            <a:avLst>
              <a:gd name="adj1" fmla="val 42600"/>
              <a:gd name="adj2"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defRPr/>
            </a:pPr>
            <a:r>
              <a:rPr lang="en-US" altLang="zh-CN" sz="2000" dirty="0">
                <a:ln w="22225">
                  <a:solidFill>
                    <a:srgbClr val="ED7D31"/>
                  </a:solidFill>
                  <a:prstDash val="solid"/>
                </a:ln>
                <a:solidFill>
                  <a:srgbClr val="ED7D31">
                    <a:lumMod val="40000"/>
                    <a:lumOff val="60000"/>
                  </a:srgbClr>
                </a:solidFill>
                <a:latin typeface="Arial" panose="020B0604020202020204" pitchFamily="34" charset="0"/>
                <a:ea typeface="宋体" panose="02010600030101010101" pitchFamily="2" charset="-122"/>
                <a:cs typeface="Arial" panose="020B0604020202020204"/>
              </a:rPr>
              <a:t>While</a:t>
            </a:r>
            <a:r>
              <a:rPr kumimoji="0" lang="en-US" altLang="zh-CN" sz="2000" b="0"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Arial" panose="020B0604020202020204" pitchFamily="34" charset="0"/>
                <a:ea typeface="宋体" panose="02010600030101010101" pitchFamily="2" charset="-122"/>
                <a:cs typeface="Arial" panose="020B0604020202020204"/>
              </a:rPr>
              <a:t>-reading </a:t>
            </a:r>
            <a:r>
              <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rPr>
              <a:t>: read for </a:t>
            </a:r>
            <a:r>
              <a:rPr lang="en-US" altLang="zh-CN" sz="2000" b="1" dirty="0">
                <a:solidFill>
                  <a:prstClr val="white"/>
                </a:solidFill>
                <a:latin typeface="微软雅黑" panose="020B0503020204020204" pitchFamily="34" charset="-122"/>
                <a:ea typeface="微软雅黑" panose="020B0503020204020204" pitchFamily="34" charset="-122"/>
                <a:sym typeface="+mn-ea"/>
              </a:rPr>
              <a:t>details</a:t>
            </a:r>
            <a:r>
              <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rPr>
              <a:t> </a:t>
            </a:r>
            <a:endPar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endParaRPr>
          </a:p>
        </p:txBody>
      </p:sp>
      <p:grpSp>
        <p:nvGrpSpPr>
          <p:cNvPr id="5" name="组合 4"/>
          <p:cNvGrpSpPr/>
          <p:nvPr/>
        </p:nvGrpSpPr>
        <p:grpSpPr>
          <a:xfrm>
            <a:off x="165" y="761314"/>
            <a:ext cx="12168762" cy="1140460"/>
            <a:chOff x="165" y="761314"/>
            <a:chExt cx="12168762" cy="1140460"/>
          </a:xfrm>
        </p:grpSpPr>
        <p:grpSp>
          <p:nvGrpSpPr>
            <p:cNvPr id="10" name="组合 9"/>
            <p:cNvGrpSpPr/>
            <p:nvPr/>
          </p:nvGrpSpPr>
          <p:grpSpPr>
            <a:xfrm>
              <a:off x="165" y="761314"/>
              <a:ext cx="1226820" cy="1140460"/>
              <a:chOff x="12232" y="12655"/>
              <a:chExt cx="1932" cy="1796"/>
            </a:xfrm>
          </p:grpSpPr>
          <p:sp>
            <p:nvSpPr>
              <p:cNvPr id="11" name="流程图: 离页连接符 10"/>
              <p:cNvSpPr/>
              <p:nvPr/>
            </p:nvSpPr>
            <p:spPr>
              <a:xfrm>
                <a:off x="12232" y="12655"/>
                <a:ext cx="1671" cy="1671"/>
              </a:xfrm>
              <a:prstGeom prst="flowChartOffpageConnector">
                <a:avLst/>
              </a:prstGeom>
              <a:solidFill>
                <a:srgbClr val="333399"/>
              </a:solidFill>
              <a:ln w="25400" cap="flat" cmpd="sng" algn="ctr">
                <a:solidFill>
                  <a:srgbClr val="333399">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32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Arial" panose="020B0604020202020204"/>
                </a:endParaRPr>
              </a:p>
            </p:txBody>
          </p:sp>
          <p:sp>
            <p:nvSpPr>
              <p:cNvPr id="12" name="流程图: 离页连接符 11"/>
              <p:cNvSpPr/>
              <p:nvPr/>
            </p:nvSpPr>
            <p:spPr>
              <a:xfrm>
                <a:off x="12493" y="12780"/>
                <a:ext cx="1671" cy="1671"/>
              </a:xfrm>
              <a:prstGeom prst="flowChartOffpageConnector">
                <a:avLst/>
              </a:prstGeom>
              <a:solidFill>
                <a:srgbClr val="BBE0E3"/>
              </a:solidFill>
              <a:ln w="25400" cap="flat" cmpd="sng" algn="ctr">
                <a:solidFill>
                  <a:srgbClr val="BBE0E3">
                    <a:shade val="50000"/>
                  </a:srgbClr>
                </a:solidFill>
                <a:prstDash val="solid"/>
              </a:ln>
              <a:effectLst>
                <a:outerShdw blurRad="50800" dist="38100" dir="13500000" algn="br" rotWithShape="0">
                  <a:prstClr val="black">
                    <a:alpha val="4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32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Arial" panose="020B0604020202020204"/>
                </a:endParaRPr>
              </a:p>
            </p:txBody>
          </p:sp>
          <p:sp>
            <p:nvSpPr>
              <p:cNvPr id="17" name="文本框 16"/>
              <p:cNvSpPr txBox="1"/>
              <p:nvPr/>
            </p:nvSpPr>
            <p:spPr>
              <a:xfrm>
                <a:off x="12788" y="13022"/>
                <a:ext cx="1081" cy="921"/>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3200" b="1" i="0" u="none" strike="noStrike" kern="0" cap="none" spc="0" normalizeH="0" baseline="0" noProof="0" dirty="0">
                    <a:ln>
                      <a:noFill/>
                    </a:ln>
                    <a:solidFill>
                      <a:srgbClr val="000000"/>
                    </a:solidFill>
                    <a:effectLst/>
                    <a:uLnTx/>
                    <a:uFillTx/>
                    <a:ea typeface="宋体" panose="02010600030101010101" pitchFamily="2" charset="-122"/>
                  </a:rPr>
                  <a:t>P3</a:t>
                </a:r>
                <a:endParaRPr kumimoji="0" lang="en-US" altLang="zh-CN" sz="3200" b="1" i="0" u="none" strike="noStrike" kern="0" cap="none" spc="0" normalizeH="0" baseline="0" noProof="0" dirty="0">
                  <a:ln>
                    <a:noFill/>
                  </a:ln>
                  <a:solidFill>
                    <a:srgbClr val="000000"/>
                  </a:solidFill>
                  <a:effectLst/>
                  <a:uLnTx/>
                  <a:uFillTx/>
                  <a:ea typeface="宋体" panose="02010600030101010101" pitchFamily="2" charset="-122"/>
                </a:endParaRPr>
              </a:p>
            </p:txBody>
          </p:sp>
        </p:grpSp>
        <p:sp>
          <p:nvSpPr>
            <p:cNvPr id="18" name="文本框 17"/>
            <p:cNvSpPr txBox="1"/>
            <p:nvPr/>
          </p:nvSpPr>
          <p:spPr>
            <a:xfrm>
              <a:off x="1186902" y="1190707"/>
              <a:ext cx="10982025" cy="573234"/>
            </a:xfrm>
            <a:prstGeom prst="rect">
              <a:avLst/>
            </a:prstGeom>
            <a:noFill/>
          </p:spPr>
          <p:txBody>
            <a:bodyPr wrap="square" rtlCol="0" anchor="t">
              <a:spAutoFit/>
            </a:bodyPr>
            <a:lstStyle/>
            <a:p>
              <a:pPr algn="just" fontAlgn="base">
                <a:lnSpc>
                  <a:spcPts val="4000"/>
                </a:lnSpc>
                <a:spcBef>
                  <a:spcPct val="0"/>
                </a:spcBef>
                <a:spcAft>
                  <a:spcPct val="0"/>
                </a:spcAft>
              </a:pPr>
              <a:r>
                <a:rPr lang="zh-CN" altLang="en-US" sz="3200" b="1" u="sng" dirty="0">
                  <a:solidFill>
                    <a:srgbClr val="FF0000"/>
                  </a:solidFill>
                  <a:latin typeface="Times New Roman" panose="02020603050405020304" charset="0"/>
                  <a:ea typeface="宋体" panose="02010600030101010101" pitchFamily="2" charset="-122"/>
                  <a:cs typeface="Times New Roman" panose="02020603050405020304" charset="0"/>
                </a:rPr>
                <a:t>It is easy to recognise when students are interested in a lesson.</a:t>
              </a:r>
              <a:endParaRPr lang="zh-CN" altLang="en-US" sz="3200" b="1" u="sng" dirty="0">
                <a:solidFill>
                  <a:srgbClr val="FF0000"/>
                </a:solidFill>
                <a:latin typeface="Times New Roman" panose="02020603050405020304" charset="0"/>
                <a:ea typeface="宋体" panose="02010600030101010101" pitchFamily="2" charset="-122"/>
                <a:cs typeface="Times New Roman" panose="02020603050405020304" charset="0"/>
              </a:endParaRPr>
            </a:p>
          </p:txBody>
        </p:sp>
      </p:grpSp>
      <p:sp>
        <p:nvSpPr>
          <p:cNvPr id="20" name="文本框 19"/>
          <p:cNvSpPr txBox="1"/>
          <p:nvPr/>
        </p:nvSpPr>
        <p:spPr>
          <a:xfrm>
            <a:off x="250156" y="2025402"/>
            <a:ext cx="5407827" cy="587040"/>
          </a:xfrm>
          <a:prstGeom prst="rect">
            <a:avLst/>
          </a:prstGeom>
          <a:solidFill>
            <a:srgbClr val="FFFF00"/>
          </a:solidFill>
        </p:spPr>
        <p:txBody>
          <a:bodyPr wrap="square" rtlCol="0">
            <a:spAutoFit/>
          </a:bodyPr>
          <a:lstStyle/>
          <a:p>
            <a:pPr fontAlgn="base">
              <a:spcBef>
                <a:spcPct val="0"/>
              </a:spcBef>
              <a:spcAft>
                <a:spcPct val="0"/>
              </a:spcAft>
            </a:pPr>
            <a:r>
              <a:rPr lang="en-US" altLang="zh-CN" sz="32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Body language of no interest</a:t>
            </a:r>
            <a:endParaRPr lang="en-US" altLang="zh-CN" sz="3200" b="1" dirty="0">
              <a:solidFill>
                <a:srgbClr val="000000"/>
              </a:solidFill>
              <a:latin typeface="Times New Roman" panose="02020603050405020304" charset="0"/>
              <a:ea typeface="宋体" panose="02010600030101010101" pitchFamily="2" charset="-122"/>
              <a:cs typeface="Times New Roman" panose="02020603050405020304" charset="0"/>
              <a:sym typeface="+mn-ea"/>
            </a:endParaRPr>
          </a:p>
        </p:txBody>
      </p:sp>
      <p:sp>
        <p:nvSpPr>
          <p:cNvPr id="25" name="文本框 24"/>
          <p:cNvSpPr txBox="1"/>
          <p:nvPr/>
        </p:nvSpPr>
        <p:spPr>
          <a:xfrm>
            <a:off x="250156" y="2800461"/>
            <a:ext cx="5407827" cy="584775"/>
          </a:xfrm>
          <a:prstGeom prst="rect">
            <a:avLst/>
          </a:prstGeom>
          <a:noFill/>
        </p:spPr>
        <p:txBody>
          <a:bodyPr wrap="none" rtlCol="0">
            <a:spAutoFit/>
          </a:bodyPr>
          <a:lstStyle/>
          <a:p>
            <a:pPr fontAlgn="base">
              <a:spcBef>
                <a:spcPct val="0"/>
              </a:spcBef>
              <a:spcAft>
                <a:spcPct val="0"/>
              </a:spcAft>
            </a:pPr>
            <a:r>
              <a:rPr lang="zh-CN" altLang="en-US" sz="32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head lowered to look at watch</a:t>
            </a:r>
            <a:endParaRPr lang="zh-CN" altLang="en-US" sz="3200" b="1" dirty="0">
              <a:solidFill>
                <a:srgbClr val="000000"/>
              </a:solidFill>
              <a:latin typeface="Times New Roman" panose="02020603050405020304" charset="0"/>
              <a:ea typeface="宋体" panose="02010600030101010101" pitchFamily="2" charset="-122"/>
              <a:cs typeface="Times New Roman" panose="02020603050405020304" charset="0"/>
              <a:sym typeface="+mn-ea"/>
            </a:endParaRPr>
          </a:p>
        </p:txBody>
      </p:sp>
      <p:sp>
        <p:nvSpPr>
          <p:cNvPr id="26" name="文本框 25"/>
          <p:cNvSpPr txBox="1"/>
          <p:nvPr/>
        </p:nvSpPr>
        <p:spPr>
          <a:xfrm>
            <a:off x="97235" y="3693235"/>
            <a:ext cx="8054807" cy="584775"/>
          </a:xfrm>
          <a:prstGeom prst="rect">
            <a:avLst/>
          </a:prstGeom>
          <a:noFill/>
        </p:spPr>
        <p:txBody>
          <a:bodyPr wrap="square" rtlCol="0">
            <a:spAutoFit/>
          </a:bodyPr>
          <a:lstStyle/>
          <a:p>
            <a:pPr fontAlgn="base">
              <a:spcBef>
                <a:spcPct val="0"/>
              </a:spcBef>
              <a:spcAft>
                <a:spcPct val="0"/>
              </a:spcAft>
            </a:pPr>
            <a:r>
              <a:rPr lang="zh-CN" altLang="en-US" sz="32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two f</a:t>
            </a:r>
            <a:r>
              <a:rPr lang="en-US" altLang="zh-CN" sz="32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r</a:t>
            </a:r>
            <a:r>
              <a:rPr lang="zh-CN" altLang="en-US" sz="32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iends are leaning heads together</a:t>
            </a:r>
            <a:endParaRPr lang="zh-CN" altLang="en-US" sz="3200" b="1" dirty="0">
              <a:solidFill>
                <a:srgbClr val="000000"/>
              </a:solidFill>
              <a:latin typeface="Times New Roman" panose="02020603050405020304" charset="0"/>
              <a:ea typeface="宋体" panose="02010600030101010101" pitchFamily="2" charset="-122"/>
              <a:cs typeface="Times New Roman" panose="02020603050405020304" charset="0"/>
              <a:sym typeface="+mn-ea"/>
            </a:endParaRPr>
          </a:p>
        </p:txBody>
      </p:sp>
      <p:sp>
        <p:nvSpPr>
          <p:cNvPr id="27" name="文本框 26"/>
          <p:cNvSpPr txBox="1"/>
          <p:nvPr/>
        </p:nvSpPr>
        <p:spPr>
          <a:xfrm>
            <a:off x="97235" y="4527026"/>
            <a:ext cx="7256145" cy="1569660"/>
          </a:xfrm>
          <a:prstGeom prst="rect">
            <a:avLst/>
          </a:prstGeom>
          <a:noFill/>
        </p:spPr>
        <p:txBody>
          <a:bodyPr wrap="square" rtlCol="0">
            <a:spAutoFit/>
          </a:bodyPr>
          <a:lstStyle/>
          <a:p>
            <a:pPr fontAlgn="base">
              <a:spcBef>
                <a:spcPct val="0"/>
              </a:spcBef>
              <a:spcAft>
                <a:spcPct val="0"/>
              </a:spcAft>
            </a:pPr>
            <a:r>
              <a:rPr lang="zh-CN" altLang="en-US" sz="32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look up, but there is </a:t>
            </a:r>
            <a:r>
              <a:rPr lang="en-US" altLang="zh-CN" sz="32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no</a:t>
            </a:r>
            <a:r>
              <a:rPr lang="zh-CN" altLang="en-US" sz="32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 eye contact. </a:t>
            </a:r>
            <a:endParaRPr lang="zh-CN" altLang="en-US" sz="3200" b="1" dirty="0">
              <a:solidFill>
                <a:srgbClr val="000000"/>
              </a:solidFill>
              <a:latin typeface="Times New Roman" panose="02020603050405020304" charset="0"/>
              <a:ea typeface="宋体" panose="02010600030101010101" pitchFamily="2" charset="-122"/>
              <a:cs typeface="Times New Roman" panose="02020603050405020304" charset="0"/>
              <a:sym typeface="+mn-ea"/>
            </a:endParaRPr>
          </a:p>
          <a:p>
            <a:pPr fontAlgn="base">
              <a:spcBef>
                <a:spcPct val="0"/>
              </a:spcBef>
              <a:spcAft>
                <a:spcPct val="0"/>
              </a:spcAft>
            </a:pPr>
            <a:r>
              <a:rPr lang="zh-CN" altLang="en-US" sz="32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eyes barely move, and always have the same distant expression on their faces.</a:t>
            </a:r>
            <a:endParaRPr lang="zh-CN" altLang="en-US" sz="3200" b="1" dirty="0">
              <a:solidFill>
                <a:srgbClr val="000000"/>
              </a:solidFill>
              <a:latin typeface="Times New Roman" panose="02020603050405020304" charset="0"/>
              <a:ea typeface="宋体" panose="02010600030101010101" pitchFamily="2" charset="-122"/>
              <a:cs typeface="Times New Roman" panose="02020603050405020304" charset="0"/>
            </a:endParaRPr>
          </a:p>
        </p:txBody>
      </p:sp>
      <p:sp>
        <p:nvSpPr>
          <p:cNvPr id="28" name="文本框 27"/>
          <p:cNvSpPr txBox="1"/>
          <p:nvPr/>
        </p:nvSpPr>
        <p:spPr>
          <a:xfrm>
            <a:off x="6747932" y="1985152"/>
            <a:ext cx="5069798" cy="584775"/>
          </a:xfrm>
          <a:prstGeom prst="rec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nchor="t">
            <a:spAutoFit/>
          </a:bodyPr>
          <a:lstStyle/>
          <a:p>
            <a:pPr fontAlgn="base">
              <a:spcBef>
                <a:spcPct val="0"/>
              </a:spcBef>
              <a:spcAft>
                <a:spcPct val="0"/>
              </a:spcAft>
            </a:pPr>
            <a:r>
              <a:rPr lang="en-US" altLang="zh-CN" sz="3200" b="1" dirty="0">
                <a:solidFill>
                  <a:srgbClr val="FFFFFF"/>
                </a:solidFill>
                <a:latin typeface="Times New Roman" panose="02020603050405020304" charset="0"/>
                <a:ea typeface="宋体" panose="02010600030101010101" pitchFamily="2" charset="-122"/>
                <a:cs typeface="Times New Roman" panose="02020603050405020304" charset="0"/>
                <a:sym typeface="+mn-ea"/>
              </a:rPr>
              <a:t>Additional Implications</a:t>
            </a:r>
            <a:endParaRPr lang="en-US" altLang="zh-CN" sz="3200" b="1" dirty="0">
              <a:solidFill>
                <a:srgbClr val="FFFFFF"/>
              </a:solidFill>
              <a:latin typeface="Times New Roman" panose="02020603050405020304" charset="0"/>
              <a:ea typeface="宋体" panose="02010600030101010101" pitchFamily="2" charset="-122"/>
              <a:cs typeface="Times New Roman" panose="02020603050405020304" charset="0"/>
              <a:sym typeface="+mn-ea"/>
            </a:endParaRPr>
          </a:p>
        </p:txBody>
      </p:sp>
      <p:sp>
        <p:nvSpPr>
          <p:cNvPr id="33" name="文本框 32"/>
          <p:cNvSpPr txBox="1"/>
          <p:nvPr/>
        </p:nvSpPr>
        <p:spPr>
          <a:xfrm>
            <a:off x="7230709" y="2811279"/>
            <a:ext cx="4654416" cy="584775"/>
          </a:xfrm>
          <a:prstGeom prst="rect">
            <a:avLst/>
          </a:prstGeom>
          <a:noFill/>
        </p:spPr>
        <p:txBody>
          <a:bodyPr wrap="none" rtlCol="0" anchor="t">
            <a:spAutoFit/>
          </a:bodyPr>
          <a:lstStyle/>
          <a:p>
            <a:pPr fontAlgn="base">
              <a:spcBef>
                <a:spcPct val="0"/>
              </a:spcBef>
              <a:spcAft>
                <a:spcPct val="0"/>
              </a:spcAft>
            </a:pPr>
            <a:r>
              <a:rPr lang="en-US" altLang="zh-CN" sz="32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bored and counting down</a:t>
            </a:r>
            <a:endParaRPr lang="en-US" altLang="zh-CN" sz="3200" b="1" dirty="0">
              <a:solidFill>
                <a:srgbClr val="000000"/>
              </a:solidFill>
              <a:latin typeface="Times New Roman" panose="02020603050405020304" charset="0"/>
              <a:ea typeface="宋体" panose="02010600030101010101" pitchFamily="2" charset="-122"/>
              <a:cs typeface="Times New Roman" panose="02020603050405020304" charset="0"/>
              <a:sym typeface="+mn-ea"/>
            </a:endParaRPr>
          </a:p>
        </p:txBody>
      </p:sp>
      <p:cxnSp>
        <p:nvCxnSpPr>
          <p:cNvPr id="34" name="直接箭头连接符 33"/>
          <p:cNvCxnSpPr>
            <a:stCxn id="25" idx="3"/>
          </p:cNvCxnSpPr>
          <p:nvPr/>
        </p:nvCxnSpPr>
        <p:spPr>
          <a:xfrm>
            <a:off x="5657983" y="3092849"/>
            <a:ext cx="1345932" cy="24308"/>
          </a:xfrm>
          <a:prstGeom prst="straightConnector1">
            <a:avLst/>
          </a:prstGeom>
          <a:noFill/>
          <a:ln w="69850" cap="flat" cmpd="sng" algn="ctr">
            <a:solidFill>
              <a:srgbClr val="0000FF"/>
            </a:solidFill>
            <a:prstDash val="solid"/>
            <a:headEnd type="arrow"/>
            <a:tailEnd type="arrow"/>
          </a:ln>
          <a:effectLst/>
        </p:spPr>
      </p:cxnSp>
      <p:sp>
        <p:nvSpPr>
          <p:cNvPr id="35" name="文本框 34"/>
          <p:cNvSpPr txBox="1"/>
          <p:nvPr/>
        </p:nvSpPr>
        <p:spPr>
          <a:xfrm>
            <a:off x="7506302" y="3683649"/>
            <a:ext cx="5316920" cy="584775"/>
          </a:xfrm>
          <a:prstGeom prst="rect">
            <a:avLst/>
          </a:prstGeom>
          <a:noFill/>
        </p:spPr>
        <p:txBody>
          <a:bodyPr wrap="square" rtlCol="0" anchor="t">
            <a:spAutoFit/>
          </a:bodyPr>
          <a:lstStyle/>
          <a:p>
            <a:pPr fontAlgn="base">
              <a:spcBef>
                <a:spcPct val="0"/>
              </a:spcBef>
              <a:spcAft>
                <a:spcPct val="0"/>
              </a:spcAft>
            </a:pPr>
            <a:r>
              <a:rPr lang="en-US" altLang="zh-CN" sz="32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writing notes to each other</a:t>
            </a:r>
            <a:endParaRPr lang="en-US" altLang="zh-CN" sz="3200" b="1" dirty="0">
              <a:solidFill>
                <a:srgbClr val="000000"/>
              </a:solidFill>
              <a:latin typeface="Times New Roman" panose="02020603050405020304" charset="0"/>
              <a:ea typeface="宋体" panose="02010600030101010101" pitchFamily="2" charset="-122"/>
              <a:cs typeface="Times New Roman" panose="02020603050405020304" charset="0"/>
              <a:sym typeface="+mn-ea"/>
            </a:endParaRPr>
          </a:p>
        </p:txBody>
      </p:sp>
      <p:cxnSp>
        <p:nvCxnSpPr>
          <p:cNvPr id="36" name="直接箭头连接符 35"/>
          <p:cNvCxnSpPr/>
          <p:nvPr/>
        </p:nvCxnSpPr>
        <p:spPr>
          <a:xfrm>
            <a:off x="6747932" y="4043127"/>
            <a:ext cx="997714" cy="0"/>
          </a:xfrm>
          <a:prstGeom prst="straightConnector1">
            <a:avLst/>
          </a:prstGeom>
          <a:noFill/>
          <a:ln w="69850" cap="flat" cmpd="sng" algn="ctr">
            <a:solidFill>
              <a:srgbClr val="0000FF"/>
            </a:solidFill>
            <a:prstDash val="solid"/>
            <a:headEnd type="arrow"/>
            <a:tailEnd type="arrow"/>
          </a:ln>
          <a:effectLst/>
        </p:spPr>
      </p:cxnSp>
      <p:sp>
        <p:nvSpPr>
          <p:cNvPr id="37" name="文本框 36"/>
          <p:cNvSpPr txBox="1"/>
          <p:nvPr/>
        </p:nvSpPr>
        <p:spPr>
          <a:xfrm>
            <a:off x="7918239" y="4805028"/>
            <a:ext cx="3956427" cy="1077218"/>
          </a:xfrm>
          <a:prstGeom prst="rect">
            <a:avLst/>
          </a:prstGeom>
          <a:noFill/>
        </p:spPr>
        <p:txBody>
          <a:bodyPr wrap="square" rtlCol="0" anchor="t">
            <a:spAutoFit/>
          </a:bodyPr>
          <a:lstStyle/>
          <a:p>
            <a:pPr fontAlgn="base">
              <a:spcBef>
                <a:spcPct val="0"/>
              </a:spcBef>
              <a:spcAft>
                <a:spcPct val="0"/>
              </a:spcAft>
            </a:pPr>
            <a:r>
              <a:rPr lang="en-US" altLang="zh-CN" sz="32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they are asleep with their eyes open</a:t>
            </a:r>
            <a:endParaRPr lang="en-US" altLang="zh-CN" sz="3200" b="1" dirty="0">
              <a:solidFill>
                <a:srgbClr val="000000"/>
              </a:solidFill>
              <a:latin typeface="Times New Roman" panose="02020603050405020304" charset="0"/>
              <a:ea typeface="宋体" panose="02010600030101010101" pitchFamily="2" charset="-122"/>
              <a:cs typeface="Times New Roman" panose="02020603050405020304" charset="0"/>
              <a:sym typeface="+mn-ea"/>
            </a:endParaRPr>
          </a:p>
        </p:txBody>
      </p:sp>
      <p:cxnSp>
        <p:nvCxnSpPr>
          <p:cNvPr id="38" name="直接箭头连接符 37"/>
          <p:cNvCxnSpPr/>
          <p:nvPr/>
        </p:nvCxnSpPr>
        <p:spPr>
          <a:xfrm flipV="1">
            <a:off x="6876724" y="5301122"/>
            <a:ext cx="953311" cy="42515"/>
          </a:xfrm>
          <a:prstGeom prst="straightConnector1">
            <a:avLst/>
          </a:prstGeom>
          <a:noFill/>
          <a:ln w="69850" cap="flat" cmpd="sng" algn="ctr">
            <a:solidFill>
              <a:srgbClr val="0000FF"/>
            </a:solidFill>
            <a:prstDash val="solid"/>
            <a:headEnd type="arrow"/>
            <a:tailEnd type="arrow"/>
          </a:ln>
          <a:effectLst/>
        </p:spPr>
      </p:cxnSp>
    </p:spTree>
    <p:custDataLst>
      <p:tags r:id="rId7"/>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circle(in)">
                                      <p:cBhvr>
                                        <p:cTn id="23" dur="20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down)">
                                      <p:cBhvr>
                                        <p:cTn id="36" dur="500"/>
                                        <p:tgtEl>
                                          <p:spTgt spid="2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wipe(left)">
                                      <p:cBhvr>
                                        <p:cTn id="41" dur="500"/>
                                        <p:tgtEl>
                                          <p:spTgt spid="34"/>
                                        </p:tgtEl>
                                      </p:cBhvr>
                                    </p:animEffect>
                                  </p:childTnLst>
                                </p:cTn>
                              </p:par>
                            </p:childTnLst>
                          </p:cTn>
                        </p:par>
                        <p:par>
                          <p:cTn id="42" fill="hold">
                            <p:stCondLst>
                              <p:cond delay="500"/>
                            </p:stCondLst>
                            <p:childTnLst>
                              <p:par>
                                <p:cTn id="43" presetID="22" presetClass="entr" presetSubtype="8" fill="hold" grpId="0" nodeType="afterEffec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left)">
                                      <p:cBhvr>
                                        <p:cTn id="50" dur="500"/>
                                        <p:tgtEl>
                                          <p:spTgt spid="35"/>
                                        </p:tgtEl>
                                      </p:cBhvr>
                                    </p:animEffect>
                                  </p:childTnLst>
                                </p:cTn>
                              </p:par>
                              <p:par>
                                <p:cTn id="51" presetID="22" presetClass="entr" presetSubtype="8" fill="hold" nodeType="with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wipe(left)">
                                      <p:cBhvr>
                                        <p:cTn id="53" dur="500"/>
                                        <p:tgtEl>
                                          <p:spTgt spid="36"/>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wipe(left)">
                                      <p:cBhvr>
                                        <p:cTn id="58" dur="500"/>
                                        <p:tgtEl>
                                          <p:spTgt spid="37"/>
                                        </p:tgtEl>
                                      </p:cBhvr>
                                    </p:animEffect>
                                  </p:childTnLst>
                                </p:cTn>
                              </p:par>
                              <p:par>
                                <p:cTn id="59" presetID="22" presetClass="entr" presetSubtype="8" fill="hold" nodeType="with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wipe(left)">
                                      <p:cBhvr>
                                        <p:cTn id="6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5" grpId="0"/>
      <p:bldP spid="25" grpId="1"/>
      <p:bldP spid="26" grpId="0"/>
      <p:bldP spid="26" grpId="1"/>
      <p:bldP spid="27" grpId="0"/>
      <p:bldP spid="27" grpId="1"/>
      <p:bldP spid="28" grpId="0" animBg="1"/>
      <p:bldP spid="33" grpId="0"/>
      <p:bldP spid="33" grpId="1"/>
      <p:bldP spid="35" grpId="0"/>
      <p:bldP spid="35" grpId="1"/>
      <p:bldP spid="37" grpId="0"/>
      <p:bldP spid="37"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custDataLst>
              <p:tags r:id="rId1"/>
            </p:custDataLst>
          </p:nvPr>
        </p:nvGrpSpPr>
        <p:grpSpPr>
          <a:xfrm>
            <a:off x="70739" y="-59573"/>
            <a:ext cx="1421046" cy="1773205"/>
            <a:chOff x="99859" y="358526"/>
            <a:chExt cx="2670317" cy="2670317"/>
          </a:xfrm>
        </p:grpSpPr>
        <p:pic>
          <p:nvPicPr>
            <p:cNvPr id="12" name="图片 11"/>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99859" y="358526"/>
              <a:ext cx="2670317" cy="2670317"/>
            </a:xfrm>
            <a:prstGeom prst="rect">
              <a:avLst/>
            </a:prstGeom>
          </p:spPr>
        </p:pic>
        <p:sp>
          <p:nvSpPr>
            <p:cNvPr id="15" name="文本框 14"/>
            <p:cNvSpPr txBox="1"/>
            <p:nvPr>
              <p:custDataLst>
                <p:tags r:id="rId4"/>
              </p:custDataLst>
            </p:nvPr>
          </p:nvSpPr>
          <p:spPr>
            <a:xfrm>
              <a:off x="616779" y="1639860"/>
              <a:ext cx="1636477" cy="588527"/>
            </a:xfrm>
            <a:prstGeom prst="rect">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b="1" i="0" u="none" strike="noStrike" kern="100" cap="none" spc="0" normalizeH="0" baseline="0" noProof="0" dirty="0">
                  <a:ln>
                    <a:noFill/>
                  </a:ln>
                  <a:solidFill>
                    <a:srgbClr val="FF0000"/>
                  </a:solidFill>
                  <a:effectLst/>
                  <a:uLnTx/>
                  <a:uFillTx/>
                  <a:latin typeface="Times New Roman" panose="02020603050405020304" charset="0"/>
                  <a:ea typeface="宋体" panose="02010600030101010101" pitchFamily="2" charset="-122"/>
                  <a:cs typeface="Times New Roman" panose="02020603050405020304" charset="0"/>
                </a:rPr>
                <a:t>Para.4</a:t>
              </a:r>
              <a:endParaRPr kumimoji="0" lang="zh-CN" altLang="en-US" b="1" i="0" u="none" strike="noStrike" kern="0" cap="none" spc="0" normalizeH="0" baseline="0" noProof="0" dirty="0">
                <a:ln>
                  <a:noFill/>
                </a:ln>
                <a:solidFill>
                  <a:srgbClr val="FF0000"/>
                </a:solidFill>
                <a:effectLst/>
                <a:uLnTx/>
                <a:uFillTx/>
                <a:latin typeface="Times New Roman" panose="02020603050405020304" charset="0"/>
                <a:ea typeface="楷体" panose="02010609060101010101" pitchFamily="49" charset="-122"/>
                <a:cs typeface="Times New Roman" panose="02020603050405020304" charset="0"/>
              </a:endParaRPr>
            </a:p>
          </p:txBody>
        </p:sp>
      </p:grpSp>
      <p:grpSp>
        <p:nvGrpSpPr>
          <p:cNvPr id="16" name="组合 15"/>
          <p:cNvGrpSpPr/>
          <p:nvPr/>
        </p:nvGrpSpPr>
        <p:grpSpPr>
          <a:xfrm>
            <a:off x="3669224" y="503865"/>
            <a:ext cx="5556738" cy="646331"/>
            <a:chOff x="3583182" y="619308"/>
            <a:chExt cx="5556738" cy="646331"/>
          </a:xfrm>
        </p:grpSpPr>
        <p:cxnSp>
          <p:nvCxnSpPr>
            <p:cNvPr id="17" name="直接连接符 16"/>
            <p:cNvCxnSpPr/>
            <p:nvPr>
              <p:custDataLst>
                <p:tags r:id="rId5"/>
              </p:custDataLst>
            </p:nvPr>
          </p:nvCxnSpPr>
          <p:spPr>
            <a:xfrm flipV="1">
              <a:off x="3583182" y="1232972"/>
              <a:ext cx="5556738" cy="23447"/>
            </a:xfrm>
            <a:prstGeom prst="line">
              <a:avLst/>
            </a:prstGeom>
            <a:ln w="44450">
              <a:solidFill>
                <a:srgbClr val="014E6A"/>
              </a:solidFill>
            </a:ln>
          </p:spPr>
          <p:style>
            <a:lnRef idx="1">
              <a:schemeClr val="accent1"/>
            </a:lnRef>
            <a:fillRef idx="0">
              <a:schemeClr val="accent1"/>
            </a:fillRef>
            <a:effectRef idx="0">
              <a:schemeClr val="accent1"/>
            </a:effectRef>
            <a:fontRef idx="minor">
              <a:schemeClr val="tx1"/>
            </a:fontRef>
          </p:style>
        </p:cxnSp>
        <p:grpSp>
          <p:nvGrpSpPr>
            <p:cNvPr id="18" name="组合 17"/>
            <p:cNvGrpSpPr/>
            <p:nvPr>
              <p:custDataLst>
                <p:tags r:id="rId6"/>
              </p:custDataLst>
            </p:nvPr>
          </p:nvGrpSpPr>
          <p:grpSpPr>
            <a:xfrm>
              <a:off x="3859713" y="738283"/>
              <a:ext cx="445481" cy="469613"/>
              <a:chOff x="2121873" y="1511588"/>
              <a:chExt cx="445481" cy="469613"/>
            </a:xfrm>
          </p:grpSpPr>
          <p:sp>
            <p:nvSpPr>
              <p:cNvPr id="20" name="矩形 19"/>
              <p:cNvSpPr/>
              <p:nvPr>
                <p:custDataLst>
                  <p:tags r:id="rId7"/>
                </p:custDataLst>
              </p:nvPr>
            </p:nvSpPr>
            <p:spPr>
              <a:xfrm>
                <a:off x="2121873" y="1511588"/>
                <a:ext cx="363415" cy="363415"/>
              </a:xfrm>
              <a:prstGeom prst="rect">
                <a:avLst/>
              </a:prstGeom>
              <a:solidFill>
                <a:srgbClr val="014E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矩形 20"/>
              <p:cNvSpPr/>
              <p:nvPr>
                <p:custDataLst>
                  <p:tags r:id="rId8"/>
                </p:custDataLst>
              </p:nvPr>
            </p:nvSpPr>
            <p:spPr>
              <a:xfrm>
                <a:off x="2321171" y="1735018"/>
                <a:ext cx="246183" cy="246183"/>
              </a:xfrm>
              <a:prstGeom prst="rect">
                <a:avLst/>
              </a:prstGeom>
              <a:solidFill>
                <a:srgbClr val="178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9" name="文本框 18"/>
            <p:cNvSpPr txBox="1"/>
            <p:nvPr>
              <p:custDataLst>
                <p:tags r:id="rId9"/>
              </p:custDataLst>
            </p:nvPr>
          </p:nvSpPr>
          <p:spPr>
            <a:xfrm>
              <a:off x="4042398" y="619308"/>
              <a:ext cx="4771678" cy="646331"/>
            </a:xfrm>
            <a:prstGeom prst="rect">
              <a:avLst/>
            </a:prstGeom>
            <a:noFill/>
          </p:spPr>
          <p:txBody>
            <a:bodyPr wrap="square" rtlCol="0">
              <a:spAutoFit/>
            </a:bodyPr>
            <a:lstStyle/>
            <a:p>
              <a:pPr algn="ctr"/>
              <a:r>
                <a:rPr lang="en-US" altLang="zh-CN" sz="3600" b="1" dirty="0">
                  <a:solidFill>
                    <a:srgbClr val="0000FF"/>
                  </a:solidFill>
                  <a:latin typeface="Times New Roman" panose="02020603050405020304" charset="0"/>
                  <a:ea typeface="黑体" panose="02010609060101010101" pitchFamily="49" charset="-122"/>
                  <a:cs typeface="Times New Roman" panose="02020603050405020304" charset="0"/>
                </a:rPr>
                <a:t>Reading</a:t>
              </a:r>
              <a:r>
                <a:rPr lang="zh-CN" altLang="en-US" sz="3600" b="1" dirty="0">
                  <a:solidFill>
                    <a:srgbClr val="0000FF"/>
                  </a:solidFill>
                  <a:latin typeface="Times New Roman" panose="02020603050405020304" charset="0"/>
                  <a:ea typeface="黑体" panose="02010609060101010101" pitchFamily="49" charset="-122"/>
                  <a:cs typeface="Times New Roman" panose="02020603050405020304" charset="0"/>
                </a:rPr>
                <a:t> </a:t>
              </a:r>
              <a:r>
                <a:rPr lang="en-US" altLang="zh-CN" sz="3600" b="1" dirty="0">
                  <a:solidFill>
                    <a:srgbClr val="0000FF"/>
                  </a:solidFill>
                  <a:latin typeface="Times New Roman" panose="02020603050405020304" charset="0"/>
                  <a:ea typeface="黑体" panose="02010609060101010101" pitchFamily="49" charset="-122"/>
                  <a:cs typeface="Times New Roman" panose="02020603050405020304" charset="0"/>
                </a:rPr>
                <a:t>for</a:t>
              </a:r>
              <a:r>
                <a:rPr lang="zh-CN" altLang="en-US" sz="3600" b="1" dirty="0">
                  <a:solidFill>
                    <a:srgbClr val="0000FF"/>
                  </a:solidFill>
                  <a:latin typeface="Times New Roman" panose="02020603050405020304" charset="0"/>
                  <a:ea typeface="黑体" panose="02010609060101010101" pitchFamily="49" charset="-122"/>
                  <a:cs typeface="Times New Roman" panose="02020603050405020304" charset="0"/>
                </a:rPr>
                <a:t> </a:t>
              </a:r>
              <a:r>
                <a:rPr lang="en-US" altLang="zh-CN" sz="3600" b="1" dirty="0">
                  <a:solidFill>
                    <a:srgbClr val="0000FF"/>
                  </a:solidFill>
                  <a:latin typeface="Times New Roman" panose="02020603050405020304" charset="0"/>
                  <a:ea typeface="黑体" panose="02010609060101010101" pitchFamily="49" charset="-122"/>
                  <a:cs typeface="Times New Roman" panose="02020603050405020304" charset="0"/>
                </a:rPr>
                <a:t>details</a:t>
              </a:r>
              <a:endParaRPr lang="zh-CN" altLang="en-US" sz="3600" b="1" dirty="0">
                <a:solidFill>
                  <a:srgbClr val="0000FF"/>
                </a:solidFill>
                <a:latin typeface="Times New Roman" panose="02020603050405020304" charset="0"/>
                <a:ea typeface="黑体" panose="02010609060101010101" pitchFamily="49" charset="-122"/>
                <a:cs typeface="Times New Roman" panose="02020603050405020304" charset="0"/>
              </a:endParaRPr>
            </a:p>
          </p:txBody>
        </p:sp>
      </p:grpSp>
      <p:sp>
        <p:nvSpPr>
          <p:cNvPr id="22" name="对角圆角矩形 5"/>
          <p:cNvSpPr/>
          <p:nvPr>
            <p:custDataLst>
              <p:tags r:id="rId10"/>
            </p:custDataLst>
          </p:nvPr>
        </p:nvSpPr>
        <p:spPr>
          <a:xfrm>
            <a:off x="1145960" y="60917"/>
            <a:ext cx="4155673" cy="599437"/>
          </a:xfrm>
          <a:prstGeom prst="round2DiagRect">
            <a:avLst>
              <a:gd name="adj1" fmla="val 42600"/>
              <a:gd name="adj2"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defRPr/>
            </a:pPr>
            <a:r>
              <a:rPr lang="en-US" altLang="zh-CN" sz="2000" dirty="0">
                <a:ln w="22225">
                  <a:solidFill>
                    <a:srgbClr val="ED7D31"/>
                  </a:solidFill>
                  <a:prstDash val="solid"/>
                </a:ln>
                <a:solidFill>
                  <a:srgbClr val="ED7D31">
                    <a:lumMod val="40000"/>
                    <a:lumOff val="60000"/>
                  </a:srgbClr>
                </a:solidFill>
                <a:latin typeface="Arial" panose="020B0604020202020204" pitchFamily="34" charset="0"/>
                <a:ea typeface="宋体" panose="02010600030101010101" pitchFamily="2" charset="-122"/>
                <a:cs typeface="Arial" panose="020B0604020202020204"/>
              </a:rPr>
              <a:t>While</a:t>
            </a:r>
            <a:r>
              <a:rPr kumimoji="0" lang="en-US" altLang="zh-CN" sz="2000" b="0"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Arial" panose="020B0604020202020204" pitchFamily="34" charset="0"/>
                <a:ea typeface="宋体" panose="02010600030101010101" pitchFamily="2" charset="-122"/>
                <a:cs typeface="Arial" panose="020B0604020202020204"/>
              </a:rPr>
              <a:t>-reading </a:t>
            </a:r>
            <a:r>
              <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rPr>
              <a:t>: read for </a:t>
            </a:r>
            <a:r>
              <a:rPr lang="en-US" altLang="zh-CN" sz="2000" b="1" dirty="0">
                <a:solidFill>
                  <a:prstClr val="white"/>
                </a:solidFill>
                <a:latin typeface="微软雅黑" panose="020B0503020204020204" pitchFamily="34" charset="-122"/>
                <a:ea typeface="微软雅黑" panose="020B0503020204020204" pitchFamily="34" charset="-122"/>
                <a:sym typeface="+mn-ea"/>
              </a:rPr>
              <a:t>details</a:t>
            </a:r>
            <a:r>
              <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rPr>
              <a:t> </a:t>
            </a:r>
            <a:endPar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endParaRPr>
          </a:p>
        </p:txBody>
      </p:sp>
      <p:grpSp>
        <p:nvGrpSpPr>
          <p:cNvPr id="13" name="组合 12"/>
          <p:cNvGrpSpPr/>
          <p:nvPr/>
        </p:nvGrpSpPr>
        <p:grpSpPr>
          <a:xfrm>
            <a:off x="1177655" y="3653733"/>
            <a:ext cx="6263030" cy="2695575"/>
            <a:chOff x="2683" y="11995"/>
            <a:chExt cx="9862" cy="4245"/>
          </a:xfrm>
        </p:grpSpPr>
        <p:sp>
          <p:nvSpPr>
            <p:cNvPr id="14" name="文本框 13"/>
            <p:cNvSpPr txBox="1"/>
            <p:nvPr/>
          </p:nvSpPr>
          <p:spPr>
            <a:xfrm>
              <a:off x="2683" y="11995"/>
              <a:ext cx="9862" cy="630"/>
            </a:xfrm>
            <a:prstGeom prst="rect">
              <a:avLst/>
            </a:prstGeom>
            <a:noFill/>
          </p:spPr>
          <p:txBody>
            <a:bodyPr wrap="square" rtlCol="0">
              <a:spAutoFit/>
            </a:bodyPr>
            <a:lstStyle/>
            <a:p>
              <a:pPr fontAlgn="base">
                <a:spcBef>
                  <a:spcPct val="0"/>
                </a:spcBef>
                <a:spcAft>
                  <a:spcPct val="0"/>
                </a:spcAft>
              </a:pPr>
              <a:r>
                <a:rPr lang="zh-CN" altLang="en-US" sz="20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looking anywhere but at me</a:t>
              </a:r>
              <a:endParaRPr lang="zh-CN" altLang="en-US" sz="2000" b="1" dirty="0">
                <a:solidFill>
                  <a:srgbClr val="FF0000"/>
                </a:solidFill>
                <a:latin typeface="Times New Roman" panose="02020603050405020304" charset="0"/>
                <a:ea typeface="宋体" panose="02010600030101010101" pitchFamily="2" charset="-122"/>
                <a:cs typeface="Times New Roman" panose="02020603050405020304" charset="0"/>
                <a:sym typeface="+mn-ea"/>
              </a:endParaRPr>
            </a:p>
          </p:txBody>
        </p:sp>
        <p:sp>
          <p:nvSpPr>
            <p:cNvPr id="23" name="文本框 22"/>
            <p:cNvSpPr txBox="1"/>
            <p:nvPr/>
          </p:nvSpPr>
          <p:spPr>
            <a:xfrm>
              <a:off x="2683" y="13200"/>
              <a:ext cx="8745" cy="630"/>
            </a:xfrm>
            <a:prstGeom prst="rect">
              <a:avLst/>
            </a:prstGeom>
            <a:noFill/>
          </p:spPr>
          <p:txBody>
            <a:bodyPr wrap="square" rtlCol="0">
              <a:spAutoFit/>
            </a:bodyPr>
            <a:lstStyle/>
            <a:p>
              <a:pPr fontAlgn="base">
                <a:spcBef>
                  <a:spcPct val="0"/>
                </a:spcBef>
                <a:spcAft>
                  <a:spcPct val="0"/>
                </a:spcAft>
              </a:pPr>
              <a:r>
                <a:rPr lang="zh-CN" altLang="en-US" sz="20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daydreaming</a:t>
              </a:r>
              <a:endParaRPr lang="zh-CN" altLang="en-US" sz="2000" b="1" dirty="0">
                <a:solidFill>
                  <a:srgbClr val="FF0000"/>
                </a:solidFill>
                <a:latin typeface="Times New Roman" panose="02020603050405020304" charset="0"/>
                <a:ea typeface="宋体" panose="02010600030101010101" pitchFamily="2" charset="-122"/>
                <a:cs typeface="Times New Roman" panose="02020603050405020304" charset="0"/>
                <a:sym typeface="+mn-ea"/>
              </a:endParaRPr>
            </a:p>
          </p:txBody>
        </p:sp>
        <p:sp>
          <p:nvSpPr>
            <p:cNvPr id="24" name="文本框 23"/>
            <p:cNvSpPr txBox="1"/>
            <p:nvPr/>
          </p:nvSpPr>
          <p:spPr>
            <a:xfrm>
              <a:off x="2683" y="14405"/>
              <a:ext cx="8746" cy="630"/>
            </a:xfrm>
            <a:prstGeom prst="rect">
              <a:avLst/>
            </a:prstGeom>
            <a:noFill/>
          </p:spPr>
          <p:txBody>
            <a:bodyPr wrap="square" rtlCol="0">
              <a:spAutoFit/>
            </a:bodyPr>
            <a:lstStyle/>
            <a:p>
              <a:pPr fontAlgn="base">
                <a:spcBef>
                  <a:spcPct val="0"/>
                </a:spcBef>
                <a:spcAft>
                  <a:spcPct val="0"/>
                </a:spcAft>
              </a:pPr>
              <a:r>
                <a:rPr lang="zh-CN" altLang="en-US" sz="20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chins on their hands</a:t>
              </a:r>
              <a:endParaRPr lang="zh-CN" altLang="en-US" sz="2000" b="1" dirty="0">
                <a:solidFill>
                  <a:srgbClr val="FF0000"/>
                </a:solidFill>
                <a:latin typeface="Times New Roman" panose="02020603050405020304" charset="0"/>
                <a:ea typeface="宋体" panose="02010600030101010101" pitchFamily="2" charset="-122"/>
                <a:cs typeface="Times New Roman" panose="02020603050405020304" charset="0"/>
                <a:sym typeface="+mn-ea"/>
              </a:endParaRPr>
            </a:p>
          </p:txBody>
        </p:sp>
        <p:sp>
          <p:nvSpPr>
            <p:cNvPr id="25" name="文本框 24"/>
            <p:cNvSpPr txBox="1"/>
            <p:nvPr/>
          </p:nvSpPr>
          <p:spPr>
            <a:xfrm>
              <a:off x="2683" y="15610"/>
              <a:ext cx="9098" cy="630"/>
            </a:xfrm>
            <a:prstGeom prst="rect">
              <a:avLst/>
            </a:prstGeom>
            <a:noFill/>
          </p:spPr>
          <p:txBody>
            <a:bodyPr wrap="square" rtlCol="0">
              <a:spAutoFit/>
            </a:bodyPr>
            <a:lstStyle/>
            <a:p>
              <a:pPr fontAlgn="base">
                <a:spcBef>
                  <a:spcPct val="0"/>
                </a:spcBef>
                <a:spcAft>
                  <a:spcPct val="0"/>
                </a:spcAft>
              </a:pPr>
              <a:r>
                <a:rPr lang="zh-CN" altLang="en-US" sz="20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staring out of the window or up at the ceiling</a:t>
              </a:r>
              <a:endParaRPr lang="zh-CN" altLang="en-US" sz="2000" b="1" dirty="0">
                <a:solidFill>
                  <a:srgbClr val="FF0000"/>
                </a:solidFill>
                <a:latin typeface="Times New Roman" panose="02020603050405020304" charset="0"/>
                <a:ea typeface="宋体" panose="02010600030101010101" pitchFamily="2" charset="-122"/>
                <a:cs typeface="Times New Roman" panose="02020603050405020304" charset="0"/>
                <a:sym typeface="+mn-ea"/>
              </a:endParaRPr>
            </a:p>
          </p:txBody>
        </p:sp>
      </p:grpSp>
      <p:grpSp>
        <p:nvGrpSpPr>
          <p:cNvPr id="2" name="组合 1"/>
          <p:cNvGrpSpPr/>
          <p:nvPr/>
        </p:nvGrpSpPr>
        <p:grpSpPr>
          <a:xfrm>
            <a:off x="215435" y="1242655"/>
            <a:ext cx="11456965" cy="1785104"/>
            <a:chOff x="215435" y="1242655"/>
            <a:chExt cx="11456965" cy="1785104"/>
          </a:xfrm>
        </p:grpSpPr>
        <p:grpSp>
          <p:nvGrpSpPr>
            <p:cNvPr id="26" name="组合 25"/>
            <p:cNvGrpSpPr/>
            <p:nvPr/>
          </p:nvGrpSpPr>
          <p:grpSpPr>
            <a:xfrm>
              <a:off x="215435" y="1339919"/>
              <a:ext cx="1205230" cy="1204595"/>
              <a:chOff x="12194" y="13014"/>
              <a:chExt cx="1898" cy="1897"/>
            </a:xfrm>
          </p:grpSpPr>
          <p:sp>
            <p:nvSpPr>
              <p:cNvPr id="27" name="流程图: 离页连接符 26"/>
              <p:cNvSpPr/>
              <p:nvPr/>
            </p:nvSpPr>
            <p:spPr>
              <a:xfrm>
                <a:off x="12194" y="13014"/>
                <a:ext cx="1671" cy="1671"/>
              </a:xfrm>
              <a:prstGeom prst="flowChartOffpageConnector">
                <a:avLst/>
              </a:prstGeom>
              <a:solidFill>
                <a:srgbClr val="333399"/>
              </a:solidFill>
              <a:ln w="25400" cap="flat" cmpd="sng" algn="ctr">
                <a:solidFill>
                  <a:srgbClr val="333399">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Arial" panose="020B0604020202020204"/>
                </a:endParaRPr>
              </a:p>
            </p:txBody>
          </p:sp>
          <p:sp>
            <p:nvSpPr>
              <p:cNvPr id="28" name="流程图: 离页连接符 27"/>
              <p:cNvSpPr/>
              <p:nvPr/>
            </p:nvSpPr>
            <p:spPr>
              <a:xfrm>
                <a:off x="12421" y="13240"/>
                <a:ext cx="1671" cy="1671"/>
              </a:xfrm>
              <a:prstGeom prst="flowChartOffpageConnector">
                <a:avLst/>
              </a:prstGeom>
              <a:solidFill>
                <a:srgbClr val="BBE0E3"/>
              </a:solidFill>
              <a:ln w="25400" cap="flat" cmpd="sng" algn="ctr">
                <a:solidFill>
                  <a:srgbClr val="BBE0E3">
                    <a:shade val="50000"/>
                  </a:srgbClr>
                </a:solidFill>
                <a:prstDash val="solid"/>
              </a:ln>
              <a:effectLst>
                <a:outerShdw blurRad="50800" dist="38100" dir="13500000" algn="br" rotWithShape="0">
                  <a:prstClr val="black">
                    <a:alpha val="4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Arial" panose="020B0604020202020204"/>
                </a:endParaRPr>
              </a:p>
            </p:txBody>
          </p:sp>
          <p:sp>
            <p:nvSpPr>
              <p:cNvPr id="29" name="文本框 28"/>
              <p:cNvSpPr txBox="1"/>
              <p:nvPr/>
            </p:nvSpPr>
            <p:spPr>
              <a:xfrm>
                <a:off x="12673" y="13568"/>
                <a:ext cx="786" cy="630"/>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2000" b="1" i="0" u="none" strike="noStrike" kern="0" cap="none" spc="0" normalizeH="0" baseline="0" noProof="0">
                    <a:ln>
                      <a:noFill/>
                    </a:ln>
                    <a:solidFill>
                      <a:srgbClr val="000000"/>
                    </a:solidFill>
                    <a:effectLst/>
                    <a:uLnTx/>
                    <a:uFillTx/>
                    <a:ea typeface="宋体" panose="02010600030101010101" pitchFamily="2" charset="-122"/>
                  </a:rPr>
                  <a:t>P4</a:t>
                </a:r>
                <a:endParaRPr kumimoji="0" lang="en-US" altLang="zh-CN" sz="2000" b="1" i="0" u="none" strike="noStrike" kern="0" cap="none" spc="0" normalizeH="0" baseline="0" noProof="0">
                  <a:ln>
                    <a:noFill/>
                  </a:ln>
                  <a:solidFill>
                    <a:srgbClr val="000000"/>
                  </a:solidFill>
                  <a:effectLst/>
                  <a:uLnTx/>
                  <a:uFillTx/>
                  <a:ea typeface="宋体" panose="02010600030101010101" pitchFamily="2" charset="-122"/>
                </a:endParaRPr>
              </a:p>
            </p:txBody>
          </p:sp>
        </p:grpSp>
        <p:sp>
          <p:nvSpPr>
            <p:cNvPr id="30" name="文本框 29"/>
            <p:cNvSpPr txBox="1"/>
            <p:nvPr/>
          </p:nvSpPr>
          <p:spPr>
            <a:xfrm>
              <a:off x="1564810" y="1242655"/>
              <a:ext cx="10107590" cy="1785104"/>
            </a:xfrm>
            <a:prstGeom prst="rect">
              <a:avLst/>
            </a:prstGeom>
            <a:noFill/>
          </p:spPr>
          <p:txBody>
            <a:bodyPr wrap="square" rtlCol="0" anchor="t">
              <a:spAutoFit/>
            </a:bodyPr>
            <a:lstStyle/>
            <a:p>
              <a:pPr algn="just" fontAlgn="base">
                <a:spcBef>
                  <a:spcPct val="0"/>
                </a:spcBef>
                <a:spcAft>
                  <a:spcPct val="0"/>
                </a:spcAft>
              </a:pPr>
              <a:r>
                <a:rPr lang="zh-CN" altLang="en-US" sz="2200" b="1" dirty="0">
                  <a:solidFill>
                    <a:srgbClr val="FF0000"/>
                  </a:solidFill>
                  <a:latin typeface="Times New Roman" panose="02020603050405020304" charset="0"/>
                  <a:ea typeface="宋体" panose="02010600030101010101" pitchFamily="2" charset="-122"/>
                  <a:cs typeface="Times New Roman" panose="02020603050405020304" charset="0"/>
                  <a:sym typeface="+mn-ea"/>
                </a:rPr>
                <a:t>Some students are </a:t>
              </a:r>
              <a:r>
                <a:rPr lang="zh-CN" altLang="en-US" sz="2200" b="1" u="sng" dirty="0">
                  <a:solidFill>
                    <a:srgbClr val="FF0000"/>
                  </a:solidFill>
                  <a:latin typeface="Times New Roman" panose="02020603050405020304" charset="0"/>
                  <a:ea typeface="宋体" panose="02010600030101010101" pitchFamily="2" charset="-122"/>
                  <a:cs typeface="Times New Roman" panose="02020603050405020304" charset="0"/>
                  <a:sym typeface="+mn-ea"/>
                </a:rPr>
                <a:t>amused by something else</a:t>
              </a:r>
              <a:r>
                <a:rPr lang="zh-CN" altLang="en-US" sz="2200" b="1" dirty="0">
                  <a:solidFill>
                    <a:srgbClr val="FF0000"/>
                  </a:solidFill>
                  <a:latin typeface="Times New Roman" panose="02020603050405020304" charset="0"/>
                  <a:ea typeface="宋体" panose="02010600030101010101" pitchFamily="2" charset="-122"/>
                  <a:cs typeface="Times New Roman" panose="02020603050405020304" charset="0"/>
                  <a:sym typeface="+mn-ea"/>
                </a:rPr>
                <a:t>.</a:t>
              </a:r>
              <a:r>
                <a:rPr lang="zh-CN" altLang="en-US" sz="2200" dirty="0">
                  <a:solidFill>
                    <a:srgbClr val="000000"/>
                  </a:solidFill>
                  <a:latin typeface="Times New Roman" panose="02020603050405020304" charset="0"/>
                  <a:ea typeface="宋体" panose="02010600030101010101" pitchFamily="2" charset="-122"/>
                  <a:cs typeface="Times New Roman" panose="02020603050405020304" charset="0"/>
                  <a:sym typeface="+mn-ea"/>
                </a:rPr>
                <a:t> They spend all their time looking anywhere but at me. Then again, some students' favourite activity is daydreaming. With their chins on their hands, they occupy themselves by staring out of the window or up at the ceiling. They are certainly interested in something, but who knows what. </a:t>
              </a:r>
              <a:r>
                <a:rPr lang="zh-CN" altLang="en-US" sz="2200" b="1" dirty="0">
                  <a:solidFill>
                    <a:srgbClr val="FF0000"/>
                  </a:solidFill>
                  <a:latin typeface="Times New Roman" panose="02020603050405020304" charset="0"/>
                  <a:ea typeface="宋体" panose="02010600030101010101" pitchFamily="2" charset="-122"/>
                  <a:cs typeface="Times New Roman" panose="02020603050405020304" charset="0"/>
                  <a:sym typeface="+mn-ea"/>
                </a:rPr>
                <a:t>The main thing is reminding </a:t>
              </a:r>
              <a:r>
                <a:rPr lang="zh-CN" altLang="en-US" sz="2200" b="1" u="sng" dirty="0">
                  <a:solidFill>
                    <a:srgbClr val="FF0000"/>
                  </a:solidFill>
                  <a:latin typeface="Times New Roman" panose="02020603050405020304" charset="0"/>
                  <a:ea typeface="宋体" panose="02010600030101010101" pitchFamily="2" charset="-122"/>
                  <a:cs typeface="Times New Roman" panose="02020603050405020304" charset="0"/>
                  <a:sym typeface="+mn-ea"/>
                </a:rPr>
                <a:t>distracted</a:t>
              </a:r>
              <a:r>
                <a:rPr lang="zh-CN" altLang="en-US" sz="2200" b="1" dirty="0">
                  <a:solidFill>
                    <a:srgbClr val="FF0000"/>
                  </a:solidFill>
                  <a:latin typeface="Times New Roman" panose="02020603050405020304" charset="0"/>
                  <a:ea typeface="宋体" panose="02010600030101010101" pitchFamily="2" charset="-122"/>
                  <a:cs typeface="Times New Roman" panose="02020603050405020304" charset="0"/>
                  <a:sym typeface="+mn-ea"/>
                </a:rPr>
                <a:t> students that they need to pay attention in class.</a:t>
              </a:r>
              <a:endParaRPr lang="zh-CN" altLang="en-US" sz="2200" b="1" dirty="0">
                <a:solidFill>
                  <a:srgbClr val="FF0000"/>
                </a:solidFill>
                <a:latin typeface="Times New Roman" panose="02020603050405020304" charset="0"/>
                <a:ea typeface="宋体" panose="02010600030101010101" pitchFamily="2" charset="-122"/>
                <a:cs typeface="Times New Roman" panose="02020603050405020304" charset="0"/>
                <a:sym typeface="+mn-ea"/>
              </a:endParaRPr>
            </a:p>
          </p:txBody>
        </p:sp>
      </p:grpSp>
      <p:sp>
        <p:nvSpPr>
          <p:cNvPr id="31" name="文本框 30"/>
          <p:cNvSpPr txBox="1"/>
          <p:nvPr/>
        </p:nvSpPr>
        <p:spPr>
          <a:xfrm>
            <a:off x="1221804" y="3253623"/>
            <a:ext cx="3323346" cy="400110"/>
          </a:xfrm>
          <a:prstGeom prst="rect">
            <a:avLst/>
          </a:prstGeom>
          <a:solidFill>
            <a:srgbClr val="FFFF00"/>
          </a:solidFill>
        </p:spPr>
        <p:txBody>
          <a:bodyPr wrap="square" rtlCol="0">
            <a:spAutoFit/>
          </a:bodyPr>
          <a:lstStyle/>
          <a:p>
            <a:pPr fontAlgn="base">
              <a:spcBef>
                <a:spcPct val="0"/>
              </a:spcBef>
              <a:spcAft>
                <a:spcPct val="0"/>
              </a:spcAft>
            </a:pPr>
            <a:r>
              <a:rPr lang="en-US" altLang="zh-CN" sz="20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Body language of distraction</a:t>
            </a:r>
            <a:endParaRPr lang="en-US" altLang="zh-CN" sz="2000" b="1" dirty="0">
              <a:solidFill>
                <a:srgbClr val="000000"/>
              </a:solidFill>
              <a:latin typeface="Times New Roman" panose="02020603050405020304" charset="0"/>
              <a:ea typeface="宋体" panose="02010600030101010101" pitchFamily="2" charset="-122"/>
              <a:cs typeface="Times New Roman" panose="02020603050405020304" charset="0"/>
              <a:sym typeface="+mn-ea"/>
            </a:endParaRPr>
          </a:p>
        </p:txBody>
      </p:sp>
      <p:sp>
        <p:nvSpPr>
          <p:cNvPr id="32" name="文本框 31"/>
          <p:cNvSpPr txBox="1"/>
          <p:nvPr/>
        </p:nvSpPr>
        <p:spPr>
          <a:xfrm>
            <a:off x="7646852" y="3209950"/>
            <a:ext cx="3323347" cy="400110"/>
          </a:xfrm>
          <a:prstGeom prst="rec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nchor="t">
            <a:spAutoFit/>
          </a:bodyPr>
          <a:lstStyle/>
          <a:p>
            <a:pPr fontAlgn="base">
              <a:spcBef>
                <a:spcPct val="0"/>
              </a:spcBef>
              <a:spcAft>
                <a:spcPct val="0"/>
              </a:spcAft>
            </a:pPr>
            <a:r>
              <a:rPr lang="en-US" altLang="zh-CN" sz="2000" b="1" dirty="0">
                <a:solidFill>
                  <a:srgbClr val="FFFFFF"/>
                </a:solidFill>
                <a:latin typeface="Times New Roman" panose="02020603050405020304" charset="0"/>
                <a:ea typeface="宋体" panose="02010600030101010101" pitchFamily="2" charset="-122"/>
                <a:cs typeface="Times New Roman" panose="02020603050405020304" charset="0"/>
                <a:sym typeface="+mn-ea"/>
              </a:rPr>
              <a:t>Additional Implications</a:t>
            </a:r>
            <a:endParaRPr lang="en-US" altLang="zh-CN" sz="2000" b="1" dirty="0">
              <a:solidFill>
                <a:srgbClr val="FFFFFF"/>
              </a:solidFill>
              <a:latin typeface="Times New Roman" panose="02020603050405020304" charset="0"/>
              <a:ea typeface="宋体" panose="02010600030101010101" pitchFamily="2" charset="-122"/>
              <a:cs typeface="Times New Roman" panose="02020603050405020304" charset="0"/>
              <a:sym typeface="+mn-ea"/>
            </a:endParaRPr>
          </a:p>
        </p:txBody>
      </p:sp>
      <p:sp>
        <p:nvSpPr>
          <p:cNvPr id="33" name="文本框 32"/>
          <p:cNvSpPr txBox="1"/>
          <p:nvPr/>
        </p:nvSpPr>
        <p:spPr>
          <a:xfrm>
            <a:off x="7646852" y="4105197"/>
            <a:ext cx="3561888" cy="1569660"/>
          </a:xfrm>
          <a:prstGeom prst="rect">
            <a:avLst/>
          </a:prstGeom>
          <a:noFill/>
        </p:spPr>
        <p:txBody>
          <a:bodyPr wrap="square" rtlCol="0" anchor="t">
            <a:spAutoFit/>
          </a:bodyPr>
          <a:lstStyle/>
          <a:p>
            <a:pPr fontAlgn="base">
              <a:spcBef>
                <a:spcPct val="0"/>
              </a:spcBef>
              <a:spcAft>
                <a:spcPct val="0"/>
              </a:spcAft>
            </a:pPr>
            <a:r>
              <a:rPr lang="en-US" altLang="zh-CN" sz="32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interested in or </a:t>
            </a:r>
            <a:r>
              <a:rPr lang="zh-CN" altLang="en-US" sz="32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amused by something else</a:t>
            </a:r>
            <a:endParaRPr lang="zh-CN" altLang="en-US" sz="3200" b="1" dirty="0">
              <a:solidFill>
                <a:srgbClr val="000000"/>
              </a:solidFill>
              <a:latin typeface="Times New Roman" panose="02020603050405020304" charset="0"/>
              <a:ea typeface="宋体" panose="02010600030101010101" pitchFamily="2" charset="-122"/>
              <a:cs typeface="Times New Roman" panose="02020603050405020304" charset="0"/>
              <a:sym typeface="+mn-ea"/>
            </a:endParaRPr>
          </a:p>
        </p:txBody>
      </p:sp>
      <p:cxnSp>
        <p:nvCxnSpPr>
          <p:cNvPr id="34" name="直接箭头连接符 33"/>
          <p:cNvCxnSpPr/>
          <p:nvPr/>
        </p:nvCxnSpPr>
        <p:spPr>
          <a:xfrm>
            <a:off x="5134485" y="5030020"/>
            <a:ext cx="2330303" cy="0"/>
          </a:xfrm>
          <a:prstGeom prst="straightConnector1">
            <a:avLst/>
          </a:prstGeom>
          <a:noFill/>
          <a:ln w="69850" cap="flat" cmpd="sng" algn="ctr">
            <a:solidFill>
              <a:srgbClr val="0000FF"/>
            </a:solidFill>
            <a:prstDash val="solid"/>
            <a:headEnd type="arrow"/>
            <a:tailEnd type="arrow"/>
          </a:ln>
          <a:effectLst/>
        </p:spPr>
      </p:cxnSp>
    </p:spTree>
    <p:custDataLst>
      <p:tags r:id="rId1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arn(inVertical)">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down)">
                                      <p:cBhvr>
                                        <p:cTn id="30" dur="50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ipe(down)">
                                      <p:cBhvr>
                                        <p:cTn id="35" dur="500"/>
                                        <p:tgtEl>
                                          <p:spTgt spid="32"/>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ppt_x"/>
                                          </p:val>
                                        </p:tav>
                                        <p:tav tm="100000">
                                          <p:val>
                                            <p:strVal val="#ppt_x"/>
                                          </p:val>
                                        </p:tav>
                                      </p:tavLst>
                                    </p:anim>
                                    <p:anim calcmode="lin" valueType="num">
                                      <p:cBhvr additive="base">
                                        <p:cTn id="4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wipe(left)">
                                      <p:cBhvr>
                                        <p:cTn id="46" dur="500"/>
                                        <p:tgtEl>
                                          <p:spTgt spid="34"/>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wipe(left)">
                                      <p:cBhvr>
                                        <p:cTn id="5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1" grpId="0" animBg="1"/>
      <p:bldP spid="32" grpId="0" animBg="1"/>
      <p:bldP spid="33" grpId="0"/>
      <p:bldP spid="33"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1697419" y="-499652"/>
            <a:ext cx="6338492" cy="1773205"/>
            <a:chOff x="1429526" y="-585101"/>
            <a:chExt cx="6338492" cy="1773205"/>
          </a:xfrm>
        </p:grpSpPr>
        <p:grpSp>
          <p:nvGrpSpPr>
            <p:cNvPr id="24" name="组合 23"/>
            <p:cNvGrpSpPr/>
            <p:nvPr>
              <p:custDataLst>
                <p:tags r:id="rId1"/>
              </p:custDataLst>
            </p:nvPr>
          </p:nvGrpSpPr>
          <p:grpSpPr>
            <a:xfrm>
              <a:off x="6346972" y="-585101"/>
              <a:ext cx="1421046" cy="1773205"/>
              <a:chOff x="99859" y="358527"/>
              <a:chExt cx="2670316" cy="2670318"/>
            </a:xfrm>
          </p:grpSpPr>
          <p:pic>
            <p:nvPicPr>
              <p:cNvPr id="26" name="图片 25"/>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99859" y="358527"/>
                <a:ext cx="2670316" cy="2670318"/>
              </a:xfrm>
              <a:prstGeom prst="rect">
                <a:avLst/>
              </a:prstGeom>
            </p:spPr>
          </p:pic>
          <p:sp>
            <p:nvSpPr>
              <p:cNvPr id="27" name="文本框 26"/>
              <p:cNvSpPr txBox="1"/>
              <p:nvPr>
                <p:custDataLst>
                  <p:tags r:id="rId4"/>
                </p:custDataLst>
              </p:nvPr>
            </p:nvSpPr>
            <p:spPr>
              <a:xfrm>
                <a:off x="616779" y="1639860"/>
                <a:ext cx="1636477" cy="556187"/>
              </a:xfrm>
              <a:prstGeom prst="rect">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b="1" i="0" u="none" strike="noStrike" kern="100" cap="none" spc="0" normalizeH="0" baseline="0" noProof="0" dirty="0">
                    <a:ln>
                      <a:noFill/>
                    </a:ln>
                    <a:solidFill>
                      <a:srgbClr val="FF0000"/>
                    </a:solidFill>
                    <a:effectLst/>
                    <a:uLnTx/>
                    <a:uFillTx/>
                    <a:latin typeface="Times New Roman" panose="02020603050405020304" charset="0"/>
                    <a:ea typeface="宋体" panose="02010600030101010101" pitchFamily="2" charset="-122"/>
                    <a:cs typeface="Times New Roman" panose="02020603050405020304" charset="0"/>
                  </a:rPr>
                  <a:t>Para.5</a:t>
                </a:r>
                <a:endParaRPr kumimoji="0" lang="zh-CN" altLang="en-US" b="1" i="0" u="none" strike="noStrike" kern="0" cap="none" spc="0" normalizeH="0" baseline="0" noProof="0" dirty="0">
                  <a:ln>
                    <a:noFill/>
                  </a:ln>
                  <a:solidFill>
                    <a:srgbClr val="FF0000"/>
                  </a:solidFill>
                  <a:effectLst/>
                  <a:uLnTx/>
                  <a:uFillTx/>
                  <a:latin typeface="Times New Roman" panose="02020603050405020304" charset="0"/>
                  <a:ea typeface="楷体" panose="02010609060101010101" pitchFamily="49" charset="-122"/>
                  <a:cs typeface="Times New Roman" panose="02020603050405020304" charset="0"/>
                </a:endParaRPr>
              </a:p>
            </p:txBody>
          </p:sp>
        </p:grpSp>
        <p:pic>
          <p:nvPicPr>
            <p:cNvPr id="25" name="图片 24"/>
            <p:cNvPicPr>
              <a:picLocks noChangeAspect="1"/>
            </p:cNvPicPr>
            <p:nvPr/>
          </p:nvPicPr>
          <p:blipFill>
            <a:blip r:embed="rId5"/>
            <a:stretch>
              <a:fillRect/>
            </a:stretch>
          </p:blipFill>
          <p:spPr>
            <a:xfrm>
              <a:off x="1429526" y="0"/>
              <a:ext cx="4157832" cy="609653"/>
            </a:xfrm>
            <a:prstGeom prst="rect">
              <a:avLst/>
            </a:prstGeom>
          </p:spPr>
        </p:pic>
      </p:grpSp>
      <p:sp>
        <p:nvSpPr>
          <p:cNvPr id="32" name="文本框 31"/>
          <p:cNvSpPr txBox="1"/>
          <p:nvPr>
            <p:custDataLst>
              <p:tags r:id="rId6"/>
            </p:custDataLst>
          </p:nvPr>
        </p:nvSpPr>
        <p:spPr>
          <a:xfrm>
            <a:off x="5176043" y="1583262"/>
            <a:ext cx="2129155" cy="830997"/>
          </a:xfrm>
          <a:prstGeom prst="rect">
            <a:avLst/>
          </a:prstGeom>
          <a:noFill/>
        </p:spPr>
        <p:txBody>
          <a:bodyPr wrap="square" rtlCol="0">
            <a:spAutoFit/>
          </a:bodyPr>
          <a:lstStyle/>
          <a:p>
            <a:r>
              <a:rPr lang="en-US" altLang="zh-CN" sz="2400" b="1">
                <a:solidFill>
                  <a:prstClr val="white"/>
                </a:solidFill>
                <a:latin typeface="Calibri" panose="020F0502020204030204"/>
              </a:rPr>
              <a:t>food/restaurants</a:t>
            </a:r>
            <a:endParaRPr lang="en-US" altLang="zh-CN">
              <a:solidFill>
                <a:prstClr val="black"/>
              </a:solidFill>
              <a:latin typeface="Calibri" panose="020F0502020204030204"/>
            </a:endParaRPr>
          </a:p>
        </p:txBody>
      </p:sp>
      <p:grpSp>
        <p:nvGrpSpPr>
          <p:cNvPr id="2" name="组合 1"/>
          <p:cNvGrpSpPr/>
          <p:nvPr/>
        </p:nvGrpSpPr>
        <p:grpSpPr>
          <a:xfrm>
            <a:off x="3606636" y="54860"/>
            <a:ext cx="8308378" cy="1280484"/>
            <a:chOff x="3293874" y="28628"/>
            <a:chExt cx="8308378" cy="1280484"/>
          </a:xfrm>
        </p:grpSpPr>
        <p:sp>
          <p:nvSpPr>
            <p:cNvPr id="28" name="文本框 27"/>
            <p:cNvSpPr txBox="1"/>
            <p:nvPr>
              <p:custDataLst>
                <p:tags r:id="rId7"/>
              </p:custDataLst>
            </p:nvPr>
          </p:nvSpPr>
          <p:spPr>
            <a:xfrm>
              <a:off x="8475906" y="28628"/>
              <a:ext cx="3126346" cy="645160"/>
            </a:xfrm>
            <a:prstGeom prst="rect">
              <a:avLst/>
            </a:prstGeom>
            <a:noFill/>
          </p:spPr>
          <p:txBody>
            <a:bodyPr wrap="square" rtlCol="0">
              <a:spAutoFit/>
            </a:bodyPr>
            <a:lstStyle/>
            <a:p>
              <a:r>
                <a:rPr lang="en-US" altLang="zh-CN" sz="3600" b="1" dirty="0">
                  <a:solidFill>
                    <a:srgbClr val="FF0000"/>
                  </a:solidFill>
                  <a:latin typeface="Times New Roman" panose="02020603050405020304" charset="0"/>
                  <a:cs typeface="Times New Roman" panose="02020603050405020304" charset="0"/>
                </a:rPr>
                <a:t>(Para5)</a:t>
              </a:r>
              <a:endParaRPr lang="en-US" altLang="zh-CN" sz="3600" b="1" dirty="0">
                <a:solidFill>
                  <a:srgbClr val="FF0000"/>
                </a:solidFill>
                <a:latin typeface="Times New Roman" panose="02020603050405020304" charset="0"/>
                <a:cs typeface="Times New Roman" panose="02020603050405020304" charset="0"/>
              </a:endParaRPr>
            </a:p>
          </p:txBody>
        </p:sp>
        <p:pic>
          <p:nvPicPr>
            <p:cNvPr id="37" name="图片 36"/>
            <p:cNvPicPr>
              <a:picLocks noChangeAspect="1"/>
            </p:cNvPicPr>
            <p:nvPr/>
          </p:nvPicPr>
          <p:blipFill>
            <a:blip r:embed="rId8"/>
            <a:stretch>
              <a:fillRect/>
            </a:stretch>
          </p:blipFill>
          <p:spPr>
            <a:xfrm>
              <a:off x="3293874" y="490551"/>
              <a:ext cx="5584420" cy="818561"/>
            </a:xfrm>
            <a:prstGeom prst="rect">
              <a:avLst/>
            </a:prstGeom>
          </p:spPr>
        </p:pic>
      </p:grpSp>
      <p:grpSp>
        <p:nvGrpSpPr>
          <p:cNvPr id="3" name="组合 2"/>
          <p:cNvGrpSpPr/>
          <p:nvPr/>
        </p:nvGrpSpPr>
        <p:grpSpPr>
          <a:xfrm>
            <a:off x="314002" y="1209664"/>
            <a:ext cx="11601012" cy="1923596"/>
            <a:chOff x="314002" y="1209664"/>
            <a:chExt cx="11601012" cy="1923596"/>
          </a:xfrm>
        </p:grpSpPr>
        <p:sp>
          <p:nvSpPr>
            <p:cNvPr id="11" name="文本框 10"/>
            <p:cNvSpPr txBox="1"/>
            <p:nvPr/>
          </p:nvSpPr>
          <p:spPr>
            <a:xfrm>
              <a:off x="1650808" y="1380025"/>
              <a:ext cx="10264206" cy="1753235"/>
            </a:xfrm>
            <a:prstGeom prst="rect">
              <a:avLst/>
            </a:prstGeom>
            <a:noFill/>
          </p:spPr>
          <p:txBody>
            <a:bodyPr wrap="square" rtlCol="0" anchor="t">
              <a:spAutoFit/>
            </a:bodyPr>
            <a:lstStyle/>
            <a:p>
              <a:pPr algn="just" fontAlgn="base">
                <a:spcBef>
                  <a:spcPct val="0"/>
                </a:spcBef>
                <a:spcAft>
                  <a:spcPct val="0"/>
                </a:spcAft>
              </a:pPr>
              <a:r>
                <a:rPr lang="zh-CN" altLang="en-US" sz="3600" dirty="0">
                  <a:solidFill>
                    <a:srgbClr val="000000"/>
                  </a:solidFill>
                  <a:latin typeface="Times New Roman" panose="02020603050405020304" charset="0"/>
                  <a:ea typeface="宋体" panose="02010600030101010101" pitchFamily="2" charset="-122"/>
                  <a:cs typeface="Times New Roman" panose="02020603050405020304" charset="0"/>
                </a:rPr>
                <a:t>While it is easy to per</a:t>
              </a:r>
              <a:r>
                <a:rPr lang="en-US" altLang="zh-CN" sz="3600" dirty="0">
                  <a:solidFill>
                    <a:srgbClr val="000000"/>
                  </a:solidFill>
                  <a:latin typeface="Times New Roman" panose="02020603050405020304" charset="0"/>
                  <a:ea typeface="宋体" panose="02010600030101010101" pitchFamily="2" charset="-122"/>
                  <a:cs typeface="Times New Roman" panose="02020603050405020304" charset="0"/>
                </a:rPr>
                <a:t>c</a:t>
              </a:r>
              <a:r>
                <a:rPr lang="zh-CN" altLang="en-US" sz="3600" dirty="0">
                  <a:solidFill>
                    <a:srgbClr val="000000"/>
                  </a:solidFill>
                  <a:latin typeface="Times New Roman" panose="02020603050405020304" charset="0"/>
                  <a:ea typeface="宋体" panose="02010600030101010101" pitchFamily="2" charset="-122"/>
                  <a:cs typeface="Times New Roman" panose="02020603050405020304" charset="0"/>
                </a:rPr>
                <a:t>eive when students are interested, bored, or distracted, it is sometimes much harder to distinguish when </a:t>
              </a:r>
              <a:r>
                <a:rPr lang="zh-CN" altLang="en-US" sz="3600" b="1" dirty="0">
                  <a:solidFill>
                    <a:srgbClr val="FF0000"/>
                  </a:solidFill>
                  <a:latin typeface="Times New Roman" panose="02020603050405020304" charset="0"/>
                  <a:ea typeface="宋体" panose="02010600030101010101" pitchFamily="2" charset="-122"/>
                  <a:cs typeface="Times New Roman" panose="02020603050405020304" charset="0"/>
                </a:rPr>
                <a:t>students are troubled</a:t>
              </a:r>
              <a:r>
                <a:rPr lang="zh-CN" altLang="en-US" sz="3600" dirty="0">
                  <a:solidFill>
                    <a:srgbClr val="000000"/>
                  </a:solidFill>
                  <a:latin typeface="Times New Roman" panose="02020603050405020304" charset="0"/>
                  <a:ea typeface="宋体" panose="02010600030101010101" pitchFamily="2" charset="-122"/>
                  <a:cs typeface="Times New Roman" panose="02020603050405020304" charset="0"/>
                </a:rPr>
                <a:t>. </a:t>
              </a:r>
              <a:r>
                <a:rPr lang="en-US" altLang="zh-CN" sz="3600" dirty="0">
                  <a:solidFill>
                    <a:srgbClr val="000000"/>
                  </a:solidFill>
                  <a:latin typeface="Times New Roman" panose="02020603050405020304" charset="0"/>
                  <a:ea typeface="宋体" panose="02010600030101010101" pitchFamily="2" charset="-122"/>
                  <a:cs typeface="Times New Roman" panose="02020603050405020304" charset="0"/>
                </a:rPr>
                <a:t>...</a:t>
              </a:r>
              <a:endParaRPr lang="en-US" altLang="zh-CN" sz="3600" dirty="0">
                <a:solidFill>
                  <a:srgbClr val="000000"/>
                </a:solidFill>
                <a:latin typeface="Times New Roman" panose="02020603050405020304" charset="0"/>
                <a:ea typeface="宋体" panose="02010600030101010101" pitchFamily="2" charset="-122"/>
                <a:cs typeface="Times New Roman" panose="02020603050405020304" charset="0"/>
              </a:endParaRPr>
            </a:p>
          </p:txBody>
        </p:sp>
        <p:grpSp>
          <p:nvGrpSpPr>
            <p:cNvPr id="12" name="组合 11"/>
            <p:cNvGrpSpPr/>
            <p:nvPr/>
          </p:nvGrpSpPr>
          <p:grpSpPr>
            <a:xfrm>
              <a:off x="314002" y="1209664"/>
              <a:ext cx="1205230" cy="1204595"/>
              <a:chOff x="12194" y="13014"/>
              <a:chExt cx="1898" cy="1897"/>
            </a:xfrm>
          </p:grpSpPr>
          <p:sp>
            <p:nvSpPr>
              <p:cNvPr id="13" name="流程图: 离页连接符 12"/>
              <p:cNvSpPr/>
              <p:nvPr/>
            </p:nvSpPr>
            <p:spPr>
              <a:xfrm>
                <a:off x="12194" y="13014"/>
                <a:ext cx="1671" cy="1671"/>
              </a:xfrm>
              <a:prstGeom prst="flowChartOffpageConnector">
                <a:avLst/>
              </a:prstGeom>
              <a:solidFill>
                <a:srgbClr val="333399"/>
              </a:solidFill>
              <a:ln w="25400" cap="flat" cmpd="sng" algn="ctr">
                <a:solidFill>
                  <a:srgbClr val="333399">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Arial" panose="020B0604020202020204"/>
                </a:endParaRPr>
              </a:p>
            </p:txBody>
          </p:sp>
          <p:sp>
            <p:nvSpPr>
              <p:cNvPr id="14" name="流程图: 离页连接符 13"/>
              <p:cNvSpPr/>
              <p:nvPr/>
            </p:nvSpPr>
            <p:spPr>
              <a:xfrm>
                <a:off x="12421" y="13240"/>
                <a:ext cx="1671" cy="1671"/>
              </a:xfrm>
              <a:prstGeom prst="flowChartOffpageConnector">
                <a:avLst/>
              </a:prstGeom>
              <a:solidFill>
                <a:srgbClr val="BBE0E3"/>
              </a:solidFill>
              <a:ln w="25400" cap="flat" cmpd="sng" algn="ctr">
                <a:solidFill>
                  <a:srgbClr val="BBE0E3">
                    <a:shade val="50000"/>
                  </a:srgbClr>
                </a:solidFill>
                <a:prstDash val="solid"/>
              </a:ln>
              <a:effectLst>
                <a:outerShdw blurRad="50800" dist="38100" dir="13500000" algn="br" rotWithShape="0">
                  <a:prstClr val="black">
                    <a:alpha val="4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Arial" panose="020B0604020202020204"/>
                </a:endParaRPr>
              </a:p>
            </p:txBody>
          </p:sp>
          <p:sp>
            <p:nvSpPr>
              <p:cNvPr id="15" name="文本框 14"/>
              <p:cNvSpPr txBox="1"/>
              <p:nvPr/>
            </p:nvSpPr>
            <p:spPr>
              <a:xfrm>
                <a:off x="12673" y="13568"/>
                <a:ext cx="1168" cy="1016"/>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3600" b="1" i="0" u="none" strike="noStrike" kern="0" cap="none" spc="0" normalizeH="0" baseline="0" noProof="0">
                    <a:ln>
                      <a:noFill/>
                    </a:ln>
                    <a:solidFill>
                      <a:srgbClr val="000000"/>
                    </a:solidFill>
                    <a:effectLst/>
                    <a:uLnTx/>
                    <a:uFillTx/>
                    <a:ea typeface="宋体" panose="02010600030101010101" pitchFamily="2" charset="-122"/>
                  </a:rPr>
                  <a:t>P5</a:t>
                </a:r>
                <a:endParaRPr kumimoji="0" lang="en-US" altLang="zh-CN" sz="3600" b="1" i="0" u="none" strike="noStrike" kern="0" cap="none" spc="0" normalizeH="0" baseline="0" noProof="0">
                  <a:ln>
                    <a:noFill/>
                  </a:ln>
                  <a:solidFill>
                    <a:srgbClr val="000000"/>
                  </a:solidFill>
                  <a:effectLst/>
                  <a:uLnTx/>
                  <a:uFillTx/>
                  <a:ea typeface="宋体" panose="02010600030101010101" pitchFamily="2" charset="-122"/>
                </a:endParaRPr>
              </a:p>
            </p:txBody>
          </p:sp>
        </p:grpSp>
      </p:grpSp>
      <p:sp>
        <p:nvSpPr>
          <p:cNvPr id="16" name="文本框 15"/>
          <p:cNvSpPr txBox="1"/>
          <p:nvPr/>
        </p:nvSpPr>
        <p:spPr>
          <a:xfrm>
            <a:off x="417050" y="3157772"/>
            <a:ext cx="6197815" cy="584775"/>
          </a:xfrm>
          <a:prstGeom prst="rect">
            <a:avLst/>
          </a:prstGeom>
          <a:solidFill>
            <a:srgbClr val="FFFF00"/>
          </a:solidFill>
        </p:spPr>
        <p:txBody>
          <a:bodyPr wrap="square" rtlCol="0">
            <a:spAutoFit/>
          </a:bodyPr>
          <a:lstStyle/>
          <a:p>
            <a:pPr fontAlgn="base">
              <a:spcBef>
                <a:spcPct val="0"/>
              </a:spcBef>
              <a:spcAft>
                <a:spcPct val="0"/>
              </a:spcAft>
            </a:pPr>
            <a:r>
              <a:rPr lang="en-US" altLang="zh-CN" sz="32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Body language of being troubled</a:t>
            </a:r>
            <a:endParaRPr lang="en-US" altLang="zh-CN" sz="3200" b="1" dirty="0">
              <a:solidFill>
                <a:srgbClr val="000000"/>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7" name="文本框 16"/>
          <p:cNvSpPr txBox="1"/>
          <p:nvPr/>
        </p:nvSpPr>
        <p:spPr>
          <a:xfrm>
            <a:off x="7187428" y="3177941"/>
            <a:ext cx="4727586" cy="584775"/>
          </a:xfrm>
          <a:prstGeom prst="rec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nchor="t">
            <a:spAutoFit/>
          </a:bodyPr>
          <a:lstStyle/>
          <a:p>
            <a:pPr fontAlgn="base">
              <a:spcBef>
                <a:spcPct val="0"/>
              </a:spcBef>
              <a:spcAft>
                <a:spcPct val="0"/>
              </a:spcAft>
            </a:pPr>
            <a:r>
              <a:rPr lang="en-US" altLang="zh-CN" sz="3200" b="1" dirty="0">
                <a:solidFill>
                  <a:srgbClr val="FFFFFF"/>
                </a:solidFill>
                <a:latin typeface="Times New Roman" panose="02020603050405020304" charset="0"/>
                <a:ea typeface="宋体" panose="02010600030101010101" pitchFamily="2" charset="-122"/>
                <a:cs typeface="Times New Roman" panose="02020603050405020304" charset="0"/>
                <a:sym typeface="+mn-ea"/>
              </a:rPr>
              <a:t>Additional Implications</a:t>
            </a:r>
            <a:endParaRPr lang="en-US" altLang="zh-CN" sz="3200" b="1" dirty="0">
              <a:solidFill>
                <a:srgbClr val="FFFFFF"/>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8" name="文本框 17"/>
          <p:cNvSpPr txBox="1"/>
          <p:nvPr/>
        </p:nvSpPr>
        <p:spPr>
          <a:xfrm>
            <a:off x="314002" y="4061447"/>
            <a:ext cx="7343140" cy="1077218"/>
          </a:xfrm>
          <a:prstGeom prst="rect">
            <a:avLst/>
          </a:prstGeom>
          <a:noFill/>
        </p:spPr>
        <p:txBody>
          <a:bodyPr wrap="square" rtlCol="0">
            <a:spAutoFit/>
          </a:bodyPr>
          <a:lstStyle/>
          <a:p>
            <a:pPr fontAlgn="base">
              <a:spcBef>
                <a:spcPct val="0"/>
              </a:spcBef>
              <a:spcAft>
                <a:spcPct val="0"/>
              </a:spcAft>
            </a:pPr>
            <a:r>
              <a:rPr lang="zh-CN" altLang="en-US" sz="32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have arms crossed in </a:t>
            </a:r>
            <a:r>
              <a:rPr lang="en-US" altLang="zh-CN" sz="32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f</a:t>
            </a:r>
            <a:r>
              <a:rPr lang="zh-CN" altLang="en-US" sz="32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ront of chests and legs closed or crossed</a:t>
            </a:r>
            <a:endParaRPr lang="zh-CN" altLang="en-US" sz="3200" b="1" dirty="0">
              <a:solidFill>
                <a:srgbClr val="000000"/>
              </a:solidFill>
              <a:latin typeface="Times New Roman" panose="02020603050405020304" charset="0"/>
              <a:ea typeface="宋体" panose="02010600030101010101" pitchFamily="2" charset="-122"/>
              <a:cs typeface="Times New Roman" panose="02020603050405020304" charset="0"/>
            </a:endParaRPr>
          </a:p>
        </p:txBody>
      </p:sp>
      <p:sp>
        <p:nvSpPr>
          <p:cNvPr id="19" name="文本框 18"/>
          <p:cNvSpPr txBox="1"/>
          <p:nvPr/>
        </p:nvSpPr>
        <p:spPr>
          <a:xfrm>
            <a:off x="8674504" y="3999891"/>
            <a:ext cx="3354674" cy="1200329"/>
          </a:xfrm>
          <a:prstGeom prst="rect">
            <a:avLst/>
          </a:prstGeom>
          <a:noFill/>
        </p:spPr>
        <p:txBody>
          <a:bodyPr wrap="square" rtlCol="0">
            <a:spAutoFit/>
          </a:bodyPr>
          <a:lstStyle/>
          <a:p>
            <a:pPr fontAlgn="base">
              <a:spcBef>
                <a:spcPct val="0"/>
              </a:spcBef>
              <a:spcAft>
                <a:spcPct val="0"/>
              </a:spcAft>
            </a:pPr>
            <a:r>
              <a:rPr lang="zh-CN" altLang="en-US" sz="36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angry, afraid</a:t>
            </a:r>
            <a:r>
              <a:rPr lang="en-US" altLang="zh-CN" sz="36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 or anxious</a:t>
            </a:r>
            <a:endParaRPr lang="en-US" altLang="zh-CN" sz="3600" b="1" dirty="0">
              <a:solidFill>
                <a:srgbClr val="000000"/>
              </a:solidFill>
              <a:latin typeface="Times New Roman" panose="02020603050405020304" charset="0"/>
              <a:ea typeface="宋体" panose="02010600030101010101" pitchFamily="2" charset="-122"/>
              <a:cs typeface="Times New Roman" panose="02020603050405020304" charset="0"/>
              <a:sym typeface="+mn-ea"/>
            </a:endParaRPr>
          </a:p>
        </p:txBody>
      </p:sp>
      <p:sp>
        <p:nvSpPr>
          <p:cNvPr id="20" name="文本框 19"/>
          <p:cNvSpPr txBox="1"/>
          <p:nvPr/>
        </p:nvSpPr>
        <p:spPr>
          <a:xfrm>
            <a:off x="8390184" y="5586697"/>
            <a:ext cx="3044190" cy="645160"/>
          </a:xfrm>
          <a:prstGeom prst="rect">
            <a:avLst/>
          </a:prstGeom>
          <a:noFill/>
        </p:spPr>
        <p:txBody>
          <a:bodyPr wrap="none" rtlCol="0">
            <a:spAutoFit/>
          </a:bodyPr>
          <a:lstStyle/>
          <a:p>
            <a:pPr fontAlgn="base">
              <a:spcBef>
                <a:spcPct val="0"/>
              </a:spcBef>
              <a:spcAft>
                <a:spcPct val="0"/>
              </a:spcAft>
            </a:pPr>
            <a:r>
              <a:rPr lang="zh-CN" altLang="en-US" sz="36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sad or worried</a:t>
            </a:r>
            <a:endParaRPr lang="zh-CN" altLang="en-US" sz="3600" b="1" dirty="0">
              <a:solidFill>
                <a:srgbClr val="000000"/>
              </a:solidFill>
              <a:latin typeface="Times New Roman" panose="02020603050405020304" charset="0"/>
              <a:ea typeface="宋体" panose="02010600030101010101" pitchFamily="2" charset="-122"/>
              <a:cs typeface="Times New Roman" panose="02020603050405020304" charset="0"/>
              <a:sym typeface="+mn-ea"/>
            </a:endParaRPr>
          </a:p>
        </p:txBody>
      </p:sp>
      <p:sp>
        <p:nvSpPr>
          <p:cNvPr id="21" name="文本框 20"/>
          <p:cNvSpPr txBox="1"/>
          <p:nvPr/>
        </p:nvSpPr>
        <p:spPr>
          <a:xfrm>
            <a:off x="314002" y="5504826"/>
            <a:ext cx="4199890" cy="645160"/>
          </a:xfrm>
          <a:prstGeom prst="rect">
            <a:avLst/>
          </a:prstGeom>
          <a:noFill/>
        </p:spPr>
        <p:txBody>
          <a:bodyPr wrap="none" rtlCol="0">
            <a:spAutoFit/>
          </a:bodyPr>
          <a:lstStyle/>
          <a:p>
            <a:pPr fontAlgn="base">
              <a:spcBef>
                <a:spcPct val="0"/>
              </a:spcBef>
              <a:spcAft>
                <a:spcPct val="0"/>
              </a:spcAft>
            </a:pPr>
            <a:r>
              <a:rPr lang="zh-CN" altLang="en-US" sz="36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alwa</a:t>
            </a:r>
            <a:r>
              <a:rPr lang="en-US" altLang="zh-CN" sz="36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y</a:t>
            </a:r>
            <a:r>
              <a:rPr lang="zh-CN" altLang="en-US" sz="36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s wear a f</a:t>
            </a:r>
            <a:r>
              <a:rPr lang="en-US" altLang="zh-CN" sz="36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r</a:t>
            </a:r>
            <a:r>
              <a:rPr lang="zh-CN" altLang="en-US" sz="36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own</a:t>
            </a:r>
            <a:endParaRPr lang="zh-CN" altLang="en-US" sz="3600" b="1" dirty="0">
              <a:solidFill>
                <a:srgbClr val="000000"/>
              </a:solidFill>
              <a:latin typeface="Times New Roman" panose="02020603050405020304" charset="0"/>
              <a:ea typeface="宋体" panose="02010600030101010101" pitchFamily="2" charset="-122"/>
              <a:cs typeface="Times New Roman" panose="02020603050405020304" charset="0"/>
            </a:endParaRPr>
          </a:p>
        </p:txBody>
      </p:sp>
      <p:cxnSp>
        <p:nvCxnSpPr>
          <p:cNvPr id="34" name="直接箭头连接符 33"/>
          <p:cNvCxnSpPr/>
          <p:nvPr/>
        </p:nvCxnSpPr>
        <p:spPr>
          <a:xfrm>
            <a:off x="7002569" y="4635299"/>
            <a:ext cx="1557771" cy="55604"/>
          </a:xfrm>
          <a:prstGeom prst="straightConnector1">
            <a:avLst/>
          </a:prstGeom>
          <a:noFill/>
          <a:ln w="57150" cap="flat" cmpd="sng" algn="ctr">
            <a:solidFill>
              <a:srgbClr val="7030A0"/>
            </a:solidFill>
            <a:prstDash val="dashDot"/>
            <a:headEnd type="arrow"/>
            <a:tailEnd type="arrow"/>
          </a:ln>
          <a:effectLst/>
        </p:spPr>
      </p:cxnSp>
      <p:cxnSp>
        <p:nvCxnSpPr>
          <p:cNvPr id="35" name="直接箭头连接符 34"/>
          <p:cNvCxnSpPr>
            <a:stCxn id="21" idx="3"/>
          </p:cNvCxnSpPr>
          <p:nvPr/>
        </p:nvCxnSpPr>
        <p:spPr>
          <a:xfrm>
            <a:off x="4513892" y="5827406"/>
            <a:ext cx="3522019" cy="81871"/>
          </a:xfrm>
          <a:prstGeom prst="straightConnector1">
            <a:avLst/>
          </a:prstGeom>
          <a:noFill/>
          <a:ln w="57150" cap="flat" cmpd="sng" algn="ctr">
            <a:solidFill>
              <a:srgbClr val="7030A0"/>
            </a:solidFill>
            <a:prstDash val="dashDot"/>
            <a:headEnd type="arrow"/>
            <a:tailEnd type="arrow"/>
          </a:ln>
          <a:effectLst/>
        </p:spPr>
      </p:cxnSp>
    </p:spTree>
    <p:custDataLst>
      <p:tags r:id="rId9"/>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down)">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left)">
                                      <p:cBhvr>
                                        <p:cTn id="42" dur="500"/>
                                        <p:tgtEl>
                                          <p:spTgt spid="34"/>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left)">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left)">
                                      <p:cBhvr>
                                        <p:cTn id="50" dur="500"/>
                                        <p:tgtEl>
                                          <p:spTgt spid="35"/>
                                        </p:tgtEl>
                                      </p:cBhvr>
                                    </p:animEffect>
                                  </p:childTnLst>
                                </p:cTn>
                              </p:par>
                              <p:par>
                                <p:cTn id="51" presetID="22" presetClass="entr" presetSubtype="8" fill="hold" grpId="0" nodeType="withEffect">
                                  <p:childTnLst>
                                    <p:set>
                                      <p:cBhvr>
                                        <p:cTn id="52" dur="1" fill="hold">
                                          <p:stCondLst>
                                            <p:cond delay="0"/>
                                          </p:stCondLst>
                                        </p:cTn>
                                        <p:tgtEl>
                                          <p:spTgt spid="20"/>
                                        </p:tgtEl>
                                        <p:attrNameLst>
                                          <p:attrName>style.visibility</p:attrName>
                                        </p:attrNameLst>
                                      </p:cBhvr>
                                      <p:to>
                                        <p:strVal val="visible"/>
                                      </p:to>
                                    </p:set>
                                    <p:animEffect transition="in" filter="wipe(left)">
                                      <p:cBhvr>
                                        <p:cTn id="5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p:bldP spid="18" grpId="1"/>
      <p:bldP spid="19" grpId="0"/>
      <p:bldP spid="19" grpId="1"/>
      <p:bldP spid="20" grpId="0"/>
      <p:bldP spid="20" grpId="1"/>
      <p:bldP spid="21" grpId="0"/>
      <p:bldP spid="21"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BEBA8EAE-BF5A-486C-A8C5-ECC9F3942E4B}">
                <a14:imgProps xmlns:a14="http://schemas.microsoft.com/office/drawing/2010/main">
                  <a14:imgLayer r:embed="rId2">
                    <a14:imgEffect>
                      <a14:sharpenSoften amount="50000"/>
                    </a14:imgEffect>
                  </a14:imgLayer>
                </a14:imgProps>
              </a:ext>
              <a:ext uri="{28A0092B-C50C-407E-A947-70E740481C1C}">
                <a14:useLocalDpi xmlns:a14="http://schemas.microsoft.com/office/drawing/2010/main" val="0"/>
              </a:ext>
            </a:extLst>
          </a:blip>
          <a:stretch>
            <a:fillRect/>
          </a:stretch>
        </p:blipFill>
        <p:spPr>
          <a:xfrm>
            <a:off x="736600" y="69850"/>
            <a:ext cx="11034123" cy="6718300"/>
          </a:xfrm>
          <a:prstGeom prst="rect">
            <a:avLst/>
          </a:prstGeom>
        </p:spPr>
      </p:pic>
      <p:sp>
        <p:nvSpPr>
          <p:cNvPr id="9" name="内容占位符 4"/>
          <p:cNvSpPr txBox="1"/>
          <p:nvPr>
            <p:custDataLst>
              <p:tags r:id="rId3"/>
            </p:custDataLst>
          </p:nvPr>
        </p:nvSpPr>
        <p:spPr>
          <a:xfrm>
            <a:off x="6880194" y="1493800"/>
            <a:ext cx="4665044" cy="779647"/>
          </a:xfrm>
          <a:prstGeom prst="rect">
            <a:avLst/>
          </a:prstGeom>
          <a:solidFill>
            <a:srgbClr val="FFC000">
              <a:lumMod val="40000"/>
              <a:lumOff val="60000"/>
            </a:srgbClr>
          </a:solidFill>
          <a:ln w="12700" cap="flat" cmpd="sng" algn="ctr">
            <a:solidFill>
              <a:srgbClr val="FFC000"/>
            </a:solidFill>
            <a:prstDash val="solid"/>
            <a:miter lim="800000"/>
          </a:ln>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en-US" altLang="zh-CN" sz="1800" b="1" i="0" u="none" strike="noStrike" kern="1200" cap="none" spc="0" normalizeH="0" baseline="0" noProof="0" dirty="0">
                <a:ln>
                  <a:noFill/>
                </a:ln>
                <a:solidFill>
                  <a:sysClr val="windowText" lastClr="000000"/>
                </a:solidFill>
                <a:effectLst/>
                <a:uLnTx/>
                <a:uFillTx/>
                <a:latin typeface="Times New Roman" panose="02020603050405020304" charset="0"/>
                <a:ea typeface="微软雅黑" panose="020B0503020204020204" pitchFamily="34" charset="-122"/>
                <a:cs typeface="Times New Roman" panose="02020603050405020304" charset="0"/>
              </a:rPr>
              <a:t>What I hide by my language, my body </a:t>
            </a:r>
            <a:r>
              <a:rPr kumimoji="0" lang="en-US" altLang="zh-CN" sz="1800" b="1" i="0" u="sng" strike="noStrike" kern="1200" cap="none" spc="0" normalizeH="0" baseline="0" noProof="0" dirty="0">
                <a:ln>
                  <a:noFill/>
                </a:ln>
                <a:solidFill>
                  <a:sysClr val="windowText" lastClr="000000"/>
                </a:solidFill>
                <a:effectLst/>
                <a:uLnTx/>
                <a:uFillTx/>
                <a:latin typeface="Times New Roman" panose="02020603050405020304" charset="0"/>
                <a:ea typeface="微软雅黑" panose="020B0503020204020204" pitchFamily="34" charset="-122"/>
                <a:cs typeface="Times New Roman" panose="02020603050405020304" charset="0"/>
              </a:rPr>
              <a:t>utters</a:t>
            </a:r>
            <a:endParaRPr kumimoji="0" lang="en-US" altLang="zh-CN" sz="1800" b="1" i="0" u="none" strike="noStrike" kern="1200" cap="none" spc="0" normalizeH="0" baseline="0" noProof="0" dirty="0">
              <a:ln>
                <a:noFill/>
              </a:ln>
              <a:solidFill>
                <a:sysClr val="windowText" lastClr="000000"/>
              </a:solidFill>
              <a:effectLst/>
              <a:uLnTx/>
              <a:uFillTx/>
              <a:latin typeface="Times New Roman" panose="02020603050405020304" charset="0"/>
              <a:ea typeface="微软雅黑" panose="020B0503020204020204" pitchFamily="34" charset="-122"/>
              <a:cs typeface="Times New Roman" panose="0202060305040502030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en-US" altLang="zh-CN" sz="1800" b="1" i="0" u="none" strike="noStrike" kern="1200" cap="none" spc="0" normalizeH="0" baseline="0" noProof="0" dirty="0">
                <a:ln>
                  <a:noFill/>
                </a:ln>
                <a:solidFill>
                  <a:sysClr val="windowText" lastClr="000000"/>
                </a:solidFill>
                <a:effectLst/>
                <a:uLnTx/>
                <a:uFillTx/>
                <a:latin typeface="Times New Roman" panose="02020603050405020304" charset="0"/>
                <a:ea typeface="宋体" panose="02010600030101010101" pitchFamily="2" charset="-122"/>
                <a:cs typeface="Times New Roman" panose="02020603050405020304" charset="0"/>
              </a:rPr>
              <a:t>                                            －</a:t>
            </a:r>
            <a:r>
              <a:rPr kumimoji="0" lang="en-US" altLang="zh-CN" sz="1800" b="1" i="0" u="none" strike="noStrike" kern="1200" cap="none" spc="0" normalizeH="0" baseline="0" noProof="0" dirty="0">
                <a:ln>
                  <a:noFill/>
                </a:ln>
                <a:solidFill>
                  <a:sysClr val="windowText" lastClr="000000"/>
                </a:solidFill>
                <a:effectLst/>
                <a:uLnTx/>
                <a:uFillTx/>
                <a:latin typeface="Times New Roman" panose="02020603050405020304" charset="0"/>
                <a:ea typeface="微软雅黑" panose="020B0503020204020204" pitchFamily="34" charset="-122"/>
                <a:cs typeface="Times New Roman" panose="02020603050405020304" charset="0"/>
              </a:rPr>
              <a:t>Roland Barthes</a:t>
            </a:r>
            <a:endParaRPr kumimoji="0" lang="en-US" altLang="zh-CN" sz="1800" b="1" i="0" u="none" strike="noStrike" kern="1200" cap="none" spc="0" normalizeH="0" baseline="0" noProof="0" dirty="0">
              <a:ln>
                <a:noFill/>
              </a:ln>
              <a:solidFill>
                <a:sysClr val="windowText" lastClr="000000"/>
              </a:solidFill>
              <a:effectLst/>
              <a:uLnTx/>
              <a:uFillTx/>
              <a:latin typeface="Times New Roman" panose="02020603050405020304" charset="0"/>
              <a:ea typeface="微软雅黑" panose="020B0503020204020204" pitchFamily="34" charset="-122"/>
              <a:cs typeface="Times New Roman" panose="02020603050405020304" charset="0"/>
            </a:endParaRPr>
          </a:p>
        </p:txBody>
      </p:sp>
      <p:sp>
        <p:nvSpPr>
          <p:cNvPr id="14" name="Rectangle 16"/>
          <p:cNvSpPr>
            <a:spLocks noChangeArrowheads="1"/>
          </p:cNvSpPr>
          <p:nvPr/>
        </p:nvSpPr>
        <p:spPr bwMode="auto">
          <a:xfrm>
            <a:off x="5406994" y="5780642"/>
            <a:ext cx="2057400" cy="423545"/>
          </a:xfrm>
          <a:prstGeom prst="rect">
            <a:avLst/>
          </a:prstGeom>
          <a:solidFill>
            <a:schemeClr val="bg1">
              <a:alpha val="59000"/>
            </a:schemeClr>
          </a:solidFill>
          <a:ln>
            <a:noFill/>
          </a:ln>
          <a:effectLst/>
        </p:spPr>
        <p:txBody>
          <a:bodyPr wrap="square">
            <a:spAutoFit/>
          </a:bodyPr>
          <a:lstStyle>
            <a:lvl1pPr eaLnBrk="0" hangingPunct="0">
              <a:defRPr kumimoji="1" sz="3600">
                <a:solidFill>
                  <a:schemeClr val="tx1"/>
                </a:solidFill>
                <a:latin typeface="Times New Roman" panose="02020603050405020304" charset="0"/>
                <a:ea typeface="宋体" panose="02010600030101010101" pitchFamily="2" charset="-122"/>
              </a:defRPr>
            </a:lvl1pPr>
            <a:lvl2pPr marL="742950" indent="-285750" eaLnBrk="0" hangingPunct="0">
              <a:defRPr kumimoji="1" sz="3600">
                <a:solidFill>
                  <a:schemeClr val="tx1"/>
                </a:solidFill>
                <a:latin typeface="Times New Roman" panose="02020603050405020304" charset="0"/>
                <a:ea typeface="宋体" panose="02010600030101010101" pitchFamily="2" charset="-122"/>
              </a:defRPr>
            </a:lvl2pPr>
            <a:lvl3pPr marL="1143000" indent="-228600" eaLnBrk="0" hangingPunct="0">
              <a:defRPr kumimoji="1" sz="3600">
                <a:solidFill>
                  <a:schemeClr val="tx1"/>
                </a:solidFill>
                <a:latin typeface="Times New Roman" panose="02020603050405020304" charset="0"/>
                <a:ea typeface="宋体" panose="02010600030101010101" pitchFamily="2" charset="-122"/>
              </a:defRPr>
            </a:lvl3pPr>
            <a:lvl4pPr marL="1600200" indent="-228600" eaLnBrk="0" hangingPunct="0">
              <a:defRPr kumimoji="1" sz="3600">
                <a:solidFill>
                  <a:schemeClr val="tx1"/>
                </a:solidFill>
                <a:latin typeface="Times New Roman" panose="02020603050405020304" charset="0"/>
                <a:ea typeface="宋体" panose="02010600030101010101" pitchFamily="2" charset="-122"/>
              </a:defRPr>
            </a:lvl4pPr>
            <a:lvl5pPr marL="2057400" indent="-228600" eaLnBrk="0" hangingPunct="0">
              <a:defRPr kumimoji="1" sz="3600">
                <a:solidFill>
                  <a:schemeClr val="tx1"/>
                </a:solidFill>
                <a:latin typeface="Times New Roman" panose="02020603050405020304" charset="0"/>
                <a:ea typeface="宋体" panose="02010600030101010101" pitchFamily="2" charset="-122"/>
              </a:defRPr>
            </a:lvl5pPr>
            <a:lvl6pPr marL="2514600" indent="-228600" algn="r" eaLnBrk="0" fontAlgn="base" hangingPunct="0">
              <a:spcBef>
                <a:spcPct val="0"/>
              </a:spcBef>
              <a:spcAft>
                <a:spcPct val="0"/>
              </a:spcAft>
              <a:defRPr kumimoji="1" sz="3600">
                <a:solidFill>
                  <a:schemeClr val="tx1"/>
                </a:solidFill>
                <a:latin typeface="Times New Roman" panose="02020603050405020304" charset="0"/>
                <a:ea typeface="宋体" panose="02010600030101010101" pitchFamily="2" charset="-122"/>
              </a:defRPr>
            </a:lvl6pPr>
            <a:lvl7pPr marL="2971800" indent="-228600" algn="r" eaLnBrk="0" fontAlgn="base" hangingPunct="0">
              <a:spcBef>
                <a:spcPct val="0"/>
              </a:spcBef>
              <a:spcAft>
                <a:spcPct val="0"/>
              </a:spcAft>
              <a:defRPr kumimoji="1" sz="3600">
                <a:solidFill>
                  <a:schemeClr val="tx1"/>
                </a:solidFill>
                <a:latin typeface="Times New Roman" panose="02020603050405020304" charset="0"/>
                <a:ea typeface="宋体" panose="02010600030101010101" pitchFamily="2" charset="-122"/>
              </a:defRPr>
            </a:lvl7pPr>
            <a:lvl8pPr marL="3429000" indent="-228600" algn="r" eaLnBrk="0" fontAlgn="base" hangingPunct="0">
              <a:spcBef>
                <a:spcPct val="0"/>
              </a:spcBef>
              <a:spcAft>
                <a:spcPct val="0"/>
              </a:spcAft>
              <a:defRPr kumimoji="1" sz="3600">
                <a:solidFill>
                  <a:schemeClr val="tx1"/>
                </a:solidFill>
                <a:latin typeface="Times New Roman" panose="02020603050405020304" charset="0"/>
                <a:ea typeface="宋体" panose="02010600030101010101" pitchFamily="2" charset="-122"/>
              </a:defRPr>
            </a:lvl8pPr>
            <a:lvl9pPr marL="3886200" indent="-228600" algn="r" eaLnBrk="0" fontAlgn="base" hangingPunct="0">
              <a:spcBef>
                <a:spcPct val="0"/>
              </a:spcBef>
              <a:spcAft>
                <a:spcPct val="0"/>
              </a:spcAft>
              <a:defRPr kumimoji="1" sz="3600">
                <a:solidFill>
                  <a:schemeClr val="tx1"/>
                </a:solidFill>
                <a:latin typeface="Times New Roman" panose="02020603050405020304" charset="0"/>
                <a:ea typeface="宋体" panose="02010600030101010101" pitchFamily="2" charset="-122"/>
              </a:defRPr>
            </a:lvl9pPr>
          </a:lstStyle>
          <a:p>
            <a:pPr algn="ctr" eaLnBrk="1" hangingPunct="1">
              <a:lnSpc>
                <a:spcPct val="120000"/>
              </a:lnSpc>
            </a:pPr>
            <a:r>
              <a:rPr lang="zh-CN" altLang="en-US" sz="1800" b="1" dirty="0">
                <a:solidFill>
                  <a:srgbClr val="3333CC"/>
                </a:solidFill>
                <a:latin typeface="华文行楷" panose="02010800040101010101" pitchFamily="2" charset="-122"/>
                <a:ea typeface="华文行楷" panose="02010800040101010101" pitchFamily="2" charset="-122"/>
              </a:rPr>
              <a:t>杭州二中许丽君</a:t>
            </a:r>
            <a:endParaRPr lang="en-US" altLang="zh-CN" sz="1800" b="1" dirty="0">
              <a:solidFill>
                <a:srgbClr val="3333CC"/>
              </a:solidFill>
              <a:latin typeface="华文行楷" panose="02010800040101010101" pitchFamily="2" charset="-122"/>
              <a:ea typeface="华文行楷" panose="02010800040101010101" pitchFamily="2" charset="-122"/>
            </a:endParaRPr>
          </a:p>
        </p:txBody>
      </p:sp>
      <p:sp>
        <p:nvSpPr>
          <p:cNvPr id="13" name="文本框 3"/>
          <p:cNvSpPr/>
          <p:nvPr>
            <p:custDataLst>
              <p:tags r:id="rId4"/>
            </p:custDataLst>
          </p:nvPr>
        </p:nvSpPr>
        <p:spPr>
          <a:xfrm>
            <a:off x="421277" y="2420282"/>
            <a:ext cx="11349446" cy="2607765"/>
          </a:xfrm>
          <a:prstGeom prst="rect">
            <a:avLst/>
          </a:prstGeom>
          <a:solidFill>
            <a:srgbClr val="FFFFFF">
              <a:alpha val="72941"/>
            </a:srgbClr>
          </a:solidFill>
          <a:ln w="9525">
            <a:noFill/>
          </a:ln>
        </p:spPr>
        <p:txBody>
          <a:bodyPr wrap="square" anchor="t">
            <a:spAutoFit/>
          </a:bodyPr>
          <a:lstStyle/>
          <a:p>
            <a:pPr algn="ctr" fontAlgn="base"/>
            <a:r>
              <a:rPr lang="en-US" sz="6000" b="1" dirty="0">
                <a:solidFill>
                  <a:srgbClr val="0000FF"/>
                </a:solidFill>
                <a:effectLst>
                  <a:outerShdw blurRad="38100" dist="38100" dir="2700000" algn="tl">
                    <a:srgbClr val="000000">
                      <a:alpha val="43137"/>
                    </a:srgbClr>
                  </a:outerShdw>
                </a:effectLst>
                <a:latin typeface="Times New Roman Bold" panose="02020503050405090304" charset="0"/>
                <a:cs typeface="Times New Roman Bold" panose="02020503050405090304" charset="0"/>
                <a:sym typeface="宋体" panose="02010600030101010101" pitchFamily="2" charset="-122"/>
              </a:rPr>
              <a:t>Unit 4 Body Language</a:t>
            </a:r>
            <a:endParaRPr lang="en-US" sz="5400" b="1" dirty="0">
              <a:solidFill>
                <a:srgbClr val="0000FF"/>
              </a:solidFill>
              <a:effectLst>
                <a:outerShdw blurRad="38100" dist="38100" dir="2700000" algn="tl">
                  <a:srgbClr val="000000">
                    <a:alpha val="43137"/>
                  </a:srgbClr>
                </a:outerShdw>
              </a:effectLst>
              <a:latin typeface="Times New Roman Bold" panose="02020503050405090304" charset="0"/>
              <a:cs typeface="Times New Roman Bold" panose="02020503050405090304" charset="0"/>
              <a:sym typeface="宋体" panose="02010600030101010101" pitchFamily="2" charset="-122"/>
            </a:endParaRPr>
          </a:p>
          <a:p>
            <a:pPr algn="ctr"/>
            <a:r>
              <a:rPr lang="en-US" altLang="zh-CN" sz="3200" b="1" dirty="0">
                <a:solidFill>
                  <a:srgbClr val="5F7797"/>
                </a:solidFill>
                <a:latin typeface="Arial" panose="020B0604020202020204" pitchFamily="34" charset="0"/>
              </a:rPr>
              <a:t>Using language (2)</a:t>
            </a:r>
            <a:endParaRPr lang="en-US" altLang="zh-CN" sz="3200" b="1" dirty="0">
              <a:solidFill>
                <a:srgbClr val="5F7797"/>
              </a:solidFill>
              <a:latin typeface="Arial" panose="020B0604020202020204" pitchFamily="34" charset="0"/>
            </a:endParaRPr>
          </a:p>
          <a:p>
            <a:pPr algn="ctr" fontAlgn="auto">
              <a:lnSpc>
                <a:spcPct val="150000"/>
              </a:lnSpc>
              <a:defRPr/>
            </a:pPr>
            <a:r>
              <a:rPr lang="en-US" altLang="zh-CN" sz="5400" b="1" noProof="1">
                <a:solidFill>
                  <a:srgbClr val="FF0000"/>
                </a:solidFill>
                <a:latin typeface="+mn-ea"/>
              </a:rPr>
              <a:t>How do I know my students?</a:t>
            </a:r>
            <a:endParaRPr lang="en-US" altLang="zh-CN" sz="5400" b="1" noProof="1">
              <a:solidFill>
                <a:srgbClr val="FF0000"/>
              </a:solidFill>
              <a:latin typeface="+mn-ea"/>
            </a:endParaRPr>
          </a:p>
        </p:txBody>
      </p:sp>
    </p:spTree>
    <p:custDataLst>
      <p:tags r:id="rId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blinds(horizontal)">
                                      <p:cBhvr>
                                        <p:cTn id="7" dur="500"/>
                                        <p:tgtEl>
                                          <p:spTgt spid="9">
                                            <p:bg/>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linds(horizontal)">
                                      <p:cBhvr>
                                        <p:cTn id="10" dur="500"/>
                                        <p:tgtEl>
                                          <p:spTgt spid="9">
                                            <p:txEl>
                                              <p:pRg st="0" end="0"/>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Effect transition="in" filter="blinds(horizontal)">
                                      <p:cBhvr>
                                        <p:cTn id="13" dur="500"/>
                                        <p:tgtEl>
                                          <p:spTgt spid="9">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uiExpand="1" build="p"/>
      <p:bldP spid="14" grpId="0" bldLvl="0" animBg="1"/>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1697419" y="-499652"/>
            <a:ext cx="6338492" cy="1773205"/>
            <a:chOff x="1429526" y="-585101"/>
            <a:chExt cx="6338492" cy="1773205"/>
          </a:xfrm>
        </p:grpSpPr>
        <p:grpSp>
          <p:nvGrpSpPr>
            <p:cNvPr id="24" name="组合 23"/>
            <p:cNvGrpSpPr/>
            <p:nvPr>
              <p:custDataLst>
                <p:tags r:id="rId1"/>
              </p:custDataLst>
            </p:nvPr>
          </p:nvGrpSpPr>
          <p:grpSpPr>
            <a:xfrm>
              <a:off x="6346972" y="-585101"/>
              <a:ext cx="1421046" cy="1773205"/>
              <a:chOff x="99859" y="358527"/>
              <a:chExt cx="2670316" cy="2670318"/>
            </a:xfrm>
          </p:grpSpPr>
          <p:pic>
            <p:nvPicPr>
              <p:cNvPr id="26" name="图片 25"/>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99859" y="358527"/>
                <a:ext cx="2670316" cy="2670318"/>
              </a:xfrm>
              <a:prstGeom prst="rect">
                <a:avLst/>
              </a:prstGeom>
            </p:spPr>
          </p:pic>
          <p:sp>
            <p:nvSpPr>
              <p:cNvPr id="27" name="文本框 26"/>
              <p:cNvSpPr txBox="1"/>
              <p:nvPr>
                <p:custDataLst>
                  <p:tags r:id="rId4"/>
                </p:custDataLst>
              </p:nvPr>
            </p:nvSpPr>
            <p:spPr>
              <a:xfrm>
                <a:off x="616779" y="1639860"/>
                <a:ext cx="1636477" cy="556187"/>
              </a:xfrm>
              <a:prstGeom prst="rect">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b="1" i="0" u="none" strike="noStrike" kern="100" cap="none" spc="0" normalizeH="0" baseline="0" noProof="0" dirty="0">
                    <a:ln>
                      <a:noFill/>
                    </a:ln>
                    <a:solidFill>
                      <a:srgbClr val="FF0000"/>
                    </a:solidFill>
                    <a:effectLst/>
                    <a:uLnTx/>
                    <a:uFillTx/>
                    <a:latin typeface="Times New Roman" panose="02020603050405020304" charset="0"/>
                    <a:ea typeface="宋体" panose="02010600030101010101" pitchFamily="2" charset="-122"/>
                    <a:cs typeface="Times New Roman" panose="02020603050405020304" charset="0"/>
                  </a:rPr>
                  <a:t>Para.5</a:t>
                </a:r>
                <a:endParaRPr kumimoji="0" lang="zh-CN" altLang="en-US" b="1" i="0" u="none" strike="noStrike" kern="0" cap="none" spc="0" normalizeH="0" baseline="0" noProof="0" dirty="0">
                  <a:ln>
                    <a:noFill/>
                  </a:ln>
                  <a:solidFill>
                    <a:srgbClr val="FF0000"/>
                  </a:solidFill>
                  <a:effectLst/>
                  <a:uLnTx/>
                  <a:uFillTx/>
                  <a:latin typeface="Times New Roman" panose="02020603050405020304" charset="0"/>
                  <a:ea typeface="楷体" panose="02010609060101010101" pitchFamily="49" charset="-122"/>
                  <a:cs typeface="Times New Roman" panose="02020603050405020304" charset="0"/>
                </a:endParaRPr>
              </a:p>
            </p:txBody>
          </p:sp>
        </p:grpSp>
        <p:pic>
          <p:nvPicPr>
            <p:cNvPr id="25" name="图片 24"/>
            <p:cNvPicPr>
              <a:picLocks noChangeAspect="1"/>
            </p:cNvPicPr>
            <p:nvPr/>
          </p:nvPicPr>
          <p:blipFill>
            <a:blip r:embed="rId5"/>
            <a:stretch>
              <a:fillRect/>
            </a:stretch>
          </p:blipFill>
          <p:spPr>
            <a:xfrm>
              <a:off x="1429526" y="0"/>
              <a:ext cx="4157832" cy="609653"/>
            </a:xfrm>
            <a:prstGeom prst="rect">
              <a:avLst/>
            </a:prstGeom>
          </p:spPr>
        </p:pic>
      </p:grpSp>
      <p:sp>
        <p:nvSpPr>
          <p:cNvPr id="32" name="文本框 31"/>
          <p:cNvSpPr txBox="1"/>
          <p:nvPr>
            <p:custDataLst>
              <p:tags r:id="rId6"/>
            </p:custDataLst>
          </p:nvPr>
        </p:nvSpPr>
        <p:spPr>
          <a:xfrm>
            <a:off x="4842084" y="1651765"/>
            <a:ext cx="2129155" cy="830997"/>
          </a:xfrm>
          <a:prstGeom prst="rect">
            <a:avLst/>
          </a:prstGeom>
          <a:noFill/>
        </p:spPr>
        <p:txBody>
          <a:bodyPr wrap="square" rtlCol="0">
            <a:spAutoFit/>
          </a:bodyPr>
          <a:lstStyle/>
          <a:p>
            <a:r>
              <a:rPr lang="en-US" altLang="zh-CN" sz="2400" b="1">
                <a:solidFill>
                  <a:prstClr val="white"/>
                </a:solidFill>
                <a:latin typeface="Calibri" panose="020F0502020204030204"/>
              </a:rPr>
              <a:t>food/restaurants</a:t>
            </a:r>
            <a:endParaRPr lang="en-US" altLang="zh-CN">
              <a:solidFill>
                <a:prstClr val="black"/>
              </a:solidFill>
              <a:latin typeface="Calibri" panose="020F0502020204030204"/>
            </a:endParaRPr>
          </a:p>
        </p:txBody>
      </p:sp>
      <p:grpSp>
        <p:nvGrpSpPr>
          <p:cNvPr id="2" name="组合 1"/>
          <p:cNvGrpSpPr/>
          <p:nvPr/>
        </p:nvGrpSpPr>
        <p:grpSpPr>
          <a:xfrm>
            <a:off x="3606636" y="54860"/>
            <a:ext cx="8308378" cy="1280484"/>
            <a:chOff x="3293874" y="28628"/>
            <a:chExt cx="8308378" cy="1280484"/>
          </a:xfrm>
        </p:grpSpPr>
        <p:sp>
          <p:nvSpPr>
            <p:cNvPr id="28" name="文本框 27"/>
            <p:cNvSpPr txBox="1"/>
            <p:nvPr>
              <p:custDataLst>
                <p:tags r:id="rId7"/>
              </p:custDataLst>
            </p:nvPr>
          </p:nvSpPr>
          <p:spPr>
            <a:xfrm>
              <a:off x="8475906" y="28628"/>
              <a:ext cx="3126346" cy="645160"/>
            </a:xfrm>
            <a:prstGeom prst="rect">
              <a:avLst/>
            </a:prstGeom>
            <a:noFill/>
          </p:spPr>
          <p:txBody>
            <a:bodyPr wrap="square" rtlCol="0">
              <a:spAutoFit/>
            </a:bodyPr>
            <a:lstStyle/>
            <a:p>
              <a:r>
                <a:rPr lang="en-US" altLang="zh-CN" sz="3600" b="1" dirty="0">
                  <a:solidFill>
                    <a:srgbClr val="FF0000"/>
                  </a:solidFill>
                  <a:latin typeface="Times New Roman" panose="02020603050405020304" charset="0"/>
                  <a:cs typeface="Times New Roman" panose="02020603050405020304" charset="0"/>
                </a:rPr>
                <a:t>(Para5)</a:t>
              </a:r>
              <a:endParaRPr lang="en-US" altLang="zh-CN" sz="3600" b="1" dirty="0">
                <a:solidFill>
                  <a:srgbClr val="FF0000"/>
                </a:solidFill>
                <a:latin typeface="Times New Roman" panose="02020603050405020304" charset="0"/>
                <a:cs typeface="Times New Roman" panose="02020603050405020304" charset="0"/>
              </a:endParaRPr>
            </a:p>
          </p:txBody>
        </p:sp>
        <p:pic>
          <p:nvPicPr>
            <p:cNvPr id="37" name="图片 36"/>
            <p:cNvPicPr>
              <a:picLocks noChangeAspect="1"/>
            </p:cNvPicPr>
            <p:nvPr/>
          </p:nvPicPr>
          <p:blipFill>
            <a:blip r:embed="rId8"/>
            <a:stretch>
              <a:fillRect/>
            </a:stretch>
          </p:blipFill>
          <p:spPr>
            <a:xfrm>
              <a:off x="3293874" y="490551"/>
              <a:ext cx="5584420" cy="818561"/>
            </a:xfrm>
            <a:prstGeom prst="rect">
              <a:avLst/>
            </a:prstGeom>
          </p:spPr>
        </p:pic>
      </p:grpSp>
      <p:grpSp>
        <p:nvGrpSpPr>
          <p:cNvPr id="12" name="组合 11"/>
          <p:cNvGrpSpPr/>
          <p:nvPr/>
        </p:nvGrpSpPr>
        <p:grpSpPr>
          <a:xfrm>
            <a:off x="112382" y="671255"/>
            <a:ext cx="1205230" cy="1204595"/>
            <a:chOff x="12194" y="13014"/>
            <a:chExt cx="1898" cy="1897"/>
          </a:xfrm>
        </p:grpSpPr>
        <p:sp>
          <p:nvSpPr>
            <p:cNvPr id="13" name="流程图: 离页连接符 12"/>
            <p:cNvSpPr/>
            <p:nvPr/>
          </p:nvSpPr>
          <p:spPr>
            <a:xfrm>
              <a:off x="12194" y="13014"/>
              <a:ext cx="1671" cy="1671"/>
            </a:xfrm>
            <a:prstGeom prst="flowChartOffpageConnector">
              <a:avLst/>
            </a:prstGeom>
            <a:solidFill>
              <a:srgbClr val="333399"/>
            </a:solidFill>
            <a:ln w="25400" cap="flat" cmpd="sng" algn="ctr">
              <a:solidFill>
                <a:srgbClr val="333399">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Arial" panose="020B0604020202020204"/>
              </a:endParaRPr>
            </a:p>
          </p:txBody>
        </p:sp>
        <p:sp>
          <p:nvSpPr>
            <p:cNvPr id="14" name="流程图: 离页连接符 13"/>
            <p:cNvSpPr/>
            <p:nvPr/>
          </p:nvSpPr>
          <p:spPr>
            <a:xfrm>
              <a:off x="12421" y="13240"/>
              <a:ext cx="1671" cy="1671"/>
            </a:xfrm>
            <a:prstGeom prst="flowChartOffpageConnector">
              <a:avLst/>
            </a:prstGeom>
            <a:solidFill>
              <a:srgbClr val="BBE0E3"/>
            </a:solidFill>
            <a:ln w="25400" cap="flat" cmpd="sng" algn="ctr">
              <a:solidFill>
                <a:srgbClr val="BBE0E3">
                  <a:shade val="50000"/>
                </a:srgbClr>
              </a:solidFill>
              <a:prstDash val="solid"/>
            </a:ln>
            <a:effectLst>
              <a:outerShdw blurRad="50800" dist="38100" dir="13500000" algn="br" rotWithShape="0">
                <a:prstClr val="black">
                  <a:alpha val="4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Arial" panose="020B0604020202020204"/>
              </a:endParaRPr>
            </a:p>
          </p:txBody>
        </p:sp>
        <p:sp>
          <p:nvSpPr>
            <p:cNvPr id="15" name="文本框 14"/>
            <p:cNvSpPr txBox="1"/>
            <p:nvPr/>
          </p:nvSpPr>
          <p:spPr>
            <a:xfrm>
              <a:off x="12673" y="13568"/>
              <a:ext cx="1168" cy="1016"/>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3600" b="1" i="0" u="none" strike="noStrike" kern="0" cap="none" spc="0" normalizeH="0" baseline="0" noProof="0">
                  <a:ln>
                    <a:noFill/>
                  </a:ln>
                  <a:solidFill>
                    <a:srgbClr val="000000"/>
                  </a:solidFill>
                  <a:effectLst/>
                  <a:uLnTx/>
                  <a:uFillTx/>
                  <a:ea typeface="宋体" panose="02010600030101010101" pitchFamily="2" charset="-122"/>
                </a:rPr>
                <a:t>P5</a:t>
              </a:r>
              <a:endParaRPr kumimoji="0" lang="en-US" altLang="zh-CN" sz="3600" b="1" i="0" u="none" strike="noStrike" kern="0" cap="none" spc="0" normalizeH="0" baseline="0" noProof="0">
                <a:ln>
                  <a:noFill/>
                </a:ln>
                <a:solidFill>
                  <a:srgbClr val="000000"/>
                </a:solidFill>
                <a:effectLst/>
                <a:uLnTx/>
                <a:uFillTx/>
                <a:ea typeface="宋体" panose="02010600030101010101" pitchFamily="2" charset="-122"/>
              </a:endParaRPr>
            </a:p>
          </p:txBody>
        </p:sp>
      </p:grpSp>
      <p:sp>
        <p:nvSpPr>
          <p:cNvPr id="16" name="文本框 15"/>
          <p:cNvSpPr txBox="1"/>
          <p:nvPr/>
        </p:nvSpPr>
        <p:spPr>
          <a:xfrm>
            <a:off x="351427" y="1827790"/>
            <a:ext cx="6049373" cy="584775"/>
          </a:xfrm>
          <a:prstGeom prst="rect">
            <a:avLst/>
          </a:prstGeom>
          <a:solidFill>
            <a:srgbClr val="FFFF00"/>
          </a:solidFill>
        </p:spPr>
        <p:txBody>
          <a:bodyPr wrap="square" rtlCol="0">
            <a:spAutoFit/>
          </a:bodyPr>
          <a:lstStyle/>
          <a:p>
            <a:pPr fontAlgn="base">
              <a:spcBef>
                <a:spcPct val="0"/>
              </a:spcBef>
              <a:spcAft>
                <a:spcPct val="0"/>
              </a:spcAft>
            </a:pPr>
            <a:r>
              <a:rPr lang="en-US" altLang="zh-CN" sz="32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Body language of being troubled</a:t>
            </a:r>
            <a:endParaRPr lang="en-US" altLang="zh-CN" sz="3200" b="1" dirty="0">
              <a:solidFill>
                <a:srgbClr val="000000"/>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7" name="文本框 16"/>
          <p:cNvSpPr txBox="1"/>
          <p:nvPr/>
        </p:nvSpPr>
        <p:spPr>
          <a:xfrm>
            <a:off x="6714079" y="1797267"/>
            <a:ext cx="5267600" cy="584775"/>
          </a:xfrm>
          <a:prstGeom prst="rec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nchor="t">
            <a:spAutoFit/>
          </a:bodyPr>
          <a:lstStyle/>
          <a:p>
            <a:pPr fontAlgn="base">
              <a:spcBef>
                <a:spcPct val="0"/>
              </a:spcBef>
              <a:spcAft>
                <a:spcPct val="0"/>
              </a:spcAft>
            </a:pPr>
            <a:r>
              <a:rPr lang="en-US" altLang="zh-CN" sz="3200" b="1" dirty="0">
                <a:solidFill>
                  <a:srgbClr val="FFFFFF"/>
                </a:solidFill>
                <a:latin typeface="Times New Roman" panose="02020603050405020304" charset="0"/>
                <a:ea typeface="宋体" panose="02010600030101010101" pitchFamily="2" charset="-122"/>
                <a:cs typeface="Times New Roman" panose="02020603050405020304" charset="0"/>
                <a:sym typeface="+mn-ea"/>
              </a:rPr>
              <a:t>Additional Implications</a:t>
            </a:r>
            <a:endParaRPr lang="en-US" altLang="zh-CN" sz="3200" b="1" dirty="0">
              <a:solidFill>
                <a:srgbClr val="FFFFFF"/>
              </a:solidFill>
              <a:latin typeface="Times New Roman" panose="02020603050405020304" charset="0"/>
              <a:ea typeface="宋体" panose="02010600030101010101" pitchFamily="2" charset="-122"/>
              <a:cs typeface="Times New Roman" panose="02020603050405020304" charset="0"/>
              <a:sym typeface="+mn-ea"/>
            </a:endParaRPr>
          </a:p>
        </p:txBody>
      </p:sp>
      <p:sp>
        <p:nvSpPr>
          <p:cNvPr id="22" name="文本框 21"/>
          <p:cNvSpPr txBox="1"/>
          <p:nvPr/>
        </p:nvSpPr>
        <p:spPr>
          <a:xfrm>
            <a:off x="239373" y="2582605"/>
            <a:ext cx="5377947" cy="584775"/>
          </a:xfrm>
          <a:prstGeom prst="rect">
            <a:avLst/>
          </a:prstGeom>
          <a:noFill/>
        </p:spPr>
        <p:txBody>
          <a:bodyPr wrap="none" rtlCol="0">
            <a:spAutoFit/>
          </a:bodyPr>
          <a:lstStyle/>
          <a:p>
            <a:pPr fontAlgn="base">
              <a:spcBef>
                <a:spcPct val="0"/>
              </a:spcBef>
              <a:spcAft>
                <a:spcPct val="0"/>
              </a:spcAft>
            </a:pPr>
            <a:r>
              <a:rPr lang="zh-CN" altLang="en-US" sz="32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hide their faces in their hands</a:t>
            </a:r>
            <a:endParaRPr lang="zh-CN" altLang="en-US" sz="3200" b="1" dirty="0">
              <a:solidFill>
                <a:srgbClr val="000000"/>
              </a:solidFill>
              <a:latin typeface="Times New Roman" panose="02020603050405020304" charset="0"/>
              <a:ea typeface="宋体" panose="02010600030101010101" pitchFamily="2" charset="-122"/>
              <a:cs typeface="Times New Roman" panose="02020603050405020304" charset="0"/>
              <a:sym typeface="+mn-ea"/>
            </a:endParaRPr>
          </a:p>
        </p:txBody>
      </p:sp>
      <p:sp>
        <p:nvSpPr>
          <p:cNvPr id="29" name="文本框 28"/>
          <p:cNvSpPr txBox="1"/>
          <p:nvPr/>
        </p:nvSpPr>
        <p:spPr>
          <a:xfrm>
            <a:off x="7058342" y="2560442"/>
            <a:ext cx="4579074" cy="584775"/>
          </a:xfrm>
          <a:prstGeom prst="rect">
            <a:avLst/>
          </a:prstGeom>
          <a:noFill/>
        </p:spPr>
        <p:txBody>
          <a:bodyPr wrap="none" rtlCol="0">
            <a:spAutoFit/>
          </a:bodyPr>
          <a:lstStyle/>
          <a:p>
            <a:pPr fontAlgn="base">
              <a:spcBef>
                <a:spcPct val="0"/>
              </a:spcBef>
              <a:spcAft>
                <a:spcPct val="0"/>
              </a:spcAft>
            </a:pPr>
            <a:r>
              <a:rPr lang="zh-CN" altLang="en-US" sz="32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embarrassed or ashamed</a:t>
            </a:r>
            <a:endParaRPr lang="zh-CN" altLang="en-US" sz="3200" b="1" dirty="0">
              <a:solidFill>
                <a:srgbClr val="000000"/>
              </a:solidFill>
              <a:latin typeface="Times New Roman" panose="02020603050405020304" charset="0"/>
              <a:ea typeface="宋体" panose="02010600030101010101" pitchFamily="2" charset="-122"/>
              <a:cs typeface="Times New Roman" panose="02020603050405020304" charset="0"/>
              <a:sym typeface="+mn-ea"/>
            </a:endParaRPr>
          </a:p>
        </p:txBody>
      </p:sp>
      <p:sp>
        <p:nvSpPr>
          <p:cNvPr id="30" name="文本框 29"/>
          <p:cNvSpPr txBox="1"/>
          <p:nvPr/>
        </p:nvSpPr>
        <p:spPr>
          <a:xfrm>
            <a:off x="7058342" y="3245350"/>
            <a:ext cx="5135245" cy="1116965"/>
          </a:xfrm>
          <a:prstGeom prst="rect">
            <a:avLst/>
          </a:prstGeom>
          <a:noFill/>
        </p:spPr>
        <p:txBody>
          <a:bodyPr wrap="square" rtlCol="0">
            <a:spAutoFit/>
          </a:bodyPr>
          <a:lstStyle/>
          <a:p>
            <a:pPr fontAlgn="base">
              <a:lnSpc>
                <a:spcPts val="4000"/>
              </a:lnSpc>
              <a:spcBef>
                <a:spcPct val="0"/>
              </a:spcBef>
              <a:spcAft>
                <a:spcPct val="0"/>
              </a:spcAft>
            </a:pPr>
            <a:r>
              <a:rPr lang="zh-CN" altLang="en-US" sz="32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a</a:t>
            </a:r>
            <a:r>
              <a:rPr lang="en-US" altLang="zh-CN" sz="32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f</a:t>
            </a:r>
            <a:r>
              <a:rPr lang="zh-CN" altLang="en-US" sz="32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raid of being called on by the teacher.</a:t>
            </a:r>
            <a:endParaRPr lang="zh-CN" altLang="en-US" sz="3200" b="1" dirty="0">
              <a:solidFill>
                <a:srgbClr val="000000"/>
              </a:solidFill>
              <a:latin typeface="Times New Roman" panose="02020603050405020304" charset="0"/>
              <a:ea typeface="宋体" panose="02010600030101010101" pitchFamily="2" charset="-122"/>
              <a:cs typeface="Times New Roman" panose="02020603050405020304" charset="0"/>
            </a:endParaRPr>
          </a:p>
        </p:txBody>
      </p:sp>
      <p:sp>
        <p:nvSpPr>
          <p:cNvPr id="31" name="文本框 30"/>
          <p:cNvSpPr txBox="1"/>
          <p:nvPr/>
        </p:nvSpPr>
        <p:spPr>
          <a:xfrm>
            <a:off x="416547" y="4667626"/>
            <a:ext cx="4641836" cy="1077218"/>
          </a:xfrm>
          <a:prstGeom prst="rect">
            <a:avLst/>
          </a:prstGeom>
          <a:noFill/>
        </p:spPr>
        <p:txBody>
          <a:bodyPr wrap="square" rtlCol="0">
            <a:spAutoFit/>
          </a:bodyPr>
          <a:lstStyle/>
          <a:p>
            <a:pPr fontAlgn="base">
              <a:spcBef>
                <a:spcPct val="0"/>
              </a:spcBef>
              <a:spcAft>
                <a:spcPct val="0"/>
              </a:spcAft>
            </a:pPr>
            <a:r>
              <a:rPr lang="zh-CN" altLang="en-US" sz="32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not brush hair and eyes are red f</a:t>
            </a:r>
            <a:r>
              <a:rPr lang="en-US" altLang="zh-CN" sz="32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r</a:t>
            </a:r>
            <a:r>
              <a:rPr lang="zh-CN" altLang="en-US" sz="32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om we</a:t>
            </a:r>
            <a:r>
              <a:rPr lang="en-US" altLang="zh-CN" sz="32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e</a:t>
            </a:r>
            <a:r>
              <a:rPr lang="zh-CN" altLang="en-US" sz="32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ping</a:t>
            </a:r>
            <a:endParaRPr lang="zh-CN" altLang="en-US" sz="3200" b="1" dirty="0">
              <a:solidFill>
                <a:srgbClr val="000000"/>
              </a:solidFill>
              <a:latin typeface="Times New Roman" panose="02020603050405020304" charset="0"/>
              <a:ea typeface="宋体" panose="02010600030101010101" pitchFamily="2" charset="-122"/>
              <a:cs typeface="Times New Roman" panose="02020603050405020304" charset="0"/>
            </a:endParaRPr>
          </a:p>
        </p:txBody>
      </p:sp>
      <p:sp>
        <p:nvSpPr>
          <p:cNvPr id="33" name="文本框 32"/>
          <p:cNvSpPr txBox="1"/>
          <p:nvPr/>
        </p:nvSpPr>
        <p:spPr>
          <a:xfrm>
            <a:off x="6730409" y="4475959"/>
            <a:ext cx="5234940" cy="1599156"/>
          </a:xfrm>
          <a:prstGeom prst="rect">
            <a:avLst/>
          </a:prstGeom>
          <a:noFill/>
        </p:spPr>
        <p:txBody>
          <a:bodyPr wrap="square" rtlCol="0">
            <a:spAutoFit/>
          </a:bodyPr>
          <a:lstStyle/>
          <a:p>
            <a:pPr fontAlgn="base">
              <a:lnSpc>
                <a:spcPts val="4000"/>
              </a:lnSpc>
              <a:spcBef>
                <a:spcPct val="0"/>
              </a:spcBef>
              <a:spcAft>
                <a:spcPct val="0"/>
              </a:spcAft>
            </a:pPr>
            <a:r>
              <a:rPr lang="zh-CN" altLang="en-US" sz="32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deeper i</a:t>
            </a:r>
            <a:r>
              <a:rPr lang="en-US" altLang="zh-CN" sz="32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s</a:t>
            </a:r>
            <a:r>
              <a:rPr lang="zh-CN" altLang="en-US" sz="32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sues at work</a:t>
            </a:r>
            <a:r>
              <a:rPr lang="en-US" altLang="zh-CN" sz="32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 </a:t>
            </a:r>
            <a:r>
              <a:rPr lang="zh-CN" altLang="en-US" sz="32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having serious conflicts with other students or at hom</a:t>
            </a:r>
            <a:r>
              <a:rPr lang="en-US" altLang="zh-CN" sz="32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e</a:t>
            </a:r>
            <a:endParaRPr lang="en-US" altLang="zh-CN" sz="3200" b="1" dirty="0">
              <a:solidFill>
                <a:srgbClr val="000000"/>
              </a:solidFill>
              <a:latin typeface="Times New Roman" panose="02020603050405020304" charset="0"/>
              <a:ea typeface="宋体" panose="02010600030101010101" pitchFamily="2" charset="-122"/>
              <a:cs typeface="Times New Roman" panose="02020603050405020304" charset="0"/>
              <a:sym typeface="+mn-ea"/>
            </a:endParaRPr>
          </a:p>
        </p:txBody>
      </p:sp>
      <p:cxnSp>
        <p:nvCxnSpPr>
          <p:cNvPr id="36" name="直接箭头连接符 35"/>
          <p:cNvCxnSpPr>
            <a:stCxn id="22" idx="3"/>
          </p:cNvCxnSpPr>
          <p:nvPr/>
        </p:nvCxnSpPr>
        <p:spPr>
          <a:xfrm>
            <a:off x="5617320" y="2874993"/>
            <a:ext cx="1353919" cy="0"/>
          </a:xfrm>
          <a:prstGeom prst="straightConnector1">
            <a:avLst/>
          </a:prstGeom>
          <a:noFill/>
          <a:ln w="69850" cap="flat" cmpd="sng" algn="ctr">
            <a:solidFill>
              <a:srgbClr val="0000FF"/>
            </a:solidFill>
            <a:prstDash val="solid"/>
            <a:headEnd type="arrow"/>
            <a:tailEnd type="arrow"/>
          </a:ln>
          <a:effectLst/>
        </p:spPr>
      </p:cxnSp>
      <p:cxnSp>
        <p:nvCxnSpPr>
          <p:cNvPr id="38" name="直接箭头连接符 37"/>
          <p:cNvCxnSpPr/>
          <p:nvPr/>
        </p:nvCxnSpPr>
        <p:spPr>
          <a:xfrm>
            <a:off x="4842084" y="5223475"/>
            <a:ext cx="1772781" cy="0"/>
          </a:xfrm>
          <a:prstGeom prst="straightConnector1">
            <a:avLst/>
          </a:prstGeom>
          <a:noFill/>
          <a:ln w="69850" cap="flat" cmpd="sng" algn="ctr">
            <a:solidFill>
              <a:srgbClr val="0000FF"/>
            </a:solidFill>
            <a:prstDash val="solid"/>
            <a:headEnd type="arrow"/>
            <a:tailEnd type="arrow"/>
          </a:ln>
          <a:effectLst/>
        </p:spPr>
      </p:cxnSp>
      <p:cxnSp>
        <p:nvCxnSpPr>
          <p:cNvPr id="39" name="直接箭头连接符 38"/>
          <p:cNvCxnSpPr/>
          <p:nvPr/>
        </p:nvCxnSpPr>
        <p:spPr>
          <a:xfrm>
            <a:off x="5647182" y="3008827"/>
            <a:ext cx="1242769" cy="823871"/>
          </a:xfrm>
          <a:prstGeom prst="straightConnector1">
            <a:avLst/>
          </a:prstGeom>
          <a:noFill/>
          <a:ln w="69850" cap="flat" cmpd="sng" algn="ctr">
            <a:solidFill>
              <a:srgbClr val="0000FF"/>
            </a:solidFill>
            <a:prstDash val="solid"/>
            <a:headEnd type="arrow"/>
            <a:tailEnd type="arrow"/>
          </a:ln>
          <a:effectLst/>
        </p:spPr>
      </p:cxnSp>
    </p:spTree>
    <p:custDataLst>
      <p:tags r:id="rId9"/>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blinds(horizontal)">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2"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ipe(left)">
                                      <p:cBhvr>
                                        <p:cTn id="44" dur="500"/>
                                        <p:tgtEl>
                                          <p:spTgt spid="2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childTnLst>
                          </p:cTn>
                        </p:par>
                        <p:par>
                          <p:cTn id="55" fill="hold">
                            <p:stCondLst>
                              <p:cond delay="500"/>
                            </p:stCondLst>
                            <p:childTnLst>
                              <p:par>
                                <p:cTn id="56" presetID="22" presetClass="entr" presetSubtype="8" fill="hold" nodeType="afterEffec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2" nodeType="click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barn(inVertical)">
                                      <p:cBhvr>
                                        <p:cTn id="63" dur="500"/>
                                        <p:tgtEl>
                                          <p:spTgt spid="31"/>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wipe(left)">
                                      <p:cBhvr>
                                        <p:cTn id="68" dur="500"/>
                                        <p:tgtEl>
                                          <p:spTgt spid="38"/>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left)">
                                      <p:cBhvr>
                                        <p:cTn id="7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16" grpId="0" animBg="1"/>
      <p:bldP spid="17" grpId="0" animBg="1"/>
      <p:bldP spid="22" grpId="1"/>
      <p:bldP spid="22" grpId="2"/>
      <p:bldP spid="29" grpId="0"/>
      <p:bldP spid="29" grpId="1"/>
      <p:bldP spid="30" grpId="0"/>
      <p:bldP spid="30" grpId="1"/>
      <p:bldP spid="31" grpId="1"/>
      <p:bldP spid="31" grpId="2"/>
      <p:bldP spid="33" grpId="0"/>
      <p:bldP spid="33"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对角圆角矩形 5"/>
          <p:cNvSpPr/>
          <p:nvPr>
            <p:custDataLst>
              <p:tags r:id="rId1"/>
            </p:custDataLst>
          </p:nvPr>
        </p:nvSpPr>
        <p:spPr>
          <a:xfrm>
            <a:off x="1145960" y="60917"/>
            <a:ext cx="4155673" cy="599437"/>
          </a:xfrm>
          <a:prstGeom prst="round2DiagRect">
            <a:avLst>
              <a:gd name="adj1" fmla="val 42600"/>
              <a:gd name="adj2"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defRPr/>
            </a:pPr>
            <a:r>
              <a:rPr lang="en-US" altLang="zh-CN" sz="2000" dirty="0">
                <a:ln w="22225">
                  <a:solidFill>
                    <a:srgbClr val="ED7D31"/>
                  </a:solidFill>
                  <a:prstDash val="solid"/>
                </a:ln>
                <a:solidFill>
                  <a:srgbClr val="ED7D31">
                    <a:lumMod val="40000"/>
                    <a:lumOff val="60000"/>
                  </a:srgbClr>
                </a:solidFill>
                <a:latin typeface="Arial" panose="020B0604020202020204" pitchFamily="34" charset="0"/>
                <a:ea typeface="宋体" panose="02010600030101010101" pitchFamily="2" charset="-122"/>
                <a:cs typeface="Arial" panose="020B0604020202020204"/>
              </a:rPr>
              <a:t>While</a:t>
            </a:r>
            <a:r>
              <a:rPr kumimoji="0" lang="en-US" altLang="zh-CN" sz="2000" b="0"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Arial" panose="020B0604020202020204" pitchFamily="34" charset="0"/>
                <a:ea typeface="宋体" panose="02010600030101010101" pitchFamily="2" charset="-122"/>
                <a:cs typeface="Arial" panose="020B0604020202020204"/>
              </a:rPr>
              <a:t>-reading </a:t>
            </a:r>
            <a:r>
              <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rPr>
              <a:t>: read for </a:t>
            </a:r>
            <a:r>
              <a:rPr lang="en-US" altLang="zh-CN" sz="2000" b="1" dirty="0">
                <a:solidFill>
                  <a:prstClr val="white"/>
                </a:solidFill>
                <a:latin typeface="微软雅黑" panose="020B0503020204020204" pitchFamily="34" charset="-122"/>
                <a:ea typeface="微软雅黑" panose="020B0503020204020204" pitchFamily="34" charset="-122"/>
                <a:sym typeface="+mn-ea"/>
              </a:rPr>
              <a:t>details</a:t>
            </a:r>
            <a:r>
              <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rPr>
              <a:t> </a:t>
            </a:r>
            <a:endPar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endParaRPr>
          </a:p>
        </p:txBody>
      </p:sp>
      <p:grpSp>
        <p:nvGrpSpPr>
          <p:cNvPr id="3" name="组合 2"/>
          <p:cNvGrpSpPr/>
          <p:nvPr/>
        </p:nvGrpSpPr>
        <p:grpSpPr>
          <a:xfrm>
            <a:off x="3234511" y="-143435"/>
            <a:ext cx="6805780" cy="1607577"/>
            <a:chOff x="3641727" y="0"/>
            <a:chExt cx="6114032" cy="1773205"/>
          </a:xfrm>
        </p:grpSpPr>
        <p:pic>
          <p:nvPicPr>
            <p:cNvPr id="2" name="图片 1"/>
            <p:cNvPicPr>
              <a:picLocks noChangeAspect="1"/>
            </p:cNvPicPr>
            <p:nvPr/>
          </p:nvPicPr>
          <p:blipFill>
            <a:blip r:embed="rId2"/>
            <a:stretch>
              <a:fillRect/>
            </a:stretch>
          </p:blipFill>
          <p:spPr>
            <a:xfrm>
              <a:off x="3641727" y="617577"/>
              <a:ext cx="5584420" cy="963251"/>
            </a:xfrm>
            <a:prstGeom prst="rect">
              <a:avLst/>
            </a:prstGeom>
          </p:spPr>
        </p:pic>
        <p:grpSp>
          <p:nvGrpSpPr>
            <p:cNvPr id="13" name="组合 12"/>
            <p:cNvGrpSpPr/>
            <p:nvPr>
              <p:custDataLst>
                <p:tags r:id="rId3"/>
              </p:custDataLst>
            </p:nvPr>
          </p:nvGrpSpPr>
          <p:grpSpPr>
            <a:xfrm>
              <a:off x="8334713" y="0"/>
              <a:ext cx="1421046" cy="1773205"/>
              <a:chOff x="99859" y="358526"/>
              <a:chExt cx="2670317" cy="2670317"/>
            </a:xfrm>
          </p:grpSpPr>
          <p:pic>
            <p:nvPicPr>
              <p:cNvPr id="14" name="图片 13"/>
              <p:cNvPicPr>
                <a:picLocks noChangeAspect="1"/>
              </p:cNvPicPr>
              <p:nvPr>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99859" y="358526"/>
                <a:ext cx="2670317" cy="2670317"/>
              </a:xfrm>
              <a:prstGeom prst="rect">
                <a:avLst/>
              </a:prstGeom>
            </p:spPr>
          </p:pic>
          <p:sp>
            <p:nvSpPr>
              <p:cNvPr id="15" name="文本框 14"/>
              <p:cNvSpPr txBox="1"/>
              <p:nvPr>
                <p:custDataLst>
                  <p:tags r:id="rId6"/>
                </p:custDataLst>
              </p:nvPr>
            </p:nvSpPr>
            <p:spPr>
              <a:xfrm>
                <a:off x="616778" y="1639860"/>
                <a:ext cx="2153397" cy="613491"/>
              </a:xfrm>
              <a:prstGeom prst="rect">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b="1" i="0" u="none" strike="noStrike" kern="100" cap="none" spc="0" normalizeH="0" baseline="0" noProof="0" dirty="0">
                    <a:ln>
                      <a:noFill/>
                    </a:ln>
                    <a:solidFill>
                      <a:srgbClr val="FF0000"/>
                    </a:solidFill>
                    <a:effectLst/>
                    <a:uLnTx/>
                    <a:uFillTx/>
                    <a:latin typeface="Times New Roman" panose="02020603050405020304" charset="0"/>
                    <a:ea typeface="宋体" panose="02010600030101010101" pitchFamily="2" charset="-122"/>
                    <a:cs typeface="Times New Roman" panose="02020603050405020304" charset="0"/>
                  </a:rPr>
                  <a:t>Para 3-.5</a:t>
                </a:r>
                <a:endParaRPr kumimoji="0" lang="zh-CN" altLang="en-US" b="1" i="0" u="none" strike="noStrike" kern="0" cap="none" spc="0" normalizeH="0" baseline="0" noProof="0" dirty="0">
                  <a:ln>
                    <a:noFill/>
                  </a:ln>
                  <a:solidFill>
                    <a:srgbClr val="FF0000"/>
                  </a:solidFill>
                  <a:effectLst/>
                  <a:uLnTx/>
                  <a:uFillTx/>
                  <a:latin typeface="Times New Roman" panose="02020603050405020304" charset="0"/>
                  <a:ea typeface="楷体" panose="02010609060101010101" pitchFamily="49" charset="-122"/>
                  <a:cs typeface="Times New Roman" panose="02020603050405020304" charset="0"/>
                </a:endParaRPr>
              </a:p>
            </p:txBody>
          </p:sp>
        </p:grpSp>
      </p:grpSp>
      <p:pic>
        <p:nvPicPr>
          <p:cNvPr id="16" name="图片 15" descr="C:/Users/ADMINI~1/AppData/Local/Temp/kaimatting/20200819231104/output_aiMatting_20200819231153.pngoutput_aiMatting_20200819231153"/>
          <p:cNvPicPr>
            <a:picLocks noChangeAspect="1"/>
          </p:cNvPicPr>
          <p:nvPr>
            <p:custDataLst>
              <p:tags r:id="rId7"/>
            </p:custDataLst>
          </p:nvPr>
        </p:nvPicPr>
        <p:blipFill>
          <a:blip r:embed="rId8">
            <a:extLst>
              <a:ext uri="{BEBA8EAE-BF5A-486C-A8C5-ECC9F3942E4B}">
                <a14:imgProps xmlns:a14="http://schemas.microsoft.com/office/drawing/2010/main">
                  <a14:imgLayer r:embed="rId9">
                    <a14:imgEffect>
                      <a14:saturation sat="400000"/>
                    </a14:imgEffect>
                  </a14:imgLayer>
                </a14:imgProps>
              </a:ext>
            </a:extLst>
          </a:blip>
          <a:stretch>
            <a:fillRect/>
          </a:stretch>
        </p:blipFill>
        <p:spPr>
          <a:xfrm>
            <a:off x="9727904" y="5668697"/>
            <a:ext cx="2041592" cy="1257322"/>
          </a:xfrm>
          <a:prstGeom prst="rect">
            <a:avLst/>
          </a:prstGeom>
        </p:spPr>
      </p:pic>
      <p:sp>
        <p:nvSpPr>
          <p:cNvPr id="9" name="圆角矩形 1"/>
          <p:cNvSpPr/>
          <p:nvPr/>
        </p:nvSpPr>
        <p:spPr bwMode="auto">
          <a:xfrm>
            <a:off x="4153941" y="4131967"/>
            <a:ext cx="3384550" cy="653315"/>
          </a:xfrm>
          <a:prstGeom prst="roundRect">
            <a:avLst/>
          </a:prstGeom>
          <a:solidFill>
            <a:srgbClr val="92D050"/>
          </a:solidFill>
          <a:ln w="12700" cap="flat" cmpd="sng" algn="ctr">
            <a:solidFill>
              <a:sysClr val="windowText" lastClr="000000"/>
            </a:solidFill>
            <a:prstDash val="solid"/>
            <a:round/>
            <a:headEnd type="none" w="med" len="med"/>
            <a:tailEnd type="triangle" w="med" len="med"/>
          </a:ln>
          <a:effectLst/>
        </p:spPr>
        <p:txBody>
          <a:bodyPr vert="horz" wrap="square" lIns="90000" tIns="46800" rIns="90000" bIns="46800" numCol="1" rtlCol="0" anchor="t" anchorCtr="0" compatLnSpc="1">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3200" b="1" i="1" u="none" strike="noStrike" kern="0" cap="none" spc="0" normalizeH="0" baseline="0" noProof="0">
                <a:ln>
                  <a:noFill/>
                </a:ln>
                <a:solidFill>
                  <a:prstClr val="white"/>
                </a:solidFill>
                <a:effectLst/>
                <a:uLnTx/>
                <a:uFillTx/>
                <a:latin typeface="Times New Roman" panose="02020603050405020304" charset="0"/>
                <a:ea typeface="宋体" panose="02010600030101010101" pitchFamily="2" charset="-122"/>
                <a:cs typeface="Times New Roman" panose="02020603050405020304" charset="0"/>
              </a:rPr>
              <a:t>different feelings</a:t>
            </a:r>
            <a:endParaRPr kumimoji="0" lang="zh-CN" altLang="en-US" sz="3200" b="1" i="1" u="none" strike="noStrike" kern="0" cap="none" spc="0" normalizeH="0" baseline="0" noProof="0">
              <a:ln>
                <a:noFill/>
              </a:ln>
              <a:solidFill>
                <a:prstClr val="white"/>
              </a:solidFill>
              <a:effectLst/>
              <a:uLnTx/>
              <a:uFillTx/>
              <a:latin typeface="Times New Roman" panose="02020603050405020304" charset="0"/>
              <a:ea typeface="宋体" panose="02010600030101010101" pitchFamily="2" charset="-122"/>
              <a:cs typeface="Times New Roman" panose="02020603050405020304" charset="0"/>
            </a:endParaRPr>
          </a:p>
        </p:txBody>
      </p:sp>
      <p:sp>
        <p:nvSpPr>
          <p:cNvPr id="10" name="椭圆 9"/>
          <p:cNvSpPr/>
          <p:nvPr/>
        </p:nvSpPr>
        <p:spPr bwMode="auto">
          <a:xfrm>
            <a:off x="1093688" y="3691148"/>
            <a:ext cx="2736304" cy="825372"/>
          </a:xfrm>
          <a:prstGeom prst="ellipse">
            <a:avLst/>
          </a:prstGeom>
          <a:solidFill>
            <a:srgbClr val="FFFFCC"/>
          </a:solidFill>
          <a:ln w="19050" cap="flat" cmpd="sng" algn="ctr">
            <a:solidFill>
              <a:srgbClr val="ED7D31">
                <a:lumMod val="20000"/>
                <a:lumOff val="80000"/>
              </a:srgbClr>
            </a:solidFill>
            <a:prstDash val="solid"/>
            <a:round/>
            <a:headEnd type="none" w="med" len="med"/>
            <a:tailEnd type="triangle" w="med" len="med"/>
          </a:ln>
          <a:effectLst/>
        </p:spPr>
        <p:txBody>
          <a:bodyPr vert="horz" wrap="square" lIns="90000" tIns="46800" rIns="90000" bIns="46800" numCol="1" rtlCol="0" anchor="t" anchorCtr="0" compatLnSpc="1">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3200" b="1" i="0" u="none" strike="noStrike" kern="0" cap="none" spc="0" normalizeH="0" baseline="0" noProof="0" dirty="0">
                <a:ln>
                  <a:noFill/>
                </a:ln>
                <a:solidFill>
                  <a:prstClr val="black"/>
                </a:solidFill>
                <a:effectLst/>
                <a:uLnTx/>
                <a:uFillTx/>
                <a:latin typeface="Times New Roman" panose="02020603050405020304" charset="0"/>
                <a:ea typeface="宋体" panose="02010600030101010101" pitchFamily="2" charset="-122"/>
                <a:cs typeface="Times New Roman" panose="02020603050405020304" charset="0"/>
              </a:rPr>
              <a:t>interested</a:t>
            </a:r>
            <a:endParaRPr kumimoji="0" lang="zh-CN" altLang="en-US" sz="3200" b="1" i="0" u="none" strike="noStrike" kern="0" cap="none" spc="0" normalizeH="0" baseline="0" noProof="0" dirty="0">
              <a:ln>
                <a:noFill/>
              </a:ln>
              <a:solidFill>
                <a:prstClr val="black"/>
              </a:solidFill>
              <a:effectLst/>
              <a:uLnTx/>
              <a:uFillTx/>
              <a:latin typeface="Times New Roman" panose="02020603050405020304" charset="0"/>
              <a:ea typeface="宋体" panose="02010600030101010101" pitchFamily="2" charset="-122"/>
              <a:cs typeface="Times New Roman" panose="02020603050405020304" charset="0"/>
            </a:endParaRPr>
          </a:p>
        </p:txBody>
      </p:sp>
      <p:sp>
        <p:nvSpPr>
          <p:cNvPr id="12" name="椭圆 11"/>
          <p:cNvSpPr/>
          <p:nvPr/>
        </p:nvSpPr>
        <p:spPr bwMode="auto">
          <a:xfrm>
            <a:off x="1741760" y="5059300"/>
            <a:ext cx="1728192" cy="825372"/>
          </a:xfrm>
          <a:prstGeom prst="ellipse">
            <a:avLst/>
          </a:prstGeom>
          <a:solidFill>
            <a:srgbClr val="FFFFCC"/>
          </a:solidFill>
          <a:ln w="19050" cap="flat" cmpd="sng" algn="ctr">
            <a:solidFill>
              <a:srgbClr val="ED7D31">
                <a:lumMod val="20000"/>
                <a:lumOff val="80000"/>
              </a:srgbClr>
            </a:solidFill>
            <a:prstDash val="solid"/>
            <a:round/>
            <a:headEnd type="none" w="med" len="med"/>
            <a:tailEnd type="triangle" w="med" len="med"/>
          </a:ln>
          <a:effectLst/>
        </p:spPr>
        <p:txBody>
          <a:bodyPr vert="horz" wrap="square" lIns="90000" tIns="46800" rIns="90000" bIns="46800" numCol="1" rtlCol="0" anchor="t" anchorCtr="0" compatLnSpc="1">
            <a:spAutoFit/>
          </a:bodyPr>
          <a:lstStyle/>
          <a:p>
            <a:pPr marL="0" marR="0" lvl="0" indent="0" defTabSz="914400" eaLnBrk="1" fontAlgn="base" latinLnBrk="0" hangingPunct="1">
              <a:lnSpc>
                <a:spcPct val="100000"/>
              </a:lnSpc>
              <a:spcBef>
                <a:spcPct val="0"/>
              </a:spcBef>
              <a:spcAft>
                <a:spcPct val="0"/>
              </a:spcAft>
              <a:buClrTx/>
              <a:buSzTx/>
              <a:buFontTx/>
              <a:buNone/>
              <a:defRPr/>
            </a:pPr>
            <a:r>
              <a:rPr lang="en-US" altLang="zh-CN" sz="3200" b="1" kern="0" dirty="0">
                <a:solidFill>
                  <a:prstClr val="black"/>
                </a:solidFill>
                <a:latin typeface="Times New Roman" panose="02020603050405020304" charset="0"/>
                <a:ea typeface="宋体" panose="02010600030101010101" pitchFamily="2" charset="-122"/>
                <a:cs typeface="Times New Roman" panose="02020603050405020304" charset="0"/>
              </a:rPr>
              <a:t>bored</a:t>
            </a:r>
            <a:endParaRPr lang="zh-CN" altLang="en-US" sz="3200" b="1" kern="0" dirty="0">
              <a:solidFill>
                <a:prstClr val="black"/>
              </a:solidFill>
              <a:latin typeface="Times New Roman" panose="02020603050405020304" charset="0"/>
              <a:ea typeface="宋体" panose="02010600030101010101" pitchFamily="2" charset="-122"/>
              <a:cs typeface="Times New Roman" panose="02020603050405020304" charset="0"/>
            </a:endParaRPr>
          </a:p>
        </p:txBody>
      </p:sp>
      <p:sp>
        <p:nvSpPr>
          <p:cNvPr id="17" name="椭圆 16"/>
          <p:cNvSpPr/>
          <p:nvPr/>
        </p:nvSpPr>
        <p:spPr bwMode="auto">
          <a:xfrm>
            <a:off x="3629579" y="5884672"/>
            <a:ext cx="2151856" cy="825372"/>
          </a:xfrm>
          <a:prstGeom prst="ellipse">
            <a:avLst/>
          </a:prstGeom>
          <a:solidFill>
            <a:srgbClr val="FFFFCC"/>
          </a:solidFill>
          <a:ln w="19050" cap="flat" cmpd="sng" algn="ctr">
            <a:solidFill>
              <a:srgbClr val="ED7D31">
                <a:lumMod val="20000"/>
                <a:lumOff val="80000"/>
              </a:srgbClr>
            </a:solidFill>
            <a:prstDash val="solid"/>
            <a:round/>
            <a:headEnd type="none" w="med" len="med"/>
            <a:tailEnd type="triangle" w="med" len="med"/>
          </a:ln>
          <a:effectLst/>
        </p:spPr>
        <p:txBody>
          <a:bodyPr vert="horz" wrap="square" lIns="90000" tIns="46800" rIns="90000" bIns="46800" numCol="1" rtlCol="0" anchor="t" anchorCtr="0" compatLnSpc="1">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3200" b="1" i="0" u="none" strike="noStrike" kern="0" cap="none" spc="0" normalizeH="0" baseline="0" noProof="0">
                <a:ln>
                  <a:noFill/>
                </a:ln>
                <a:solidFill>
                  <a:prstClr val="black"/>
                </a:solidFill>
                <a:effectLst/>
                <a:uLnTx/>
                <a:uFillTx/>
                <a:latin typeface="Times New Roman" panose="02020603050405020304" charset="0"/>
                <a:ea typeface="宋体" panose="02010600030101010101" pitchFamily="2" charset="-122"/>
                <a:cs typeface="Times New Roman" panose="02020603050405020304" charset="0"/>
              </a:rPr>
              <a:t>amused</a:t>
            </a:r>
            <a:endParaRPr kumimoji="0" lang="zh-CN" altLang="en-US" sz="3200" b="1" i="0" u="none" strike="noStrike" kern="0" cap="none" spc="0" normalizeH="0" baseline="0" noProof="0">
              <a:ln>
                <a:noFill/>
              </a:ln>
              <a:solidFill>
                <a:prstClr val="black"/>
              </a:solidFill>
              <a:effectLst/>
              <a:uLnTx/>
              <a:uFillTx/>
              <a:latin typeface="Times New Roman" panose="02020603050405020304" charset="0"/>
              <a:ea typeface="宋体" panose="02010600030101010101" pitchFamily="2" charset="-122"/>
              <a:cs typeface="Times New Roman" panose="02020603050405020304" charset="0"/>
            </a:endParaRPr>
          </a:p>
        </p:txBody>
      </p:sp>
      <p:sp>
        <p:nvSpPr>
          <p:cNvPr id="18" name="椭圆 17"/>
          <p:cNvSpPr/>
          <p:nvPr/>
        </p:nvSpPr>
        <p:spPr bwMode="auto">
          <a:xfrm>
            <a:off x="6638304" y="5602167"/>
            <a:ext cx="2784317" cy="825372"/>
          </a:xfrm>
          <a:prstGeom prst="ellipse">
            <a:avLst/>
          </a:prstGeom>
          <a:solidFill>
            <a:srgbClr val="FFFFCC"/>
          </a:solidFill>
          <a:ln w="19050" cap="flat" cmpd="sng" algn="ctr">
            <a:solidFill>
              <a:srgbClr val="ED7D31">
                <a:lumMod val="20000"/>
                <a:lumOff val="80000"/>
              </a:srgbClr>
            </a:solidFill>
            <a:prstDash val="solid"/>
            <a:round/>
            <a:headEnd type="none" w="med" len="med"/>
            <a:tailEnd type="triangle" w="med" len="med"/>
          </a:ln>
          <a:effectLst/>
        </p:spPr>
        <p:txBody>
          <a:bodyPr vert="horz" wrap="square" lIns="90000" tIns="46800" rIns="90000" bIns="46800" numCol="1" rtlCol="0" anchor="t" anchorCtr="0" compatLnSpc="1">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3200" b="1" i="0" u="none" strike="noStrike" kern="0" cap="none" spc="0" normalizeH="0" baseline="0" noProof="0" dirty="0">
                <a:ln>
                  <a:noFill/>
                </a:ln>
                <a:solidFill>
                  <a:prstClr val="black"/>
                </a:solidFill>
                <a:effectLst/>
                <a:uLnTx/>
                <a:uFillTx/>
                <a:latin typeface="Times New Roman" panose="02020603050405020304" charset="0"/>
                <a:ea typeface="宋体" panose="02010600030101010101" pitchFamily="2" charset="-122"/>
                <a:cs typeface="Times New Roman" panose="02020603050405020304" charset="0"/>
              </a:rPr>
              <a:t>distracted</a:t>
            </a:r>
            <a:endParaRPr kumimoji="0" lang="zh-CN" altLang="en-US" sz="3200" b="1" i="0" u="none" strike="noStrike" kern="0" cap="none" spc="0" normalizeH="0" baseline="0" noProof="0" dirty="0">
              <a:ln>
                <a:noFill/>
              </a:ln>
              <a:solidFill>
                <a:prstClr val="black"/>
              </a:solidFill>
              <a:effectLst/>
              <a:uLnTx/>
              <a:uFillTx/>
              <a:latin typeface="Times New Roman" panose="02020603050405020304" charset="0"/>
              <a:ea typeface="宋体" panose="02010600030101010101" pitchFamily="2" charset="-122"/>
              <a:cs typeface="Times New Roman" panose="02020603050405020304" charset="0"/>
            </a:endParaRPr>
          </a:p>
        </p:txBody>
      </p:sp>
      <p:sp>
        <p:nvSpPr>
          <p:cNvPr id="19" name="椭圆 18"/>
          <p:cNvSpPr/>
          <p:nvPr/>
        </p:nvSpPr>
        <p:spPr bwMode="auto">
          <a:xfrm>
            <a:off x="8496706" y="4459627"/>
            <a:ext cx="3272790" cy="826945"/>
          </a:xfrm>
          <a:prstGeom prst="ellipse">
            <a:avLst/>
          </a:prstGeom>
          <a:solidFill>
            <a:srgbClr val="FFFFCC"/>
          </a:solidFill>
          <a:ln w="19050" cap="flat" cmpd="sng" algn="ctr">
            <a:solidFill>
              <a:srgbClr val="ED7D31">
                <a:lumMod val="20000"/>
                <a:lumOff val="80000"/>
              </a:srgbClr>
            </a:solidFill>
            <a:prstDash val="solid"/>
            <a:round/>
            <a:headEnd type="none" w="med" len="med"/>
            <a:tailEnd type="triangle" w="med" len="med"/>
          </a:ln>
          <a:effectLst/>
        </p:spPr>
        <p:txBody>
          <a:bodyPr vert="horz" wrap="square" lIns="90000" tIns="46800" rIns="90000" bIns="46800" numCol="1" rtlCol="0" anchor="t" anchorCtr="0" compatLnSpc="1">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3200" b="1" i="0" u="none" strike="noStrike" kern="0" cap="none" spc="0" normalizeH="0" baseline="0" noProof="0">
                <a:ln>
                  <a:noFill/>
                </a:ln>
                <a:solidFill>
                  <a:prstClr val="black"/>
                </a:solidFill>
                <a:effectLst/>
                <a:uLnTx/>
                <a:uFillTx/>
                <a:latin typeface="Times New Roman" panose="02020603050405020304" charset="0"/>
                <a:ea typeface="宋体" panose="02010600030101010101" pitchFamily="2" charset="-122"/>
                <a:cs typeface="Times New Roman" panose="02020603050405020304" charset="0"/>
              </a:rPr>
              <a:t>troubled</a:t>
            </a:r>
            <a:endParaRPr kumimoji="0" lang="zh-CN" altLang="en-US" sz="3200" b="1" i="0" u="none" strike="noStrike" kern="0" cap="none" spc="0" normalizeH="0" baseline="0" noProof="0">
              <a:ln>
                <a:noFill/>
              </a:ln>
              <a:solidFill>
                <a:prstClr val="black"/>
              </a:solidFill>
              <a:effectLst/>
              <a:uLnTx/>
              <a:uFillTx/>
              <a:latin typeface="Times New Roman" panose="02020603050405020304" charset="0"/>
              <a:ea typeface="宋体" panose="02010600030101010101" pitchFamily="2" charset="-122"/>
              <a:cs typeface="Times New Roman" panose="02020603050405020304" charset="0"/>
            </a:endParaRPr>
          </a:p>
        </p:txBody>
      </p:sp>
      <p:sp>
        <p:nvSpPr>
          <p:cNvPr id="20" name="椭圆 19"/>
          <p:cNvSpPr/>
          <p:nvPr/>
        </p:nvSpPr>
        <p:spPr bwMode="auto">
          <a:xfrm>
            <a:off x="7430392" y="3421457"/>
            <a:ext cx="2173264" cy="825372"/>
          </a:xfrm>
          <a:prstGeom prst="ellipse">
            <a:avLst/>
          </a:prstGeom>
          <a:solidFill>
            <a:srgbClr val="FFFFCC"/>
          </a:solidFill>
          <a:ln w="19050" cap="flat" cmpd="sng" algn="ctr">
            <a:solidFill>
              <a:srgbClr val="ED7D31">
                <a:lumMod val="20000"/>
                <a:lumOff val="80000"/>
              </a:srgbClr>
            </a:solidFill>
            <a:prstDash val="solid"/>
            <a:round/>
            <a:headEnd type="none" w="med" len="med"/>
            <a:tailEnd type="triangle" w="med" len="med"/>
          </a:ln>
          <a:effectLst/>
        </p:spPr>
        <p:txBody>
          <a:bodyPr vert="horz" wrap="square" lIns="90000" tIns="46800" rIns="90000" bIns="46800" numCol="1" rtlCol="0" anchor="t" anchorCtr="0" compatLnSpc="1">
            <a:spAutoFit/>
          </a:bodyPr>
          <a:lstStyle/>
          <a:p>
            <a:pPr fontAlgn="base">
              <a:spcBef>
                <a:spcPct val="0"/>
              </a:spcBef>
              <a:spcAft>
                <a:spcPct val="0"/>
              </a:spcAft>
            </a:pPr>
            <a:r>
              <a:rPr lang="en-US" altLang="zh-CN" sz="3200" b="1" kern="0" dirty="0">
                <a:solidFill>
                  <a:prstClr val="black"/>
                </a:solidFill>
                <a:latin typeface="Times New Roman" panose="02020603050405020304" charset="0"/>
                <a:ea typeface="宋体" panose="02010600030101010101" pitchFamily="2" charset="-122"/>
                <a:cs typeface="Times New Roman" panose="02020603050405020304" charset="0"/>
              </a:rPr>
              <a:t>anxious</a:t>
            </a:r>
            <a:endParaRPr lang="zh-CN" altLang="en-US" sz="3200" b="1" kern="0" dirty="0">
              <a:solidFill>
                <a:prstClr val="black"/>
              </a:solidFill>
              <a:latin typeface="Times New Roman" panose="02020603050405020304" charset="0"/>
              <a:ea typeface="宋体" panose="02010600030101010101" pitchFamily="2" charset="-122"/>
              <a:cs typeface="Times New Roman" panose="02020603050405020304" charset="0"/>
            </a:endParaRPr>
          </a:p>
        </p:txBody>
      </p:sp>
      <p:sp>
        <p:nvSpPr>
          <p:cNvPr id="21" name="椭圆 20"/>
          <p:cNvSpPr/>
          <p:nvPr/>
        </p:nvSpPr>
        <p:spPr bwMode="auto">
          <a:xfrm>
            <a:off x="5360119" y="2657887"/>
            <a:ext cx="864096" cy="826579"/>
          </a:xfrm>
          <a:prstGeom prst="ellipse">
            <a:avLst/>
          </a:prstGeom>
          <a:solidFill>
            <a:srgbClr val="FFFFCC"/>
          </a:solidFill>
          <a:ln w="19050" cap="flat" cmpd="sng" algn="ctr">
            <a:solidFill>
              <a:srgbClr val="ED7D31">
                <a:lumMod val="20000"/>
                <a:lumOff val="80000"/>
              </a:srgbClr>
            </a:solidFill>
            <a:prstDash val="solid"/>
            <a:round/>
            <a:headEnd type="none" w="med" len="med"/>
            <a:tailEnd type="triangle" w="med" len="med"/>
          </a:ln>
          <a:effectLst/>
        </p:spPr>
        <p:txBody>
          <a:bodyPr vert="horz" wrap="square" lIns="90000" tIns="46800" rIns="90000" bIns="46800" numCol="1" rtlCol="0" anchor="t" anchorCtr="0" compatLnSpc="1">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3200" b="1" i="0" u="none" strike="noStrike" kern="0" cap="none" spc="0" normalizeH="0" baseline="0" noProof="0">
                <a:ln>
                  <a:noFill/>
                </a:ln>
                <a:solidFill>
                  <a:prstClr val="black"/>
                </a:solidFill>
                <a:effectLst/>
                <a:uLnTx/>
                <a:uFillTx/>
                <a:latin typeface="Times New Roman" panose="02020603050405020304" charset="0"/>
                <a:ea typeface="宋体" panose="02010600030101010101" pitchFamily="2" charset="-122"/>
                <a:cs typeface="Times New Roman" panose="02020603050405020304" charset="0"/>
              </a:rPr>
              <a:t>…</a:t>
            </a:r>
            <a:endParaRPr kumimoji="0" lang="zh-CN" altLang="en-US" sz="3200" b="1" i="0" u="none" strike="noStrike" kern="0" cap="none" spc="0" normalizeH="0" baseline="0" noProof="0">
              <a:ln>
                <a:noFill/>
              </a:ln>
              <a:solidFill>
                <a:prstClr val="black"/>
              </a:solidFill>
              <a:effectLst/>
              <a:uLnTx/>
              <a:uFillTx/>
              <a:latin typeface="Times New Roman" panose="02020603050405020304" charset="0"/>
              <a:ea typeface="宋体" panose="02010600030101010101" pitchFamily="2" charset="-122"/>
              <a:cs typeface="Times New Roman" panose="02020603050405020304" charset="0"/>
            </a:endParaRPr>
          </a:p>
        </p:txBody>
      </p:sp>
      <p:grpSp>
        <p:nvGrpSpPr>
          <p:cNvPr id="22" name="组合 21"/>
          <p:cNvGrpSpPr/>
          <p:nvPr/>
        </p:nvGrpSpPr>
        <p:grpSpPr>
          <a:xfrm>
            <a:off x="488977" y="1257322"/>
            <a:ext cx="2074671" cy="1236980"/>
            <a:chOff x="12194" y="13014"/>
            <a:chExt cx="1935" cy="3898"/>
          </a:xfrm>
        </p:grpSpPr>
        <p:sp>
          <p:nvSpPr>
            <p:cNvPr id="23" name="流程图: 离页连接符 22"/>
            <p:cNvSpPr/>
            <p:nvPr/>
          </p:nvSpPr>
          <p:spPr>
            <a:xfrm>
              <a:off x="12194" y="13014"/>
              <a:ext cx="1663" cy="3898"/>
            </a:xfrm>
            <a:prstGeom prst="flowChartOffpageConnector">
              <a:avLst/>
            </a:prstGeom>
            <a:solidFill>
              <a:srgbClr val="ED7D31"/>
            </a:solidFill>
            <a:ln w="12700" cap="flat" cmpd="sng" algn="ctr">
              <a:solidFill>
                <a:srgbClr val="ED7D3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4000" b="0" i="0" u="none" strike="noStrike" kern="0" cap="none" spc="0" normalizeH="0" baseline="0" noProof="0">
                <a:ln>
                  <a:noFill/>
                </a:ln>
                <a:solidFill>
                  <a:prstClr val="white"/>
                </a:solidFill>
                <a:effectLst/>
                <a:uLnTx/>
                <a:uFillTx/>
                <a:latin typeface="Times New Roman Regular" panose="02020503050405090304" charset="0"/>
                <a:ea typeface="宋体" panose="02010600030101010101" pitchFamily="2" charset="-122"/>
                <a:cs typeface="Times New Roman Regular" panose="02020503050405090304" charset="0"/>
              </a:endParaRPr>
            </a:p>
          </p:txBody>
        </p:sp>
        <p:sp>
          <p:nvSpPr>
            <p:cNvPr id="24" name="流程图: 离页连接符 23"/>
            <p:cNvSpPr/>
            <p:nvPr/>
          </p:nvSpPr>
          <p:spPr>
            <a:xfrm>
              <a:off x="12421" y="13240"/>
              <a:ext cx="1671" cy="2872"/>
            </a:xfrm>
            <a:prstGeom prst="flowChartOffpageConnector">
              <a:avLst/>
            </a:prstGeom>
            <a:solidFill>
              <a:srgbClr val="5B9BD5"/>
            </a:solidFill>
            <a:ln w="12700" cap="flat" cmpd="sng" algn="ctr">
              <a:solidFill>
                <a:srgbClr val="5B9BD5">
                  <a:shade val="50000"/>
                </a:srgbClr>
              </a:solidFill>
              <a:prstDash val="solid"/>
              <a:miter lim="800000"/>
            </a:ln>
            <a:effectLst>
              <a:outerShdw blurRad="50800" dist="38100" dir="13500000" algn="b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4000" b="0" i="0" u="none" strike="noStrike" kern="0" cap="none" spc="0" normalizeH="0" baseline="0" noProof="0">
                <a:ln>
                  <a:noFill/>
                </a:ln>
                <a:solidFill>
                  <a:prstClr val="white"/>
                </a:solidFill>
                <a:effectLst/>
                <a:uLnTx/>
                <a:uFillTx/>
                <a:latin typeface="Times New Roman Regular" panose="02020503050405090304" charset="0"/>
                <a:ea typeface="宋体" panose="02010600030101010101" pitchFamily="2" charset="-122"/>
                <a:cs typeface="Times New Roman Regular" panose="02020503050405090304" charset="0"/>
              </a:endParaRPr>
            </a:p>
          </p:txBody>
        </p:sp>
        <p:sp>
          <p:nvSpPr>
            <p:cNvPr id="25" name="文本框 24"/>
            <p:cNvSpPr txBox="1"/>
            <p:nvPr/>
          </p:nvSpPr>
          <p:spPr>
            <a:xfrm>
              <a:off x="12673" y="13568"/>
              <a:ext cx="1456" cy="222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4000" b="1" i="0" u="none" strike="noStrike" kern="0" cap="none" spc="0" normalizeH="0" baseline="0" noProof="0">
                  <a:ln>
                    <a:noFill/>
                  </a:ln>
                  <a:solidFill>
                    <a:prstClr val="black"/>
                  </a:solidFill>
                  <a:effectLst/>
                  <a:uLnTx/>
                  <a:uFillTx/>
                  <a:latin typeface="Times New Roman Regular" panose="02020503050405090304" charset="0"/>
                  <a:ea typeface="宋体" panose="02010600030101010101" pitchFamily="2" charset="-122"/>
                  <a:cs typeface="Times New Roman Regular" panose="02020503050405090304" charset="0"/>
                </a:rPr>
                <a:t>P3-P5</a:t>
              </a:r>
              <a:endParaRPr kumimoji="0" lang="en-US" altLang="zh-CN" sz="4000" b="1" i="0" u="none" strike="noStrike" kern="0" cap="none" spc="0" normalizeH="0" baseline="0" noProof="0">
                <a:ln>
                  <a:noFill/>
                </a:ln>
                <a:solidFill>
                  <a:prstClr val="black"/>
                </a:solidFill>
                <a:effectLst/>
                <a:uLnTx/>
                <a:uFillTx/>
                <a:latin typeface="Times New Roman Regular" panose="02020503050405090304" charset="0"/>
                <a:ea typeface="宋体" panose="02010600030101010101" pitchFamily="2" charset="-122"/>
                <a:cs typeface="Times New Roman Regular" panose="02020503050405090304" charset="0"/>
              </a:endParaRPr>
            </a:p>
          </p:txBody>
        </p:sp>
      </p:grpSp>
      <p:sp>
        <p:nvSpPr>
          <p:cNvPr id="26" name="内容占位符 2"/>
          <p:cNvSpPr txBox="1"/>
          <p:nvPr/>
        </p:nvSpPr>
        <p:spPr>
          <a:xfrm>
            <a:off x="3202879" y="1431739"/>
            <a:ext cx="8455025" cy="1152525"/>
          </a:xfrm>
          <a:prstGeom prst="rect">
            <a:avLst/>
          </a:prstGeom>
          <a:solidFill>
            <a:srgbClr val="ED7D31">
              <a:lumMod val="20000"/>
              <a:lumOff val="80000"/>
            </a:srgbClr>
          </a:solidFill>
          <a:ln w="9525">
            <a:noFill/>
          </a:ln>
        </p:spPr>
        <p:txBody>
          <a:bodyPr lIns="91440" tIns="45720" rIns="91440" bIns="45720" anchor="t" anchorCtr="0"/>
          <a:lstStyle/>
          <a:p>
            <a:pPr marL="0" marR="0" lvl="0" indent="0" algn="just" defTabSz="914400" eaLnBrk="1" fontAlgn="auto" latinLnBrk="0" hangingPunct="1">
              <a:lnSpc>
                <a:spcPct val="90000"/>
              </a:lnSpc>
              <a:spcBef>
                <a:spcPts val="600"/>
              </a:spcBef>
              <a:spcAft>
                <a:spcPts val="0"/>
              </a:spcAft>
              <a:buClrTx/>
              <a:buSzTx/>
              <a:buFont typeface="Arial" panose="020B0604020202020204" pitchFamily="34" charset="0"/>
              <a:buNone/>
              <a:defRPr/>
            </a:pPr>
            <a:r>
              <a:rPr kumimoji="0" lang="en-US" altLang="zh-CN" sz="3600" b="0" i="0" u="none" strike="noStrike" kern="0" cap="none" spc="0" normalizeH="0" baseline="0" noProof="0" dirty="0">
                <a:ln>
                  <a:noFill/>
                </a:ln>
                <a:solidFill>
                  <a:prstClr val="black"/>
                </a:solidFill>
                <a:effectLst/>
                <a:uLnTx/>
                <a:uFillTx/>
                <a:latin typeface="Times New Roman" panose="02020603050405020304" charset="0"/>
                <a:ea typeface="华文楷体" panose="02010600040101010101" pitchFamily="2" charset="-122"/>
              </a:rPr>
              <a:t>How many feelings are mentioned in this part? What are they?</a:t>
            </a:r>
            <a:endParaRPr kumimoji="0" lang="en-US" altLang="zh-CN" sz="3600" b="0" i="0" u="none" strike="noStrike" kern="0" cap="none" spc="0" normalizeH="0" baseline="0" noProof="0" dirty="0">
              <a:ln>
                <a:noFill/>
              </a:ln>
              <a:solidFill>
                <a:prstClr val="black"/>
              </a:solidFill>
              <a:effectLst/>
              <a:uLnTx/>
              <a:uFillTx/>
              <a:latin typeface="Times New Roman" panose="02020603050405020304" charset="0"/>
              <a:ea typeface="华文楷体" panose="02010600040101010101" pitchFamily="2" charset="-122"/>
            </a:endParaRPr>
          </a:p>
        </p:txBody>
      </p:sp>
    </p:spTree>
    <p:custDataLst>
      <p:tags r:id="rId10"/>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arn(inVertical)">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blinds(horizontal)">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randombar(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randombar(horizont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randombar(horizontal)">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randombar(horizontal)">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randombar(horizontal)">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randombar(horizontal)">
                                      <p:cBhvr>
                                        <p:cTn id="62" dur="500"/>
                                        <p:tgtEl>
                                          <p:spTgt spid="20"/>
                                        </p:tgtEl>
                                      </p:cBhvr>
                                    </p:animEffect>
                                  </p:childTnLst>
                                </p:cTn>
                              </p:par>
                            </p:childTnLst>
                          </p:cTn>
                        </p:par>
                        <p:par>
                          <p:cTn id="63" fill="hold">
                            <p:stCondLst>
                              <p:cond delay="500"/>
                            </p:stCondLst>
                            <p:childTnLst>
                              <p:par>
                                <p:cTn id="64" presetID="14" presetClass="entr" presetSubtype="10"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randombar(horizontal)">
                                      <p:cBhvr>
                                        <p:cTn id="6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10" grpId="0" animBg="1"/>
      <p:bldP spid="12" grpId="0" animBg="1"/>
      <p:bldP spid="17" grpId="0" animBg="1"/>
      <p:bldP spid="18" grpId="0" animBg="1"/>
      <p:bldP spid="19" grpId="0" animBg="1"/>
      <p:bldP spid="20" grpId="0" animBg="1"/>
      <p:bldP spid="21" grpId="0" animBg="1"/>
      <p:bldP spid="2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1783448" y="-436279"/>
            <a:ext cx="6285806" cy="1572182"/>
            <a:chOff x="1470372" y="-533992"/>
            <a:chExt cx="6374291" cy="1773205"/>
          </a:xfrm>
        </p:grpSpPr>
        <p:pic>
          <p:nvPicPr>
            <p:cNvPr id="14" name="图片 13"/>
            <p:cNvPicPr>
              <a:picLocks noChangeAspect="1"/>
            </p:cNvPicPr>
            <p:nvPr/>
          </p:nvPicPr>
          <p:blipFill>
            <a:blip r:embed="rId1"/>
            <a:stretch>
              <a:fillRect/>
            </a:stretch>
          </p:blipFill>
          <p:spPr>
            <a:xfrm>
              <a:off x="1470372" y="38027"/>
              <a:ext cx="4157832" cy="609652"/>
            </a:xfrm>
            <a:prstGeom prst="rect">
              <a:avLst/>
            </a:prstGeom>
          </p:spPr>
        </p:pic>
        <p:grpSp>
          <p:nvGrpSpPr>
            <p:cNvPr id="15" name="组合 14"/>
            <p:cNvGrpSpPr/>
            <p:nvPr>
              <p:custDataLst>
                <p:tags r:id="rId2"/>
              </p:custDataLst>
            </p:nvPr>
          </p:nvGrpSpPr>
          <p:grpSpPr>
            <a:xfrm>
              <a:off x="6423617" y="-533992"/>
              <a:ext cx="1421046" cy="1773205"/>
              <a:chOff x="99859" y="358526"/>
              <a:chExt cx="2670317" cy="2670317"/>
            </a:xfrm>
          </p:grpSpPr>
          <p:pic>
            <p:nvPicPr>
              <p:cNvPr id="16" name="图片 15"/>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99859" y="358526"/>
                <a:ext cx="2670317" cy="2670317"/>
              </a:xfrm>
              <a:prstGeom prst="rect">
                <a:avLst/>
              </a:prstGeom>
            </p:spPr>
          </p:pic>
          <p:sp>
            <p:nvSpPr>
              <p:cNvPr id="17" name="文本框 16"/>
              <p:cNvSpPr txBox="1"/>
              <p:nvPr>
                <p:custDataLst>
                  <p:tags r:id="rId5"/>
                </p:custDataLst>
              </p:nvPr>
            </p:nvSpPr>
            <p:spPr>
              <a:xfrm>
                <a:off x="616780" y="1639860"/>
                <a:ext cx="1705453" cy="522753"/>
              </a:xfrm>
              <a:prstGeom prst="rect">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400" b="1" i="0" u="none" strike="noStrike" kern="100" cap="none" spc="0" normalizeH="0" baseline="0" noProof="0" dirty="0">
                    <a:ln>
                      <a:noFill/>
                    </a:ln>
                    <a:solidFill>
                      <a:srgbClr val="FF0000"/>
                    </a:solidFill>
                    <a:effectLst/>
                    <a:uLnTx/>
                    <a:uFillTx/>
                    <a:latin typeface="Times New Roman" panose="02020603050405020304" charset="0"/>
                    <a:ea typeface="宋体" panose="02010600030101010101" pitchFamily="2" charset="-122"/>
                    <a:cs typeface="Times New Roman" panose="02020603050405020304" charset="0"/>
                  </a:rPr>
                  <a:t>Para.3-5</a:t>
                </a:r>
                <a:endParaRPr kumimoji="0" lang="zh-CN" altLang="en-US" sz="1400" b="1" i="0" u="none" strike="noStrike" kern="0" cap="none" spc="0" normalizeH="0" baseline="0" noProof="0" dirty="0">
                  <a:ln>
                    <a:noFill/>
                  </a:ln>
                  <a:solidFill>
                    <a:srgbClr val="FF0000"/>
                  </a:solidFill>
                  <a:effectLst/>
                  <a:uLnTx/>
                  <a:uFillTx/>
                  <a:latin typeface="Times New Roman" panose="02020603050405020304" charset="0"/>
                  <a:ea typeface="楷体" panose="02010609060101010101" pitchFamily="49" charset="-122"/>
                  <a:cs typeface="Times New Roman" panose="02020603050405020304" charset="0"/>
                </a:endParaRPr>
              </a:p>
            </p:txBody>
          </p:sp>
        </p:grpSp>
      </p:grpSp>
      <p:sp>
        <p:nvSpPr>
          <p:cNvPr id="18" name="文本框 17"/>
          <p:cNvSpPr txBox="1"/>
          <p:nvPr>
            <p:custDataLst>
              <p:tags r:id="rId6"/>
            </p:custDataLst>
          </p:nvPr>
        </p:nvSpPr>
        <p:spPr>
          <a:xfrm>
            <a:off x="8427600" y="51653"/>
            <a:ext cx="2702589" cy="513089"/>
          </a:xfrm>
          <a:prstGeom prst="rect">
            <a:avLst/>
          </a:prstGeom>
          <a:noFill/>
        </p:spPr>
        <p:txBody>
          <a:bodyPr wrap="square" rtlCol="0">
            <a:spAutoFit/>
          </a:bodyPr>
          <a:lstStyle/>
          <a:p>
            <a:pPr algn="just">
              <a:lnSpc>
                <a:spcPts val="3500"/>
              </a:lnSpc>
            </a:pPr>
            <a:r>
              <a:rPr lang="en-US" altLang="zh-CN" sz="2800" b="1" dirty="0">
                <a:solidFill>
                  <a:srgbClr val="FF0000"/>
                </a:solidFill>
                <a:latin typeface="Times New Roman" panose="02020603050405020304" charset="0"/>
                <a:ea typeface="华文楷体" panose="02010600040101010101" pitchFamily="2" charset="-122"/>
                <a:cs typeface="Times New Roman" panose="02020603050405020304" charset="0"/>
              </a:rPr>
              <a:t>Paragraph</a:t>
            </a:r>
            <a:r>
              <a:rPr lang="zh-CN" altLang="en-US" sz="2800" b="1" dirty="0">
                <a:solidFill>
                  <a:srgbClr val="FF0000"/>
                </a:solidFill>
                <a:latin typeface="Times New Roman" panose="02020603050405020304" charset="0"/>
                <a:ea typeface="华文楷体" panose="02010600040101010101" pitchFamily="2" charset="-122"/>
                <a:cs typeface="Times New Roman" panose="02020603050405020304" charset="0"/>
              </a:rPr>
              <a:t> </a:t>
            </a:r>
            <a:r>
              <a:rPr lang="en-US" altLang="zh-CN" sz="2800" b="1" dirty="0">
                <a:solidFill>
                  <a:srgbClr val="FF0000"/>
                </a:solidFill>
                <a:latin typeface="Times New Roman" panose="02020603050405020304" charset="0"/>
                <a:ea typeface="华文楷体" panose="02010600040101010101" pitchFamily="2" charset="-122"/>
                <a:cs typeface="Times New Roman" panose="02020603050405020304" charset="0"/>
              </a:rPr>
              <a:t>3-5</a:t>
            </a:r>
            <a:endParaRPr lang="en-US" altLang="zh-CN" sz="2800" b="1" dirty="0">
              <a:solidFill>
                <a:srgbClr val="FF0000"/>
              </a:solidFill>
              <a:latin typeface="Times New Roman" panose="02020603050405020304" charset="0"/>
              <a:ea typeface="华文楷体" panose="02010600040101010101" pitchFamily="2" charset="-122"/>
              <a:cs typeface="Times New Roman" panose="02020603050405020304" charset="0"/>
            </a:endParaRPr>
          </a:p>
        </p:txBody>
      </p:sp>
      <p:sp>
        <p:nvSpPr>
          <p:cNvPr id="8" name="标题 1"/>
          <p:cNvSpPr txBox="1"/>
          <p:nvPr/>
        </p:nvSpPr>
        <p:spPr>
          <a:xfrm>
            <a:off x="903025" y="783201"/>
            <a:ext cx="9023985" cy="442595"/>
          </a:xfrm>
          <a:prstGeom prst="rect">
            <a:avLst/>
          </a:prstGeom>
          <a:solidFill>
            <a:srgbClr val="FFC000"/>
          </a:solidFill>
          <a:ln w="12700" cap="flat" cmpd="sng" algn="ctr">
            <a:solidFill>
              <a:srgbClr val="E4C58C">
                <a:shade val="50000"/>
              </a:srgbClr>
            </a:solidFill>
            <a:prstDash val="solid"/>
            <a:miter lim="800000"/>
          </a:ln>
          <a:effectLst/>
        </p:spPr>
        <p:txBody>
          <a:bodyPr vert="horz" lIns="101600" tIns="38100" rIns="76200" bIns="38100" rtlCol="0" anchor="t" anchorCtr="0">
            <a:noAutofit/>
          </a:bodyPr>
          <a:lstStyle>
            <a:lvl1pPr marL="0" marR="0" indent="0" algn="l" defTabSz="914400" rtl="0" eaLnBrk="1" fontAlgn="base" latinLnBrk="0" hangingPunct="1">
              <a:lnSpc>
                <a:spcPct val="100000"/>
              </a:lnSpc>
              <a:spcBef>
                <a:spcPct val="0"/>
              </a:spcBef>
              <a:spcAft>
                <a:spcPct val="0"/>
              </a:spcAft>
              <a:buClrTx/>
              <a:buSzTx/>
              <a:buFontTx/>
              <a:buNone/>
              <a:defRPr kumimoji="0" lang="zh-CN" altLang="en-US" sz="1800" b="1" i="0" u="none" strike="noStrike" kern="1200" cap="none" spc="200" normalizeH="0" baseline="0" noProof="1">
                <a:solidFill>
                  <a:srgbClr val="262626"/>
                </a:solidFill>
                <a:uFillTx/>
                <a:latin typeface="Arial" panose="020B0604020202020204" pitchFamily="34" charset="0"/>
                <a:ea typeface="微软雅黑" panose="020B0503020204020204" pitchFamily="34" charset="-122"/>
                <a:cs typeface="+mj-cs"/>
                <a:sym typeface="+mn-ea"/>
              </a:defRPr>
            </a:lvl1pPr>
            <a:lvl2pPr>
              <a:defRPr lang="zh-CN" altLang="en-US">
                <a:solidFill>
                  <a:schemeClr val="lt1"/>
                </a:solidFill>
                <a:latin typeface="+mn-lt"/>
                <a:ea typeface="+mn-ea"/>
                <a:cs typeface="+mn-cs"/>
              </a:defRPr>
            </a:lvl2pPr>
            <a:lvl3pPr>
              <a:defRPr lang="zh-CN" altLang="en-US">
                <a:solidFill>
                  <a:schemeClr val="lt1"/>
                </a:solidFill>
                <a:latin typeface="+mn-lt"/>
                <a:ea typeface="+mn-ea"/>
                <a:cs typeface="+mn-cs"/>
              </a:defRPr>
            </a:lvl3pPr>
            <a:lvl4pPr>
              <a:defRPr lang="zh-CN" altLang="en-US">
                <a:solidFill>
                  <a:schemeClr val="lt1"/>
                </a:solidFill>
                <a:latin typeface="+mn-lt"/>
                <a:ea typeface="+mn-ea"/>
                <a:cs typeface="+mn-cs"/>
              </a:defRPr>
            </a:lvl4pPr>
            <a:lvl5pPr>
              <a:defRPr lang="zh-CN" altLang="en-US">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200" normalizeH="0" baseline="0" noProof="1">
                <a:ln>
                  <a:noFill/>
                </a:ln>
                <a:solidFill>
                  <a:srgbClr val="262626"/>
                </a:solidFill>
                <a:effectLst/>
                <a:uLnTx/>
                <a:uFillTx/>
                <a:latin typeface="Arial" panose="020B0604020202020204" pitchFamily="34" charset="0"/>
                <a:ea typeface="微软雅黑" panose="020B0503020204020204" pitchFamily="34" charset="-122"/>
                <a:cs typeface="Arial" panose="020B0604020202020204"/>
                <a:sym typeface="微软雅黑" panose="020B0503020204020204" pitchFamily="34" charset="-122"/>
              </a:rPr>
              <a:t>Part 2 --Para3-5  Read and fill in the blanks</a:t>
            </a:r>
            <a:endParaRPr kumimoji="0" lang="en-US" altLang="zh-CN" sz="2400" b="1" i="0" u="none" strike="noStrike" kern="1200" cap="none" spc="200" normalizeH="0" baseline="0" noProof="1">
              <a:ln>
                <a:noFill/>
              </a:ln>
              <a:solidFill>
                <a:srgbClr val="262626"/>
              </a:solidFill>
              <a:effectLst/>
              <a:uLnTx/>
              <a:uFillTx/>
              <a:latin typeface="Arial" panose="020B0604020202020204" pitchFamily="34" charset="0"/>
              <a:ea typeface="微软雅黑" panose="020B0503020204020204" pitchFamily="34" charset="-122"/>
              <a:cs typeface="Arial" panose="020B0604020202020204"/>
              <a:sym typeface="微软雅黑" panose="020B0503020204020204" pitchFamily="34" charset="-122"/>
            </a:endParaRPr>
          </a:p>
        </p:txBody>
      </p:sp>
      <p:graphicFrame>
        <p:nvGraphicFramePr>
          <p:cNvPr id="9" name="内容占位符 1"/>
          <p:cNvGraphicFramePr/>
          <p:nvPr>
            <p:custDataLst>
              <p:tags r:id="rId7"/>
            </p:custDataLst>
          </p:nvPr>
        </p:nvGraphicFramePr>
        <p:xfrm>
          <a:off x="903025" y="1224846"/>
          <a:ext cx="9633800" cy="5742514"/>
        </p:xfrm>
        <a:graphic>
          <a:graphicData uri="http://schemas.openxmlformats.org/drawingml/2006/table">
            <a:tbl>
              <a:tblPr/>
              <a:tblGrid>
                <a:gridCol w="5902628"/>
                <a:gridCol w="3731172"/>
              </a:tblGrid>
              <a:tr h="474713">
                <a:tc>
                  <a:txBody>
                    <a:bodyPr/>
                    <a:lstStyle>
                      <a:lvl1pPr marL="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1pPr>
                      <a:lvl2pPr marL="4572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2pPr>
                      <a:lvl3pPr marL="9144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3pPr>
                      <a:lvl4pPr marL="13716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4pPr>
                      <a:lvl5pPr marL="18288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9pPr>
                    </a:lstStyle>
                    <a:p>
                      <a:pPr lvl="0"/>
                      <a:r>
                        <a:rPr lang="en-US" altLang="zh-CN" sz="2400" b="1" dirty="0">
                          <a:solidFill>
                            <a:srgbClr val="FFFFFF"/>
                          </a:solidFill>
                          <a:latin typeface="Times New Roman" panose="02020603050405020304" charset="0"/>
                          <a:ea typeface="微软雅黑" panose="020B0503020204020204" pitchFamily="34" charset="-122"/>
                        </a:rPr>
                        <a:t>Students' body language</a:t>
                      </a:r>
                      <a:endParaRPr lang="en-US" altLang="zh-CN" sz="2400" b="1" dirty="0">
                        <a:solidFill>
                          <a:srgbClr val="FFFFFF"/>
                        </a:solidFill>
                        <a:latin typeface="Times New Roman" panose="02020603050405020304" charset="0"/>
                        <a:ea typeface="微软雅黑" panose="020B0503020204020204" pitchFamily="34" charset="-122"/>
                      </a:endParaRPr>
                    </a:p>
                  </a:txBody>
                  <a:tcPr>
                    <a:lnL w="12700">
                      <a:solidFill>
                        <a:srgbClr val="FFFFFF"/>
                      </a:solidFill>
                      <a:miter lim="800000"/>
                    </a:lnL>
                    <a:lnR w="12700">
                      <a:solidFill>
                        <a:srgbClr val="FFFFFF"/>
                      </a:solidFill>
                      <a:miter lim="800000"/>
                    </a:lnR>
                    <a:lnT w="12700">
                      <a:solidFill>
                        <a:srgbClr val="FFFFFF"/>
                      </a:solidFill>
                      <a:miter lim="800000"/>
                    </a:lnT>
                    <a:lnB w="38100">
                      <a:solidFill>
                        <a:srgbClr val="FFFFFF"/>
                      </a:solidFill>
                      <a:miter lim="800000"/>
                    </a:lnB>
                    <a:lnTlToBr w="12700" cmpd="sng">
                      <a:noFill/>
                      <a:prstDash val="solid"/>
                    </a:lnTlToBr>
                    <a:lnBlToTr w="12700" cmpd="sng">
                      <a:noFill/>
                      <a:prstDash val="solid"/>
                    </a:lnBlToTr>
                    <a:solidFill>
                      <a:srgbClr val="FF9900"/>
                    </a:solidFill>
                  </a:tcPr>
                </a:tc>
                <a:tc>
                  <a:txBody>
                    <a:bodyPr/>
                    <a:lstStyle>
                      <a:lvl1pPr marL="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1pPr>
                      <a:lvl2pPr marL="4572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2pPr>
                      <a:lvl3pPr marL="9144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3pPr>
                      <a:lvl4pPr marL="13716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4pPr>
                      <a:lvl5pPr marL="18288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9pPr>
                    </a:lstStyle>
                    <a:p>
                      <a:pPr lvl="0"/>
                      <a:r>
                        <a:rPr lang="en-US" altLang="zh-CN" sz="2400" b="1" dirty="0">
                          <a:solidFill>
                            <a:srgbClr val="FFFFFF"/>
                          </a:solidFill>
                          <a:latin typeface="Times New Roman" panose="02020603050405020304" charset="0"/>
                          <a:ea typeface="微软雅黑" panose="020B0503020204020204" pitchFamily="34" charset="-122"/>
                        </a:rPr>
                        <a:t>Meaning</a:t>
                      </a:r>
                      <a:endParaRPr lang="en-US" altLang="zh-CN" sz="2400" b="1" dirty="0">
                        <a:solidFill>
                          <a:srgbClr val="FFFFFF"/>
                        </a:solidFill>
                        <a:latin typeface="Times New Roman" panose="02020603050405020304" charset="0"/>
                        <a:ea typeface="微软雅黑" panose="020B0503020204020204" pitchFamily="34" charset="-122"/>
                      </a:endParaRPr>
                    </a:p>
                  </a:txBody>
                  <a:tcPr>
                    <a:lnL w="12700">
                      <a:solidFill>
                        <a:srgbClr val="FFFFFF"/>
                      </a:solidFill>
                      <a:miter lim="800000"/>
                    </a:lnL>
                    <a:lnR w="12700">
                      <a:solidFill>
                        <a:srgbClr val="FFFFFF"/>
                      </a:solidFill>
                      <a:miter lim="800000"/>
                    </a:lnR>
                    <a:lnT w="12700">
                      <a:solidFill>
                        <a:srgbClr val="FFFFFF"/>
                      </a:solidFill>
                      <a:miter lim="800000"/>
                    </a:lnT>
                    <a:lnB w="38100">
                      <a:solidFill>
                        <a:srgbClr val="FFFFFF"/>
                      </a:solidFill>
                      <a:miter lim="800000"/>
                    </a:lnB>
                    <a:lnTlToBr w="12700" cmpd="sng">
                      <a:noFill/>
                      <a:prstDash val="solid"/>
                    </a:lnTlToBr>
                    <a:lnBlToTr w="12700" cmpd="sng">
                      <a:noFill/>
                      <a:prstDash val="solid"/>
                    </a:lnBlToTr>
                    <a:solidFill>
                      <a:srgbClr val="FF9900"/>
                    </a:solidFill>
                  </a:tcPr>
                </a:tc>
              </a:tr>
              <a:tr h="476178">
                <a:tc>
                  <a:txBody>
                    <a:bodyPr/>
                    <a:lstStyle>
                      <a:lvl1pPr marL="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1pPr>
                      <a:lvl2pPr marL="4572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2pPr>
                      <a:lvl3pPr marL="9144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3pPr>
                      <a:lvl4pPr marL="13716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4pPr>
                      <a:lvl5pPr marL="18288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9pPr>
                    </a:lstStyle>
                    <a:p>
                      <a:pPr lvl="0"/>
                      <a:r>
                        <a:rPr lang="en-US" altLang="zh-CN" sz="2400">
                          <a:solidFill>
                            <a:srgbClr val="000000"/>
                          </a:solidFill>
                          <a:latin typeface="Times New Roman" panose="02020603050405020304" charset="0"/>
                          <a:ea typeface="微软雅黑" panose="020B0503020204020204" pitchFamily="34" charset="-122"/>
                        </a:rPr>
                        <a:t>looking up and making eye contact</a:t>
                      </a:r>
                      <a:endParaRPr lang="en-US" altLang="zh-CN" sz="2400">
                        <a:solidFill>
                          <a:srgbClr val="000000"/>
                        </a:solidFill>
                        <a:latin typeface="Times New Roman" panose="02020603050405020304" charset="0"/>
                        <a:ea typeface="微软雅黑" panose="020B0503020204020204" pitchFamily="34" charset="-122"/>
                      </a:endParaRPr>
                    </a:p>
                  </a:txBody>
                  <a:tcPr>
                    <a:lnL w="12700">
                      <a:solidFill>
                        <a:srgbClr val="FFFFFF"/>
                      </a:solidFill>
                      <a:miter lim="800000"/>
                    </a:lnL>
                    <a:lnR w="12700">
                      <a:solidFill>
                        <a:srgbClr val="FFFFFF"/>
                      </a:solidFill>
                      <a:miter lim="800000"/>
                    </a:lnR>
                    <a:lnT w="38100">
                      <a:solidFill>
                        <a:srgbClr val="FFFFFF"/>
                      </a:solidFill>
                      <a:miter lim="800000"/>
                    </a:lnT>
                    <a:lnB w="12700">
                      <a:solidFill>
                        <a:srgbClr val="FFFFFF"/>
                      </a:solidFill>
                      <a:miter lim="800000"/>
                    </a:lnB>
                    <a:lnTlToBr w="12700" cmpd="sng">
                      <a:noFill/>
                      <a:prstDash val="solid"/>
                    </a:lnTlToBr>
                    <a:lnBlToTr w="12700" cmpd="sng">
                      <a:noFill/>
                      <a:prstDash val="solid"/>
                    </a:lnBlToTr>
                    <a:solidFill>
                      <a:srgbClr val="CFE1E3"/>
                    </a:solidFill>
                  </a:tcPr>
                </a:tc>
                <a:tc>
                  <a:txBody>
                    <a:bodyPr/>
                    <a:lstStyle>
                      <a:lvl1pPr marL="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1pPr>
                      <a:lvl2pPr marL="4572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2pPr>
                      <a:lvl3pPr marL="9144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3pPr>
                      <a:lvl4pPr marL="13716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4pPr>
                      <a:lvl5pPr marL="18288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9pPr>
                    </a:lstStyle>
                    <a:p>
                      <a:pPr lvl="0"/>
                      <a:endParaRPr lang="en-US" altLang="zh-CN" sz="2400">
                        <a:solidFill>
                          <a:srgbClr val="000000"/>
                        </a:solidFill>
                        <a:latin typeface="Times New Roman" panose="02020603050405020304" charset="0"/>
                        <a:ea typeface="微软雅黑" panose="020B0503020204020204" pitchFamily="34" charset="-122"/>
                      </a:endParaRPr>
                    </a:p>
                  </a:txBody>
                  <a:tcPr>
                    <a:lnL w="12700">
                      <a:solidFill>
                        <a:srgbClr val="FFFFFF"/>
                      </a:solidFill>
                      <a:miter lim="800000"/>
                    </a:lnL>
                    <a:lnR w="12700">
                      <a:solidFill>
                        <a:srgbClr val="FFFFFF"/>
                      </a:solidFill>
                      <a:miter lim="800000"/>
                    </a:lnR>
                    <a:lnT w="38100">
                      <a:solidFill>
                        <a:srgbClr val="FFFFFF"/>
                      </a:solidFill>
                      <a:miter lim="800000"/>
                    </a:lnT>
                    <a:lnB w="12700">
                      <a:solidFill>
                        <a:srgbClr val="FFFFFF"/>
                      </a:solidFill>
                      <a:miter lim="800000"/>
                    </a:lnB>
                    <a:lnTlToBr w="12700" cmpd="sng">
                      <a:noFill/>
                      <a:prstDash val="solid"/>
                    </a:lnTlToBr>
                    <a:lnBlToTr w="12700" cmpd="sng">
                      <a:noFill/>
                      <a:prstDash val="solid"/>
                    </a:lnBlToTr>
                    <a:solidFill>
                      <a:srgbClr val="CFE1E3"/>
                    </a:solidFill>
                  </a:tcPr>
                </a:tc>
              </a:tr>
              <a:tr h="786792">
                <a:tc>
                  <a:txBody>
                    <a:bodyPr/>
                    <a:lstStyle>
                      <a:lvl1pPr marL="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1pPr>
                      <a:lvl2pPr marL="4572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2pPr>
                      <a:lvl3pPr marL="9144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3pPr>
                      <a:lvl4pPr marL="13716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4pPr>
                      <a:lvl5pPr marL="18288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9pPr>
                    </a:lstStyle>
                    <a:p>
                      <a:pPr lvl="0"/>
                      <a:r>
                        <a:rPr lang="en-US" altLang="zh-CN" sz="2400">
                          <a:solidFill>
                            <a:srgbClr val="000000"/>
                          </a:solidFill>
                          <a:latin typeface="Times New Roman" panose="02020603050405020304" charset="0"/>
                          <a:ea typeface="微软雅黑" panose="020B0503020204020204" pitchFamily="34" charset="-122"/>
                        </a:rPr>
                        <a:t>lowering his head to look at his or her watch</a:t>
                      </a:r>
                      <a:endParaRPr lang="en-US" altLang="zh-CN" sz="2400">
                        <a:solidFill>
                          <a:srgbClr val="000000"/>
                        </a:solidFill>
                        <a:latin typeface="Times New Roman" panose="02020603050405020304" charset="0"/>
                        <a:ea typeface="微软雅黑" panose="020B0503020204020204" pitchFamily="34" charset="-122"/>
                      </a:endParaRPr>
                    </a:p>
                  </a:txBody>
                  <a:tcPr>
                    <a:lnL w="12700">
                      <a:solidFill>
                        <a:srgbClr val="FFFFFF"/>
                      </a:solidFill>
                      <a:miter lim="800000"/>
                    </a:lnL>
                    <a:lnR w="12700">
                      <a:solidFill>
                        <a:srgbClr val="FFFFFF"/>
                      </a:solidFill>
                      <a:miter lim="800000"/>
                    </a:lnR>
                    <a:lnT w="12700">
                      <a:solidFill>
                        <a:srgbClr val="FFFFFF"/>
                      </a:solidFill>
                      <a:miter lim="800000"/>
                    </a:lnT>
                    <a:lnB w="12700">
                      <a:solidFill>
                        <a:srgbClr val="FFFFFF"/>
                      </a:solidFill>
                      <a:miter lim="800000"/>
                    </a:lnB>
                    <a:lnTlToBr w="12700" cmpd="sng">
                      <a:noFill/>
                      <a:prstDash val="solid"/>
                    </a:lnTlToBr>
                    <a:lnBlToTr w="12700" cmpd="sng">
                      <a:noFill/>
                      <a:prstDash val="solid"/>
                    </a:lnBlToTr>
                    <a:solidFill>
                      <a:srgbClr val="E9F0F2"/>
                    </a:solidFill>
                  </a:tcPr>
                </a:tc>
                <a:tc>
                  <a:txBody>
                    <a:bodyPr/>
                    <a:lstStyle>
                      <a:lvl1pPr marL="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1pPr>
                      <a:lvl2pPr marL="4572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2pPr>
                      <a:lvl3pPr marL="9144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3pPr>
                      <a:lvl4pPr marL="13716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4pPr>
                      <a:lvl5pPr marL="18288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9pPr>
                    </a:lstStyle>
                    <a:p>
                      <a:pPr lvl="0"/>
                      <a:endParaRPr lang="en-US" altLang="zh-CN" sz="2400">
                        <a:solidFill>
                          <a:srgbClr val="000000"/>
                        </a:solidFill>
                        <a:latin typeface="Times New Roman" panose="02020603050405020304" charset="0"/>
                        <a:ea typeface="微软雅黑" panose="020B0503020204020204" pitchFamily="34" charset="-122"/>
                      </a:endParaRPr>
                    </a:p>
                  </a:txBody>
                  <a:tcPr>
                    <a:lnL w="12700">
                      <a:solidFill>
                        <a:srgbClr val="FFFFFF"/>
                      </a:solidFill>
                      <a:miter lim="800000"/>
                    </a:lnL>
                    <a:lnR w="12700">
                      <a:solidFill>
                        <a:srgbClr val="FFFFFF"/>
                      </a:solidFill>
                      <a:miter lim="800000"/>
                    </a:lnR>
                    <a:lnT w="12700">
                      <a:solidFill>
                        <a:srgbClr val="FFFFFF"/>
                      </a:solidFill>
                      <a:miter lim="800000"/>
                    </a:lnT>
                    <a:lnB w="12700">
                      <a:solidFill>
                        <a:srgbClr val="FFFFFF"/>
                      </a:solidFill>
                      <a:miter lim="800000"/>
                    </a:lnB>
                    <a:lnTlToBr w="12700" cmpd="sng">
                      <a:noFill/>
                      <a:prstDash val="solid"/>
                    </a:lnTlToBr>
                    <a:lnBlToTr w="12700" cmpd="sng">
                      <a:noFill/>
                      <a:prstDash val="solid"/>
                    </a:lnBlToTr>
                    <a:solidFill>
                      <a:srgbClr val="E9F0F2"/>
                    </a:solidFill>
                  </a:tcPr>
                </a:tc>
              </a:tr>
              <a:tr h="785327">
                <a:tc>
                  <a:txBody>
                    <a:bodyPr/>
                    <a:lstStyle>
                      <a:lvl1pPr marL="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1pPr>
                      <a:lvl2pPr marL="4572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2pPr>
                      <a:lvl3pPr marL="9144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3pPr>
                      <a:lvl4pPr marL="13716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4pPr>
                      <a:lvl5pPr marL="18288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9pPr>
                    </a:lstStyle>
                    <a:p>
                      <a:pPr lvl="0"/>
                      <a:r>
                        <a:rPr lang="en-US" altLang="zh-CN" sz="2400" dirty="0">
                          <a:solidFill>
                            <a:srgbClr val="000000"/>
                          </a:solidFill>
                          <a:latin typeface="Times New Roman" panose="02020603050405020304" charset="0"/>
                          <a:ea typeface="微软雅黑" panose="020B0503020204020204" pitchFamily="34" charset="-122"/>
                        </a:rPr>
                        <a:t>two friends leaning heads together  </a:t>
                      </a:r>
                      <a:endParaRPr lang="en-US" altLang="zh-CN" sz="2400" dirty="0">
                        <a:solidFill>
                          <a:srgbClr val="000000"/>
                        </a:solidFill>
                        <a:latin typeface="Times New Roman" panose="02020603050405020304" charset="0"/>
                        <a:ea typeface="微软雅黑" panose="020B0503020204020204" pitchFamily="34" charset="-122"/>
                      </a:endParaRPr>
                    </a:p>
                  </a:txBody>
                  <a:tcPr>
                    <a:lnL w="12700">
                      <a:solidFill>
                        <a:srgbClr val="FFFFFF"/>
                      </a:solidFill>
                      <a:miter lim="800000"/>
                    </a:lnL>
                    <a:lnR w="12700">
                      <a:solidFill>
                        <a:srgbClr val="FFFFFF"/>
                      </a:solidFill>
                      <a:miter lim="800000"/>
                    </a:lnR>
                    <a:lnT w="12700">
                      <a:solidFill>
                        <a:srgbClr val="FFFFFF"/>
                      </a:solidFill>
                      <a:miter lim="800000"/>
                    </a:lnT>
                    <a:lnB w="12700">
                      <a:solidFill>
                        <a:srgbClr val="FFFFFF"/>
                      </a:solidFill>
                      <a:miter lim="800000"/>
                    </a:lnB>
                    <a:lnTlToBr w="12700" cmpd="sng">
                      <a:noFill/>
                      <a:prstDash val="solid"/>
                    </a:lnTlToBr>
                    <a:lnBlToTr w="12700" cmpd="sng">
                      <a:noFill/>
                      <a:prstDash val="solid"/>
                    </a:lnBlToTr>
                    <a:solidFill>
                      <a:srgbClr val="CFE1E3"/>
                    </a:solidFill>
                  </a:tcPr>
                </a:tc>
                <a:tc>
                  <a:txBody>
                    <a:bodyPr/>
                    <a:lstStyle>
                      <a:lvl1pPr marL="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1pPr>
                      <a:lvl2pPr marL="4572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2pPr>
                      <a:lvl3pPr marL="9144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3pPr>
                      <a:lvl4pPr marL="13716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4pPr>
                      <a:lvl5pPr marL="18288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9pPr>
                    </a:lstStyle>
                    <a:p>
                      <a:pPr lvl="0"/>
                      <a:endParaRPr lang="en-US" altLang="zh-CN" sz="2400">
                        <a:solidFill>
                          <a:srgbClr val="000000"/>
                        </a:solidFill>
                        <a:latin typeface="Times New Roman" panose="02020603050405020304" charset="0"/>
                        <a:ea typeface="微软雅黑" panose="020B0503020204020204" pitchFamily="34" charset="-122"/>
                      </a:endParaRPr>
                    </a:p>
                  </a:txBody>
                  <a:tcPr>
                    <a:lnL w="12700">
                      <a:solidFill>
                        <a:srgbClr val="FFFFFF"/>
                      </a:solidFill>
                      <a:miter lim="800000"/>
                    </a:lnL>
                    <a:lnR w="12700">
                      <a:solidFill>
                        <a:srgbClr val="FFFFFF"/>
                      </a:solidFill>
                      <a:miter lim="800000"/>
                    </a:lnR>
                    <a:lnT w="12700">
                      <a:solidFill>
                        <a:srgbClr val="FFFFFF"/>
                      </a:solidFill>
                      <a:miter lim="800000"/>
                    </a:lnT>
                    <a:lnB w="12700">
                      <a:solidFill>
                        <a:srgbClr val="FFFFFF"/>
                      </a:solidFill>
                      <a:miter lim="800000"/>
                    </a:lnB>
                    <a:lnTlToBr w="12700" cmpd="sng">
                      <a:noFill/>
                      <a:prstDash val="solid"/>
                    </a:lnTlToBr>
                    <a:lnBlToTr w="12700" cmpd="sng">
                      <a:noFill/>
                      <a:prstDash val="solid"/>
                    </a:lnBlToTr>
                    <a:solidFill>
                      <a:srgbClr val="CFE1E3"/>
                    </a:solidFill>
                  </a:tcPr>
                </a:tc>
              </a:tr>
              <a:tr h="791733">
                <a:tc>
                  <a:txBody>
                    <a:bodyPr/>
                    <a:lstStyle>
                      <a:lvl1pPr marL="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1pPr>
                      <a:lvl2pPr marL="4572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2pPr>
                      <a:lvl3pPr marL="9144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3pPr>
                      <a:lvl4pPr marL="13716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4pPr>
                      <a:lvl5pPr marL="18288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9pPr>
                    </a:lstStyle>
                    <a:p>
                      <a:pPr lvl="0"/>
                      <a:r>
                        <a:rPr lang="en-US" altLang="zh-CN" sz="2400">
                          <a:solidFill>
                            <a:srgbClr val="000000"/>
                          </a:solidFill>
                          <a:latin typeface="Times New Roman" panose="02020603050405020304" charset="0"/>
                          <a:ea typeface="微软雅黑" panose="020B0503020204020204" pitchFamily="34" charset="-122"/>
                        </a:rPr>
                        <a:t>looking up without eye contact, their eyes barely moving</a:t>
                      </a:r>
                      <a:endParaRPr lang="en-US" altLang="zh-CN" sz="2400">
                        <a:solidFill>
                          <a:srgbClr val="000000"/>
                        </a:solidFill>
                        <a:latin typeface="Times New Roman" panose="02020603050405020304" charset="0"/>
                        <a:ea typeface="微软雅黑" panose="020B0503020204020204" pitchFamily="34" charset="-122"/>
                      </a:endParaRPr>
                    </a:p>
                  </a:txBody>
                  <a:tcPr>
                    <a:lnL w="12700">
                      <a:solidFill>
                        <a:srgbClr val="FFFFFF"/>
                      </a:solidFill>
                      <a:miter lim="800000"/>
                    </a:lnL>
                    <a:lnR w="12700">
                      <a:solidFill>
                        <a:srgbClr val="FFFFFF"/>
                      </a:solidFill>
                      <a:miter lim="800000"/>
                    </a:lnR>
                    <a:lnT w="12700">
                      <a:solidFill>
                        <a:srgbClr val="FFFFFF"/>
                      </a:solidFill>
                      <a:miter lim="800000"/>
                    </a:lnT>
                    <a:lnB w="12700">
                      <a:solidFill>
                        <a:srgbClr val="FFFFFF"/>
                      </a:solidFill>
                      <a:miter lim="800000"/>
                    </a:lnB>
                    <a:lnTlToBr w="12700" cmpd="sng">
                      <a:noFill/>
                      <a:prstDash val="solid"/>
                    </a:lnTlToBr>
                    <a:lnBlToTr w="12700" cmpd="sng">
                      <a:noFill/>
                      <a:prstDash val="solid"/>
                    </a:lnBlToTr>
                    <a:solidFill>
                      <a:srgbClr val="E9F0F2"/>
                    </a:solidFill>
                  </a:tcPr>
                </a:tc>
                <a:tc>
                  <a:txBody>
                    <a:bodyPr/>
                    <a:lstStyle>
                      <a:lvl1pPr marL="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1pPr>
                      <a:lvl2pPr marL="4572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2pPr>
                      <a:lvl3pPr marL="9144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3pPr>
                      <a:lvl4pPr marL="13716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4pPr>
                      <a:lvl5pPr marL="18288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9pPr>
                    </a:lstStyle>
                    <a:p>
                      <a:pPr lvl="0"/>
                      <a:endParaRPr lang="en-US" altLang="zh-CN" sz="2400">
                        <a:solidFill>
                          <a:srgbClr val="000000"/>
                        </a:solidFill>
                        <a:latin typeface="Times New Roman" panose="02020603050405020304" charset="0"/>
                        <a:ea typeface="微软雅黑" panose="020B0503020204020204" pitchFamily="34" charset="-122"/>
                      </a:endParaRPr>
                    </a:p>
                  </a:txBody>
                  <a:tcPr>
                    <a:lnL w="12700">
                      <a:solidFill>
                        <a:srgbClr val="FFFFFF"/>
                      </a:solidFill>
                      <a:miter lim="800000"/>
                    </a:lnL>
                    <a:lnR w="12700">
                      <a:solidFill>
                        <a:srgbClr val="FFFFFF"/>
                      </a:solidFill>
                      <a:miter lim="800000"/>
                    </a:lnR>
                    <a:lnT w="12700">
                      <a:solidFill>
                        <a:srgbClr val="FFFFFF"/>
                      </a:solidFill>
                      <a:miter lim="800000"/>
                    </a:lnT>
                    <a:lnB w="12700">
                      <a:solidFill>
                        <a:srgbClr val="FFFFFF"/>
                      </a:solidFill>
                      <a:miter lim="800000"/>
                    </a:lnB>
                    <a:lnTlToBr w="12700" cmpd="sng">
                      <a:noFill/>
                      <a:prstDash val="solid"/>
                    </a:lnTlToBr>
                    <a:lnBlToTr w="12700" cmpd="sng">
                      <a:noFill/>
                      <a:prstDash val="solid"/>
                    </a:lnBlToTr>
                    <a:solidFill>
                      <a:srgbClr val="E9F0F2"/>
                    </a:solidFill>
                  </a:tcPr>
                </a:tc>
              </a:tr>
              <a:tr h="786792">
                <a:tc>
                  <a:txBody>
                    <a:bodyPr/>
                    <a:lstStyle>
                      <a:lvl1pPr marL="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1pPr>
                      <a:lvl2pPr marL="4572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2pPr>
                      <a:lvl3pPr marL="9144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3pPr>
                      <a:lvl4pPr marL="13716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4pPr>
                      <a:lvl5pPr marL="18288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9pPr>
                    </a:lstStyle>
                    <a:p>
                      <a:pPr lvl="0"/>
                      <a:r>
                        <a:rPr lang="en-US" altLang="zh-CN" sz="2400">
                          <a:solidFill>
                            <a:srgbClr val="000000"/>
                          </a:solidFill>
                          <a:latin typeface="Times New Roman" panose="02020603050405020304" charset="0"/>
                          <a:ea typeface="微软雅黑" panose="020B0503020204020204" pitchFamily="34" charset="-122"/>
                        </a:rPr>
                        <a:t>looking anywhere but the teacher</a:t>
                      </a:r>
                      <a:endParaRPr lang="en-US" altLang="zh-CN" sz="2400">
                        <a:solidFill>
                          <a:srgbClr val="000000"/>
                        </a:solidFill>
                        <a:latin typeface="Times New Roman" panose="02020603050405020304" charset="0"/>
                        <a:ea typeface="微软雅黑" panose="020B0503020204020204" pitchFamily="34" charset="-122"/>
                      </a:endParaRPr>
                    </a:p>
                  </a:txBody>
                  <a:tcPr>
                    <a:lnL w="12700">
                      <a:solidFill>
                        <a:srgbClr val="FFFFFF"/>
                      </a:solidFill>
                      <a:miter lim="800000"/>
                    </a:lnL>
                    <a:lnR w="12700">
                      <a:solidFill>
                        <a:srgbClr val="FFFFFF"/>
                      </a:solidFill>
                      <a:miter lim="800000"/>
                    </a:lnR>
                    <a:lnT w="12700">
                      <a:solidFill>
                        <a:srgbClr val="FFFFFF"/>
                      </a:solidFill>
                      <a:miter lim="800000"/>
                    </a:lnT>
                    <a:lnB w="12700">
                      <a:solidFill>
                        <a:srgbClr val="FFFFFF"/>
                      </a:solidFill>
                      <a:miter lim="800000"/>
                    </a:lnB>
                    <a:lnTlToBr w="12700" cmpd="sng">
                      <a:noFill/>
                      <a:prstDash val="solid"/>
                    </a:lnTlToBr>
                    <a:lnBlToTr w="12700" cmpd="sng">
                      <a:noFill/>
                      <a:prstDash val="solid"/>
                    </a:lnBlToTr>
                    <a:solidFill>
                      <a:srgbClr val="CFE1E3"/>
                    </a:solidFill>
                  </a:tcPr>
                </a:tc>
                <a:tc>
                  <a:txBody>
                    <a:bodyPr/>
                    <a:lstStyle>
                      <a:lvl1pPr marL="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1pPr>
                      <a:lvl2pPr marL="4572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2pPr>
                      <a:lvl3pPr marL="9144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3pPr>
                      <a:lvl4pPr marL="13716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4pPr>
                      <a:lvl5pPr marL="18288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9pPr>
                    </a:lstStyle>
                    <a:p>
                      <a:pPr lvl="0"/>
                      <a:endParaRPr lang="en-US" altLang="zh-CN" sz="2400">
                        <a:solidFill>
                          <a:srgbClr val="000000"/>
                        </a:solidFill>
                        <a:latin typeface="Times New Roman" panose="02020603050405020304" charset="0"/>
                        <a:ea typeface="微软雅黑" panose="020B0503020204020204" pitchFamily="34" charset="-122"/>
                      </a:endParaRPr>
                    </a:p>
                  </a:txBody>
                  <a:tcPr>
                    <a:lnL w="12700">
                      <a:solidFill>
                        <a:srgbClr val="FFFFFF"/>
                      </a:solidFill>
                      <a:miter lim="800000"/>
                    </a:lnL>
                    <a:lnR w="12700">
                      <a:solidFill>
                        <a:srgbClr val="FFFFFF"/>
                      </a:solidFill>
                      <a:miter lim="800000"/>
                    </a:lnR>
                    <a:lnT w="12700">
                      <a:solidFill>
                        <a:srgbClr val="FFFFFF"/>
                      </a:solidFill>
                      <a:miter lim="800000"/>
                    </a:lnT>
                    <a:lnB w="12700">
                      <a:solidFill>
                        <a:srgbClr val="FFFFFF"/>
                      </a:solidFill>
                      <a:miter lim="800000"/>
                    </a:lnB>
                    <a:lnTlToBr w="12700" cmpd="sng">
                      <a:noFill/>
                      <a:prstDash val="solid"/>
                    </a:lnTlToBr>
                    <a:lnBlToTr w="12700" cmpd="sng">
                      <a:noFill/>
                      <a:prstDash val="solid"/>
                    </a:lnBlToTr>
                    <a:solidFill>
                      <a:srgbClr val="CFE1E3"/>
                    </a:solidFill>
                  </a:tcPr>
                </a:tc>
              </a:tr>
              <a:tr h="791733">
                <a:tc>
                  <a:txBody>
                    <a:bodyPr/>
                    <a:lstStyle>
                      <a:lvl1pPr marL="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1pPr>
                      <a:lvl2pPr marL="4572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2pPr>
                      <a:lvl3pPr marL="9144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3pPr>
                      <a:lvl4pPr marL="13716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4pPr>
                      <a:lvl5pPr marL="18288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9pPr>
                    </a:lstStyle>
                    <a:p>
                      <a:pPr lvl="0"/>
                      <a:r>
                        <a:rPr lang="en-US" altLang="zh-CN" sz="2400">
                          <a:solidFill>
                            <a:srgbClr val="000000"/>
                          </a:solidFill>
                          <a:latin typeface="Times New Roman" panose="02020603050405020304" charset="0"/>
                          <a:ea typeface="微软雅黑" panose="020B0503020204020204" pitchFamily="34" charset="-122"/>
                        </a:rPr>
                        <a:t>with their chins on their hands, staring out of the window</a:t>
                      </a:r>
                      <a:endParaRPr lang="en-US" altLang="zh-CN" sz="2400">
                        <a:solidFill>
                          <a:srgbClr val="000000"/>
                        </a:solidFill>
                        <a:latin typeface="Times New Roman" panose="02020603050405020304" charset="0"/>
                        <a:ea typeface="微软雅黑" panose="020B0503020204020204" pitchFamily="34" charset="-122"/>
                      </a:endParaRPr>
                    </a:p>
                  </a:txBody>
                  <a:tcPr>
                    <a:lnL w="12700">
                      <a:solidFill>
                        <a:srgbClr val="FFFFFF"/>
                      </a:solidFill>
                      <a:miter lim="800000"/>
                    </a:lnL>
                    <a:lnR w="12700">
                      <a:solidFill>
                        <a:srgbClr val="FFFFFF"/>
                      </a:solidFill>
                      <a:miter lim="800000"/>
                    </a:lnR>
                    <a:lnT w="12700">
                      <a:solidFill>
                        <a:srgbClr val="FFFFFF"/>
                      </a:solidFill>
                      <a:miter lim="800000"/>
                    </a:lnT>
                    <a:lnB w="12700">
                      <a:solidFill>
                        <a:srgbClr val="FFFFFF"/>
                      </a:solidFill>
                      <a:miter lim="800000"/>
                    </a:lnB>
                    <a:lnTlToBr w="12700" cmpd="sng">
                      <a:noFill/>
                      <a:prstDash val="solid"/>
                    </a:lnTlToBr>
                    <a:lnBlToTr w="12700" cmpd="sng">
                      <a:noFill/>
                      <a:prstDash val="solid"/>
                    </a:lnBlToTr>
                    <a:solidFill>
                      <a:srgbClr val="E9F0F2"/>
                    </a:solidFill>
                  </a:tcPr>
                </a:tc>
                <a:tc>
                  <a:txBody>
                    <a:bodyPr/>
                    <a:lstStyle>
                      <a:lvl1pPr marL="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1pPr>
                      <a:lvl2pPr marL="4572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2pPr>
                      <a:lvl3pPr marL="9144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3pPr>
                      <a:lvl4pPr marL="13716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4pPr>
                      <a:lvl5pPr marL="18288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9pPr>
                    </a:lstStyle>
                    <a:p>
                      <a:pPr lvl="0"/>
                      <a:endParaRPr lang="en-US" altLang="zh-CN" sz="2400">
                        <a:solidFill>
                          <a:srgbClr val="000000"/>
                        </a:solidFill>
                        <a:latin typeface="Times New Roman" panose="02020603050405020304" charset="0"/>
                        <a:ea typeface="微软雅黑" panose="020B0503020204020204" pitchFamily="34" charset="-122"/>
                      </a:endParaRPr>
                    </a:p>
                  </a:txBody>
                  <a:tcPr>
                    <a:lnL w="12700">
                      <a:solidFill>
                        <a:srgbClr val="FFFFFF"/>
                      </a:solidFill>
                      <a:miter lim="800000"/>
                    </a:lnL>
                    <a:lnR w="12700">
                      <a:solidFill>
                        <a:srgbClr val="FFFFFF"/>
                      </a:solidFill>
                      <a:miter lim="800000"/>
                    </a:lnR>
                    <a:lnT w="12700">
                      <a:solidFill>
                        <a:srgbClr val="FFFFFF"/>
                      </a:solidFill>
                      <a:miter lim="800000"/>
                    </a:lnT>
                    <a:lnB w="12700">
                      <a:solidFill>
                        <a:srgbClr val="FFFFFF"/>
                      </a:solidFill>
                      <a:miter lim="800000"/>
                    </a:lnB>
                    <a:lnTlToBr w="12700" cmpd="sng">
                      <a:noFill/>
                      <a:prstDash val="solid"/>
                    </a:lnTlToBr>
                    <a:lnBlToTr w="12700" cmpd="sng">
                      <a:noFill/>
                      <a:prstDash val="solid"/>
                    </a:lnBlToTr>
                    <a:solidFill>
                      <a:srgbClr val="E9F0F2"/>
                    </a:solidFill>
                  </a:tcPr>
                </a:tc>
              </a:tr>
              <a:tr h="786792">
                <a:tc>
                  <a:txBody>
                    <a:bodyPr/>
                    <a:lstStyle>
                      <a:lvl1pPr marL="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1pPr>
                      <a:lvl2pPr marL="4572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2pPr>
                      <a:lvl3pPr marL="9144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3pPr>
                      <a:lvl4pPr marL="13716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4pPr>
                      <a:lvl5pPr marL="18288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9pPr>
                    </a:lstStyle>
                    <a:p>
                      <a:pPr lvl="0"/>
                      <a:r>
                        <a:rPr lang="en-US" altLang="zh-CN" sz="2400" dirty="0">
                          <a:solidFill>
                            <a:srgbClr val="000000"/>
                          </a:solidFill>
                          <a:latin typeface="Times New Roman" panose="02020603050405020304" charset="0"/>
                          <a:ea typeface="微软雅黑" panose="020B0503020204020204" pitchFamily="34" charset="-122"/>
                        </a:rPr>
                        <a:t>looking at the ceiling  </a:t>
                      </a:r>
                      <a:endParaRPr lang="en-US" altLang="zh-CN" sz="2400" dirty="0">
                        <a:solidFill>
                          <a:srgbClr val="000000"/>
                        </a:solidFill>
                        <a:latin typeface="Times New Roman" panose="02020603050405020304" charset="0"/>
                        <a:ea typeface="微软雅黑" panose="020B0503020204020204" pitchFamily="34" charset="-122"/>
                      </a:endParaRPr>
                    </a:p>
                  </a:txBody>
                  <a:tcPr>
                    <a:lnL w="12700">
                      <a:solidFill>
                        <a:srgbClr val="FFFFFF"/>
                      </a:solidFill>
                      <a:miter lim="800000"/>
                    </a:lnL>
                    <a:lnR w="12700">
                      <a:solidFill>
                        <a:srgbClr val="FFFFFF"/>
                      </a:solidFill>
                      <a:miter lim="800000"/>
                    </a:lnR>
                    <a:lnT w="12700">
                      <a:solidFill>
                        <a:srgbClr val="FFFFFF"/>
                      </a:solidFill>
                      <a:miter lim="800000"/>
                    </a:lnT>
                    <a:lnB w="12700">
                      <a:solidFill>
                        <a:srgbClr val="FFFFFF"/>
                      </a:solidFill>
                      <a:miter lim="800000"/>
                    </a:lnB>
                    <a:lnTlToBr w="12700" cmpd="sng">
                      <a:noFill/>
                      <a:prstDash val="solid"/>
                    </a:lnTlToBr>
                    <a:lnBlToTr w="12700" cmpd="sng">
                      <a:noFill/>
                      <a:prstDash val="solid"/>
                    </a:lnBlToTr>
                    <a:solidFill>
                      <a:srgbClr val="CFE1E3"/>
                    </a:solidFill>
                  </a:tcPr>
                </a:tc>
                <a:tc>
                  <a:txBody>
                    <a:bodyPr/>
                    <a:lstStyle>
                      <a:lvl1pPr marL="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1pPr>
                      <a:lvl2pPr marL="4572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2pPr>
                      <a:lvl3pPr marL="9144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3pPr>
                      <a:lvl4pPr marL="13716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4pPr>
                      <a:lvl5pPr marL="18288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9pPr>
                    </a:lstStyle>
                    <a:p>
                      <a:pPr lvl="0"/>
                      <a:endParaRPr lang="en-US" altLang="zh-CN" sz="2400" dirty="0">
                        <a:solidFill>
                          <a:srgbClr val="000000"/>
                        </a:solidFill>
                        <a:latin typeface="Times New Roman" panose="02020603050405020304" charset="0"/>
                        <a:ea typeface="微软雅黑" panose="020B0503020204020204" pitchFamily="34" charset="-122"/>
                      </a:endParaRPr>
                    </a:p>
                  </a:txBody>
                  <a:tcPr>
                    <a:lnL w="12700">
                      <a:solidFill>
                        <a:srgbClr val="FFFFFF"/>
                      </a:solidFill>
                      <a:miter lim="800000"/>
                    </a:lnL>
                    <a:lnR w="12700">
                      <a:solidFill>
                        <a:srgbClr val="FFFFFF"/>
                      </a:solidFill>
                      <a:miter lim="800000"/>
                    </a:lnR>
                    <a:lnT w="12700">
                      <a:solidFill>
                        <a:srgbClr val="FFFFFF"/>
                      </a:solidFill>
                      <a:miter lim="800000"/>
                    </a:lnT>
                    <a:lnB w="12700">
                      <a:solidFill>
                        <a:srgbClr val="FFFFFF"/>
                      </a:solidFill>
                      <a:miter lim="800000"/>
                    </a:lnB>
                    <a:lnTlToBr w="12700" cmpd="sng">
                      <a:noFill/>
                      <a:prstDash val="solid"/>
                    </a:lnTlToBr>
                    <a:lnBlToTr w="12700" cmpd="sng">
                      <a:noFill/>
                      <a:prstDash val="solid"/>
                    </a:lnBlToTr>
                    <a:solidFill>
                      <a:srgbClr val="CFE1E3"/>
                    </a:solidFill>
                  </a:tcPr>
                </a:tc>
              </a:tr>
            </a:tbl>
          </a:graphicData>
        </a:graphic>
      </p:graphicFrame>
      <p:sp>
        <p:nvSpPr>
          <p:cNvPr id="10" name="文本框 4"/>
          <p:cNvSpPr/>
          <p:nvPr/>
        </p:nvSpPr>
        <p:spPr>
          <a:xfrm>
            <a:off x="6884849" y="1735665"/>
            <a:ext cx="2824162" cy="400110"/>
          </a:xfrm>
          <a:prstGeom prst="rect">
            <a:avLst/>
          </a:prstGeom>
          <a:noFill/>
          <a:ln>
            <a:noFill/>
            <a:miter lim="800000"/>
          </a:ln>
        </p:spPr>
        <p:txBody>
          <a:bodyPr wrap="square"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en-US" altLang="zh-CN" sz="2000" kern="0" dirty="0">
                <a:solidFill>
                  <a:srgbClr val="000000"/>
                </a:solidFill>
                <a:latin typeface="Times New Roman" panose="02020603050405020304" charset="0"/>
              </a:rPr>
              <a:t>interested in a lesson</a:t>
            </a:r>
            <a:endParaRPr lang="en-US" altLang="zh-CN" sz="2000" kern="0" dirty="0">
              <a:solidFill>
                <a:srgbClr val="000000"/>
              </a:solidFill>
              <a:latin typeface="Times New Roman" panose="02020603050405020304" charset="0"/>
            </a:endParaRPr>
          </a:p>
        </p:txBody>
      </p:sp>
      <p:sp>
        <p:nvSpPr>
          <p:cNvPr id="11" name="文本框 5"/>
          <p:cNvSpPr/>
          <p:nvPr/>
        </p:nvSpPr>
        <p:spPr>
          <a:xfrm>
            <a:off x="6856274" y="2298883"/>
            <a:ext cx="2824162" cy="400110"/>
          </a:xfrm>
          <a:prstGeom prst="rect">
            <a:avLst/>
          </a:prstGeom>
          <a:noFill/>
          <a:ln>
            <a:noFill/>
            <a:miter lim="800000"/>
          </a:ln>
        </p:spPr>
        <p:txBody>
          <a:bodyPr wrap="square"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en-US" altLang="zh-CN" sz="2000" kern="0" dirty="0">
                <a:solidFill>
                  <a:srgbClr val="000000"/>
                </a:solidFill>
                <a:latin typeface="Times New Roman" panose="02020603050405020304" charset="0"/>
              </a:rPr>
              <a:t>bored and counting down</a:t>
            </a:r>
            <a:endParaRPr lang="en-US" altLang="zh-CN" sz="2000" kern="0" dirty="0">
              <a:solidFill>
                <a:srgbClr val="000000"/>
              </a:solidFill>
              <a:latin typeface="Times New Roman" panose="02020603050405020304" charset="0"/>
              <a:sym typeface="微软雅黑" panose="020B0503020204020204" pitchFamily="34" charset="-122"/>
            </a:endParaRPr>
          </a:p>
        </p:txBody>
      </p:sp>
      <p:sp>
        <p:nvSpPr>
          <p:cNvPr id="12" name="文本框 6"/>
          <p:cNvSpPr/>
          <p:nvPr/>
        </p:nvSpPr>
        <p:spPr>
          <a:xfrm>
            <a:off x="6856095" y="3111500"/>
            <a:ext cx="3411220" cy="398780"/>
          </a:xfrm>
          <a:prstGeom prst="rect">
            <a:avLst/>
          </a:prstGeom>
          <a:noFill/>
          <a:ln>
            <a:noFill/>
            <a:miter lim="800000"/>
          </a:ln>
        </p:spPr>
        <p:txBody>
          <a:bodyPr wrap="square"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en-US" altLang="zh-CN" sz="2000" kern="0">
                <a:solidFill>
                  <a:srgbClr val="000000"/>
                </a:solidFill>
                <a:latin typeface="Times New Roman" panose="02020603050405020304" charset="0"/>
              </a:rPr>
              <a:t>writing notes to each other</a:t>
            </a:r>
            <a:endParaRPr lang="en-US" altLang="zh-CN" sz="2000" kern="0" dirty="0">
              <a:solidFill>
                <a:srgbClr val="000000"/>
              </a:solidFill>
              <a:latin typeface="Times New Roman" panose="02020603050405020304" charset="0"/>
            </a:endParaRPr>
          </a:p>
        </p:txBody>
      </p:sp>
      <p:sp>
        <p:nvSpPr>
          <p:cNvPr id="19" name="文本框 7"/>
          <p:cNvSpPr/>
          <p:nvPr/>
        </p:nvSpPr>
        <p:spPr>
          <a:xfrm>
            <a:off x="6870561" y="3985417"/>
            <a:ext cx="2852738" cy="400110"/>
          </a:xfrm>
          <a:prstGeom prst="rect">
            <a:avLst/>
          </a:prstGeom>
          <a:noFill/>
          <a:ln>
            <a:noFill/>
            <a:miter lim="800000"/>
          </a:ln>
        </p:spPr>
        <p:txBody>
          <a:bodyPr wrap="square"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en-US" altLang="zh-CN" sz="2000" kern="0" dirty="0">
                <a:solidFill>
                  <a:srgbClr val="000000"/>
                </a:solidFill>
                <a:latin typeface="Times New Roman" panose="02020603050405020304" charset="0"/>
              </a:rPr>
              <a:t>daydreaming</a:t>
            </a:r>
            <a:endParaRPr lang="en-US" altLang="zh-CN" sz="2000" kern="0" dirty="0">
              <a:solidFill>
                <a:srgbClr val="000000"/>
              </a:solidFill>
              <a:latin typeface="Times New Roman" panose="02020603050405020304" charset="0"/>
              <a:sym typeface="微软雅黑" panose="020B0503020204020204" pitchFamily="34" charset="-122"/>
            </a:endParaRPr>
          </a:p>
        </p:txBody>
      </p:sp>
      <p:sp>
        <p:nvSpPr>
          <p:cNvPr id="20" name="文本框 8"/>
          <p:cNvSpPr/>
          <p:nvPr/>
        </p:nvSpPr>
        <p:spPr>
          <a:xfrm>
            <a:off x="6884849" y="4860129"/>
            <a:ext cx="2851150" cy="400110"/>
          </a:xfrm>
          <a:prstGeom prst="rect">
            <a:avLst/>
          </a:prstGeom>
          <a:noFill/>
          <a:ln>
            <a:noFill/>
            <a:miter lim="800000"/>
          </a:ln>
        </p:spPr>
        <p:txBody>
          <a:bodyPr wrap="square"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en-US" altLang="zh-CN" sz="2000" kern="0">
                <a:solidFill>
                  <a:srgbClr val="000000"/>
                </a:solidFill>
                <a:latin typeface="Times New Roman" panose="02020603050405020304" charset="0"/>
                <a:sym typeface="微软雅黑" panose="020B0503020204020204" pitchFamily="34" charset="-122"/>
              </a:rPr>
              <a:t>daydreaming</a:t>
            </a:r>
            <a:endParaRPr lang="en-US" altLang="zh-CN" sz="2000" kern="0">
              <a:solidFill>
                <a:srgbClr val="000000"/>
              </a:solidFill>
              <a:latin typeface="Times New Roman" panose="02020603050405020304" charset="0"/>
              <a:sym typeface="微软雅黑" panose="020B0503020204020204" pitchFamily="34" charset="-122"/>
            </a:endParaRPr>
          </a:p>
        </p:txBody>
      </p:sp>
      <p:sp>
        <p:nvSpPr>
          <p:cNvPr id="21" name="文本框 9"/>
          <p:cNvSpPr/>
          <p:nvPr/>
        </p:nvSpPr>
        <p:spPr>
          <a:xfrm>
            <a:off x="6884849" y="5533167"/>
            <a:ext cx="2852738" cy="400110"/>
          </a:xfrm>
          <a:prstGeom prst="rect">
            <a:avLst/>
          </a:prstGeom>
          <a:noFill/>
          <a:ln>
            <a:noFill/>
            <a:miter lim="800000"/>
          </a:ln>
        </p:spPr>
        <p:txBody>
          <a:bodyPr wrap="square"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en-US" altLang="zh-CN" sz="2000" kern="0" dirty="0">
                <a:solidFill>
                  <a:srgbClr val="000000"/>
                </a:solidFill>
                <a:latin typeface="Times New Roman" panose="02020603050405020304" charset="0"/>
              </a:rPr>
              <a:t>distracted</a:t>
            </a:r>
            <a:endParaRPr lang="en-US" altLang="zh-CN" sz="2000" kern="0" dirty="0">
              <a:solidFill>
                <a:srgbClr val="000000"/>
              </a:solidFill>
              <a:latin typeface="Times New Roman" panose="02020603050405020304" charset="0"/>
              <a:sym typeface="微软雅黑" panose="020B0503020204020204" pitchFamily="34" charset="-122"/>
            </a:endParaRPr>
          </a:p>
        </p:txBody>
      </p:sp>
      <p:sp>
        <p:nvSpPr>
          <p:cNvPr id="22" name="文本框 10"/>
          <p:cNvSpPr/>
          <p:nvPr/>
        </p:nvSpPr>
        <p:spPr>
          <a:xfrm>
            <a:off x="6856274" y="6406237"/>
            <a:ext cx="2852738" cy="400110"/>
          </a:xfrm>
          <a:prstGeom prst="rect">
            <a:avLst/>
          </a:prstGeom>
          <a:noFill/>
          <a:ln>
            <a:noFill/>
            <a:miter lim="800000"/>
          </a:ln>
        </p:spPr>
        <p:txBody>
          <a:bodyPr wrap="square"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en-US" altLang="zh-CN" sz="2000" kern="0" dirty="0">
                <a:solidFill>
                  <a:srgbClr val="000000"/>
                </a:solidFill>
                <a:latin typeface="Times New Roman" panose="02020603050405020304" charset="0"/>
                <a:sym typeface="微软雅黑" panose="020B0503020204020204" pitchFamily="34" charset="-122"/>
              </a:rPr>
              <a:t>distracted</a:t>
            </a:r>
            <a:endParaRPr lang="en-US" altLang="zh-CN" sz="2000" kern="0" dirty="0">
              <a:solidFill>
                <a:srgbClr val="000000"/>
              </a:solidFill>
              <a:latin typeface="Times New Roman" panose="02020603050405020304" charset="0"/>
              <a:sym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additive="base">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additive="base">
                                        <p:cTn id="28" dur="1" fill="hold">
                                          <p:stCondLst>
                                            <p:cond delay="0"/>
                                          </p:stCondLst>
                                        </p:cTn>
                                        <p:tgtEl>
                                          <p:spTgt spid="10">
                                            <p:txEl>
                                              <p:pRg st="0" end="0"/>
                                            </p:txEl>
                                          </p:spTgt>
                                        </p:tgtEl>
                                        <p:attrNameLst>
                                          <p:attrName>style.visibility</p:attrName>
                                        </p:attrNameLst>
                                      </p:cBhvr>
                                      <p:to>
                                        <p:strVal val="visible"/>
                                      </p:to>
                                    </p:set>
                                    <p:anim calcmode="lin" valueType="num">
                                      <p:cBhvr additive="base">
                                        <p:cTn id="2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additive="base">
                                        <p:cTn id="34" dur="1" fill="hold">
                                          <p:stCondLst>
                                            <p:cond delay="0"/>
                                          </p:stCondLst>
                                        </p:cTn>
                                        <p:tgtEl>
                                          <p:spTgt spid="11">
                                            <p:txEl>
                                              <p:pRg st="0" end="0"/>
                                            </p:txEl>
                                          </p:spTgt>
                                        </p:tgtEl>
                                        <p:attrNameLst>
                                          <p:attrName>style.visibility</p:attrName>
                                        </p:attrNameLst>
                                      </p:cBhvr>
                                      <p:to>
                                        <p:strVal val="visible"/>
                                      </p:to>
                                    </p:set>
                                    <p:anim calcmode="lin" valueType="num">
                                      <p:cBhvr additive="base">
                                        <p:cTn id="3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additive="base">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additive="base">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ppt_x"/>
                                          </p:val>
                                        </p:tav>
                                        <p:tav tm="100000">
                                          <p:val>
                                            <p:strVal val="#ppt_x"/>
                                          </p:val>
                                        </p:tav>
                                      </p:tavLst>
                                    </p:anim>
                                    <p:anim calcmode="lin" valueType="num">
                                      <p:cBhvr additive="base">
                                        <p:cTn id="4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additive="base">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additive="base">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ppt_x"/>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additive="base">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8" grpId="0" animBg="1"/>
      <p:bldP spid="12" grpId="0"/>
      <p:bldP spid="19" grpId="0"/>
      <p:bldP spid="20" grpId="0"/>
      <p:bldP spid="21" grpId="0"/>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custDataLst>
              <p:tags r:id="rId1"/>
            </p:custDataLst>
          </p:nvPr>
        </p:nvGrpSpPr>
        <p:grpSpPr>
          <a:xfrm>
            <a:off x="6579878" y="-503693"/>
            <a:ext cx="1421046" cy="1773205"/>
            <a:chOff x="99859" y="358526"/>
            <a:chExt cx="2670317" cy="2670317"/>
          </a:xfrm>
        </p:grpSpPr>
        <p:pic>
          <p:nvPicPr>
            <p:cNvPr id="20" name="图片 19"/>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99859" y="358526"/>
              <a:ext cx="2670317" cy="2670317"/>
            </a:xfrm>
            <a:prstGeom prst="rect">
              <a:avLst/>
            </a:prstGeom>
          </p:spPr>
        </p:pic>
        <p:sp>
          <p:nvSpPr>
            <p:cNvPr id="21" name="文本框 20"/>
            <p:cNvSpPr txBox="1"/>
            <p:nvPr>
              <p:custDataLst>
                <p:tags r:id="rId4"/>
              </p:custDataLst>
            </p:nvPr>
          </p:nvSpPr>
          <p:spPr>
            <a:xfrm>
              <a:off x="616779" y="1639860"/>
              <a:ext cx="1636477" cy="556187"/>
            </a:xfrm>
            <a:prstGeom prst="rect">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b="1" i="0" u="none" strike="noStrike" kern="100" cap="none" spc="0" normalizeH="0" baseline="0" noProof="0" dirty="0">
                  <a:ln>
                    <a:noFill/>
                  </a:ln>
                  <a:solidFill>
                    <a:srgbClr val="FF0000"/>
                  </a:solidFill>
                  <a:effectLst/>
                  <a:uLnTx/>
                  <a:uFillTx/>
                  <a:latin typeface="Times New Roman" panose="02020603050405020304" charset="0"/>
                  <a:ea typeface="宋体" panose="02010600030101010101" pitchFamily="2" charset="-122"/>
                  <a:cs typeface="Times New Roman" panose="02020603050405020304" charset="0"/>
                </a:rPr>
                <a:t>Para.6</a:t>
              </a:r>
              <a:endParaRPr kumimoji="0" lang="zh-CN" altLang="en-US" b="1" i="0" u="none" strike="noStrike" kern="0" cap="none" spc="0" normalizeH="0" baseline="0" noProof="0" dirty="0">
                <a:ln>
                  <a:noFill/>
                </a:ln>
                <a:solidFill>
                  <a:srgbClr val="FF0000"/>
                </a:solidFill>
                <a:effectLst/>
                <a:uLnTx/>
                <a:uFillTx/>
                <a:latin typeface="Times New Roman" panose="02020603050405020304" charset="0"/>
                <a:ea typeface="楷体" panose="02010609060101010101" pitchFamily="49" charset="-122"/>
                <a:cs typeface="Times New Roman" panose="02020603050405020304" charset="0"/>
              </a:endParaRPr>
            </a:p>
          </p:txBody>
        </p:sp>
      </p:grpSp>
      <p:sp>
        <p:nvSpPr>
          <p:cNvPr id="22" name="对角圆角矩形 5"/>
          <p:cNvSpPr/>
          <p:nvPr>
            <p:custDataLst>
              <p:tags r:id="rId5"/>
            </p:custDataLst>
          </p:nvPr>
        </p:nvSpPr>
        <p:spPr>
          <a:xfrm>
            <a:off x="1516325" y="83192"/>
            <a:ext cx="4155673" cy="599437"/>
          </a:xfrm>
          <a:prstGeom prst="round2DiagRect">
            <a:avLst>
              <a:gd name="adj1" fmla="val 42600"/>
              <a:gd name="adj2"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defRPr/>
            </a:pPr>
            <a:r>
              <a:rPr lang="en-US" altLang="zh-CN" sz="2000" dirty="0">
                <a:ln w="22225">
                  <a:solidFill>
                    <a:srgbClr val="ED7D31"/>
                  </a:solidFill>
                  <a:prstDash val="solid"/>
                </a:ln>
                <a:solidFill>
                  <a:srgbClr val="ED7D31">
                    <a:lumMod val="40000"/>
                    <a:lumOff val="60000"/>
                  </a:srgbClr>
                </a:solidFill>
                <a:latin typeface="Arial" panose="020B0604020202020204" pitchFamily="34" charset="0"/>
                <a:ea typeface="宋体" panose="02010600030101010101" pitchFamily="2" charset="-122"/>
                <a:cs typeface="Arial" panose="020B0604020202020204"/>
              </a:rPr>
              <a:t>While</a:t>
            </a:r>
            <a:r>
              <a:rPr kumimoji="0" lang="en-US" altLang="zh-CN" sz="2000" b="0"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Arial" panose="020B0604020202020204" pitchFamily="34" charset="0"/>
                <a:ea typeface="宋体" panose="02010600030101010101" pitchFamily="2" charset="-122"/>
                <a:cs typeface="Arial" panose="020B0604020202020204"/>
              </a:rPr>
              <a:t>-reading </a:t>
            </a:r>
            <a:r>
              <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rPr>
              <a:t>: read for </a:t>
            </a:r>
            <a:r>
              <a:rPr lang="en-US" altLang="zh-CN" sz="2000" b="1" dirty="0">
                <a:solidFill>
                  <a:prstClr val="white"/>
                </a:solidFill>
                <a:latin typeface="微软雅黑" panose="020B0503020204020204" pitchFamily="34" charset="-122"/>
                <a:ea typeface="微软雅黑" panose="020B0503020204020204" pitchFamily="34" charset="-122"/>
                <a:sym typeface="+mn-ea"/>
              </a:rPr>
              <a:t>details</a:t>
            </a:r>
            <a:r>
              <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rPr>
              <a:t> </a:t>
            </a:r>
            <a:endPar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endParaRPr>
          </a:p>
        </p:txBody>
      </p:sp>
      <p:grpSp>
        <p:nvGrpSpPr>
          <p:cNvPr id="2" name="组合 1"/>
          <p:cNvGrpSpPr/>
          <p:nvPr/>
        </p:nvGrpSpPr>
        <p:grpSpPr>
          <a:xfrm>
            <a:off x="3317631" y="664590"/>
            <a:ext cx="5694705" cy="745525"/>
            <a:chOff x="3317631" y="664590"/>
            <a:chExt cx="5694705" cy="745525"/>
          </a:xfrm>
        </p:grpSpPr>
        <p:grpSp>
          <p:nvGrpSpPr>
            <p:cNvPr id="13" name="组合 12"/>
            <p:cNvGrpSpPr/>
            <p:nvPr/>
          </p:nvGrpSpPr>
          <p:grpSpPr>
            <a:xfrm>
              <a:off x="3317631" y="773004"/>
              <a:ext cx="5556738" cy="637111"/>
              <a:chOff x="3583182" y="619308"/>
              <a:chExt cx="5556738" cy="637111"/>
            </a:xfrm>
          </p:grpSpPr>
          <p:cxnSp>
            <p:nvCxnSpPr>
              <p:cNvPr id="14" name="直接连接符 13"/>
              <p:cNvCxnSpPr/>
              <p:nvPr>
                <p:custDataLst>
                  <p:tags r:id="rId6"/>
                </p:custDataLst>
              </p:nvPr>
            </p:nvCxnSpPr>
            <p:spPr>
              <a:xfrm flipV="1">
                <a:off x="3583182" y="1232972"/>
                <a:ext cx="5556738" cy="23447"/>
              </a:xfrm>
              <a:prstGeom prst="line">
                <a:avLst/>
              </a:prstGeom>
              <a:ln w="44450">
                <a:solidFill>
                  <a:srgbClr val="014E6A"/>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custDataLst>
                  <p:tags r:id="rId7"/>
                </p:custDataLst>
              </p:nvPr>
            </p:nvGrpSpPr>
            <p:grpSpPr>
              <a:xfrm>
                <a:off x="3859713" y="738283"/>
                <a:ext cx="445481" cy="469613"/>
                <a:chOff x="2121873" y="1511588"/>
                <a:chExt cx="445481" cy="469613"/>
              </a:xfrm>
            </p:grpSpPr>
            <p:sp>
              <p:nvSpPr>
                <p:cNvPr id="17" name="矩形 16"/>
                <p:cNvSpPr/>
                <p:nvPr>
                  <p:custDataLst>
                    <p:tags r:id="rId8"/>
                  </p:custDataLst>
                </p:nvPr>
              </p:nvSpPr>
              <p:spPr>
                <a:xfrm>
                  <a:off x="2121873" y="1511588"/>
                  <a:ext cx="363415" cy="363415"/>
                </a:xfrm>
                <a:prstGeom prst="rect">
                  <a:avLst/>
                </a:prstGeom>
                <a:solidFill>
                  <a:srgbClr val="014E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矩形 17"/>
                <p:cNvSpPr/>
                <p:nvPr>
                  <p:custDataLst>
                    <p:tags r:id="rId9"/>
                  </p:custDataLst>
                </p:nvPr>
              </p:nvSpPr>
              <p:spPr>
                <a:xfrm>
                  <a:off x="2321171" y="1735018"/>
                  <a:ext cx="246183" cy="246183"/>
                </a:xfrm>
                <a:prstGeom prst="rect">
                  <a:avLst/>
                </a:prstGeom>
                <a:solidFill>
                  <a:srgbClr val="178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6" name="文本框 15"/>
              <p:cNvSpPr txBox="1"/>
              <p:nvPr>
                <p:custDataLst>
                  <p:tags r:id="rId10"/>
                </p:custDataLst>
              </p:nvPr>
            </p:nvSpPr>
            <p:spPr>
              <a:xfrm>
                <a:off x="4042398" y="619308"/>
                <a:ext cx="4771678" cy="584775"/>
              </a:xfrm>
              <a:prstGeom prst="rect">
                <a:avLst/>
              </a:prstGeom>
              <a:noFill/>
            </p:spPr>
            <p:txBody>
              <a:bodyPr wrap="square" rtlCol="0">
                <a:spAutoFit/>
              </a:bodyPr>
              <a:lstStyle/>
              <a:p>
                <a:pPr algn="ctr"/>
                <a:r>
                  <a:rPr lang="en-US" altLang="zh-CN" sz="3200" b="1" dirty="0">
                    <a:solidFill>
                      <a:srgbClr val="0000FF"/>
                    </a:solidFill>
                    <a:latin typeface="Times New Roman" panose="02020603050405020304" charset="0"/>
                    <a:ea typeface="黑体" panose="02010609060101010101" pitchFamily="49" charset="-122"/>
                    <a:cs typeface="Times New Roman" panose="02020603050405020304" charset="0"/>
                  </a:rPr>
                  <a:t>Reading</a:t>
                </a:r>
                <a:r>
                  <a:rPr lang="zh-CN" altLang="en-US" sz="3200" b="1" dirty="0">
                    <a:solidFill>
                      <a:srgbClr val="0000FF"/>
                    </a:solidFill>
                    <a:latin typeface="Times New Roman" panose="02020603050405020304" charset="0"/>
                    <a:ea typeface="黑体" panose="02010609060101010101" pitchFamily="49" charset="-122"/>
                    <a:cs typeface="Times New Roman" panose="02020603050405020304" charset="0"/>
                  </a:rPr>
                  <a:t> </a:t>
                </a:r>
                <a:r>
                  <a:rPr lang="en-US" altLang="zh-CN" sz="3200" b="1" dirty="0">
                    <a:solidFill>
                      <a:srgbClr val="0000FF"/>
                    </a:solidFill>
                    <a:latin typeface="Times New Roman" panose="02020603050405020304" charset="0"/>
                    <a:ea typeface="黑体" panose="02010609060101010101" pitchFamily="49" charset="-122"/>
                    <a:cs typeface="Times New Roman" panose="02020603050405020304" charset="0"/>
                  </a:rPr>
                  <a:t>for</a:t>
                </a:r>
                <a:r>
                  <a:rPr lang="zh-CN" altLang="en-US" sz="3200" b="1" dirty="0">
                    <a:solidFill>
                      <a:srgbClr val="0000FF"/>
                    </a:solidFill>
                    <a:latin typeface="Times New Roman" panose="02020603050405020304" charset="0"/>
                    <a:ea typeface="黑体" panose="02010609060101010101" pitchFamily="49" charset="-122"/>
                    <a:cs typeface="Times New Roman" panose="02020603050405020304" charset="0"/>
                  </a:rPr>
                  <a:t> </a:t>
                </a:r>
                <a:r>
                  <a:rPr lang="en-US" altLang="zh-CN" sz="3200" b="1" dirty="0">
                    <a:solidFill>
                      <a:srgbClr val="0000FF"/>
                    </a:solidFill>
                    <a:latin typeface="Times New Roman" panose="02020603050405020304" charset="0"/>
                    <a:ea typeface="黑体" panose="02010609060101010101" pitchFamily="49" charset="-122"/>
                    <a:cs typeface="Times New Roman" panose="02020603050405020304" charset="0"/>
                  </a:rPr>
                  <a:t>details</a:t>
                </a:r>
                <a:endParaRPr lang="zh-CN" altLang="en-US" sz="3200" b="1" dirty="0">
                  <a:solidFill>
                    <a:srgbClr val="0000FF"/>
                  </a:solidFill>
                  <a:latin typeface="Times New Roman" panose="02020603050405020304" charset="0"/>
                  <a:ea typeface="黑体" panose="02010609060101010101" pitchFamily="49" charset="-122"/>
                  <a:cs typeface="Times New Roman" panose="02020603050405020304" charset="0"/>
                </a:endParaRPr>
              </a:p>
            </p:txBody>
          </p:sp>
        </p:grpSp>
        <p:pic>
          <p:nvPicPr>
            <p:cNvPr id="23" name="Picture 4" descr="http://pic19.nipic.com/20120328/5304880_152355292000_2.jpg">
              <a:hlinkClick r:id="rId11" action="ppaction://hlinkfile"/>
            </p:cNvPr>
            <p:cNvPicPr>
              <a:picLocks noChangeAspect="1" noChangeArrowheads="1"/>
            </p:cNvPicPr>
            <p:nvPr/>
          </p:nvPicPr>
          <p:blipFill>
            <a:blip r:embed="rId12"/>
            <a:stretch>
              <a:fillRect/>
            </a:stretch>
          </p:blipFill>
          <p:spPr bwMode="auto">
            <a:xfrm>
              <a:off x="8152359" y="664590"/>
              <a:ext cx="859977" cy="646331"/>
            </a:xfrm>
            <a:prstGeom prst="rect">
              <a:avLst/>
            </a:prstGeom>
            <a:noFill/>
          </p:spPr>
        </p:pic>
      </p:grpSp>
      <p:grpSp>
        <p:nvGrpSpPr>
          <p:cNvPr id="3" name="组合 2"/>
          <p:cNvGrpSpPr/>
          <p:nvPr/>
        </p:nvGrpSpPr>
        <p:grpSpPr>
          <a:xfrm>
            <a:off x="99640" y="1693697"/>
            <a:ext cx="11218708" cy="3416320"/>
            <a:chOff x="99640" y="1693697"/>
            <a:chExt cx="11218708" cy="3416320"/>
          </a:xfrm>
        </p:grpSpPr>
        <p:sp>
          <p:nvSpPr>
            <p:cNvPr id="24" name="文本框 23"/>
            <p:cNvSpPr txBox="1"/>
            <p:nvPr/>
          </p:nvSpPr>
          <p:spPr>
            <a:xfrm>
              <a:off x="1336579" y="1693697"/>
              <a:ext cx="9981769" cy="3416320"/>
            </a:xfrm>
            <a:prstGeom prst="rect">
              <a:avLst/>
            </a:prstGeom>
            <a:noFill/>
          </p:spPr>
          <p:txBody>
            <a:bodyPr wrap="square" rtlCol="0" anchor="t">
              <a:spAutoFit/>
            </a:bodyPr>
            <a:lstStyle/>
            <a:p>
              <a:pPr algn="just" fontAlgn="base">
                <a:spcBef>
                  <a:spcPct val="0"/>
                </a:spcBef>
                <a:spcAft>
                  <a:spcPct val="0"/>
                </a:spcAft>
              </a:pPr>
              <a:r>
                <a:rPr lang="zh-CN" altLang="en-US" sz="3600" dirty="0">
                  <a:solidFill>
                    <a:srgbClr val="000000"/>
                  </a:solidFill>
                  <a:latin typeface="Times New Roman" panose="02020603050405020304" charset="0"/>
                  <a:ea typeface="宋体" panose="02010600030101010101" pitchFamily="2" charset="-122"/>
                  <a:cs typeface="Times New Roman" panose="02020603050405020304" charset="0"/>
                </a:rPr>
                <a:t>U</a:t>
              </a:r>
              <a:r>
                <a:rPr lang="en-US" altLang="zh-CN" sz="3600" dirty="0">
                  <a:solidFill>
                    <a:srgbClr val="000000"/>
                  </a:solidFill>
                  <a:latin typeface="Times New Roman" panose="02020603050405020304" charset="0"/>
                  <a:ea typeface="宋体" panose="02010600030101010101" pitchFamily="2" charset="-122"/>
                  <a:cs typeface="Times New Roman" panose="02020603050405020304" charset="0"/>
                </a:rPr>
                <a:t>l</a:t>
              </a:r>
              <a:r>
                <a:rPr lang="zh-CN" altLang="en-US" sz="3600" dirty="0">
                  <a:solidFill>
                    <a:srgbClr val="000000"/>
                  </a:solidFill>
                  <a:latin typeface="Times New Roman" panose="02020603050405020304" charset="0"/>
                  <a:ea typeface="宋体" panose="02010600030101010101" pitchFamily="2" charset="-122"/>
                  <a:cs typeface="Times New Roman" panose="02020603050405020304" charset="0"/>
                </a:rPr>
                <a:t>timately, my duty is helping every student learn. Their body language lets me know when to adjust class activities, when to intervene, and when to talk to students individually, so they can all get the most out of school. </a:t>
              </a:r>
              <a:r>
                <a:rPr lang="zh-CN" altLang="en-US" sz="3600" b="1" dirty="0">
                  <a:solidFill>
                    <a:srgbClr val="FF0000"/>
                  </a:solidFill>
                  <a:latin typeface="Times New Roman" panose="02020603050405020304" charset="0"/>
                  <a:ea typeface="宋体" panose="02010600030101010101" pitchFamily="2" charset="-122"/>
                  <a:cs typeface="Times New Roman" panose="02020603050405020304" charset="0"/>
                </a:rPr>
                <a:t>Reacting to body language is an important component of being </a:t>
              </a:r>
              <a:r>
                <a:rPr lang="en-US" altLang="zh-CN" sz="3600" b="1" dirty="0">
                  <a:solidFill>
                    <a:srgbClr val="FF0000"/>
                  </a:solidFill>
                  <a:latin typeface="Times New Roman" panose="02020603050405020304" charset="0"/>
                  <a:ea typeface="宋体" panose="02010600030101010101" pitchFamily="2" charset="-122"/>
                  <a:cs typeface="Times New Roman" panose="02020603050405020304" charset="0"/>
                </a:rPr>
                <a:t>a </a:t>
              </a:r>
              <a:r>
                <a:rPr lang="zh-CN" altLang="en-US" sz="3600" b="1" dirty="0">
                  <a:solidFill>
                    <a:srgbClr val="FF0000"/>
                  </a:solidFill>
                  <a:latin typeface="Times New Roman" panose="02020603050405020304" charset="0"/>
                  <a:ea typeface="宋体" panose="02010600030101010101" pitchFamily="2" charset="-122"/>
                  <a:cs typeface="Times New Roman" panose="02020603050405020304" charset="0"/>
                </a:rPr>
                <a:t>teacher.</a:t>
              </a:r>
              <a:endParaRPr lang="zh-CN" altLang="en-US" sz="3600" b="1" dirty="0">
                <a:solidFill>
                  <a:srgbClr val="FF0000"/>
                </a:solidFill>
                <a:latin typeface="Times New Roman" panose="02020603050405020304" charset="0"/>
                <a:ea typeface="宋体" panose="02010600030101010101" pitchFamily="2" charset="-122"/>
                <a:cs typeface="Times New Roman" panose="02020603050405020304" charset="0"/>
              </a:endParaRPr>
            </a:p>
          </p:txBody>
        </p:sp>
        <p:grpSp>
          <p:nvGrpSpPr>
            <p:cNvPr id="25" name="组合 24"/>
            <p:cNvGrpSpPr/>
            <p:nvPr/>
          </p:nvGrpSpPr>
          <p:grpSpPr>
            <a:xfrm>
              <a:off x="99640" y="1870002"/>
              <a:ext cx="1013394" cy="1204595"/>
              <a:chOff x="12194" y="13014"/>
              <a:chExt cx="1898" cy="1897"/>
            </a:xfrm>
          </p:grpSpPr>
          <p:sp>
            <p:nvSpPr>
              <p:cNvPr id="26" name="流程图: 离页连接符 25"/>
              <p:cNvSpPr/>
              <p:nvPr/>
            </p:nvSpPr>
            <p:spPr>
              <a:xfrm>
                <a:off x="12194" y="13014"/>
                <a:ext cx="1671" cy="1671"/>
              </a:xfrm>
              <a:prstGeom prst="flowChartOffpageConnector">
                <a:avLst/>
              </a:prstGeom>
              <a:solidFill>
                <a:srgbClr val="333399"/>
              </a:solidFill>
              <a:ln w="25400" cap="flat" cmpd="sng" algn="ctr">
                <a:solidFill>
                  <a:srgbClr val="333399">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Arial" panose="020B0604020202020204"/>
                </a:endParaRPr>
              </a:p>
            </p:txBody>
          </p:sp>
          <p:sp>
            <p:nvSpPr>
              <p:cNvPr id="27" name="流程图: 离页连接符 26"/>
              <p:cNvSpPr/>
              <p:nvPr/>
            </p:nvSpPr>
            <p:spPr>
              <a:xfrm>
                <a:off x="12421" y="13240"/>
                <a:ext cx="1671" cy="1671"/>
              </a:xfrm>
              <a:prstGeom prst="flowChartOffpageConnector">
                <a:avLst/>
              </a:prstGeom>
              <a:solidFill>
                <a:srgbClr val="BBE0E3"/>
              </a:solidFill>
              <a:ln w="25400" cap="flat" cmpd="sng" algn="ctr">
                <a:solidFill>
                  <a:srgbClr val="BBE0E3">
                    <a:shade val="50000"/>
                  </a:srgbClr>
                </a:solidFill>
                <a:prstDash val="solid"/>
              </a:ln>
              <a:effectLst>
                <a:outerShdw blurRad="50800" dist="38100" dir="13500000" algn="br" rotWithShape="0">
                  <a:prstClr val="black">
                    <a:alpha val="4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Arial" panose="020B0604020202020204"/>
                </a:endParaRPr>
              </a:p>
            </p:txBody>
          </p:sp>
          <p:sp>
            <p:nvSpPr>
              <p:cNvPr id="28" name="文本框 27"/>
              <p:cNvSpPr txBox="1"/>
              <p:nvPr/>
            </p:nvSpPr>
            <p:spPr>
              <a:xfrm>
                <a:off x="12673" y="13568"/>
                <a:ext cx="1168" cy="1016"/>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3600" b="1" i="0" u="none" strike="noStrike" kern="0" cap="none" spc="0" normalizeH="0" baseline="0" noProof="0">
                    <a:ln>
                      <a:noFill/>
                    </a:ln>
                    <a:solidFill>
                      <a:srgbClr val="000000"/>
                    </a:solidFill>
                    <a:effectLst/>
                    <a:uLnTx/>
                    <a:uFillTx/>
                    <a:ea typeface="宋体" panose="02010600030101010101" pitchFamily="2" charset="-122"/>
                  </a:rPr>
                  <a:t>P6</a:t>
                </a:r>
                <a:endParaRPr kumimoji="0" lang="en-US" altLang="zh-CN" sz="3600" b="1" i="0" u="none" strike="noStrike" kern="0" cap="none" spc="0" normalizeH="0" baseline="0" noProof="0">
                  <a:ln>
                    <a:noFill/>
                  </a:ln>
                  <a:solidFill>
                    <a:srgbClr val="000000"/>
                  </a:solidFill>
                  <a:effectLst/>
                  <a:uLnTx/>
                  <a:uFillTx/>
                  <a:ea typeface="宋体" panose="02010600030101010101" pitchFamily="2" charset="-122"/>
                </a:endParaRPr>
              </a:p>
            </p:txBody>
          </p:sp>
        </p:grpSp>
      </p:grpSp>
      <p:sp>
        <p:nvSpPr>
          <p:cNvPr id="29" name="文本框 28"/>
          <p:cNvSpPr txBox="1"/>
          <p:nvPr>
            <p:custDataLst>
              <p:tags r:id="rId13"/>
            </p:custDataLst>
          </p:nvPr>
        </p:nvSpPr>
        <p:spPr>
          <a:xfrm>
            <a:off x="8000924" y="168929"/>
            <a:ext cx="1892376" cy="504112"/>
          </a:xfrm>
          <a:prstGeom prst="rect">
            <a:avLst/>
          </a:prstGeom>
          <a:noFill/>
        </p:spPr>
        <p:txBody>
          <a:bodyPr wrap="square" rtlCol="0">
            <a:spAutoFit/>
          </a:bodyPr>
          <a:lstStyle/>
          <a:p>
            <a:pPr algn="just">
              <a:lnSpc>
                <a:spcPts val="3500"/>
              </a:lnSpc>
            </a:pPr>
            <a:r>
              <a:rPr lang="en-US" altLang="zh-CN" sz="2500" b="1" dirty="0">
                <a:solidFill>
                  <a:srgbClr val="FF0000"/>
                </a:solidFill>
                <a:latin typeface="Times New Roman" panose="02020603050405020304" charset="0"/>
                <a:ea typeface="华文楷体" panose="02010600040101010101" pitchFamily="2" charset="-122"/>
                <a:cs typeface="Times New Roman" panose="02020603050405020304" charset="0"/>
              </a:rPr>
              <a:t>Paragraph</a:t>
            </a:r>
            <a:r>
              <a:rPr lang="zh-CN" altLang="en-US" sz="2500" b="1" dirty="0">
                <a:solidFill>
                  <a:srgbClr val="FF0000"/>
                </a:solidFill>
                <a:latin typeface="Times New Roman" panose="02020603050405020304" charset="0"/>
                <a:ea typeface="华文楷体" panose="02010600040101010101" pitchFamily="2" charset="-122"/>
                <a:cs typeface="Times New Roman" panose="02020603050405020304" charset="0"/>
              </a:rPr>
              <a:t> </a:t>
            </a:r>
            <a:r>
              <a:rPr lang="en-US" altLang="zh-CN" sz="2500" b="1" dirty="0">
                <a:solidFill>
                  <a:srgbClr val="FF0000"/>
                </a:solidFill>
                <a:latin typeface="Times New Roman" panose="02020603050405020304" charset="0"/>
                <a:ea typeface="华文楷体" panose="02010600040101010101" pitchFamily="2" charset="-122"/>
                <a:cs typeface="Times New Roman" panose="02020603050405020304" charset="0"/>
              </a:rPr>
              <a:t>6</a:t>
            </a:r>
            <a:endParaRPr lang="en-US" altLang="zh-CN" sz="2500" b="1" dirty="0">
              <a:solidFill>
                <a:srgbClr val="FF0000"/>
              </a:solidFill>
              <a:latin typeface="Times New Roman" panose="02020603050405020304" charset="0"/>
              <a:ea typeface="华文楷体" panose="02010600040101010101" pitchFamily="2" charset="-122"/>
              <a:cs typeface="Times New Roman" panose="02020603050405020304" charset="0"/>
            </a:endParaRPr>
          </a:p>
        </p:txBody>
      </p:sp>
      <p:pic>
        <p:nvPicPr>
          <p:cNvPr id="30" name="图片 29" descr="C:/Users/ADMINI~1/AppData/Local/Temp/kaimatting/20200818150424/output_aiMatting_20200818150426.pngoutput_aiMatting_20200818150426"/>
          <p:cNvPicPr>
            <a:picLocks noChangeAspect="1"/>
          </p:cNvPicPr>
          <p:nvPr>
            <p:custDataLst>
              <p:tags r:id="rId14"/>
            </p:custDataLst>
          </p:nvPr>
        </p:nvPicPr>
        <p:blipFill>
          <a:blip r:embed="rId15"/>
          <a:srcRect t="644" b="-1442"/>
          <a:stretch>
            <a:fillRect/>
          </a:stretch>
        </p:blipFill>
        <p:spPr>
          <a:xfrm>
            <a:off x="3431739" y="5777712"/>
            <a:ext cx="1051676" cy="976546"/>
          </a:xfrm>
          <a:prstGeom prst="rect">
            <a:avLst/>
          </a:prstGeom>
        </p:spPr>
      </p:pic>
      <p:pic>
        <p:nvPicPr>
          <p:cNvPr id="31" name="图片 30"/>
          <p:cNvPicPr>
            <a:picLocks noChangeAspect="1"/>
          </p:cNvPicPr>
          <p:nvPr>
            <p:custDataLst>
              <p:tags r:id="rId16"/>
            </p:custDataLst>
          </p:nvPr>
        </p:nvPicPr>
        <p:blipFill>
          <a:blip r:embed="rId17"/>
          <a:srcRect l="32820" r="32737"/>
          <a:stretch>
            <a:fillRect/>
          </a:stretch>
        </p:blipFill>
        <p:spPr>
          <a:xfrm>
            <a:off x="5412534" y="5780509"/>
            <a:ext cx="504960" cy="978790"/>
          </a:xfrm>
          <a:prstGeom prst="rect">
            <a:avLst/>
          </a:prstGeom>
        </p:spPr>
      </p:pic>
      <p:pic>
        <p:nvPicPr>
          <p:cNvPr id="32" name="图片 31" descr="C:/Users/ADMINI~1/AppData/Local/Temp/kaimatting/20200818150933/output_aiMatting_20200818150950.pngoutput_aiMatting_20200818150950"/>
          <p:cNvPicPr>
            <a:picLocks noChangeAspect="1"/>
          </p:cNvPicPr>
          <p:nvPr>
            <p:custDataLst>
              <p:tags r:id="rId18"/>
            </p:custDataLst>
          </p:nvPr>
        </p:nvPicPr>
        <p:blipFill>
          <a:blip r:embed="rId19">
            <a:clrChange>
              <a:clrFrom>
                <a:srgbClr val="908F94">
                  <a:alpha val="100000"/>
                </a:srgbClr>
              </a:clrFrom>
              <a:clrTo>
                <a:srgbClr val="908F94">
                  <a:alpha val="100000"/>
                  <a:alpha val="0"/>
                </a:srgbClr>
              </a:clrTo>
            </a:clrChange>
          </a:blip>
          <a:srcRect l="20844" r="60661"/>
          <a:stretch>
            <a:fillRect/>
          </a:stretch>
        </p:blipFill>
        <p:spPr>
          <a:xfrm>
            <a:off x="6757752" y="5846598"/>
            <a:ext cx="370564" cy="978791"/>
          </a:xfrm>
          <a:prstGeom prst="rect">
            <a:avLst/>
          </a:prstGeom>
        </p:spPr>
      </p:pic>
      <p:pic>
        <p:nvPicPr>
          <p:cNvPr id="33" name="图片 32" descr="C:/Users/ADMINI~1/AppData/Local/Temp/picturescale_20200818152424/output_20200818152430.pngoutput_20200818152430"/>
          <p:cNvPicPr>
            <a:picLocks noChangeAspect="1"/>
          </p:cNvPicPr>
          <p:nvPr>
            <p:custDataLst>
              <p:tags r:id="rId20"/>
            </p:custDataLst>
          </p:nvPr>
        </p:nvPicPr>
        <p:blipFill>
          <a:blip r:embed="rId21">
            <a:clrChange>
              <a:clrFrom>
                <a:srgbClr val="FFFFFF">
                  <a:alpha val="100000"/>
                </a:srgbClr>
              </a:clrFrom>
              <a:clrTo>
                <a:srgbClr val="FFFFFF">
                  <a:alpha val="100000"/>
                  <a:alpha val="0"/>
                </a:srgbClr>
              </a:clrTo>
            </a:clrChange>
          </a:blip>
          <a:srcRect l="4853" t="1587" r="7724" b="286"/>
          <a:stretch>
            <a:fillRect/>
          </a:stretch>
        </p:blipFill>
        <p:spPr>
          <a:xfrm>
            <a:off x="7889143" y="5802722"/>
            <a:ext cx="830775" cy="969212"/>
          </a:xfrm>
          <a:prstGeom prst="rect">
            <a:avLst/>
          </a:prstGeom>
        </p:spPr>
      </p:pic>
    </p:spTree>
    <p:custDataLst>
      <p:tags r:id="rId2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2" presetClass="entr" presetSubtype="4"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down)">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custDataLst>
              <p:tags r:id="rId1"/>
            </p:custDataLst>
          </p:nvPr>
        </p:nvGrpSpPr>
        <p:grpSpPr>
          <a:xfrm>
            <a:off x="6359703" y="-503693"/>
            <a:ext cx="1742897" cy="1773205"/>
            <a:chOff x="99859" y="358526"/>
            <a:chExt cx="2670317" cy="2670317"/>
          </a:xfrm>
        </p:grpSpPr>
        <p:pic>
          <p:nvPicPr>
            <p:cNvPr id="20" name="图片 19"/>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99859" y="358526"/>
              <a:ext cx="2670317" cy="2670317"/>
            </a:xfrm>
            <a:prstGeom prst="rect">
              <a:avLst/>
            </a:prstGeom>
          </p:spPr>
        </p:pic>
        <p:sp>
          <p:nvSpPr>
            <p:cNvPr id="21" name="文本框 20"/>
            <p:cNvSpPr txBox="1"/>
            <p:nvPr>
              <p:custDataLst>
                <p:tags r:id="rId4"/>
              </p:custDataLst>
            </p:nvPr>
          </p:nvSpPr>
          <p:spPr>
            <a:xfrm>
              <a:off x="616779" y="1639860"/>
              <a:ext cx="1636477" cy="973327"/>
            </a:xfrm>
            <a:prstGeom prst="rect">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b="1" i="0" u="none" strike="noStrike" kern="100" cap="none" spc="0" normalizeH="0" baseline="0" noProof="0" dirty="0">
                  <a:ln>
                    <a:noFill/>
                  </a:ln>
                  <a:solidFill>
                    <a:srgbClr val="FF0000"/>
                  </a:solidFill>
                  <a:effectLst/>
                  <a:uLnTx/>
                  <a:uFillTx/>
                  <a:latin typeface="Times New Roman" panose="02020603050405020304" charset="0"/>
                  <a:ea typeface="宋体" panose="02010600030101010101" pitchFamily="2" charset="-122"/>
                  <a:cs typeface="Times New Roman" panose="02020603050405020304" charset="0"/>
                </a:rPr>
                <a:t>Para.3-6</a:t>
              </a:r>
              <a:endParaRPr kumimoji="0" lang="zh-CN" altLang="en-US" b="1" i="0" u="none" strike="noStrike" kern="0" cap="none" spc="0" normalizeH="0" baseline="0" noProof="0" dirty="0">
                <a:ln>
                  <a:noFill/>
                </a:ln>
                <a:solidFill>
                  <a:srgbClr val="FF0000"/>
                </a:solidFill>
                <a:effectLst/>
                <a:uLnTx/>
                <a:uFillTx/>
                <a:latin typeface="Times New Roman" panose="02020603050405020304" charset="0"/>
                <a:ea typeface="楷体" panose="02010609060101010101" pitchFamily="49" charset="-122"/>
                <a:cs typeface="Times New Roman" panose="02020603050405020304" charset="0"/>
              </a:endParaRPr>
            </a:p>
          </p:txBody>
        </p:sp>
      </p:grpSp>
      <p:sp>
        <p:nvSpPr>
          <p:cNvPr id="22" name="对角圆角矩形 5"/>
          <p:cNvSpPr/>
          <p:nvPr>
            <p:custDataLst>
              <p:tags r:id="rId5"/>
            </p:custDataLst>
          </p:nvPr>
        </p:nvSpPr>
        <p:spPr>
          <a:xfrm>
            <a:off x="1516325" y="83192"/>
            <a:ext cx="4155673" cy="599437"/>
          </a:xfrm>
          <a:prstGeom prst="round2DiagRect">
            <a:avLst>
              <a:gd name="adj1" fmla="val 42600"/>
              <a:gd name="adj2"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defRPr/>
            </a:pPr>
            <a:r>
              <a:rPr lang="en-US" altLang="zh-CN" sz="2000" dirty="0">
                <a:ln w="22225">
                  <a:solidFill>
                    <a:srgbClr val="ED7D31"/>
                  </a:solidFill>
                  <a:prstDash val="solid"/>
                </a:ln>
                <a:solidFill>
                  <a:srgbClr val="ED7D31">
                    <a:lumMod val="40000"/>
                    <a:lumOff val="60000"/>
                  </a:srgbClr>
                </a:solidFill>
                <a:latin typeface="Arial" panose="020B0604020202020204" pitchFamily="34" charset="0"/>
                <a:ea typeface="宋体" panose="02010600030101010101" pitchFamily="2" charset="-122"/>
                <a:cs typeface="Arial" panose="020B0604020202020204"/>
              </a:rPr>
              <a:t>While</a:t>
            </a:r>
            <a:r>
              <a:rPr kumimoji="0" lang="en-US" altLang="zh-CN" sz="2000" b="0"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Arial" panose="020B0604020202020204" pitchFamily="34" charset="0"/>
                <a:ea typeface="宋体" panose="02010600030101010101" pitchFamily="2" charset="-122"/>
                <a:cs typeface="Arial" panose="020B0604020202020204"/>
              </a:rPr>
              <a:t>-reading </a:t>
            </a:r>
            <a:r>
              <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rPr>
              <a:t>: read for </a:t>
            </a:r>
            <a:r>
              <a:rPr lang="en-US" altLang="zh-CN" sz="2000" b="1" dirty="0">
                <a:solidFill>
                  <a:prstClr val="white"/>
                </a:solidFill>
                <a:latin typeface="微软雅黑" panose="020B0503020204020204" pitchFamily="34" charset="-122"/>
                <a:ea typeface="微软雅黑" panose="020B0503020204020204" pitchFamily="34" charset="-122"/>
                <a:sym typeface="+mn-ea"/>
              </a:rPr>
              <a:t>details</a:t>
            </a:r>
            <a:r>
              <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rPr>
              <a:t> </a:t>
            </a:r>
            <a:endPar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endParaRPr>
          </a:p>
        </p:txBody>
      </p:sp>
      <p:sp>
        <p:nvSpPr>
          <p:cNvPr id="29" name="文本框 28"/>
          <p:cNvSpPr txBox="1"/>
          <p:nvPr/>
        </p:nvSpPr>
        <p:spPr>
          <a:xfrm>
            <a:off x="723265" y="1102578"/>
            <a:ext cx="12097790" cy="5755422"/>
          </a:xfrm>
          <a:prstGeom prst="rect">
            <a:avLst/>
          </a:prstGeom>
          <a:noFill/>
        </p:spPr>
        <p:txBody>
          <a:bodyPr wrap="square" rtlCol="0" anchor="t">
            <a:spAutoFit/>
          </a:bodyPr>
          <a:lstStyle/>
          <a:p>
            <a:pPr fontAlgn="base">
              <a:lnSpc>
                <a:spcPct val="150000"/>
              </a:lnSpc>
              <a:spcBef>
                <a:spcPct val="0"/>
              </a:spcBef>
              <a:spcAft>
                <a:spcPct val="0"/>
              </a:spcAft>
            </a:pPr>
            <a:r>
              <a:rPr lang="zh-CN" altLang="en-US" sz="3200" b="1" spc="-100" dirty="0">
                <a:solidFill>
                  <a:srgbClr val="000000"/>
                </a:solidFill>
                <a:latin typeface="Times New Roman" panose="02020603050405020304" charset="0"/>
                <a:ea typeface="宋体" panose="02010600030101010101" pitchFamily="2" charset="-122"/>
                <a:cs typeface="Times New Roman" panose="02020603050405020304" charset="0"/>
              </a:rPr>
              <a:t>1</a:t>
            </a:r>
            <a:r>
              <a:rPr lang="zh-CN" altLang="en-US" sz="3200" spc="-100" dirty="0">
                <a:solidFill>
                  <a:srgbClr val="000000"/>
                </a:solidFill>
                <a:latin typeface="Times New Roman" panose="02020603050405020304" charset="0"/>
                <a:ea typeface="宋体" panose="02010600030101010101" pitchFamily="2" charset="-122"/>
                <a:cs typeface="Times New Roman" panose="02020603050405020304" charset="0"/>
              </a:rPr>
              <a:t>  Looking up and making eye contact</a:t>
            </a:r>
            <a:r>
              <a:rPr lang="en-US" altLang="zh-CN" sz="3200" spc="-100" dirty="0">
                <a:solidFill>
                  <a:srgbClr val="000000"/>
                </a:solidFill>
                <a:latin typeface="Times New Roman" panose="02020603050405020304" charset="0"/>
                <a:ea typeface="宋体" panose="02010600030101010101" pitchFamily="2" charset="-122"/>
                <a:cs typeface="Times New Roman" panose="02020603050405020304" charset="0"/>
              </a:rPr>
              <a:t>	             </a:t>
            </a:r>
            <a:r>
              <a:rPr lang="zh-CN" altLang="en-US" sz="3200" b="1" spc="-100" dirty="0">
                <a:solidFill>
                  <a:srgbClr val="000000"/>
                </a:solidFill>
                <a:latin typeface="Times New Roman" panose="02020603050405020304" charset="0"/>
                <a:ea typeface="宋体" panose="02010600030101010101" pitchFamily="2" charset="-122"/>
                <a:cs typeface="Times New Roman" panose="02020603050405020304" charset="0"/>
              </a:rPr>
              <a:t>A</a:t>
            </a:r>
            <a:r>
              <a:rPr lang="zh-CN" altLang="en-US" sz="3200" spc="-100" dirty="0">
                <a:solidFill>
                  <a:srgbClr val="000000"/>
                </a:solidFill>
                <a:latin typeface="Times New Roman" panose="02020603050405020304" charset="0"/>
                <a:ea typeface="宋体" panose="02010600030101010101" pitchFamily="2" charset="-122"/>
                <a:cs typeface="Times New Roman" panose="02020603050405020304" charset="0"/>
              </a:rPr>
              <a:t>    very interested</a:t>
            </a:r>
            <a:endParaRPr lang="zh-CN" altLang="en-US" sz="3200" spc="-100" dirty="0">
              <a:solidFill>
                <a:srgbClr val="000000"/>
              </a:solidFill>
              <a:latin typeface="Times New Roman" panose="02020603050405020304" charset="0"/>
              <a:ea typeface="宋体" panose="02010600030101010101" pitchFamily="2" charset="-122"/>
              <a:cs typeface="Times New Roman" panose="02020603050405020304" charset="0"/>
            </a:endParaRPr>
          </a:p>
          <a:p>
            <a:pPr fontAlgn="base">
              <a:lnSpc>
                <a:spcPct val="150000"/>
              </a:lnSpc>
              <a:spcBef>
                <a:spcPct val="0"/>
              </a:spcBef>
              <a:spcAft>
                <a:spcPct val="0"/>
              </a:spcAft>
            </a:pPr>
            <a:r>
              <a:rPr lang="zh-CN" altLang="en-US" sz="3200" b="1" spc="-100" dirty="0">
                <a:solidFill>
                  <a:srgbClr val="000000"/>
                </a:solidFill>
                <a:latin typeface="Times New Roman" panose="02020603050405020304" charset="0"/>
                <a:ea typeface="宋体" panose="02010600030101010101" pitchFamily="2" charset="-122"/>
                <a:cs typeface="Times New Roman" panose="02020603050405020304" charset="0"/>
              </a:rPr>
              <a:t>3</a:t>
            </a:r>
            <a:r>
              <a:rPr lang="zh-CN" altLang="en-US" sz="3200" spc="-100" dirty="0">
                <a:solidFill>
                  <a:srgbClr val="000000"/>
                </a:solidFill>
                <a:latin typeface="Times New Roman" panose="02020603050405020304" charset="0"/>
                <a:ea typeface="宋体" panose="02010600030101010101" pitchFamily="2" charset="-122"/>
                <a:cs typeface="Times New Roman" panose="02020603050405020304" charset="0"/>
              </a:rPr>
              <a:t>  Two friends leaning heads together</a:t>
            </a:r>
            <a:r>
              <a:rPr lang="en-US" altLang="zh-CN" sz="3200" spc="-100" dirty="0">
                <a:solidFill>
                  <a:srgbClr val="000000"/>
                </a:solidFill>
                <a:latin typeface="Times New Roman" panose="02020603050405020304" charset="0"/>
                <a:ea typeface="宋体" panose="02010600030101010101" pitchFamily="2" charset="-122"/>
                <a:cs typeface="Times New Roman" panose="02020603050405020304" charset="0"/>
              </a:rPr>
              <a:t>		    </a:t>
            </a:r>
            <a:r>
              <a:rPr lang="zh-CN" altLang="en-US" sz="3200" b="1" spc="-100" dirty="0">
                <a:solidFill>
                  <a:srgbClr val="000000"/>
                </a:solidFill>
                <a:latin typeface="Times New Roman" panose="02020603050405020304" charset="0"/>
                <a:ea typeface="宋体" panose="02010600030101010101" pitchFamily="2" charset="-122"/>
                <a:cs typeface="Times New Roman" panose="02020603050405020304" charset="0"/>
              </a:rPr>
              <a:t>C</a:t>
            </a:r>
            <a:r>
              <a:rPr lang="zh-CN" altLang="en-US" sz="3200" spc="-100" dirty="0">
                <a:solidFill>
                  <a:srgbClr val="000000"/>
                </a:solidFill>
                <a:latin typeface="Times New Roman" panose="02020603050405020304" charset="0"/>
                <a:ea typeface="宋体" panose="02010600030101010101" pitchFamily="2" charset="-122"/>
                <a:cs typeface="Times New Roman" panose="02020603050405020304" charset="0"/>
              </a:rPr>
              <a:t>    interested</a:t>
            </a:r>
            <a:endParaRPr lang="zh-CN" altLang="en-US" sz="3200" spc="-100" dirty="0">
              <a:solidFill>
                <a:srgbClr val="000000"/>
              </a:solidFill>
              <a:latin typeface="Times New Roman" panose="02020603050405020304" charset="0"/>
              <a:ea typeface="宋体" panose="02010600030101010101" pitchFamily="2" charset="-122"/>
              <a:cs typeface="Times New Roman" panose="02020603050405020304" charset="0"/>
            </a:endParaRPr>
          </a:p>
          <a:p>
            <a:pPr fontAlgn="base">
              <a:lnSpc>
                <a:spcPct val="150000"/>
              </a:lnSpc>
              <a:spcBef>
                <a:spcPct val="0"/>
              </a:spcBef>
              <a:spcAft>
                <a:spcPct val="0"/>
              </a:spcAft>
            </a:pPr>
            <a:r>
              <a:rPr lang="zh-CN" altLang="en-US" sz="3200" b="1" spc="-100" dirty="0">
                <a:solidFill>
                  <a:srgbClr val="000000"/>
                </a:solidFill>
                <a:latin typeface="Times New Roman" panose="02020603050405020304" charset="0"/>
                <a:ea typeface="宋体" panose="02010600030101010101" pitchFamily="2" charset="-122"/>
                <a:cs typeface="Times New Roman" panose="02020603050405020304" charset="0"/>
              </a:rPr>
              <a:t>4</a:t>
            </a:r>
            <a:r>
              <a:rPr lang="zh-CN" altLang="en-US" sz="3200" spc="-100" dirty="0">
                <a:solidFill>
                  <a:srgbClr val="000000"/>
                </a:solidFill>
                <a:latin typeface="Times New Roman" panose="02020603050405020304" charset="0"/>
                <a:ea typeface="宋体" panose="02010600030101010101" pitchFamily="2" charset="-122"/>
                <a:cs typeface="Times New Roman" panose="02020603050405020304" charset="0"/>
              </a:rPr>
              <a:t>  Leaning forward and looking at the teacher</a:t>
            </a:r>
            <a:r>
              <a:rPr lang="en-US" altLang="zh-CN" sz="3200" spc="-100" dirty="0">
                <a:solidFill>
                  <a:srgbClr val="000000"/>
                </a:solidFill>
                <a:latin typeface="Times New Roman" panose="02020603050405020304" charset="0"/>
                <a:ea typeface="宋体" panose="02010600030101010101" pitchFamily="2" charset="-122"/>
                <a:cs typeface="Times New Roman" panose="02020603050405020304" charset="0"/>
              </a:rPr>
              <a:t>	    </a:t>
            </a:r>
            <a:r>
              <a:rPr lang="zh-CN" altLang="en-US" sz="3200" b="1" spc="-100" dirty="0">
                <a:solidFill>
                  <a:srgbClr val="000000"/>
                </a:solidFill>
                <a:latin typeface="Times New Roman" panose="02020603050405020304" charset="0"/>
                <a:ea typeface="宋体" panose="02010600030101010101" pitchFamily="2" charset="-122"/>
                <a:cs typeface="Times New Roman" panose="02020603050405020304" charset="0"/>
                <a:sym typeface="+mn-ea"/>
              </a:rPr>
              <a:t>F</a:t>
            </a:r>
            <a:r>
              <a:rPr lang="zh-CN" altLang="en-US" sz="3200" spc="-100" dirty="0">
                <a:solidFill>
                  <a:srgbClr val="000000"/>
                </a:solidFill>
                <a:latin typeface="Times New Roman" panose="02020603050405020304" charset="0"/>
                <a:ea typeface="宋体" panose="02010600030101010101" pitchFamily="2" charset="-122"/>
                <a:cs typeface="Times New Roman" panose="02020603050405020304" charset="0"/>
                <a:sym typeface="+mn-ea"/>
              </a:rPr>
              <a:t>  writing notes</a:t>
            </a:r>
            <a:r>
              <a:rPr lang="en-US" altLang="zh-CN" sz="3200" spc="-100" dirty="0">
                <a:solidFill>
                  <a:srgbClr val="000000"/>
                </a:solidFill>
                <a:latin typeface="Times New Roman" panose="02020603050405020304" charset="0"/>
                <a:ea typeface="宋体" panose="02010600030101010101" pitchFamily="2" charset="-122"/>
                <a:cs typeface="Times New Roman" panose="02020603050405020304" charset="0"/>
                <a:sym typeface="+mn-ea"/>
              </a:rPr>
              <a:t>	</a:t>
            </a:r>
            <a:r>
              <a:rPr lang="en-US" altLang="zh-CN" sz="3200" spc="-100" dirty="0">
                <a:solidFill>
                  <a:srgbClr val="000000"/>
                </a:solidFill>
                <a:latin typeface="Times New Roman" panose="02020603050405020304" charset="0"/>
                <a:ea typeface="宋体" panose="02010600030101010101" pitchFamily="2" charset="-122"/>
                <a:cs typeface="Times New Roman" panose="02020603050405020304" charset="0"/>
              </a:rPr>
              <a:t>	</a:t>
            </a:r>
            <a:endParaRPr lang="zh-CN" altLang="en-US" sz="3200" spc="-100" dirty="0">
              <a:solidFill>
                <a:srgbClr val="000000"/>
              </a:solidFill>
              <a:latin typeface="Times New Roman" panose="02020603050405020304" charset="0"/>
              <a:ea typeface="宋体" panose="02010600030101010101" pitchFamily="2" charset="-122"/>
              <a:cs typeface="Times New Roman" panose="02020603050405020304" charset="0"/>
            </a:endParaRPr>
          </a:p>
          <a:p>
            <a:pPr fontAlgn="base">
              <a:lnSpc>
                <a:spcPct val="150000"/>
              </a:lnSpc>
              <a:spcBef>
                <a:spcPct val="0"/>
              </a:spcBef>
              <a:spcAft>
                <a:spcPct val="0"/>
              </a:spcAft>
            </a:pPr>
            <a:r>
              <a:rPr lang="zh-CN" altLang="en-US" sz="3200" b="1" spc="-100" dirty="0">
                <a:solidFill>
                  <a:srgbClr val="000000"/>
                </a:solidFill>
                <a:latin typeface="Times New Roman" panose="02020603050405020304" charset="0"/>
                <a:ea typeface="宋体" panose="02010600030101010101" pitchFamily="2" charset="-122"/>
                <a:cs typeface="Times New Roman" panose="02020603050405020304" charset="0"/>
              </a:rPr>
              <a:t>5</a:t>
            </a:r>
            <a:r>
              <a:rPr lang="zh-CN" altLang="en-US" sz="3200" spc="-100" dirty="0">
                <a:solidFill>
                  <a:srgbClr val="000000"/>
                </a:solidFill>
                <a:latin typeface="Times New Roman" panose="02020603050405020304" charset="0"/>
                <a:ea typeface="宋体" panose="02010600030101010101" pitchFamily="2" charset="-122"/>
                <a:cs typeface="Times New Roman" panose="02020603050405020304" charset="0"/>
              </a:rPr>
              <a:t>  Lookng up, but no eye contact, no expression</a:t>
            </a:r>
            <a:r>
              <a:rPr lang="en-US" altLang="zh-CN" sz="3200" spc="-100" dirty="0">
                <a:solidFill>
                  <a:srgbClr val="000000"/>
                </a:solidFill>
                <a:latin typeface="Times New Roman" panose="02020603050405020304" charset="0"/>
                <a:ea typeface="宋体" panose="02010600030101010101" pitchFamily="2" charset="-122"/>
                <a:cs typeface="Times New Roman" panose="02020603050405020304" charset="0"/>
              </a:rPr>
              <a:t>	    </a:t>
            </a:r>
            <a:r>
              <a:rPr lang="zh-CN" altLang="en-US" sz="3200" b="1" spc="-100" dirty="0">
                <a:solidFill>
                  <a:srgbClr val="000000"/>
                </a:solidFill>
                <a:latin typeface="Times New Roman" panose="02020603050405020304" charset="0"/>
                <a:ea typeface="宋体" panose="02010600030101010101" pitchFamily="2" charset="-122"/>
                <a:cs typeface="Times New Roman" panose="02020603050405020304" charset="0"/>
                <a:sym typeface="+mn-ea"/>
              </a:rPr>
              <a:t>G</a:t>
            </a:r>
            <a:r>
              <a:rPr lang="zh-CN" altLang="en-US" sz="3200" spc="-100" dirty="0">
                <a:solidFill>
                  <a:srgbClr val="000000"/>
                </a:solidFill>
                <a:latin typeface="Times New Roman" panose="02020603050405020304" charset="0"/>
                <a:ea typeface="宋体" panose="02010600030101010101" pitchFamily="2" charset="-122"/>
                <a:cs typeface="Times New Roman" panose="02020603050405020304" charset="0"/>
                <a:sym typeface="+mn-ea"/>
              </a:rPr>
              <a:t>  serious problems</a:t>
            </a:r>
            <a:endParaRPr lang="zh-CN" altLang="en-US" sz="3200" spc="-100" dirty="0">
              <a:solidFill>
                <a:srgbClr val="000000"/>
              </a:solidFill>
              <a:latin typeface="Times New Roman" panose="02020603050405020304" charset="0"/>
              <a:ea typeface="宋体" panose="02010600030101010101" pitchFamily="2" charset="-122"/>
              <a:cs typeface="Times New Roman" panose="02020603050405020304" charset="0"/>
            </a:endParaRPr>
          </a:p>
          <a:p>
            <a:pPr fontAlgn="base">
              <a:lnSpc>
                <a:spcPct val="150000"/>
              </a:lnSpc>
              <a:spcBef>
                <a:spcPct val="0"/>
              </a:spcBef>
              <a:spcAft>
                <a:spcPct val="0"/>
              </a:spcAft>
            </a:pPr>
            <a:r>
              <a:rPr lang="zh-CN" altLang="en-US" sz="3200" b="1" spc="-100" dirty="0">
                <a:solidFill>
                  <a:srgbClr val="000000"/>
                </a:solidFill>
                <a:latin typeface="Times New Roman" panose="02020603050405020304" charset="0"/>
                <a:ea typeface="宋体" panose="02010600030101010101" pitchFamily="2" charset="-122"/>
                <a:cs typeface="Times New Roman" panose="02020603050405020304" charset="0"/>
              </a:rPr>
              <a:t>7</a:t>
            </a:r>
            <a:r>
              <a:rPr lang="zh-CN" altLang="en-US" sz="3200" spc="-100" dirty="0">
                <a:solidFill>
                  <a:srgbClr val="000000"/>
                </a:solidFill>
                <a:latin typeface="Times New Roman" panose="02020603050405020304" charset="0"/>
                <a:ea typeface="宋体" panose="02010600030101010101" pitchFamily="2" charset="-122"/>
                <a:cs typeface="Times New Roman" panose="02020603050405020304" charset="0"/>
              </a:rPr>
              <a:t>  Chin on hand, lo</a:t>
            </a:r>
            <a:r>
              <a:rPr lang="en-US" altLang="zh-CN" sz="3200" spc="-100" dirty="0">
                <a:solidFill>
                  <a:srgbClr val="000000"/>
                </a:solidFill>
                <a:latin typeface="Times New Roman" panose="02020603050405020304" charset="0"/>
                <a:ea typeface="宋体" panose="02010600030101010101" pitchFamily="2" charset="-122"/>
                <a:cs typeface="Times New Roman" panose="02020603050405020304" charset="0"/>
              </a:rPr>
              <a:t>o</a:t>
            </a:r>
            <a:r>
              <a:rPr lang="zh-CN" altLang="en-US" sz="3200" spc="-100" dirty="0">
                <a:solidFill>
                  <a:srgbClr val="000000"/>
                </a:solidFill>
                <a:latin typeface="Times New Roman" panose="02020603050405020304" charset="0"/>
                <a:ea typeface="宋体" panose="02010600030101010101" pitchFamily="2" charset="-122"/>
                <a:cs typeface="Times New Roman" panose="02020603050405020304" charset="0"/>
              </a:rPr>
              <a:t>king out  the window</a:t>
            </a:r>
            <a:r>
              <a:rPr lang="en-US" altLang="zh-CN" sz="3200" spc="-100" dirty="0">
                <a:solidFill>
                  <a:srgbClr val="000000"/>
                </a:solidFill>
                <a:latin typeface="Times New Roman" panose="02020603050405020304" charset="0"/>
                <a:ea typeface="宋体" panose="02010600030101010101" pitchFamily="2" charset="-122"/>
                <a:cs typeface="Times New Roman" panose="02020603050405020304" charset="0"/>
              </a:rPr>
              <a:t>	        	    </a:t>
            </a:r>
            <a:r>
              <a:rPr lang="zh-CN" altLang="en-US" sz="3200" b="1" spc="-100" dirty="0">
                <a:solidFill>
                  <a:srgbClr val="000000"/>
                </a:solidFill>
                <a:latin typeface="Times New Roman" panose="02020603050405020304" charset="0"/>
                <a:ea typeface="宋体" panose="02010600030101010101" pitchFamily="2" charset="-122"/>
                <a:cs typeface="Times New Roman" panose="02020603050405020304" charset="0"/>
                <a:sym typeface="+mn-ea"/>
              </a:rPr>
              <a:t>H</a:t>
            </a:r>
            <a:r>
              <a:rPr lang="zh-CN" altLang="en-US" sz="3200" spc="-100" dirty="0">
                <a:solidFill>
                  <a:srgbClr val="000000"/>
                </a:solidFill>
                <a:latin typeface="Times New Roman" panose="02020603050405020304" charset="0"/>
                <a:ea typeface="宋体" panose="02010600030101010101" pitchFamily="2" charset="-122"/>
                <a:cs typeface="Times New Roman" panose="02020603050405020304" charset="0"/>
                <a:sym typeface="+mn-ea"/>
              </a:rPr>
              <a:t>    like they are asleep </a:t>
            </a:r>
            <a:endParaRPr lang="en-US" altLang="zh-CN" sz="3200" spc="-100" dirty="0">
              <a:solidFill>
                <a:srgbClr val="000000"/>
              </a:solidFill>
              <a:latin typeface="Times New Roman" panose="02020603050405020304" charset="0"/>
              <a:ea typeface="宋体" panose="02010600030101010101" pitchFamily="2" charset="-122"/>
              <a:cs typeface="Times New Roman" panose="02020603050405020304" charset="0"/>
            </a:endParaRPr>
          </a:p>
          <a:p>
            <a:pPr fontAlgn="base">
              <a:lnSpc>
                <a:spcPct val="150000"/>
              </a:lnSpc>
              <a:spcBef>
                <a:spcPct val="0"/>
              </a:spcBef>
              <a:spcAft>
                <a:spcPct val="0"/>
              </a:spcAft>
            </a:pPr>
            <a:r>
              <a:rPr lang="zh-CN" altLang="en-US" sz="3200" b="1" spc="-100" dirty="0">
                <a:solidFill>
                  <a:srgbClr val="000000"/>
                </a:solidFill>
                <a:latin typeface="Times New Roman" panose="02020603050405020304" charset="0"/>
                <a:ea typeface="宋体" panose="02010600030101010101" pitchFamily="2" charset="-122"/>
                <a:cs typeface="Times New Roman" panose="02020603050405020304" charset="0"/>
              </a:rPr>
              <a:t>8</a:t>
            </a:r>
            <a:r>
              <a:rPr lang="zh-CN" altLang="en-US" sz="3200" spc="-100" dirty="0">
                <a:solidFill>
                  <a:srgbClr val="000000"/>
                </a:solidFill>
                <a:latin typeface="Times New Roman" panose="02020603050405020304" charset="0"/>
                <a:ea typeface="宋体" panose="02010600030101010101" pitchFamily="2" charset="-122"/>
                <a:cs typeface="Times New Roman" panose="02020603050405020304" charset="0"/>
              </a:rPr>
              <a:t>  Looking down, arms or legs crossed</a:t>
            </a:r>
            <a:r>
              <a:rPr lang="en-US" altLang="zh-CN" sz="3200" spc="-100" dirty="0">
                <a:solidFill>
                  <a:srgbClr val="000000"/>
                </a:solidFill>
                <a:latin typeface="Times New Roman" panose="02020603050405020304" charset="0"/>
                <a:ea typeface="宋体" panose="02010600030101010101" pitchFamily="2" charset="-122"/>
                <a:cs typeface="Times New Roman" panose="02020603050405020304" charset="0"/>
              </a:rPr>
              <a:t>		    </a:t>
            </a:r>
            <a:r>
              <a:rPr lang="zh-CN" altLang="en-US" sz="3200" b="1" spc="-100" dirty="0">
                <a:solidFill>
                  <a:srgbClr val="000000"/>
                </a:solidFill>
                <a:latin typeface="Times New Roman" panose="02020603050405020304" charset="0"/>
                <a:ea typeface="宋体" panose="02010600030101010101" pitchFamily="2" charset="-122"/>
                <a:cs typeface="Times New Roman" panose="02020603050405020304" charset="0"/>
                <a:sym typeface="+mn-ea"/>
              </a:rPr>
              <a:t>I</a:t>
            </a:r>
            <a:r>
              <a:rPr lang="zh-CN" altLang="en-US" sz="3200" spc="-100" dirty="0">
                <a:solidFill>
                  <a:srgbClr val="000000"/>
                </a:solidFill>
                <a:latin typeface="Times New Roman" panose="02020603050405020304" charset="0"/>
                <a:ea typeface="宋体" panose="02010600030101010101" pitchFamily="2" charset="-122"/>
                <a:cs typeface="Times New Roman" panose="02020603050405020304" charset="0"/>
                <a:sym typeface="+mn-ea"/>
              </a:rPr>
              <a:t> </a:t>
            </a:r>
            <a:r>
              <a:rPr lang="en-US" altLang="zh-CN" sz="3200" spc="-100" dirty="0">
                <a:solidFill>
                  <a:srgbClr val="000000"/>
                </a:solidFill>
                <a:latin typeface="Times New Roman" panose="02020603050405020304" charset="0"/>
                <a:ea typeface="宋体" panose="02010600030101010101" pitchFamily="2" charset="-122"/>
                <a:cs typeface="Times New Roman" panose="02020603050405020304" charset="0"/>
                <a:sym typeface="+mn-ea"/>
              </a:rPr>
              <a:t>    d</a:t>
            </a:r>
            <a:r>
              <a:rPr lang="zh-CN" altLang="en-US" sz="3200" spc="-100" dirty="0">
                <a:solidFill>
                  <a:srgbClr val="000000"/>
                </a:solidFill>
                <a:latin typeface="Times New Roman" panose="02020603050405020304" charset="0"/>
                <a:ea typeface="宋体" panose="02010600030101010101" pitchFamily="2" charset="-122"/>
                <a:cs typeface="Times New Roman" panose="02020603050405020304" charset="0"/>
                <a:sym typeface="+mn-ea"/>
              </a:rPr>
              <a:t>aydreaming</a:t>
            </a:r>
            <a:endParaRPr lang="zh-CN" altLang="en-US" sz="3200" spc="-100" dirty="0">
              <a:solidFill>
                <a:srgbClr val="000000"/>
              </a:solidFill>
              <a:latin typeface="Times New Roman" panose="02020603050405020304" charset="0"/>
              <a:ea typeface="宋体" panose="02010600030101010101" pitchFamily="2" charset="-122"/>
              <a:cs typeface="Times New Roman" panose="02020603050405020304" charset="0"/>
            </a:endParaRPr>
          </a:p>
          <a:p>
            <a:pPr fontAlgn="base">
              <a:lnSpc>
                <a:spcPct val="150000"/>
              </a:lnSpc>
              <a:spcBef>
                <a:spcPct val="0"/>
              </a:spcBef>
              <a:spcAft>
                <a:spcPct val="0"/>
              </a:spcAft>
            </a:pPr>
            <a:r>
              <a:rPr lang="zh-CN" altLang="en-US" sz="3200" b="1" spc="-100" dirty="0">
                <a:solidFill>
                  <a:srgbClr val="000000"/>
                </a:solidFill>
                <a:latin typeface="Times New Roman" panose="02020603050405020304" charset="0"/>
                <a:ea typeface="宋体" panose="02010600030101010101" pitchFamily="2" charset="-122"/>
                <a:cs typeface="Times New Roman" panose="02020603050405020304" charset="0"/>
              </a:rPr>
              <a:t>10</a:t>
            </a:r>
            <a:r>
              <a:rPr lang="zh-CN" altLang="en-US" sz="3200" spc="-100" dirty="0">
                <a:solidFill>
                  <a:srgbClr val="000000"/>
                </a:solidFill>
                <a:latin typeface="Times New Roman" panose="02020603050405020304" charset="0"/>
                <a:ea typeface="宋体" panose="02010600030101010101" pitchFamily="2" charset="-122"/>
                <a:cs typeface="Times New Roman" panose="02020603050405020304" charset="0"/>
              </a:rPr>
              <a:t> Hair not brushed, red eyes </a:t>
            </a:r>
            <a:r>
              <a:rPr lang="en-US" altLang="zh-CN" sz="3200" spc="-100" dirty="0">
                <a:solidFill>
                  <a:srgbClr val="000000"/>
                </a:solidFill>
                <a:latin typeface="Times New Roman" panose="02020603050405020304" charset="0"/>
                <a:ea typeface="宋体" panose="02010600030101010101" pitchFamily="2" charset="-122"/>
                <a:cs typeface="Times New Roman" panose="02020603050405020304" charset="0"/>
              </a:rPr>
              <a:t>			       	  </a:t>
            </a:r>
            <a:r>
              <a:rPr lang="zh-CN" altLang="en-US" sz="3200" b="1" spc="-100" dirty="0">
                <a:solidFill>
                  <a:srgbClr val="000000"/>
                </a:solidFill>
                <a:latin typeface="Times New Roman" panose="02020603050405020304" charset="0"/>
                <a:ea typeface="宋体" panose="02010600030101010101" pitchFamily="2" charset="-122"/>
                <a:cs typeface="Times New Roman" panose="02020603050405020304" charset="0"/>
              </a:rPr>
              <a:t>J  </a:t>
            </a:r>
            <a:r>
              <a:rPr lang="zh-CN" altLang="en-US" sz="3200" spc="-100" dirty="0">
                <a:solidFill>
                  <a:srgbClr val="000000"/>
                </a:solidFill>
                <a:latin typeface="Times New Roman" panose="02020603050405020304" charset="0"/>
                <a:ea typeface="宋体" panose="02010600030101010101" pitchFamily="2" charset="-122"/>
                <a:cs typeface="Times New Roman" panose="02020603050405020304" charset="0"/>
              </a:rPr>
              <a:t>angry, afraid, or </a:t>
            </a:r>
            <a:endParaRPr lang="zh-CN" altLang="en-US" sz="3200" spc="-100" dirty="0">
              <a:solidFill>
                <a:srgbClr val="000000"/>
              </a:solidFill>
              <a:latin typeface="Times New Roman" panose="02020603050405020304" charset="0"/>
              <a:ea typeface="宋体" panose="02010600030101010101" pitchFamily="2" charset="-122"/>
              <a:cs typeface="Times New Roman" panose="02020603050405020304" charset="0"/>
            </a:endParaRPr>
          </a:p>
          <a:p>
            <a:pPr fontAlgn="base">
              <a:spcBef>
                <a:spcPct val="0"/>
              </a:spcBef>
              <a:spcAft>
                <a:spcPct val="0"/>
              </a:spcAft>
            </a:pPr>
            <a:r>
              <a:rPr lang="zh-CN" altLang="en-US" sz="3200" spc="-100" dirty="0">
                <a:solidFill>
                  <a:srgbClr val="000000"/>
                </a:solidFill>
                <a:latin typeface="Times New Roman" panose="02020603050405020304" charset="0"/>
                <a:ea typeface="宋体" panose="02010600030101010101" pitchFamily="2" charset="-122"/>
                <a:cs typeface="Times New Roman" panose="02020603050405020304" charset="0"/>
              </a:rPr>
              <a:t>                                                         </a:t>
            </a:r>
            <a:r>
              <a:rPr lang="en-US" altLang="zh-CN" sz="3200" spc="-100" dirty="0">
                <a:solidFill>
                  <a:srgbClr val="000000"/>
                </a:solidFill>
                <a:latin typeface="Times New Roman" panose="02020603050405020304" charset="0"/>
                <a:ea typeface="宋体" panose="02010600030101010101" pitchFamily="2" charset="-122"/>
                <a:cs typeface="Times New Roman" panose="02020603050405020304" charset="0"/>
              </a:rPr>
              <a:t>			  </a:t>
            </a:r>
            <a:r>
              <a:rPr lang="zh-CN" altLang="en-US" sz="3200" spc="-100" dirty="0">
                <a:solidFill>
                  <a:srgbClr val="000000"/>
                </a:solidFill>
                <a:latin typeface="Times New Roman" panose="02020603050405020304" charset="0"/>
                <a:ea typeface="宋体" panose="02010600030101010101" pitchFamily="2" charset="-122"/>
                <a:cs typeface="Times New Roman" panose="02020603050405020304" charset="0"/>
              </a:rPr>
              <a:t>experiencing anxiety</a:t>
            </a:r>
            <a:endParaRPr lang="zh-CN" altLang="en-US" sz="3200" spc="-100" dirty="0">
              <a:solidFill>
                <a:srgbClr val="000000"/>
              </a:solidFill>
              <a:latin typeface="Times New Roman" panose="02020603050405020304" charset="0"/>
              <a:ea typeface="宋体" panose="02010600030101010101" pitchFamily="2" charset="-122"/>
              <a:cs typeface="Times New Roman" panose="02020603050405020304" charset="0"/>
            </a:endParaRPr>
          </a:p>
        </p:txBody>
      </p:sp>
      <p:grpSp>
        <p:nvGrpSpPr>
          <p:cNvPr id="3" name="组合 2"/>
          <p:cNvGrpSpPr/>
          <p:nvPr/>
        </p:nvGrpSpPr>
        <p:grpSpPr>
          <a:xfrm>
            <a:off x="8036484" y="1271299"/>
            <a:ext cx="948199" cy="4349781"/>
            <a:chOff x="8419488" y="1279467"/>
            <a:chExt cx="948199" cy="4349781"/>
          </a:xfrm>
        </p:grpSpPr>
        <p:sp>
          <p:nvSpPr>
            <p:cNvPr id="30" name="椭圆 29"/>
            <p:cNvSpPr/>
            <p:nvPr/>
          </p:nvSpPr>
          <p:spPr>
            <a:xfrm>
              <a:off x="8419488" y="1279467"/>
              <a:ext cx="868045" cy="699135"/>
            </a:xfrm>
            <a:prstGeom prst="ellipse">
              <a:avLst/>
            </a:prstGeom>
            <a:noFill/>
            <a:ln w="25400" cap="flat" cmpd="sng" algn="ctr">
              <a:solidFill>
                <a:srgbClr val="FFFFFF"/>
              </a:solidFill>
              <a:prstDash val="solid"/>
            </a:ln>
            <a:effectLst>
              <a:outerShdw blurRad="50800" dist="38100" dir="13500000" algn="br" rotWithShape="0">
                <a:prstClr val="black">
                  <a:alpha val="40000"/>
                </a:prstClr>
              </a:outerShdw>
            </a:effectLst>
            <a:extLst>
              <a:ext uri="{909E8E84-426E-40DD-AFC4-6F175D3DCCD1}">
                <a14:hiddenFill xmlns:a14="http://schemas.microsoft.com/office/drawing/2010/main">
                  <a:solidFill>
                    <a:schemeClr val="bg1"/>
                  </a:solidFill>
                </a14:hiddenFill>
              </a:ext>
            </a:ex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altLang="zh-CN" sz="3600" b="1" i="0" u="none" strike="noStrike" kern="0" cap="none" spc="0" normalizeH="0" baseline="0" noProof="0">
                <a:ln>
                  <a:noFill/>
                </a:ln>
                <a:solidFill>
                  <a:srgbClr val="FF0000"/>
                </a:solidFill>
                <a:effectLst/>
                <a:uLnTx/>
                <a:uFillTx/>
                <a:latin typeface="Times New Roman" panose="02020603050405020304" charset="0"/>
                <a:ea typeface="宋体" panose="02010600030101010101" pitchFamily="2" charset="-122"/>
                <a:cs typeface="Times New Roman" panose="02020603050405020304" charset="0"/>
              </a:endParaRPr>
            </a:p>
          </p:txBody>
        </p:sp>
        <p:sp>
          <p:nvSpPr>
            <p:cNvPr id="31" name="椭圆 30"/>
            <p:cNvSpPr/>
            <p:nvPr/>
          </p:nvSpPr>
          <p:spPr>
            <a:xfrm>
              <a:off x="8499642" y="2026207"/>
              <a:ext cx="868045" cy="699135"/>
            </a:xfrm>
            <a:prstGeom prst="ellipse">
              <a:avLst/>
            </a:prstGeom>
            <a:noFill/>
            <a:ln w="25400" cap="flat" cmpd="sng" algn="ctr">
              <a:solidFill>
                <a:srgbClr val="FFFFFF"/>
              </a:solidFill>
              <a:prstDash val="solid"/>
            </a:ln>
            <a:effectLst>
              <a:outerShdw blurRad="50800" dist="38100" dir="13500000" algn="br" rotWithShape="0">
                <a:prstClr val="black">
                  <a:alpha val="40000"/>
                </a:prstClr>
              </a:outerShdw>
            </a:effectLst>
            <a:extLst>
              <a:ext uri="{909E8E84-426E-40DD-AFC4-6F175D3DCCD1}">
                <a14:hiddenFill xmlns:a14="http://schemas.microsoft.com/office/drawing/2010/main">
                  <a:solidFill>
                    <a:schemeClr val="bg1"/>
                  </a:solidFill>
                </a14:hiddenFill>
              </a:ext>
            </a:ex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altLang="zh-CN" sz="3600" b="1" i="0" u="none" strike="noStrike" kern="0" cap="none" spc="0" normalizeH="0" baseline="0" noProof="0">
                <a:ln>
                  <a:noFill/>
                </a:ln>
                <a:solidFill>
                  <a:srgbClr val="FF0000"/>
                </a:solidFill>
                <a:effectLst/>
                <a:uLnTx/>
                <a:uFillTx/>
                <a:latin typeface="Times New Roman" panose="02020603050405020304" charset="0"/>
                <a:ea typeface="宋体" panose="02010600030101010101" pitchFamily="2" charset="-122"/>
                <a:cs typeface="Times New Roman" panose="02020603050405020304" charset="0"/>
              </a:endParaRPr>
            </a:p>
          </p:txBody>
        </p:sp>
        <p:sp>
          <p:nvSpPr>
            <p:cNvPr id="32" name="椭圆 31"/>
            <p:cNvSpPr/>
            <p:nvPr/>
          </p:nvSpPr>
          <p:spPr>
            <a:xfrm>
              <a:off x="8499642" y="4194468"/>
              <a:ext cx="868045" cy="699135"/>
            </a:xfrm>
            <a:prstGeom prst="ellipse">
              <a:avLst/>
            </a:prstGeom>
            <a:noFill/>
            <a:ln w="25400" cap="flat" cmpd="sng" algn="ctr">
              <a:solidFill>
                <a:srgbClr val="2D2D8A">
                  <a:lumMod val="75000"/>
                </a:srgbClr>
              </a:solidFill>
              <a:prstDash val="solid"/>
            </a:ln>
            <a:effectLst>
              <a:outerShdw blurRad="50800" dist="38100" dir="13500000" algn="br" rotWithShape="0">
                <a:prstClr val="black">
                  <a:alpha val="40000"/>
                </a:prstClr>
              </a:outerShdw>
            </a:effectLst>
            <a:extLst>
              <a:ext uri="{909E8E84-426E-40DD-AFC4-6F175D3DCCD1}">
                <a14:hiddenFill xmlns:a14="http://schemas.microsoft.com/office/drawing/2010/main">
                  <a:solidFill>
                    <a:schemeClr val="bg1"/>
                  </a:solidFill>
                </a14:hiddenFill>
              </a:ext>
            </a:ex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altLang="zh-CN" sz="3600" b="1" i="0" u="none" strike="noStrike" kern="0" cap="none" spc="0" normalizeH="0" baseline="0" noProof="0">
                <a:ln>
                  <a:noFill/>
                </a:ln>
                <a:solidFill>
                  <a:srgbClr val="FF0000"/>
                </a:solidFill>
                <a:effectLst/>
                <a:uLnTx/>
                <a:uFillTx/>
                <a:latin typeface="Times New Roman" panose="02020603050405020304" charset="0"/>
                <a:ea typeface="宋体" panose="02010600030101010101" pitchFamily="2" charset="-122"/>
                <a:cs typeface="Times New Roman" panose="02020603050405020304" charset="0"/>
              </a:endParaRPr>
            </a:p>
          </p:txBody>
        </p:sp>
        <p:sp>
          <p:nvSpPr>
            <p:cNvPr id="33" name="椭圆 32"/>
            <p:cNvSpPr/>
            <p:nvPr/>
          </p:nvSpPr>
          <p:spPr>
            <a:xfrm>
              <a:off x="8499641" y="4930113"/>
              <a:ext cx="868045" cy="699135"/>
            </a:xfrm>
            <a:prstGeom prst="ellipse">
              <a:avLst/>
            </a:prstGeom>
            <a:noFill/>
            <a:ln w="25400" cap="flat" cmpd="sng" algn="ctr">
              <a:solidFill>
                <a:srgbClr val="2D2D8A">
                  <a:lumMod val="75000"/>
                </a:srgbClr>
              </a:solidFill>
              <a:prstDash val="solid"/>
            </a:ln>
            <a:effectLst>
              <a:outerShdw blurRad="50800" dist="38100" dir="13500000" algn="br" rotWithShape="0">
                <a:prstClr val="black">
                  <a:alpha val="40000"/>
                </a:prstClr>
              </a:outerShdw>
            </a:effectLst>
            <a:extLst>
              <a:ext uri="{909E8E84-426E-40DD-AFC4-6F175D3DCCD1}">
                <a14:hiddenFill xmlns:a14="http://schemas.microsoft.com/office/drawing/2010/main">
                  <a:solidFill>
                    <a:schemeClr val="bg1"/>
                  </a:solidFill>
                </a14:hiddenFill>
              </a:ext>
            </a:ex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altLang="zh-CN" sz="3600" b="1" i="0" u="none" strike="noStrike" kern="0" cap="none" spc="0" normalizeH="0" baseline="0" noProof="0">
                <a:ln>
                  <a:noFill/>
                </a:ln>
                <a:solidFill>
                  <a:srgbClr val="FF0000"/>
                </a:solidFill>
                <a:effectLst/>
                <a:uLnTx/>
                <a:uFillTx/>
                <a:latin typeface="Times New Roman" panose="02020603050405020304" charset="0"/>
                <a:ea typeface="宋体" panose="02010600030101010101" pitchFamily="2" charset="-122"/>
                <a:cs typeface="Times New Roman" panose="02020603050405020304" charset="0"/>
              </a:endParaRPr>
            </a:p>
          </p:txBody>
        </p:sp>
      </p:grpSp>
      <p:sp>
        <p:nvSpPr>
          <p:cNvPr id="34" name="椭圆 33"/>
          <p:cNvSpPr/>
          <p:nvPr/>
        </p:nvSpPr>
        <p:spPr>
          <a:xfrm>
            <a:off x="35560" y="2781524"/>
            <a:ext cx="687705" cy="495300"/>
          </a:xfrm>
          <a:prstGeom prst="ellipse">
            <a:avLst/>
          </a:prstGeom>
          <a:solidFill>
            <a:srgbClr val="FFFFFF"/>
          </a:solidFill>
          <a:ln w="25400" cap="flat" cmpd="sng" algn="ctr">
            <a:noFill/>
            <a:prstDash val="solid"/>
          </a:ln>
          <a:effectLst>
            <a:outerShdw blurRad="50800" dist="38100" dir="13500000" algn="br" rotWithShape="0">
              <a:prstClr val="black">
                <a:alpha val="4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3600" b="1" i="0" u="none" strike="noStrike" kern="0" cap="none" spc="0" normalizeH="0" baseline="0" noProof="0" dirty="0">
                <a:ln>
                  <a:noFill/>
                </a:ln>
                <a:solidFill>
                  <a:srgbClr val="FF0000"/>
                </a:solidFill>
                <a:effectLst/>
                <a:uLnTx/>
                <a:uFillTx/>
                <a:latin typeface="Times New Roman" panose="02020603050405020304" charset="0"/>
                <a:ea typeface="宋体" panose="02010600030101010101" pitchFamily="2" charset="-122"/>
                <a:cs typeface="Times New Roman" panose="02020603050405020304" charset="0"/>
              </a:rPr>
              <a:t>A</a:t>
            </a:r>
            <a:endParaRPr kumimoji="0" lang="en-US" altLang="zh-CN" sz="3600" b="1" i="0" u="none" strike="noStrike" kern="0" cap="none" spc="0" normalizeH="0" baseline="0" noProof="0" dirty="0">
              <a:ln>
                <a:noFill/>
              </a:ln>
              <a:solidFill>
                <a:srgbClr val="FF0000"/>
              </a:solidFill>
              <a:effectLst/>
              <a:uLnTx/>
              <a:uFillTx/>
              <a:latin typeface="Times New Roman" panose="02020603050405020304" charset="0"/>
              <a:ea typeface="宋体" panose="02010600030101010101" pitchFamily="2" charset="-122"/>
              <a:cs typeface="Times New Roman" panose="02020603050405020304" charset="0"/>
            </a:endParaRPr>
          </a:p>
        </p:txBody>
      </p:sp>
      <p:sp>
        <p:nvSpPr>
          <p:cNvPr id="35" name="椭圆 34"/>
          <p:cNvSpPr/>
          <p:nvPr/>
        </p:nvSpPr>
        <p:spPr>
          <a:xfrm>
            <a:off x="0" y="1324972"/>
            <a:ext cx="687705" cy="495300"/>
          </a:xfrm>
          <a:prstGeom prst="ellipse">
            <a:avLst/>
          </a:prstGeom>
          <a:solidFill>
            <a:srgbClr val="FFFFFF"/>
          </a:solidFill>
          <a:ln w="25400" cap="flat" cmpd="sng" algn="ctr">
            <a:noFill/>
            <a:prstDash val="solid"/>
          </a:ln>
          <a:effectLst>
            <a:outerShdw blurRad="50800" dist="38100" dir="13500000" algn="br" rotWithShape="0">
              <a:prstClr val="black">
                <a:alpha val="4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3600" b="1" i="0" u="none" strike="noStrike" kern="0" cap="none" spc="0" normalizeH="0" baseline="0" noProof="0">
                <a:ln>
                  <a:noFill/>
                </a:ln>
                <a:solidFill>
                  <a:srgbClr val="FF0000"/>
                </a:solidFill>
                <a:effectLst/>
                <a:uLnTx/>
                <a:uFillTx/>
                <a:latin typeface="Times New Roman" panose="02020603050405020304" charset="0"/>
                <a:ea typeface="宋体" panose="02010600030101010101" pitchFamily="2" charset="-122"/>
                <a:cs typeface="Times New Roman" panose="02020603050405020304" charset="0"/>
              </a:rPr>
              <a:t>C</a:t>
            </a:r>
            <a:endParaRPr kumimoji="0" lang="en-US" altLang="zh-CN" sz="3600" b="1" i="0" u="none" strike="noStrike" kern="0" cap="none" spc="0" normalizeH="0" baseline="0" noProof="0">
              <a:ln>
                <a:noFill/>
              </a:ln>
              <a:solidFill>
                <a:srgbClr val="FF0000"/>
              </a:solidFill>
              <a:effectLst/>
              <a:uLnTx/>
              <a:uFillTx/>
              <a:latin typeface="Times New Roman" panose="02020603050405020304" charset="0"/>
              <a:ea typeface="宋体" panose="02010600030101010101" pitchFamily="2" charset="-122"/>
              <a:cs typeface="Times New Roman" panose="02020603050405020304" charset="0"/>
            </a:endParaRPr>
          </a:p>
        </p:txBody>
      </p:sp>
      <p:sp>
        <p:nvSpPr>
          <p:cNvPr id="36" name="椭圆 35"/>
          <p:cNvSpPr/>
          <p:nvPr/>
        </p:nvSpPr>
        <p:spPr>
          <a:xfrm>
            <a:off x="35560" y="2053248"/>
            <a:ext cx="687705" cy="495300"/>
          </a:xfrm>
          <a:prstGeom prst="ellipse">
            <a:avLst/>
          </a:prstGeom>
          <a:solidFill>
            <a:srgbClr val="FFFFFF"/>
          </a:solidFill>
          <a:ln w="25400" cap="flat" cmpd="sng" algn="ctr">
            <a:noFill/>
            <a:prstDash val="solid"/>
          </a:ln>
          <a:effectLst>
            <a:outerShdw blurRad="50800" dist="38100" dir="13500000" algn="br" rotWithShape="0">
              <a:prstClr val="black">
                <a:alpha val="4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3600" b="1" i="0" u="none" strike="noStrike" kern="0" cap="none" spc="0" normalizeH="0" baseline="0" noProof="0" dirty="0">
                <a:ln>
                  <a:noFill/>
                </a:ln>
                <a:solidFill>
                  <a:srgbClr val="FF0000"/>
                </a:solidFill>
                <a:effectLst/>
                <a:uLnTx/>
                <a:uFillTx/>
                <a:latin typeface="Times New Roman" panose="02020603050405020304" charset="0"/>
                <a:ea typeface="宋体" panose="02010600030101010101" pitchFamily="2" charset="-122"/>
                <a:cs typeface="Times New Roman" panose="02020603050405020304" charset="0"/>
              </a:rPr>
              <a:t>F</a:t>
            </a:r>
            <a:endParaRPr kumimoji="0" lang="en-US" altLang="zh-CN" sz="3600" b="1" i="0" u="none" strike="noStrike" kern="0" cap="none" spc="0" normalizeH="0" baseline="0" noProof="0" dirty="0">
              <a:ln>
                <a:noFill/>
              </a:ln>
              <a:solidFill>
                <a:srgbClr val="FF0000"/>
              </a:solidFill>
              <a:effectLst/>
              <a:uLnTx/>
              <a:uFillTx/>
              <a:latin typeface="Times New Roman" panose="02020603050405020304" charset="0"/>
              <a:ea typeface="宋体" panose="02010600030101010101" pitchFamily="2" charset="-122"/>
              <a:cs typeface="Times New Roman" panose="02020603050405020304" charset="0"/>
            </a:endParaRPr>
          </a:p>
        </p:txBody>
      </p:sp>
      <p:sp>
        <p:nvSpPr>
          <p:cNvPr id="37" name="椭圆 36"/>
          <p:cNvSpPr/>
          <p:nvPr/>
        </p:nvSpPr>
        <p:spPr>
          <a:xfrm>
            <a:off x="17780" y="5677317"/>
            <a:ext cx="687705" cy="495300"/>
          </a:xfrm>
          <a:prstGeom prst="ellipse">
            <a:avLst/>
          </a:prstGeom>
          <a:solidFill>
            <a:srgbClr val="FFFFFF"/>
          </a:solidFill>
          <a:ln w="25400" cap="flat" cmpd="sng" algn="ctr">
            <a:noFill/>
            <a:prstDash val="solid"/>
          </a:ln>
          <a:effectLst>
            <a:outerShdw blurRad="50800" dist="38100" dir="13500000" algn="br" rotWithShape="0">
              <a:prstClr val="black">
                <a:alpha val="4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3600" b="1" i="0" u="none" strike="noStrike" kern="0" cap="none" spc="0" normalizeH="0" baseline="0" noProof="0">
                <a:ln>
                  <a:noFill/>
                </a:ln>
                <a:solidFill>
                  <a:srgbClr val="FF0000"/>
                </a:solidFill>
                <a:effectLst/>
                <a:uLnTx/>
                <a:uFillTx/>
                <a:latin typeface="Times New Roman" panose="02020603050405020304" charset="0"/>
                <a:ea typeface="宋体" panose="02010600030101010101" pitchFamily="2" charset="-122"/>
                <a:cs typeface="Times New Roman" panose="02020603050405020304" charset="0"/>
              </a:rPr>
              <a:t>G</a:t>
            </a:r>
            <a:endParaRPr kumimoji="0" lang="en-US" altLang="zh-CN" sz="3600" b="1" i="0" u="none" strike="noStrike" kern="0" cap="none" spc="0" normalizeH="0" baseline="0" noProof="0">
              <a:ln>
                <a:noFill/>
              </a:ln>
              <a:solidFill>
                <a:srgbClr val="FF0000"/>
              </a:solidFill>
              <a:effectLst/>
              <a:uLnTx/>
              <a:uFillTx/>
              <a:latin typeface="Times New Roman" panose="02020603050405020304" charset="0"/>
              <a:ea typeface="宋体" panose="02010600030101010101" pitchFamily="2" charset="-122"/>
              <a:cs typeface="Times New Roman" panose="02020603050405020304" charset="0"/>
            </a:endParaRPr>
          </a:p>
        </p:txBody>
      </p:sp>
      <p:sp>
        <p:nvSpPr>
          <p:cNvPr id="38" name="椭圆 37"/>
          <p:cNvSpPr/>
          <p:nvPr/>
        </p:nvSpPr>
        <p:spPr>
          <a:xfrm>
            <a:off x="51665" y="3484989"/>
            <a:ext cx="687705" cy="495300"/>
          </a:xfrm>
          <a:prstGeom prst="ellipse">
            <a:avLst/>
          </a:prstGeom>
          <a:solidFill>
            <a:srgbClr val="FFFFFF"/>
          </a:solidFill>
          <a:ln w="25400" cap="flat" cmpd="sng" algn="ctr">
            <a:noFill/>
            <a:prstDash val="solid"/>
          </a:ln>
          <a:effectLst>
            <a:outerShdw blurRad="50800" dist="38100" dir="13500000" algn="br" rotWithShape="0">
              <a:prstClr val="black">
                <a:alpha val="4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3600" b="1" i="0" u="none" strike="noStrike" kern="0" cap="none" spc="0" normalizeH="0" baseline="0" noProof="0">
                <a:ln>
                  <a:noFill/>
                </a:ln>
                <a:solidFill>
                  <a:srgbClr val="FF0000"/>
                </a:solidFill>
                <a:effectLst/>
                <a:uLnTx/>
                <a:uFillTx/>
                <a:latin typeface="Times New Roman" panose="02020603050405020304" charset="0"/>
                <a:ea typeface="宋体" panose="02010600030101010101" pitchFamily="2" charset="-122"/>
                <a:cs typeface="Times New Roman" panose="02020603050405020304" charset="0"/>
              </a:rPr>
              <a:t>H</a:t>
            </a:r>
            <a:endParaRPr kumimoji="0" lang="en-US" altLang="zh-CN" sz="3600" b="1" i="0" u="none" strike="noStrike" kern="0" cap="none" spc="0" normalizeH="0" baseline="0" noProof="0">
              <a:ln>
                <a:noFill/>
              </a:ln>
              <a:solidFill>
                <a:srgbClr val="FF0000"/>
              </a:solidFill>
              <a:effectLst/>
              <a:uLnTx/>
              <a:uFillTx/>
              <a:latin typeface="Times New Roman" panose="02020603050405020304" charset="0"/>
              <a:ea typeface="宋体" panose="02010600030101010101" pitchFamily="2" charset="-122"/>
              <a:cs typeface="Times New Roman" panose="02020603050405020304" charset="0"/>
            </a:endParaRPr>
          </a:p>
        </p:txBody>
      </p:sp>
      <p:sp>
        <p:nvSpPr>
          <p:cNvPr id="39" name="椭圆 38"/>
          <p:cNvSpPr/>
          <p:nvPr/>
        </p:nvSpPr>
        <p:spPr>
          <a:xfrm>
            <a:off x="51665" y="4211054"/>
            <a:ext cx="687705" cy="495300"/>
          </a:xfrm>
          <a:prstGeom prst="ellipse">
            <a:avLst/>
          </a:prstGeom>
          <a:solidFill>
            <a:srgbClr val="FFFFFF"/>
          </a:solidFill>
          <a:ln w="25400" cap="flat" cmpd="sng" algn="ctr">
            <a:noFill/>
            <a:prstDash val="solid"/>
          </a:ln>
          <a:effectLst>
            <a:outerShdw blurRad="50800" dist="38100" dir="13500000" algn="br" rotWithShape="0">
              <a:prstClr val="black">
                <a:alpha val="4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3600" b="1" i="0" u="none" strike="noStrike" kern="0" cap="none" spc="0" normalizeH="0" baseline="0" noProof="0">
                <a:ln>
                  <a:noFill/>
                </a:ln>
                <a:solidFill>
                  <a:srgbClr val="FF0000"/>
                </a:solidFill>
                <a:effectLst/>
                <a:uLnTx/>
                <a:uFillTx/>
                <a:latin typeface="Times New Roman" panose="02020603050405020304" charset="0"/>
                <a:ea typeface="宋体" panose="02010600030101010101" pitchFamily="2" charset="-122"/>
                <a:cs typeface="Times New Roman" panose="02020603050405020304" charset="0"/>
              </a:rPr>
              <a:t>I</a:t>
            </a:r>
            <a:endParaRPr kumimoji="0" lang="en-US" altLang="zh-CN" sz="3600" b="1" i="0" u="none" strike="noStrike" kern="0" cap="none" spc="0" normalizeH="0" baseline="0" noProof="0">
              <a:ln>
                <a:noFill/>
              </a:ln>
              <a:solidFill>
                <a:srgbClr val="FF0000"/>
              </a:solidFill>
              <a:effectLst/>
              <a:uLnTx/>
              <a:uFillTx/>
              <a:latin typeface="Times New Roman" panose="02020603050405020304" charset="0"/>
              <a:ea typeface="宋体" panose="02010600030101010101" pitchFamily="2" charset="-122"/>
              <a:cs typeface="Times New Roman" panose="02020603050405020304" charset="0"/>
            </a:endParaRPr>
          </a:p>
        </p:txBody>
      </p:sp>
      <p:sp>
        <p:nvSpPr>
          <p:cNvPr id="40" name="椭圆 39"/>
          <p:cNvSpPr/>
          <p:nvPr/>
        </p:nvSpPr>
        <p:spPr>
          <a:xfrm>
            <a:off x="51665" y="4943780"/>
            <a:ext cx="687705" cy="495300"/>
          </a:xfrm>
          <a:prstGeom prst="ellipse">
            <a:avLst/>
          </a:prstGeom>
          <a:solidFill>
            <a:srgbClr val="FFFFFF"/>
          </a:solidFill>
          <a:ln w="25400" cap="flat" cmpd="sng" algn="ctr">
            <a:noFill/>
            <a:prstDash val="solid"/>
          </a:ln>
          <a:effectLst>
            <a:outerShdw blurRad="50800" dist="38100" dir="13500000" algn="br" rotWithShape="0">
              <a:prstClr val="black">
                <a:alpha val="4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3600" b="1" i="0" u="none" strike="noStrike" kern="0" cap="none" spc="0" normalizeH="0" baseline="0" noProof="0">
                <a:ln>
                  <a:noFill/>
                </a:ln>
                <a:solidFill>
                  <a:srgbClr val="FF0000"/>
                </a:solidFill>
                <a:effectLst/>
                <a:uLnTx/>
                <a:uFillTx/>
                <a:latin typeface="Times New Roman" panose="02020603050405020304" charset="0"/>
                <a:ea typeface="宋体" panose="02010600030101010101" pitchFamily="2" charset="-122"/>
                <a:cs typeface="Times New Roman" panose="02020603050405020304" charset="0"/>
              </a:rPr>
              <a:t>J</a:t>
            </a:r>
            <a:endParaRPr kumimoji="0" lang="en-US" altLang="zh-CN" sz="3600" b="1" i="0" u="none" strike="noStrike" kern="0" cap="none" spc="0" normalizeH="0" baseline="0" noProof="0">
              <a:ln>
                <a:noFill/>
              </a:ln>
              <a:solidFill>
                <a:srgbClr val="FF0000"/>
              </a:solidFill>
              <a:effectLst/>
              <a:uLnTx/>
              <a:uFillTx/>
              <a:latin typeface="Times New Roman" panose="02020603050405020304" charset="0"/>
              <a:ea typeface="宋体" panose="02010600030101010101" pitchFamily="2" charset="-122"/>
              <a:cs typeface="Times New Roman" panose="02020603050405020304" charset="0"/>
            </a:endParaRPr>
          </a:p>
        </p:txBody>
      </p:sp>
      <p:sp>
        <p:nvSpPr>
          <p:cNvPr id="41" name="文本框 40"/>
          <p:cNvSpPr txBox="1"/>
          <p:nvPr/>
        </p:nvSpPr>
        <p:spPr>
          <a:xfrm>
            <a:off x="1951971" y="575759"/>
            <a:ext cx="8012130" cy="584775"/>
          </a:xfrm>
          <a:prstGeom prst="rect">
            <a:avLst/>
          </a:prstGeom>
          <a:noFill/>
        </p:spPr>
        <p:txBody>
          <a:bodyPr wrap="none" rtlCol="0">
            <a:spAutoFit/>
          </a:bodyPr>
          <a:lstStyle/>
          <a:p>
            <a:pPr fontAlgn="base">
              <a:spcBef>
                <a:spcPct val="0"/>
              </a:spcBef>
              <a:spcAft>
                <a:spcPct val="0"/>
              </a:spcAft>
            </a:pPr>
            <a:r>
              <a:rPr lang="zh-CN" altLang="en-US" sz="3200" b="1" dirty="0">
                <a:solidFill>
                  <a:srgbClr val="0000FF"/>
                </a:solidFill>
                <a:latin typeface="Times New Roman" panose="02020603050405020304" charset="0"/>
                <a:ea typeface="宋体" panose="02010600030101010101" pitchFamily="2" charset="-122"/>
                <a:cs typeface="Times New Roman" panose="02020603050405020304" charset="0"/>
                <a:sym typeface="+mn-ea"/>
              </a:rPr>
              <a:t>Match the body language with the meanings.</a:t>
            </a:r>
            <a:endParaRPr lang="zh-CN" altLang="en-US" sz="3200" b="1" dirty="0">
              <a:solidFill>
                <a:srgbClr val="0000FF"/>
              </a:solidFill>
              <a:latin typeface="Times New Roman" panose="02020603050405020304" charset="0"/>
              <a:ea typeface="宋体" panose="02010600030101010101" pitchFamily="2" charset="-122"/>
              <a:cs typeface="Times New Roman" panose="02020603050405020304" charset="0"/>
              <a:sym typeface="+mn-ea"/>
            </a:endParaRPr>
          </a:p>
        </p:txBody>
      </p:sp>
      <p:sp>
        <p:nvSpPr>
          <p:cNvPr id="23" name="文本框 22"/>
          <p:cNvSpPr txBox="1"/>
          <p:nvPr>
            <p:custDataLst>
              <p:tags r:id="rId6"/>
            </p:custDataLst>
          </p:nvPr>
        </p:nvSpPr>
        <p:spPr>
          <a:xfrm>
            <a:off x="7978494" y="245073"/>
            <a:ext cx="3263660" cy="504112"/>
          </a:xfrm>
          <a:prstGeom prst="rect">
            <a:avLst/>
          </a:prstGeom>
          <a:noFill/>
        </p:spPr>
        <p:txBody>
          <a:bodyPr wrap="square" rtlCol="0">
            <a:spAutoFit/>
          </a:bodyPr>
          <a:lstStyle/>
          <a:p>
            <a:pPr algn="just">
              <a:lnSpc>
                <a:spcPts val="3500"/>
              </a:lnSpc>
            </a:pPr>
            <a:r>
              <a:rPr lang="en-US" altLang="zh-CN" sz="2500" b="1" dirty="0">
                <a:solidFill>
                  <a:srgbClr val="FF0000"/>
                </a:solidFill>
                <a:latin typeface="Times New Roman" panose="02020603050405020304" charset="0"/>
                <a:ea typeface="华文楷体" panose="02010600040101010101" pitchFamily="2" charset="-122"/>
                <a:cs typeface="Times New Roman" panose="02020603050405020304" charset="0"/>
              </a:rPr>
              <a:t>Paragraph 3-6</a:t>
            </a:r>
            <a:endParaRPr lang="en-US" altLang="zh-CN" sz="2500" b="1" dirty="0">
              <a:solidFill>
                <a:srgbClr val="FF0000"/>
              </a:solidFill>
              <a:latin typeface="Times New Roman" panose="02020603050405020304" charset="0"/>
              <a:ea typeface="华文楷体" panose="02010600040101010101" pitchFamily="2" charset="-122"/>
              <a:cs typeface="Times New Roman" panose="02020603050405020304" charset="0"/>
            </a:endParaRPr>
          </a:p>
        </p:txBody>
      </p:sp>
    </p:spTree>
    <p:custDataLst>
      <p:tags r:id="rId7"/>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2" presetClass="entr" presetSubtype="4"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down)">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barn(inVertical)">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barn(inVertical)">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2" nodeType="click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barn(inVertical)">
                                      <p:cBhvr>
                                        <p:cTn id="39" dur="500"/>
                                        <p:tgtEl>
                                          <p:spTgt spid="35"/>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4"/>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8"/>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39"/>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40"/>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9" grpId="0"/>
      <p:bldP spid="34" grpId="0" animBg="1"/>
      <p:bldP spid="34" grpId="1"/>
      <p:bldP spid="35" grpId="1"/>
      <p:bldP spid="35" grpId="2" animBg="1"/>
      <p:bldP spid="36" grpId="0" animBg="1"/>
      <p:bldP spid="36" grpId="1"/>
      <p:bldP spid="37" grpId="0" animBg="1"/>
      <p:bldP spid="37" grpId="1"/>
      <p:bldP spid="38" grpId="0" animBg="1"/>
      <p:bldP spid="38" grpId="1"/>
      <p:bldP spid="39" grpId="0" animBg="1"/>
      <p:bldP spid="39" grpId="1"/>
      <p:bldP spid="40" grpId="0" animBg="1"/>
      <p:bldP spid="41"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147714" y="378370"/>
            <a:ext cx="5556738" cy="646331"/>
            <a:chOff x="3623714" y="584734"/>
            <a:chExt cx="5556738" cy="646331"/>
          </a:xfrm>
        </p:grpSpPr>
        <p:cxnSp>
          <p:nvCxnSpPr>
            <p:cNvPr id="4" name="直接连接符 3"/>
            <p:cNvCxnSpPr/>
            <p:nvPr>
              <p:custDataLst>
                <p:tags r:id="rId1"/>
              </p:custDataLst>
            </p:nvPr>
          </p:nvCxnSpPr>
          <p:spPr>
            <a:xfrm flipV="1">
              <a:off x="3623714" y="1196116"/>
              <a:ext cx="5556738" cy="23447"/>
            </a:xfrm>
            <a:prstGeom prst="line">
              <a:avLst/>
            </a:prstGeom>
            <a:ln w="60325">
              <a:solidFill>
                <a:srgbClr val="0000FF"/>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custDataLst>
                <p:tags r:id="rId2"/>
              </p:custDataLst>
            </p:nvPr>
          </p:nvGrpSpPr>
          <p:grpSpPr>
            <a:xfrm>
              <a:off x="4026203" y="759433"/>
              <a:ext cx="445481" cy="469613"/>
              <a:chOff x="2121873" y="1511588"/>
              <a:chExt cx="445481" cy="469613"/>
            </a:xfrm>
          </p:grpSpPr>
          <p:sp>
            <p:nvSpPr>
              <p:cNvPr id="7" name="矩形 6"/>
              <p:cNvSpPr/>
              <p:nvPr>
                <p:custDataLst>
                  <p:tags r:id="rId3"/>
                </p:custDataLst>
              </p:nvPr>
            </p:nvSpPr>
            <p:spPr>
              <a:xfrm>
                <a:off x="2121873" y="1511588"/>
                <a:ext cx="363415" cy="363415"/>
              </a:xfrm>
              <a:prstGeom prst="rect">
                <a:avLst/>
              </a:prstGeom>
              <a:solidFill>
                <a:srgbClr val="014E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矩形 7"/>
              <p:cNvSpPr/>
              <p:nvPr>
                <p:custDataLst>
                  <p:tags r:id="rId4"/>
                </p:custDataLst>
              </p:nvPr>
            </p:nvSpPr>
            <p:spPr>
              <a:xfrm>
                <a:off x="2321171" y="1735018"/>
                <a:ext cx="246183" cy="246183"/>
              </a:xfrm>
              <a:prstGeom prst="rect">
                <a:avLst/>
              </a:prstGeom>
              <a:solidFill>
                <a:srgbClr val="178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0" name="文本框 9"/>
            <p:cNvSpPr txBox="1"/>
            <p:nvPr>
              <p:custDataLst>
                <p:tags r:id="rId5"/>
              </p:custDataLst>
            </p:nvPr>
          </p:nvSpPr>
          <p:spPr>
            <a:xfrm>
              <a:off x="4471684" y="584734"/>
              <a:ext cx="4351890" cy="646331"/>
            </a:xfrm>
            <a:prstGeom prst="rect">
              <a:avLst/>
            </a:prstGeom>
            <a:noFill/>
          </p:spPr>
          <p:txBody>
            <a:bodyPr wrap="square" rtlCol="0">
              <a:spAutoFit/>
            </a:bodyPr>
            <a:lstStyle/>
            <a:p>
              <a:pPr algn="ctr"/>
              <a:r>
                <a:rPr lang="en-US" altLang="zh-CN" sz="3600" b="1" dirty="0">
                  <a:solidFill>
                    <a:srgbClr val="FF0000"/>
                  </a:solidFill>
                  <a:latin typeface="Times New Roman" panose="02020603050405020304" charset="0"/>
                  <a:ea typeface="黑体" panose="02010609060101010101" pitchFamily="49" charset="-122"/>
                  <a:cs typeface="Times New Roman" panose="02020603050405020304" charset="0"/>
                </a:rPr>
                <a:t>Further</a:t>
              </a:r>
              <a:r>
                <a:rPr lang="zh-CN" altLang="en-US" sz="3600" b="1" dirty="0">
                  <a:solidFill>
                    <a:srgbClr val="FF0000"/>
                  </a:solidFill>
                  <a:latin typeface="Times New Roman" panose="02020603050405020304" charset="0"/>
                  <a:ea typeface="黑体" panose="02010609060101010101" pitchFamily="49" charset="-122"/>
                  <a:cs typeface="Times New Roman" panose="02020603050405020304" charset="0"/>
                </a:rPr>
                <a:t> </a:t>
              </a:r>
              <a:r>
                <a:rPr lang="en-US" altLang="zh-CN" sz="3600" b="1" dirty="0">
                  <a:solidFill>
                    <a:srgbClr val="FF0000"/>
                  </a:solidFill>
                  <a:latin typeface="Times New Roman" panose="02020603050405020304" charset="0"/>
                  <a:ea typeface="黑体" panose="02010609060101010101" pitchFamily="49" charset="-122"/>
                  <a:cs typeface="Times New Roman" panose="02020603050405020304" charset="0"/>
                </a:rPr>
                <a:t>thinking</a:t>
              </a:r>
              <a:endParaRPr lang="zh-CN" altLang="en-US" sz="3600" b="1" dirty="0">
                <a:solidFill>
                  <a:srgbClr val="FF0000"/>
                </a:solidFill>
                <a:latin typeface="Times New Roman" panose="02020603050405020304" charset="0"/>
                <a:ea typeface="黑体" panose="02010609060101010101" pitchFamily="49" charset="-122"/>
                <a:cs typeface="Times New Roman" panose="02020603050405020304" charset="0"/>
              </a:endParaRPr>
            </a:p>
          </p:txBody>
        </p:sp>
      </p:grpSp>
      <p:sp>
        <p:nvSpPr>
          <p:cNvPr id="14" name="对角圆角矩形 5"/>
          <p:cNvSpPr/>
          <p:nvPr>
            <p:custDataLst>
              <p:tags r:id="rId6"/>
            </p:custDataLst>
          </p:nvPr>
        </p:nvSpPr>
        <p:spPr>
          <a:xfrm>
            <a:off x="1271438" y="102098"/>
            <a:ext cx="4155673" cy="599437"/>
          </a:xfrm>
          <a:prstGeom prst="round2DiagRect">
            <a:avLst>
              <a:gd name="adj1" fmla="val 42600"/>
              <a:gd name="adj2"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Arial" panose="020B0604020202020204" pitchFamily="34" charset="0"/>
                <a:ea typeface="宋体" panose="02010600030101010101" pitchFamily="2" charset="-122"/>
                <a:cs typeface="Arial" panose="020B0604020202020204"/>
              </a:rPr>
              <a:t>Post-reading </a:t>
            </a:r>
            <a:r>
              <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rPr>
              <a:t>: Further thinking </a:t>
            </a:r>
            <a:endPar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endParaRPr>
          </a:p>
        </p:txBody>
      </p:sp>
      <p:sp>
        <p:nvSpPr>
          <p:cNvPr id="9" name="文本框 8"/>
          <p:cNvSpPr txBox="1"/>
          <p:nvPr/>
        </p:nvSpPr>
        <p:spPr>
          <a:xfrm>
            <a:off x="601237" y="2263407"/>
            <a:ext cx="11424285" cy="3415030"/>
          </a:xfrm>
          <a:prstGeom prst="rect">
            <a:avLst/>
          </a:prstGeom>
          <a:noFill/>
        </p:spPr>
        <p:txBody>
          <a:bodyPr wrap="square" rtlCol="0">
            <a:spAutoFit/>
          </a:bodyPr>
          <a:lstStyle/>
          <a:p>
            <a:pPr>
              <a:lnSpc>
                <a:spcPct val="150000"/>
              </a:lnSpc>
            </a:pPr>
            <a:r>
              <a:rPr lang="en-US" altLang="zh-CN" sz="3200" dirty="0">
                <a:latin typeface="Times New Roman" panose="02020603050405020304" charset="0"/>
                <a:cs typeface="Times New Roman" panose="02020603050405020304" charset="0"/>
              </a:rPr>
              <a:t>What different verbs does the teacher use to talk about students’ body language?</a:t>
            </a:r>
            <a:endParaRPr lang="en-US" altLang="zh-CN" sz="3200" dirty="0">
              <a:latin typeface="Times New Roman" panose="02020603050405020304" charset="0"/>
              <a:cs typeface="Times New Roman" panose="02020603050405020304" charset="0"/>
            </a:endParaRPr>
          </a:p>
          <a:p>
            <a:pPr>
              <a:lnSpc>
                <a:spcPct val="150000"/>
              </a:lnSpc>
            </a:pPr>
            <a:r>
              <a:rPr lang="en-US" altLang="zh-CN" sz="4000" b="1" dirty="0">
                <a:solidFill>
                  <a:srgbClr val="FF0000"/>
                </a:solidFill>
                <a:latin typeface="Times New Roman Bold" panose="02020503050405090304" charset="0"/>
                <a:cs typeface="Times New Roman Bold" panose="02020503050405090304" charset="0"/>
              </a:rPr>
              <a:t>know, recognize, perceive, distinguish, </a:t>
            </a:r>
            <a:endParaRPr lang="en-US" altLang="zh-CN" sz="4000" b="1" dirty="0">
              <a:solidFill>
                <a:srgbClr val="FF0000"/>
              </a:solidFill>
              <a:latin typeface="Times New Roman Bold" panose="02020503050405090304" charset="0"/>
              <a:cs typeface="Times New Roman Bold" panose="02020503050405090304" charset="0"/>
            </a:endParaRPr>
          </a:p>
          <a:p>
            <a:pPr>
              <a:lnSpc>
                <a:spcPct val="150000"/>
              </a:lnSpc>
            </a:pPr>
            <a:r>
              <a:rPr lang="en-US" altLang="zh-CN" sz="4000" b="1" dirty="0">
                <a:solidFill>
                  <a:srgbClr val="FF0000"/>
                </a:solidFill>
                <a:latin typeface="Times New Roman Bold" panose="02020503050405090304" charset="0"/>
                <a:cs typeface="Times New Roman Bold" panose="02020503050405090304" charset="0"/>
              </a:rPr>
              <a:t>infer, inquire, assess</a:t>
            </a:r>
            <a:endParaRPr lang="en-US" altLang="zh-CN" sz="4000" b="1" dirty="0">
              <a:solidFill>
                <a:srgbClr val="FF0000"/>
              </a:solidFill>
              <a:latin typeface="Times New Roman Bold" panose="02020503050405090304" charset="0"/>
              <a:cs typeface="Times New Roman Bold" panose="02020503050405090304" charset="0"/>
            </a:endParaRPr>
          </a:p>
        </p:txBody>
      </p:sp>
      <p:sp>
        <p:nvSpPr>
          <p:cNvPr id="11" name="文本框 10"/>
          <p:cNvSpPr txBox="1"/>
          <p:nvPr/>
        </p:nvSpPr>
        <p:spPr>
          <a:xfrm>
            <a:off x="685692" y="1616748"/>
            <a:ext cx="10018760" cy="535531"/>
          </a:xfrm>
          <a:prstGeom prst="rect">
            <a:avLst/>
          </a:prstGeom>
          <a:noFill/>
        </p:spPr>
        <p:txBody>
          <a:bodyPr wrap="square" rtlCol="0">
            <a:spAutoFit/>
          </a:bodyPr>
          <a:lstStyle/>
          <a:p>
            <a:pPr>
              <a:lnSpc>
                <a:spcPct val="80000"/>
              </a:lnSpc>
            </a:pPr>
            <a:r>
              <a:rPr lang="en-US" altLang="zh-CN" sz="3600" b="1" dirty="0">
                <a:solidFill>
                  <a:srgbClr val="0000FF"/>
                </a:solidFill>
                <a:latin typeface="Times New Roman" panose="02020603050405020304" charset="0"/>
                <a:cs typeface="Times New Roman" panose="02020603050405020304" charset="0"/>
              </a:rPr>
              <a:t>Read again and answer the following question.</a:t>
            </a:r>
            <a:endParaRPr lang="zh-CN" altLang="en-US" sz="3600" b="1" dirty="0">
              <a:solidFill>
                <a:srgbClr val="0000FF"/>
              </a:solidFill>
              <a:latin typeface="Times New Roman" panose="02020603050405020304" charset="0"/>
              <a:cs typeface="Times New Roman" panose="02020603050405020304" charset="0"/>
            </a:endParaRPr>
          </a:p>
        </p:txBody>
      </p:sp>
      <p:pic>
        <p:nvPicPr>
          <p:cNvPr id="12" name="图片 11"/>
          <p:cNvPicPr>
            <a:picLocks noChangeAspect="1"/>
          </p:cNvPicPr>
          <p:nvPr>
            <p:custDataLst>
              <p:tags r:id="rId7"/>
            </p:custDataLst>
          </p:nvPr>
        </p:nvPicPr>
        <p:blipFill>
          <a:blip r:embed="rId8">
            <a:extLst>
              <a:ext uri="{28A0092B-C50C-407E-A947-70E740481C1C}">
                <a14:useLocalDpi xmlns:a14="http://schemas.microsoft.com/office/drawing/2010/main" val="0"/>
              </a:ext>
            </a:extLst>
          </a:blip>
          <a:stretch>
            <a:fillRect/>
          </a:stretch>
        </p:blipFill>
        <p:spPr>
          <a:xfrm>
            <a:off x="9629000" y="3527754"/>
            <a:ext cx="2150903" cy="234049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3" name="横卷形 3"/>
          <p:cNvSpPr/>
          <p:nvPr>
            <p:custDataLst>
              <p:tags r:id="rId9"/>
            </p:custDataLst>
          </p:nvPr>
        </p:nvSpPr>
        <p:spPr>
          <a:xfrm>
            <a:off x="795824" y="855938"/>
            <a:ext cx="3765365" cy="606407"/>
          </a:xfrm>
          <a:prstGeom prst="horizontalScroll">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zh-CN" sz="3600" dirty="0">
                <a:solidFill>
                  <a:srgbClr val="FF0000"/>
                </a:solidFill>
                <a:latin typeface="Times New Roman" panose="02020603050405020304" charset="0"/>
                <a:cs typeface="Times New Roman" panose="02020603050405020304" charset="0"/>
              </a:rPr>
              <a:t>Read </a:t>
            </a:r>
            <a:r>
              <a:rPr lang="en-US" altLang="zh-CN" sz="3600" dirty="0">
                <a:solidFill>
                  <a:srgbClr val="FF0000"/>
                </a:solidFill>
              </a:rPr>
              <a:t> </a:t>
            </a:r>
            <a:r>
              <a:rPr lang="en-US" altLang="zh-CN" sz="3600" dirty="0">
                <a:solidFill>
                  <a:srgbClr val="FF0000"/>
                </a:solidFill>
                <a:latin typeface="Times New Roman" panose="02020603050405020304" charset="0"/>
                <a:cs typeface="Times New Roman" panose="02020603050405020304" charset="0"/>
              </a:rPr>
              <a:t>for thinking</a:t>
            </a:r>
            <a:endParaRPr lang="en-US" altLang="zh-CN" sz="3600" dirty="0">
              <a:solidFill>
                <a:srgbClr val="FF0000"/>
              </a:solidFill>
              <a:latin typeface="Times New Roman" panose="02020603050405020304" charset="0"/>
              <a:cs typeface="Times New Roman" panose="02020603050405020304" charset="0"/>
            </a:endParaRPr>
          </a:p>
        </p:txBody>
      </p:sp>
    </p:spTree>
    <p:custDataLst>
      <p:tags r:id="rId10"/>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par>
                          <p:cTn id="15" fill="hold">
                            <p:stCondLst>
                              <p:cond delay="2000"/>
                            </p:stCondLst>
                            <p:childTnLst>
                              <p:par>
                                <p:cTn id="16" presetID="2" presetClass="entr" presetSubtype="4"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animEffect transition="in" filter="blinds(horizontal)">
                                      <p:cBhvr>
                                        <p:cTn id="29" dur="500"/>
                                        <p:tgtEl>
                                          <p:spTgt spid="9">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9">
                                            <p:txEl>
                                              <p:pRg st="1" end="1"/>
                                            </p:txEl>
                                          </p:spTgt>
                                        </p:tgtEl>
                                        <p:attrNameLst>
                                          <p:attrName>style.visibility</p:attrName>
                                        </p:attrNameLst>
                                      </p:cBhvr>
                                      <p:to>
                                        <p:strVal val="visible"/>
                                      </p:to>
                                    </p:set>
                                    <p:animEffect transition="in" filter="blinds(horizontal)">
                                      <p:cBhvr>
                                        <p:cTn id="34" dur="500"/>
                                        <p:tgtEl>
                                          <p:spTgt spid="9">
                                            <p:txEl>
                                              <p:pRg st="1" end="1"/>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9">
                                            <p:txEl>
                                              <p:pRg st="2" end="2"/>
                                            </p:txEl>
                                          </p:spTgt>
                                        </p:tgtEl>
                                        <p:attrNameLst>
                                          <p:attrName>style.visibility</p:attrName>
                                        </p:attrNameLst>
                                      </p:cBhvr>
                                      <p:to>
                                        <p:strVal val="visible"/>
                                      </p:to>
                                    </p:set>
                                    <p:animEffect transition="in" filter="blinds(horizontal)">
                                      <p:cBhvr>
                                        <p:cTn id="3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对角圆角矩形 5"/>
          <p:cNvSpPr/>
          <p:nvPr>
            <p:custDataLst>
              <p:tags r:id="rId1"/>
            </p:custDataLst>
          </p:nvPr>
        </p:nvSpPr>
        <p:spPr>
          <a:xfrm>
            <a:off x="1227417" y="63538"/>
            <a:ext cx="4155673" cy="599437"/>
          </a:xfrm>
          <a:prstGeom prst="round2DiagRect">
            <a:avLst>
              <a:gd name="adj1" fmla="val 42600"/>
              <a:gd name="adj2"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Arial" panose="020B0604020202020204" pitchFamily="34" charset="0"/>
                <a:ea typeface="宋体" panose="02010600030101010101" pitchFamily="2" charset="-122"/>
                <a:cs typeface="Arial" panose="020B0604020202020204"/>
              </a:rPr>
              <a:t>Post-reading </a:t>
            </a:r>
            <a:r>
              <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rPr>
              <a:t>: Further thinking </a:t>
            </a:r>
            <a:endPar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endParaRPr>
          </a:p>
        </p:txBody>
      </p:sp>
      <p:sp>
        <p:nvSpPr>
          <p:cNvPr id="16" name="文本框 15"/>
          <p:cNvSpPr txBox="1"/>
          <p:nvPr/>
        </p:nvSpPr>
        <p:spPr>
          <a:xfrm>
            <a:off x="354612" y="1492990"/>
            <a:ext cx="11379796" cy="1617345"/>
          </a:xfrm>
          <a:prstGeom prst="rect">
            <a:avLst/>
          </a:prstGeom>
          <a:noFill/>
        </p:spPr>
        <p:txBody>
          <a:bodyPr wrap="square" rtlCol="0">
            <a:spAutoFit/>
          </a:bodyPr>
          <a:lstStyle/>
          <a:p>
            <a:pPr fontAlgn="auto">
              <a:lnSpc>
                <a:spcPts val="2380"/>
              </a:lnSpc>
            </a:pPr>
            <a:r>
              <a:rPr lang="en-US" altLang="zh-CN" sz="2400" b="1" dirty="0">
                <a:solidFill>
                  <a:srgbClr val="FF0000"/>
                </a:solidFill>
                <a:latin typeface="Times New Roman" panose="02020603050405020304" charset="0"/>
                <a:cs typeface="Times New Roman" panose="02020603050405020304" charset="0"/>
              </a:rPr>
              <a:t>know—</a:t>
            </a:r>
            <a:endParaRPr lang="en-US" altLang="zh-CN" sz="2400" b="1" dirty="0">
              <a:solidFill>
                <a:srgbClr val="FF0000"/>
              </a:solidFill>
              <a:latin typeface="Times New Roman" panose="02020603050405020304" charset="0"/>
              <a:cs typeface="Times New Roman" panose="02020603050405020304" charset="0"/>
            </a:endParaRPr>
          </a:p>
          <a:p>
            <a:pPr fontAlgn="auto">
              <a:lnSpc>
                <a:spcPts val="2380"/>
              </a:lnSpc>
            </a:pPr>
            <a:r>
              <a:rPr lang="en-US" altLang="zh-CN" sz="2400" dirty="0">
                <a:latin typeface="Times New Roman" panose="02020603050405020304" charset="0"/>
                <a:cs typeface="Times New Roman" panose="02020603050405020304" charset="0"/>
              </a:rPr>
              <a:t>to have information about something</a:t>
            </a:r>
            <a:endParaRPr lang="en-US" altLang="zh-CN" sz="2400" dirty="0">
              <a:latin typeface="Times New Roman" panose="02020603050405020304" charset="0"/>
              <a:cs typeface="Times New Roman" panose="02020603050405020304" charset="0"/>
            </a:endParaRPr>
          </a:p>
          <a:p>
            <a:pPr fontAlgn="auto">
              <a:lnSpc>
                <a:spcPts val="2380"/>
              </a:lnSpc>
            </a:pPr>
            <a:r>
              <a:rPr lang="en-US" altLang="zh-CN" sz="2400" b="1" dirty="0">
                <a:solidFill>
                  <a:srgbClr val="FF0000"/>
                </a:solidFill>
                <a:latin typeface="Times New Roman" panose="02020603050405020304" charset="0"/>
                <a:cs typeface="Times New Roman" panose="02020603050405020304" charset="0"/>
              </a:rPr>
              <a:t>recognize</a:t>
            </a:r>
            <a:r>
              <a:rPr lang="en-US" altLang="zh-CN" sz="2400" dirty="0">
                <a:solidFill>
                  <a:srgbClr val="FF0000"/>
                </a:solidFill>
                <a:latin typeface="Times New Roman" panose="02020603050405020304" charset="0"/>
                <a:cs typeface="Times New Roman" panose="02020603050405020304" charset="0"/>
              </a:rPr>
              <a:t>—</a:t>
            </a:r>
            <a:endParaRPr lang="en-US" altLang="zh-CN" sz="2400" dirty="0">
              <a:solidFill>
                <a:srgbClr val="FF0000"/>
              </a:solidFill>
              <a:latin typeface="Times New Roman" panose="02020603050405020304" charset="0"/>
              <a:cs typeface="Times New Roman" panose="02020603050405020304" charset="0"/>
            </a:endParaRPr>
          </a:p>
          <a:p>
            <a:pPr fontAlgn="auto">
              <a:lnSpc>
                <a:spcPts val="2380"/>
              </a:lnSpc>
            </a:pPr>
            <a:r>
              <a:rPr lang="en-US" altLang="zh-CN" sz="2400" dirty="0">
                <a:latin typeface="Times New Roman" panose="02020603050405020304" charset="0"/>
                <a:cs typeface="Times New Roman" panose="02020603050405020304" charset="0"/>
              </a:rPr>
              <a:t>to know who someone is or what something is, because you have seen, heard, experienced, or learned about them in the past</a:t>
            </a:r>
            <a:endParaRPr lang="en-US" altLang="zh-CN" sz="2400" dirty="0">
              <a:latin typeface="Times New Roman" panose="02020603050405020304" charset="0"/>
              <a:cs typeface="Times New Roman" panose="02020603050405020304" charset="0"/>
            </a:endParaRPr>
          </a:p>
        </p:txBody>
      </p:sp>
      <p:grpSp>
        <p:nvGrpSpPr>
          <p:cNvPr id="2" name="组合 1"/>
          <p:cNvGrpSpPr/>
          <p:nvPr/>
        </p:nvGrpSpPr>
        <p:grpSpPr>
          <a:xfrm>
            <a:off x="1740298" y="626346"/>
            <a:ext cx="11481246" cy="734115"/>
            <a:chOff x="1630443" y="362821"/>
            <a:chExt cx="11481246" cy="734115"/>
          </a:xfrm>
        </p:grpSpPr>
        <p:grpSp>
          <p:nvGrpSpPr>
            <p:cNvPr id="17" name="组合 16"/>
            <p:cNvGrpSpPr/>
            <p:nvPr/>
          </p:nvGrpSpPr>
          <p:grpSpPr>
            <a:xfrm>
              <a:off x="1630443" y="362821"/>
              <a:ext cx="11481246" cy="733857"/>
              <a:chOff x="1024650" y="3427652"/>
              <a:chExt cx="4908175" cy="505616"/>
            </a:xfrm>
          </p:grpSpPr>
          <p:sp>
            <p:nvSpPr>
              <p:cNvPr id="18" name="文本框 17"/>
              <p:cNvSpPr txBox="1"/>
              <p:nvPr/>
            </p:nvSpPr>
            <p:spPr>
              <a:xfrm>
                <a:off x="1217704" y="3427652"/>
                <a:ext cx="4715121" cy="402068"/>
              </a:xfrm>
              <a:prstGeom prst="rect">
                <a:avLst/>
              </a:prstGeom>
              <a:noFill/>
            </p:spPr>
            <p:txBody>
              <a:bodyPr wrap="square" rtlCol="0">
                <a:spAutoFit/>
              </a:bodyPr>
              <a:lstStyle/>
              <a:p>
                <a:endParaRPr lang="zh-CN" altLang="en-US" sz="3200">
                  <a:solidFill>
                    <a:prstClr val="white"/>
                  </a:solidFill>
                  <a:latin typeface="华文楷体" panose="02010600040101010101" pitchFamily="2" charset="-122"/>
                  <a:ea typeface="华文楷体" panose="02010600040101010101" pitchFamily="2" charset="-122"/>
                </a:endParaRPr>
              </a:p>
            </p:txBody>
          </p:sp>
          <p:grpSp>
            <p:nvGrpSpPr>
              <p:cNvPr id="19" name="组合 18"/>
              <p:cNvGrpSpPr/>
              <p:nvPr/>
            </p:nvGrpSpPr>
            <p:grpSpPr>
              <a:xfrm>
                <a:off x="1024650" y="3490835"/>
                <a:ext cx="3259411" cy="442433"/>
                <a:chOff x="1667685" y="1670318"/>
                <a:chExt cx="3631245" cy="492905"/>
              </a:xfrm>
            </p:grpSpPr>
            <p:sp>
              <p:nvSpPr>
                <p:cNvPr id="20" name="圆角矩形 7"/>
                <p:cNvSpPr/>
                <p:nvPr/>
              </p:nvSpPr>
              <p:spPr>
                <a:xfrm>
                  <a:off x="1852467" y="1729911"/>
                  <a:ext cx="3446463" cy="433312"/>
                </a:xfrm>
                <a:prstGeom prst="roundRect">
                  <a:avLst/>
                </a:prstGeom>
                <a:solidFill>
                  <a:srgbClr val="014E6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endParaRPr>
                </a:p>
              </p:txBody>
            </p:sp>
            <p:sp>
              <p:nvSpPr>
                <p:cNvPr id="21" name="矩形 20"/>
                <p:cNvSpPr/>
                <p:nvPr/>
              </p:nvSpPr>
              <p:spPr>
                <a:xfrm rot="18614180">
                  <a:off x="1703966" y="1634036"/>
                  <a:ext cx="324420" cy="396983"/>
                </a:xfrm>
                <a:prstGeom prst="rect">
                  <a:avLst/>
                </a:prstGeom>
                <a:solidFill>
                  <a:srgbClr val="1784A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endParaRPr>
                </a:p>
              </p:txBody>
            </p:sp>
          </p:grpSp>
        </p:grpSp>
        <p:sp>
          <p:nvSpPr>
            <p:cNvPr id="22" name="文本框 21"/>
            <p:cNvSpPr txBox="1"/>
            <p:nvPr/>
          </p:nvSpPr>
          <p:spPr>
            <a:xfrm>
              <a:off x="3016643" y="513371"/>
              <a:ext cx="5485176" cy="583565"/>
            </a:xfrm>
            <a:prstGeom prst="rect">
              <a:avLst/>
            </a:prstGeom>
            <a:noFill/>
          </p:spPr>
          <p:txBody>
            <a:bodyPr wrap="square">
              <a:spAutoFit/>
            </a:bodyPr>
            <a:lstStyle/>
            <a:p>
              <a:r>
                <a:rPr lang="en-US" altLang="zh-CN" sz="3200" b="1" dirty="0">
                  <a:solidFill>
                    <a:schemeClr val="bg1"/>
                  </a:solidFill>
                  <a:latin typeface="Times New Roman" panose="02020603050405020304" charset="0"/>
                  <a:cs typeface="Times New Roman" panose="02020603050405020304" charset="0"/>
                </a:rPr>
                <a:t>How are the verbs different?</a:t>
              </a:r>
              <a:endParaRPr lang="en-US" altLang="zh-CN" sz="3200" b="1" dirty="0">
                <a:solidFill>
                  <a:schemeClr val="bg1"/>
                </a:solidFill>
                <a:latin typeface="Times New Roman" panose="02020603050405020304" charset="0"/>
                <a:cs typeface="Times New Roman" panose="02020603050405020304" charset="0"/>
              </a:endParaRPr>
            </a:p>
          </p:txBody>
        </p:sp>
      </p:grpSp>
      <p:sp>
        <p:nvSpPr>
          <p:cNvPr id="23" name="文本框 22"/>
          <p:cNvSpPr txBox="1"/>
          <p:nvPr/>
        </p:nvSpPr>
        <p:spPr>
          <a:xfrm>
            <a:off x="406064" y="3109986"/>
            <a:ext cx="11381031" cy="1311910"/>
          </a:xfrm>
          <a:prstGeom prst="rect">
            <a:avLst/>
          </a:prstGeom>
          <a:noFill/>
        </p:spPr>
        <p:txBody>
          <a:bodyPr wrap="square" rtlCol="0" anchor="t">
            <a:spAutoFit/>
          </a:bodyPr>
          <a:lstStyle/>
          <a:p>
            <a:pPr fontAlgn="auto">
              <a:lnSpc>
                <a:spcPts val="2380"/>
              </a:lnSpc>
            </a:pPr>
            <a:r>
              <a:rPr lang="en-US" altLang="zh-CN" sz="2400" b="1" dirty="0">
                <a:solidFill>
                  <a:srgbClr val="FF0000"/>
                </a:solidFill>
                <a:latin typeface="Times New Roman" panose="02020603050405020304" charset="0"/>
                <a:cs typeface="Times New Roman" panose="02020603050405020304" charset="0"/>
                <a:sym typeface="+mn-ea"/>
              </a:rPr>
              <a:t>perceive</a:t>
            </a:r>
            <a:r>
              <a:rPr lang="en-US" altLang="zh-CN" sz="2400" dirty="0">
                <a:solidFill>
                  <a:srgbClr val="FF0000"/>
                </a:solidFill>
                <a:latin typeface="Times New Roman" panose="02020603050405020304" charset="0"/>
                <a:cs typeface="Times New Roman" panose="02020603050405020304" charset="0"/>
                <a:sym typeface="+mn-ea"/>
              </a:rPr>
              <a:t>— </a:t>
            </a:r>
            <a:endParaRPr lang="en-US" altLang="zh-CN" sz="2400" dirty="0">
              <a:solidFill>
                <a:srgbClr val="FF0000"/>
              </a:solidFill>
              <a:latin typeface="Times New Roman" panose="02020603050405020304" charset="0"/>
              <a:cs typeface="Times New Roman" panose="02020603050405020304" charset="0"/>
            </a:endParaRPr>
          </a:p>
          <a:p>
            <a:pPr fontAlgn="auto">
              <a:lnSpc>
                <a:spcPts val="2380"/>
              </a:lnSpc>
            </a:pPr>
            <a:r>
              <a:rPr lang="en-US" altLang="zh-CN" sz="2400" dirty="0">
                <a:latin typeface="Times New Roman" panose="02020603050405020304" charset="0"/>
                <a:cs typeface="Times New Roman" panose="02020603050405020304" charset="0"/>
                <a:sym typeface="+mn-ea"/>
              </a:rPr>
              <a:t>to notice or become aware of something </a:t>
            </a:r>
            <a:endParaRPr lang="en-US" altLang="zh-CN" sz="2400" b="1" dirty="0">
              <a:latin typeface="Times New Roman" panose="02020603050405020304" charset="0"/>
              <a:cs typeface="Times New Roman" panose="02020603050405020304" charset="0"/>
            </a:endParaRPr>
          </a:p>
          <a:p>
            <a:pPr fontAlgn="auto">
              <a:lnSpc>
                <a:spcPts val="2380"/>
              </a:lnSpc>
            </a:pPr>
            <a:r>
              <a:rPr lang="en-US" altLang="zh-CN" sz="2400" b="1" dirty="0">
                <a:solidFill>
                  <a:srgbClr val="FF0000"/>
                </a:solidFill>
                <a:latin typeface="Times New Roman" panose="02020603050405020304" charset="0"/>
                <a:cs typeface="Times New Roman" panose="02020603050405020304" charset="0"/>
                <a:sym typeface="+mn-ea"/>
              </a:rPr>
              <a:t>distinguish</a:t>
            </a:r>
            <a:r>
              <a:rPr lang="en-US" altLang="zh-CN" sz="2400" dirty="0">
                <a:solidFill>
                  <a:srgbClr val="FF0000"/>
                </a:solidFill>
                <a:latin typeface="Times New Roman" panose="02020603050405020304" charset="0"/>
                <a:cs typeface="Times New Roman" panose="02020603050405020304" charset="0"/>
                <a:sym typeface="+mn-ea"/>
              </a:rPr>
              <a:t>—</a:t>
            </a:r>
            <a:r>
              <a:rPr lang="en-US" altLang="zh-CN" sz="2400" dirty="0">
                <a:latin typeface="Times New Roman" panose="02020603050405020304" charset="0"/>
                <a:cs typeface="Times New Roman" panose="02020603050405020304" charset="0"/>
                <a:sym typeface="+mn-ea"/>
              </a:rPr>
              <a:t> </a:t>
            </a:r>
            <a:endParaRPr lang="en-US" altLang="zh-CN" sz="2400" dirty="0">
              <a:latin typeface="Times New Roman" panose="02020603050405020304" charset="0"/>
              <a:cs typeface="Times New Roman" panose="02020603050405020304" charset="0"/>
            </a:endParaRPr>
          </a:p>
          <a:p>
            <a:pPr fontAlgn="auto">
              <a:lnSpc>
                <a:spcPts val="2380"/>
              </a:lnSpc>
            </a:pPr>
            <a:r>
              <a:rPr lang="en-US" altLang="zh-CN" sz="2400" dirty="0">
                <a:latin typeface="Times New Roman" panose="02020603050405020304" charset="0"/>
                <a:cs typeface="Times New Roman" panose="02020603050405020304" charset="0"/>
                <a:sym typeface="+mn-ea"/>
              </a:rPr>
              <a:t>to see or understand how one thing is different from another</a:t>
            </a:r>
            <a:endParaRPr lang="zh-CN" altLang="en-US" sz="2400" dirty="0"/>
          </a:p>
        </p:txBody>
      </p:sp>
      <p:sp>
        <p:nvSpPr>
          <p:cNvPr id="24" name="文本框 23"/>
          <p:cNvSpPr txBox="1"/>
          <p:nvPr/>
        </p:nvSpPr>
        <p:spPr>
          <a:xfrm>
            <a:off x="465121" y="4483636"/>
            <a:ext cx="11726865" cy="1922145"/>
          </a:xfrm>
          <a:prstGeom prst="rect">
            <a:avLst/>
          </a:prstGeom>
          <a:noFill/>
        </p:spPr>
        <p:txBody>
          <a:bodyPr wrap="square" rtlCol="0">
            <a:spAutoFit/>
          </a:bodyPr>
          <a:lstStyle/>
          <a:p>
            <a:pPr fontAlgn="auto">
              <a:lnSpc>
                <a:spcPts val="2380"/>
              </a:lnSpc>
            </a:pPr>
            <a:r>
              <a:rPr lang="en-US" altLang="zh-CN" sz="2400" b="1" dirty="0">
                <a:solidFill>
                  <a:srgbClr val="FF0000"/>
                </a:solidFill>
                <a:latin typeface="Times New Roman" panose="02020603050405020304" charset="0"/>
                <a:cs typeface="Times New Roman" panose="02020603050405020304" charset="0"/>
                <a:sym typeface="+mn-ea"/>
              </a:rPr>
              <a:t>infer</a:t>
            </a:r>
            <a:r>
              <a:rPr lang="en-US" altLang="zh-CN" sz="2400" dirty="0">
                <a:solidFill>
                  <a:srgbClr val="FF0000"/>
                </a:solidFill>
                <a:latin typeface="Times New Roman" panose="02020603050405020304" charset="0"/>
                <a:cs typeface="Times New Roman" panose="02020603050405020304" charset="0"/>
                <a:sym typeface="+mn-ea"/>
              </a:rPr>
              <a:t>—</a:t>
            </a:r>
            <a:endParaRPr lang="en-US" altLang="zh-CN" sz="2400" dirty="0">
              <a:solidFill>
                <a:srgbClr val="FF0000"/>
              </a:solidFill>
              <a:latin typeface="Times New Roman" panose="02020603050405020304" charset="0"/>
              <a:cs typeface="Times New Roman" panose="02020603050405020304" charset="0"/>
            </a:endParaRPr>
          </a:p>
          <a:p>
            <a:pPr fontAlgn="auto">
              <a:lnSpc>
                <a:spcPts val="2380"/>
              </a:lnSpc>
            </a:pPr>
            <a:r>
              <a:rPr lang="en-US" altLang="zh-CN" sz="2400" dirty="0">
                <a:latin typeface="Times New Roman" panose="02020603050405020304" charset="0"/>
                <a:cs typeface="Times New Roman" panose="02020603050405020304" charset="0"/>
                <a:sym typeface="+mn-ea"/>
              </a:rPr>
              <a:t>to form an opinion that something is probably true because of information that you have</a:t>
            </a:r>
            <a:endParaRPr lang="en-US" altLang="zh-CN" sz="2400" b="1" dirty="0">
              <a:latin typeface="Times New Roman" panose="02020603050405020304" charset="0"/>
              <a:cs typeface="Times New Roman" panose="02020603050405020304" charset="0"/>
            </a:endParaRPr>
          </a:p>
          <a:p>
            <a:pPr fontAlgn="auto">
              <a:lnSpc>
                <a:spcPts val="2380"/>
              </a:lnSpc>
            </a:pPr>
            <a:r>
              <a:rPr lang="en-US" altLang="zh-CN" sz="2400" b="1" dirty="0">
                <a:solidFill>
                  <a:srgbClr val="FF0000"/>
                </a:solidFill>
                <a:latin typeface="Times New Roman" panose="02020603050405020304" charset="0"/>
                <a:cs typeface="Times New Roman" panose="02020603050405020304" charset="0"/>
              </a:rPr>
              <a:t>inquire</a:t>
            </a:r>
            <a:r>
              <a:rPr lang="en-US" altLang="zh-CN" sz="2400" dirty="0">
                <a:solidFill>
                  <a:srgbClr val="FF0000"/>
                </a:solidFill>
                <a:latin typeface="Times New Roman" panose="02020603050405020304" charset="0"/>
                <a:cs typeface="Times New Roman" panose="02020603050405020304" charset="0"/>
              </a:rPr>
              <a:t>—</a:t>
            </a:r>
            <a:endParaRPr lang="en-US" altLang="zh-CN" sz="2400" dirty="0">
              <a:solidFill>
                <a:srgbClr val="FF0000"/>
              </a:solidFill>
              <a:latin typeface="Times New Roman" panose="02020603050405020304" charset="0"/>
              <a:cs typeface="Times New Roman" panose="02020603050405020304" charset="0"/>
            </a:endParaRPr>
          </a:p>
          <a:p>
            <a:pPr fontAlgn="auto">
              <a:lnSpc>
                <a:spcPts val="2380"/>
              </a:lnSpc>
            </a:pPr>
            <a:r>
              <a:rPr lang="en-US" altLang="zh-CN" sz="2400" dirty="0">
                <a:latin typeface="Times New Roman" panose="02020603050405020304" charset="0"/>
                <a:cs typeface="Times New Roman" panose="02020603050405020304" charset="0"/>
              </a:rPr>
              <a:t>to ask someone for information </a:t>
            </a:r>
            <a:endParaRPr lang="en-US" altLang="zh-CN" sz="2400" dirty="0">
              <a:latin typeface="Times New Roman" panose="02020603050405020304" charset="0"/>
              <a:cs typeface="Times New Roman" panose="02020603050405020304" charset="0"/>
            </a:endParaRPr>
          </a:p>
          <a:p>
            <a:pPr fontAlgn="auto">
              <a:lnSpc>
                <a:spcPts val="2380"/>
              </a:lnSpc>
            </a:pPr>
            <a:r>
              <a:rPr lang="en-US" altLang="zh-CN" sz="2400" b="1" dirty="0">
                <a:solidFill>
                  <a:srgbClr val="FF0000"/>
                </a:solidFill>
                <a:latin typeface="Times New Roman" panose="02020603050405020304" charset="0"/>
                <a:cs typeface="Times New Roman" panose="02020603050405020304" charset="0"/>
              </a:rPr>
              <a:t>assess</a:t>
            </a:r>
            <a:r>
              <a:rPr lang="en-US" altLang="zh-CN" sz="2400" dirty="0">
                <a:solidFill>
                  <a:srgbClr val="FF0000"/>
                </a:solidFill>
                <a:latin typeface="Times New Roman" panose="02020603050405020304" charset="0"/>
                <a:cs typeface="Times New Roman" panose="02020603050405020304" charset="0"/>
              </a:rPr>
              <a:t>—</a:t>
            </a:r>
            <a:endParaRPr lang="en-US" altLang="zh-CN" sz="2400" dirty="0">
              <a:solidFill>
                <a:srgbClr val="FF0000"/>
              </a:solidFill>
              <a:latin typeface="Times New Roman" panose="02020603050405020304" charset="0"/>
              <a:cs typeface="Times New Roman" panose="02020603050405020304" charset="0"/>
            </a:endParaRPr>
          </a:p>
          <a:p>
            <a:pPr fontAlgn="auto">
              <a:lnSpc>
                <a:spcPts val="2380"/>
              </a:lnSpc>
            </a:pPr>
            <a:r>
              <a:rPr lang="en-US" altLang="zh-CN" sz="2400" dirty="0">
                <a:latin typeface="Times New Roman" panose="02020603050405020304" charset="0"/>
                <a:cs typeface="Times New Roman" panose="02020603050405020304" charset="0"/>
              </a:rPr>
              <a:t>to make a judgment about a person or situation after thinking carefully about it</a:t>
            </a:r>
            <a:endParaRPr lang="en-US" altLang="zh-CN" sz="2400" dirty="0">
              <a:latin typeface="Times New Roman" panose="02020603050405020304" charset="0"/>
              <a:cs typeface="Times New Roman" panose="020206030504050203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23">
                                            <p:txEl>
                                              <p:pRg st="0" end="0"/>
                                            </p:txEl>
                                          </p:spTgt>
                                        </p:tgtEl>
                                        <p:attrNameLst>
                                          <p:attrName>style.visibility</p:attrName>
                                        </p:attrNameLst>
                                      </p:cBhvr>
                                      <p:to>
                                        <p:strVal val="visible"/>
                                      </p:to>
                                    </p:set>
                                    <p:animEffect transition="in" filter="blinds(horizontal)">
                                      <p:cBhvr>
                                        <p:cTn id="36" dur="500"/>
                                        <p:tgtEl>
                                          <p:spTgt spid="23">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23">
                                            <p:txEl>
                                              <p:pRg st="1" end="1"/>
                                            </p:txEl>
                                          </p:spTgt>
                                        </p:tgtEl>
                                        <p:attrNameLst>
                                          <p:attrName>style.visibility</p:attrName>
                                        </p:attrNameLst>
                                      </p:cBhvr>
                                      <p:to>
                                        <p:strVal val="visible"/>
                                      </p:to>
                                    </p:set>
                                    <p:animEffect transition="in" filter="blinds(horizontal)">
                                      <p:cBhvr>
                                        <p:cTn id="41" dur="500"/>
                                        <p:tgtEl>
                                          <p:spTgt spid="23">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23">
                                            <p:txEl>
                                              <p:pRg st="2" end="2"/>
                                            </p:txEl>
                                          </p:spTgt>
                                        </p:tgtEl>
                                        <p:attrNameLst>
                                          <p:attrName>style.visibility</p:attrName>
                                        </p:attrNameLst>
                                      </p:cBhvr>
                                      <p:to>
                                        <p:strVal val="visible"/>
                                      </p:to>
                                    </p:set>
                                    <p:animEffect transition="in" filter="blinds(horizontal)">
                                      <p:cBhvr>
                                        <p:cTn id="46" dur="500"/>
                                        <p:tgtEl>
                                          <p:spTgt spid="23">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23">
                                            <p:txEl>
                                              <p:pRg st="3" end="3"/>
                                            </p:txEl>
                                          </p:spTgt>
                                        </p:tgtEl>
                                        <p:attrNameLst>
                                          <p:attrName>style.visibility</p:attrName>
                                        </p:attrNameLst>
                                      </p:cBhvr>
                                      <p:to>
                                        <p:strVal val="visible"/>
                                      </p:to>
                                    </p:set>
                                    <p:animEffect transition="in" filter="blinds(horizontal)">
                                      <p:cBhvr>
                                        <p:cTn id="51" dur="500"/>
                                        <p:tgtEl>
                                          <p:spTgt spid="23">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24">
                                            <p:txEl>
                                              <p:pRg st="3" end="3"/>
                                            </p:txEl>
                                          </p:spTgt>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24">
                                            <p:txEl>
                                              <p:pRg st="4" end="4"/>
                                            </p:txEl>
                                          </p:spTgt>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2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078870" y="-113234"/>
            <a:ext cx="4457177" cy="964554"/>
            <a:chOff x="854169" y="18831"/>
            <a:chExt cx="4457177" cy="964554"/>
          </a:xfrm>
        </p:grpSpPr>
        <p:pic>
          <p:nvPicPr>
            <p:cNvPr id="6" name="Picture 12" descr="BAN_109"/>
            <p:cNvPicPr>
              <a:picLocks noChangeAspect="1" noChangeArrowheads="1"/>
            </p:cNvPicPr>
            <p:nvPr/>
          </p:nvPicPr>
          <p:blipFill>
            <a:blip r:embed="rId1" cstate="print"/>
            <a:srcRect/>
            <a:stretch>
              <a:fillRect/>
            </a:stretch>
          </p:blipFill>
          <p:spPr bwMode="auto">
            <a:xfrm>
              <a:off x="854169" y="18831"/>
              <a:ext cx="4457177" cy="964554"/>
            </a:xfrm>
            <a:prstGeom prst="rect">
              <a:avLst/>
            </a:prstGeom>
            <a:noFill/>
            <a:ln w="9525">
              <a:noFill/>
              <a:miter lim="800000"/>
              <a:headEnd/>
              <a:tailEnd/>
            </a:ln>
          </p:spPr>
        </p:pic>
        <p:sp>
          <p:nvSpPr>
            <p:cNvPr id="7" name="Text Box 12"/>
            <p:cNvSpPr txBox="1">
              <a:spLocks noChangeArrowheads="1"/>
            </p:cNvSpPr>
            <p:nvPr/>
          </p:nvSpPr>
          <p:spPr bwMode="auto">
            <a:xfrm>
              <a:off x="1124679" y="109636"/>
              <a:ext cx="2930525" cy="737235"/>
            </a:xfrm>
            <a:prstGeom prst="rect">
              <a:avLst/>
            </a:prstGeom>
            <a:noFill/>
            <a:ln w="9525">
              <a:noFill/>
              <a:miter lim="800000"/>
            </a:ln>
            <a:effectLst/>
          </p:spPr>
          <p:txBody>
            <a:bodyPr wrap="square">
              <a:spAutoFit/>
            </a:bodyPr>
            <a:lstStyle/>
            <a:p>
              <a:pPr algn="l">
                <a:lnSpc>
                  <a:spcPct val="100000"/>
                </a:lnSpc>
                <a:spcBef>
                  <a:spcPct val="50000"/>
                </a:spcBef>
              </a:pPr>
              <a:r>
                <a:rPr lang="en-US" altLang="zh-CN" sz="4200" b="1" dirty="0">
                  <a:solidFill>
                    <a:srgbClr val="A50021"/>
                  </a:solidFill>
                  <a:latin typeface="Arial Narrow" panose="020B0606020202030204" pitchFamily="34" charset="0"/>
                </a:rPr>
                <a:t>summary</a:t>
              </a:r>
              <a:endParaRPr lang="en-US" altLang="zh-CN" sz="4200" b="1" dirty="0">
                <a:solidFill>
                  <a:srgbClr val="A50021"/>
                </a:solidFill>
                <a:latin typeface="Arial Narrow" panose="020B0606020202030204" pitchFamily="34" charset="0"/>
              </a:endParaRPr>
            </a:p>
          </p:txBody>
        </p:sp>
      </p:grpSp>
      <p:graphicFrame>
        <p:nvGraphicFramePr>
          <p:cNvPr id="19" name="Object 2"/>
          <p:cNvGraphicFramePr>
            <a:graphicFrameLocks noChangeAspect="1"/>
          </p:cNvGraphicFramePr>
          <p:nvPr/>
        </p:nvGraphicFramePr>
        <p:xfrm>
          <a:off x="575468" y="751000"/>
          <a:ext cx="11041063" cy="6210300"/>
        </p:xfrm>
        <a:graphic>
          <a:graphicData uri="http://schemas.openxmlformats.org/presentationml/2006/ole">
            <mc:AlternateContent xmlns:mc="http://schemas.openxmlformats.org/markup-compatibility/2006">
              <mc:Choice xmlns:v="urn:schemas-microsoft-com:vml" Requires="v">
                <p:oleObj spid="_x0000_s1029" name="Document" r:id="rId2" imgW="10942320" imgH="6160135" progId="Word.Document.8">
                  <p:embed/>
                </p:oleObj>
              </mc:Choice>
              <mc:Fallback>
                <p:oleObj name="Document" r:id="rId2" imgW="10942320" imgH="6160135" progId="Word.Document.8">
                  <p:embed/>
                  <p:pic>
                    <p:nvPicPr>
                      <p:cNvPr id="0" name="Object 2"/>
                      <p:cNvPicPr>
                        <a:picLocks noChangeAspect="1" noChangeArrowheads="1"/>
                      </p:cNvPicPr>
                      <p:nvPr/>
                    </p:nvPicPr>
                    <p:blipFill>
                      <a:blip r:embed="rId3"/>
                      <a:srcRect/>
                      <a:stretch>
                        <a:fillRect/>
                      </a:stretch>
                    </p:blipFill>
                    <p:spPr bwMode="auto">
                      <a:xfrm>
                        <a:off x="575468" y="751000"/>
                        <a:ext cx="11041063" cy="6210300"/>
                      </a:xfrm>
                      <a:prstGeom prst="rect">
                        <a:avLst/>
                      </a:prstGeom>
                      <a:noFill/>
                      <a:ln>
                        <a:noFill/>
                      </a:ln>
                      <a:effectLst/>
                    </p:spPr>
                  </p:pic>
                </p:oleObj>
              </mc:Fallback>
            </mc:AlternateContent>
          </a:graphicData>
        </a:graphic>
      </p:graphicFrame>
      <p:sp>
        <p:nvSpPr>
          <p:cNvPr id="20" name="Rectangle 3"/>
          <p:cNvSpPr/>
          <p:nvPr/>
        </p:nvSpPr>
        <p:spPr>
          <a:xfrm>
            <a:off x="1873913" y="1115762"/>
            <a:ext cx="683772" cy="400110"/>
          </a:xfrm>
          <a:prstGeom prst="rect">
            <a:avLst/>
          </a:prstGeom>
          <a:noFill/>
          <a:ln>
            <a:noFill/>
            <a:miter lim="800000"/>
          </a:ln>
          <a:effectLst>
            <a:outerShdw dist="17961" dir="2700000" algn="ctr">
              <a:schemeClr val="bg2"/>
            </a:outerShdw>
          </a:effectLst>
        </p:spPr>
        <p:txBody>
          <a:bodyPr wrap="square" anchor="ct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1"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1"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1"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1"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1" i="0" u="none" baseline="0">
                <a:solidFill>
                  <a:schemeClr val="tx1"/>
                </a:solidFill>
                <a:effectLst/>
                <a:latin typeface="Arial" panose="020B0604020202020204" pitchFamily="34" charset="0"/>
                <a:ea typeface="宋体" panose="02010600030101010101" pitchFamily="2" charset="-122"/>
              </a:defRPr>
            </a:lvl5pPr>
          </a:lstStyle>
          <a:p>
            <a:r>
              <a:rPr lang="en-US" altLang="zh-CN" sz="2000" dirty="0">
                <a:ln w="9525" cap="flat" cmpd="sng" algn="ctr">
                  <a:noFill/>
                  <a:prstDash val="solid"/>
                  <a:round/>
                  <a:headEnd type="none" w="med" len="med"/>
                  <a:tailEnd type="none" w="med" len="med"/>
                </a:ln>
                <a:solidFill>
                  <a:srgbClr val="DF0303"/>
                </a:solidFill>
                <a:sym typeface="Wingdings" panose="05000000000000000000"/>
              </a:rPr>
              <a:t>an </a:t>
            </a:r>
            <a:endParaRPr lang="en-US" altLang="zh-CN" sz="2000" dirty="0">
              <a:solidFill>
                <a:srgbClr val="DF0303"/>
              </a:solidFill>
            </a:endParaRPr>
          </a:p>
        </p:txBody>
      </p:sp>
      <p:sp>
        <p:nvSpPr>
          <p:cNvPr id="21" name="Rectangle 4"/>
          <p:cNvSpPr/>
          <p:nvPr/>
        </p:nvSpPr>
        <p:spPr>
          <a:xfrm>
            <a:off x="3293448" y="1515872"/>
            <a:ext cx="2016696" cy="400110"/>
          </a:xfrm>
          <a:prstGeom prst="rect">
            <a:avLst/>
          </a:prstGeom>
          <a:noFill/>
          <a:ln>
            <a:noFill/>
            <a:miter lim="800000"/>
          </a:ln>
          <a:effectLst>
            <a:outerShdw dist="17961" dir="2700000" algn="ctr">
              <a:schemeClr val="bg2"/>
            </a:outerShdw>
          </a:effectLst>
        </p:spPr>
        <p:txBody>
          <a:bodyPr wrap="square" anchor="ct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1"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1"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1"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1"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1" i="0" u="none" baseline="0">
                <a:solidFill>
                  <a:schemeClr val="tx1"/>
                </a:solidFill>
                <a:effectLst/>
                <a:latin typeface="Arial" panose="020B0604020202020204" pitchFamily="34" charset="0"/>
                <a:ea typeface="宋体" panose="02010600030101010101" pitchFamily="2" charset="-122"/>
              </a:defRPr>
            </a:lvl5pPr>
          </a:lstStyle>
          <a:p>
            <a:r>
              <a:rPr lang="en-US" altLang="zh-CN" sz="2000" dirty="0">
                <a:ln w="9525" cap="flat" cmpd="sng" algn="ctr">
                  <a:noFill/>
                  <a:prstDash val="solid"/>
                  <a:round/>
                  <a:headEnd type="none" w="med" len="med"/>
                  <a:tailEnd type="none" w="med" len="med"/>
                </a:ln>
                <a:solidFill>
                  <a:srgbClr val="DF0303"/>
                </a:solidFill>
                <a:sym typeface="Wingdings" panose="05000000000000000000"/>
              </a:rPr>
              <a:t>adjustments </a:t>
            </a:r>
            <a:endParaRPr lang="en-US" altLang="zh-CN" sz="2000" dirty="0">
              <a:ln w="9525" cap="flat" cmpd="sng" algn="ctr">
                <a:noFill/>
                <a:prstDash val="solid"/>
                <a:round/>
                <a:headEnd type="none" w="med" len="med"/>
                <a:tailEnd type="none" w="med" len="med"/>
              </a:ln>
              <a:solidFill>
                <a:srgbClr val="DF0303"/>
              </a:solidFill>
            </a:endParaRPr>
          </a:p>
        </p:txBody>
      </p:sp>
      <p:sp>
        <p:nvSpPr>
          <p:cNvPr id="22" name="Rectangle 5"/>
          <p:cNvSpPr/>
          <p:nvPr/>
        </p:nvSpPr>
        <p:spPr>
          <a:xfrm>
            <a:off x="9462053" y="2279473"/>
            <a:ext cx="950951" cy="400110"/>
          </a:xfrm>
          <a:prstGeom prst="rect">
            <a:avLst/>
          </a:prstGeom>
          <a:noFill/>
          <a:ln>
            <a:noFill/>
            <a:miter lim="800000"/>
          </a:ln>
          <a:effectLst>
            <a:outerShdw dist="17961" dir="2700000" algn="ctr">
              <a:schemeClr val="bg2"/>
            </a:outerShdw>
          </a:effectLst>
        </p:spPr>
        <p:txBody>
          <a:bodyPr wrap="square" anchor="ct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1"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1"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1"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1"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1" i="0" u="none" baseline="0">
                <a:solidFill>
                  <a:schemeClr val="tx1"/>
                </a:solidFill>
                <a:effectLst/>
                <a:latin typeface="Arial" panose="020B0604020202020204" pitchFamily="34" charset="0"/>
                <a:ea typeface="宋体" panose="02010600030101010101" pitchFamily="2" charset="-122"/>
              </a:defRPr>
            </a:lvl5pPr>
          </a:lstStyle>
          <a:p>
            <a:r>
              <a:rPr lang="en-US" altLang="zh-CN" sz="2000" dirty="0">
                <a:ln w="9525" cap="flat" cmpd="sng" algn="ctr">
                  <a:noFill/>
                  <a:prstDash val="solid"/>
                  <a:round/>
                  <a:headEnd type="none" w="med" len="med"/>
                  <a:tailEnd type="none" w="med" len="med"/>
                </a:ln>
                <a:solidFill>
                  <a:srgbClr val="DF0303"/>
                </a:solidFill>
                <a:sym typeface="Wingdings" panose="05000000000000000000"/>
              </a:rPr>
              <a:t>their </a:t>
            </a:r>
            <a:endParaRPr lang="en-US" altLang="zh-CN" sz="2000" dirty="0">
              <a:solidFill>
                <a:srgbClr val="DF0303"/>
              </a:solidFill>
            </a:endParaRPr>
          </a:p>
        </p:txBody>
      </p:sp>
      <p:sp>
        <p:nvSpPr>
          <p:cNvPr id="23" name="Rectangle 6"/>
          <p:cNvSpPr/>
          <p:nvPr/>
        </p:nvSpPr>
        <p:spPr>
          <a:xfrm>
            <a:off x="3273853" y="2679583"/>
            <a:ext cx="2002686" cy="400110"/>
          </a:xfrm>
          <a:prstGeom prst="rect">
            <a:avLst/>
          </a:prstGeom>
          <a:noFill/>
          <a:ln>
            <a:noFill/>
            <a:miter lim="800000"/>
          </a:ln>
          <a:effectLst>
            <a:outerShdw dist="17961" dir="2700000" algn="ctr">
              <a:schemeClr val="bg2"/>
            </a:outerShdw>
          </a:effectLst>
        </p:spPr>
        <p:txBody>
          <a:bodyPr wrap="square" anchor="ct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1"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1"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1"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1"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1" i="0" u="none" baseline="0">
                <a:solidFill>
                  <a:schemeClr val="tx1"/>
                </a:solidFill>
                <a:effectLst/>
                <a:latin typeface="Arial" panose="020B0604020202020204" pitchFamily="34" charset="0"/>
                <a:ea typeface="宋体" panose="02010600030101010101" pitchFamily="2" charset="-122"/>
              </a:defRPr>
            </a:lvl5pPr>
          </a:lstStyle>
          <a:p>
            <a:r>
              <a:rPr lang="en-US" altLang="zh-CN" sz="2000" dirty="0">
                <a:ln w="9525" cap="flat" cmpd="sng" algn="ctr">
                  <a:noFill/>
                  <a:prstDash val="solid"/>
                  <a:round/>
                  <a:headEnd type="none" w="med" len="med"/>
                  <a:tailEnd type="none" w="med" len="med"/>
                </a:ln>
                <a:solidFill>
                  <a:srgbClr val="DF0303"/>
                </a:solidFill>
                <a:sym typeface="Wingdings" panose="05000000000000000000"/>
              </a:rPr>
              <a:t>are writing </a:t>
            </a:r>
            <a:endParaRPr lang="en-US" altLang="zh-CN" sz="2000" dirty="0">
              <a:solidFill>
                <a:srgbClr val="DF0303"/>
              </a:solidFill>
            </a:endParaRPr>
          </a:p>
        </p:txBody>
      </p:sp>
      <p:sp>
        <p:nvSpPr>
          <p:cNvPr id="24" name="Rectangle 3"/>
          <p:cNvSpPr/>
          <p:nvPr/>
        </p:nvSpPr>
        <p:spPr>
          <a:xfrm>
            <a:off x="10588937" y="5526301"/>
            <a:ext cx="1467068" cy="400110"/>
          </a:xfrm>
          <a:prstGeom prst="rect">
            <a:avLst/>
          </a:prstGeom>
          <a:noFill/>
          <a:ln>
            <a:noFill/>
            <a:miter lim="800000"/>
          </a:ln>
          <a:effectLst>
            <a:outerShdw dist="17961" dir="2700000" algn="ctr">
              <a:srgbClr val="CFCFCF"/>
            </a:outerShdw>
          </a:effectLst>
        </p:spPr>
        <p:txBody>
          <a:bodyPr wrap="none" anchor="ct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1"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1"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1"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1"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1" i="0" u="none" baseline="0">
                <a:solidFill>
                  <a:schemeClr val="tx1"/>
                </a:solidFill>
                <a:effectLst/>
                <a:latin typeface="Arial" panose="020B0604020202020204" pitchFamily="34" charset="0"/>
                <a:ea typeface="宋体" panose="02010600030101010101" pitchFamily="2" charset="-122"/>
              </a:defRPr>
            </a:lvl5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i="0" u="none" strike="noStrike" kern="0" cap="none" spc="0" normalizeH="0" baseline="0" noProof="0" dirty="0">
                <a:ln w="9525" cap="flat" cmpd="sng" algn="ctr">
                  <a:noFill/>
                  <a:prstDash val="solid"/>
                  <a:round/>
                  <a:headEnd type="none" w="med" len="med"/>
                  <a:tailEnd type="none" w="med" len="med"/>
                </a:ln>
                <a:solidFill>
                  <a:srgbClr val="DF0303"/>
                </a:solidFill>
                <a:effectLst/>
                <a:uLnTx/>
                <a:uFillTx/>
                <a:latin typeface="Arial" panose="020B0604020202020204" pitchFamily="34" charset="0"/>
                <a:ea typeface="宋体" panose="02010600030101010101" pitchFamily="2" charset="-122"/>
                <a:sym typeface="Wingdings" panose="05000000000000000000"/>
              </a:rPr>
              <a:t>to change </a:t>
            </a:r>
            <a:endParaRPr kumimoji="0" lang="en-US" altLang="zh-CN" sz="2000" i="0" u="none" strike="noStrike" kern="0" cap="none" spc="0" normalizeH="0" baseline="0" noProof="0" dirty="0">
              <a:ln>
                <a:noFill/>
              </a:ln>
              <a:solidFill>
                <a:srgbClr val="DF0303"/>
              </a:solidFill>
              <a:effectLst/>
              <a:uLnTx/>
              <a:uFillTx/>
              <a:latin typeface="Arial" panose="020B0604020202020204" pitchFamily="34" charset="0"/>
              <a:ea typeface="宋体" panose="02010600030101010101" pitchFamily="2" charset="-122"/>
            </a:endParaRPr>
          </a:p>
        </p:txBody>
      </p:sp>
      <p:sp>
        <p:nvSpPr>
          <p:cNvPr id="25" name="Rectangle 4"/>
          <p:cNvSpPr/>
          <p:nvPr/>
        </p:nvSpPr>
        <p:spPr>
          <a:xfrm>
            <a:off x="7966715" y="5911022"/>
            <a:ext cx="1664238" cy="400110"/>
          </a:xfrm>
          <a:prstGeom prst="rect">
            <a:avLst/>
          </a:prstGeom>
          <a:noFill/>
          <a:ln>
            <a:noFill/>
            <a:miter lim="800000"/>
          </a:ln>
          <a:effectLst>
            <a:outerShdw dist="17961" dir="2700000" algn="ctr">
              <a:srgbClr val="CFCFCF"/>
            </a:outerShdw>
          </a:effectLst>
        </p:spPr>
        <p:txBody>
          <a:bodyPr wrap="none" anchor="ct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1"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1"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1"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1"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1" i="0" u="none" baseline="0">
                <a:solidFill>
                  <a:schemeClr val="tx1"/>
                </a:solidFill>
                <a:effectLst/>
                <a:latin typeface="Arial" panose="020B0604020202020204" pitchFamily="34" charset="0"/>
                <a:ea typeface="宋体" panose="02010600030101010101" pitchFamily="2" charset="-122"/>
              </a:defRPr>
            </a:lvl5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i="0" u="none" strike="noStrike" kern="0" cap="none" spc="0" normalizeH="0" baseline="0" noProof="0" dirty="0">
                <a:ln w="9525" cap="flat" cmpd="sng" algn="ctr">
                  <a:noFill/>
                  <a:prstDash val="solid"/>
                  <a:round/>
                  <a:headEnd type="none" w="med" len="med"/>
                  <a:tailEnd type="none" w="med" len="med"/>
                </a:ln>
                <a:solidFill>
                  <a:srgbClr val="DF0303"/>
                </a:solidFill>
                <a:effectLst/>
                <a:uLnTx/>
                <a:uFillTx/>
                <a:latin typeface="Arial" panose="020B0604020202020204" pitchFamily="34" charset="0"/>
                <a:ea typeface="宋体" panose="02010600030101010101" pitchFamily="2" charset="-122"/>
                <a:sym typeface="Wingdings" panose="05000000000000000000"/>
              </a:rPr>
              <a:t>individually </a:t>
            </a:r>
            <a:endParaRPr kumimoji="0" lang="en-US" altLang="zh-CN" sz="2000" i="0" u="none" strike="noStrike" kern="0" cap="none" spc="0" normalizeH="0" baseline="0" noProof="0" dirty="0">
              <a:ln>
                <a:noFill/>
              </a:ln>
              <a:solidFill>
                <a:srgbClr val="DF0303"/>
              </a:solidFill>
              <a:effectLst/>
              <a:uLnTx/>
              <a:uFillTx/>
              <a:latin typeface="Arial" panose="020B0604020202020204" pitchFamily="34" charset="0"/>
              <a:ea typeface="宋体" panose="02010600030101010101" pitchFamily="2" charset="-122"/>
            </a:endParaRPr>
          </a:p>
        </p:txBody>
      </p:sp>
      <p:sp>
        <p:nvSpPr>
          <p:cNvPr id="3" name="文本框 2"/>
          <p:cNvSpPr txBox="1"/>
          <p:nvPr/>
        </p:nvSpPr>
        <p:spPr>
          <a:xfrm>
            <a:off x="3140766" y="3570025"/>
            <a:ext cx="1643270" cy="400110"/>
          </a:xfrm>
          <a:prstGeom prst="rect">
            <a:avLst/>
          </a:prstGeom>
          <a:noFill/>
        </p:spPr>
        <p:txBody>
          <a:bodyPr wrap="square" rtlCol="0">
            <a:spAutoFit/>
          </a:bodyPr>
          <a:lstStyle/>
          <a:p>
            <a:r>
              <a:rPr lang="en-US" altLang="zh-CN" sz="2000" b="1" dirty="0">
                <a:solidFill>
                  <a:srgbClr val="FF0000"/>
                </a:solidFill>
              </a:rPr>
              <a:t>distracted</a:t>
            </a:r>
            <a:endParaRPr lang="zh-CN" altLang="en-US" sz="2000" b="1" dirty="0">
              <a:solidFill>
                <a:srgbClr val="FF0000"/>
              </a:solidFill>
            </a:endParaRPr>
          </a:p>
        </p:txBody>
      </p:sp>
      <p:sp>
        <p:nvSpPr>
          <p:cNvPr id="9" name="文本框 8"/>
          <p:cNvSpPr txBox="1"/>
          <p:nvPr/>
        </p:nvSpPr>
        <p:spPr>
          <a:xfrm>
            <a:off x="10239041" y="3478695"/>
            <a:ext cx="950951" cy="400110"/>
          </a:xfrm>
          <a:prstGeom prst="rect">
            <a:avLst/>
          </a:prstGeom>
          <a:noFill/>
        </p:spPr>
        <p:txBody>
          <a:bodyPr wrap="square" rtlCol="0">
            <a:spAutoFit/>
          </a:bodyPr>
          <a:lstStyle/>
          <a:p>
            <a:r>
              <a:rPr lang="en-US" altLang="zh-CN" sz="2000" b="1" dirty="0">
                <a:solidFill>
                  <a:srgbClr val="FF0000"/>
                </a:solidFill>
              </a:rPr>
              <a:t>who</a:t>
            </a:r>
            <a:endParaRPr lang="zh-CN" altLang="en-US" sz="2000" b="1" dirty="0">
              <a:solidFill>
                <a:srgbClr val="FF0000"/>
              </a:solidFill>
            </a:endParaRPr>
          </a:p>
        </p:txBody>
      </p:sp>
      <p:sp>
        <p:nvSpPr>
          <p:cNvPr id="10" name="文本框 9"/>
          <p:cNvSpPr txBox="1"/>
          <p:nvPr/>
        </p:nvSpPr>
        <p:spPr>
          <a:xfrm>
            <a:off x="6546574" y="3935895"/>
            <a:ext cx="1285460" cy="400110"/>
          </a:xfrm>
          <a:prstGeom prst="rect">
            <a:avLst/>
          </a:prstGeom>
          <a:noFill/>
        </p:spPr>
        <p:txBody>
          <a:bodyPr wrap="square" rtlCol="0">
            <a:spAutoFit/>
          </a:bodyPr>
          <a:lstStyle/>
          <a:p>
            <a:r>
              <a:rPr lang="en-US" altLang="zh-CN" sz="2000" b="1" dirty="0">
                <a:solidFill>
                  <a:srgbClr val="FF0000"/>
                </a:solidFill>
              </a:rPr>
              <a:t>crossed</a:t>
            </a:r>
            <a:endParaRPr lang="zh-CN" altLang="en-US" sz="2000" b="1" dirty="0">
              <a:solidFill>
                <a:srgbClr val="FF0000"/>
              </a:solidFill>
            </a:endParaRPr>
          </a:p>
        </p:txBody>
      </p:sp>
      <p:sp>
        <p:nvSpPr>
          <p:cNvPr id="11" name="文本框 10"/>
          <p:cNvSpPr txBox="1"/>
          <p:nvPr/>
        </p:nvSpPr>
        <p:spPr>
          <a:xfrm>
            <a:off x="6546574" y="4704522"/>
            <a:ext cx="1152939" cy="400110"/>
          </a:xfrm>
          <a:prstGeom prst="rect">
            <a:avLst/>
          </a:prstGeom>
          <a:noFill/>
        </p:spPr>
        <p:txBody>
          <a:bodyPr wrap="square" rtlCol="0">
            <a:spAutoFit/>
          </a:bodyPr>
          <a:lstStyle/>
          <a:p>
            <a:r>
              <a:rPr lang="en-US" altLang="zh-CN" sz="2000" b="1" dirty="0">
                <a:solidFill>
                  <a:srgbClr val="FF0000"/>
                </a:solidFill>
              </a:rPr>
              <a:t>from</a:t>
            </a:r>
            <a:endParaRPr lang="zh-CN" altLang="en-US" sz="2000"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box(in)">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barn(inVertical)">
                                      <p:cBhvr>
                                        <p:cTn id="43" dur="500"/>
                                        <p:tgtEl>
                                          <p:spTgt spid="3"/>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barn(inVertical)">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down)">
                                      <p:cBhvr>
                                        <p:cTn id="53" dur="5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1000"/>
                                        <p:tgtEl>
                                          <p:spTgt spid="11"/>
                                        </p:tgtEl>
                                      </p:cBhvr>
                                    </p:animEffect>
                                    <p:anim calcmode="lin" valueType="num">
                                      <p:cBhvr>
                                        <p:cTn id="59" dur="1000" fill="hold"/>
                                        <p:tgtEl>
                                          <p:spTgt spid="11"/>
                                        </p:tgtEl>
                                        <p:attrNameLst>
                                          <p:attrName>ppt_x</p:attrName>
                                        </p:attrNameLst>
                                      </p:cBhvr>
                                      <p:tavLst>
                                        <p:tav tm="0">
                                          <p:val>
                                            <p:strVal val="#ppt_x"/>
                                          </p:val>
                                        </p:tav>
                                        <p:tav tm="100000">
                                          <p:val>
                                            <p:strVal val="#ppt_x"/>
                                          </p:val>
                                        </p:tav>
                                      </p:tavLst>
                                    </p:anim>
                                    <p:anim calcmode="lin" valueType="num">
                                      <p:cBhvr>
                                        <p:cTn id="6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additive="base">
                                        <p:cTn id="65" dur="500" fill="hold"/>
                                        <p:tgtEl>
                                          <p:spTgt spid="24"/>
                                        </p:tgtEl>
                                        <p:attrNameLst>
                                          <p:attrName>ppt_x</p:attrName>
                                        </p:attrNameLst>
                                      </p:cBhvr>
                                      <p:tavLst>
                                        <p:tav tm="0">
                                          <p:val>
                                            <p:strVal val="#ppt_x"/>
                                          </p:val>
                                        </p:tav>
                                        <p:tav tm="100000">
                                          <p:val>
                                            <p:strVal val="#ppt_x"/>
                                          </p:val>
                                        </p:tav>
                                      </p:tavLst>
                                    </p:anim>
                                    <p:anim calcmode="lin" valueType="num">
                                      <p:cBhvr additive="base">
                                        <p:cTn id="6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additive="base">
                                        <p:cTn id="71" dur="500" fill="hold"/>
                                        <p:tgtEl>
                                          <p:spTgt spid="25"/>
                                        </p:tgtEl>
                                        <p:attrNameLst>
                                          <p:attrName>ppt_x</p:attrName>
                                        </p:attrNameLst>
                                      </p:cBhvr>
                                      <p:tavLst>
                                        <p:tav tm="0">
                                          <p:val>
                                            <p:strVal val="#ppt_x"/>
                                          </p:val>
                                        </p:tav>
                                        <p:tav tm="100000">
                                          <p:val>
                                            <p:strVal val="#ppt_x"/>
                                          </p:val>
                                        </p:tav>
                                      </p:tavLst>
                                    </p:anim>
                                    <p:anim calcmode="lin" valueType="num">
                                      <p:cBhvr additive="base">
                                        <p:cTn id="7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3" grpId="0"/>
      <p:bldP spid="9" grpId="0"/>
      <p:bldP spid="10"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068773" y="0"/>
            <a:ext cx="2938527" cy="646232"/>
          </a:xfrm>
          <a:prstGeom prst="rect">
            <a:avLst/>
          </a:prstGeom>
        </p:spPr>
      </p:pic>
      <p:sp>
        <p:nvSpPr>
          <p:cNvPr id="2" name="文本框 1"/>
          <p:cNvSpPr txBox="1"/>
          <p:nvPr/>
        </p:nvSpPr>
        <p:spPr>
          <a:xfrm>
            <a:off x="299903" y="745868"/>
            <a:ext cx="10225450" cy="461665"/>
          </a:xfrm>
          <a:prstGeom prst="rect">
            <a:avLst/>
          </a:prstGeom>
          <a:noFill/>
        </p:spPr>
        <p:txBody>
          <a:bodyPr wrap="square" rtlCol="0">
            <a:spAutoFit/>
          </a:bodyPr>
          <a:lstStyle/>
          <a:p>
            <a:r>
              <a:rPr lang="en-US" altLang="zh-CN" sz="2400" b="1" dirty="0">
                <a:solidFill>
                  <a:srgbClr val="0000FF"/>
                </a:solidFill>
              </a:rPr>
              <a:t>Activity: Reread the passage and fill in the blanks. </a:t>
            </a:r>
            <a:endParaRPr lang="en-US" altLang="zh-CN" sz="2400" b="1" dirty="0">
              <a:solidFill>
                <a:srgbClr val="0000FF"/>
              </a:solidFill>
            </a:endParaRPr>
          </a:p>
        </p:txBody>
      </p:sp>
      <p:sp>
        <p:nvSpPr>
          <p:cNvPr id="4" name="文本框 3"/>
          <p:cNvSpPr txBox="1"/>
          <p:nvPr/>
        </p:nvSpPr>
        <p:spPr>
          <a:xfrm>
            <a:off x="0" y="1307169"/>
            <a:ext cx="12390170" cy="4847783"/>
          </a:xfrm>
          <a:prstGeom prst="rect">
            <a:avLst/>
          </a:prstGeom>
          <a:noFill/>
          <a:ln w="9525">
            <a:noFill/>
          </a:ln>
        </p:spPr>
        <p:txBody>
          <a:bodyPr lIns="117202" tIns="58601" rIns="117202" bIns="58601">
            <a:spAutoFit/>
          </a:bodyPr>
          <a:lstStyle/>
          <a:p>
            <a:pPr algn="just" defTabSz="1171575">
              <a:lnSpc>
                <a:spcPct val="150000"/>
              </a:lnSpc>
            </a:pPr>
            <a:r>
              <a:rPr lang="zh-CN" altLang="en-US" sz="2600" b="1" dirty="0">
                <a:solidFill>
                  <a:srgbClr val="000000"/>
                </a:solidFill>
                <a:latin typeface="Times New Roman" panose="02020603050405020304" charset="0"/>
                <a:ea typeface="宋体" panose="02010600030101010101" pitchFamily="2" charset="-122"/>
                <a:cs typeface="Times New Roman" panose="02020603050405020304" charset="0"/>
              </a:rPr>
              <a:t>　　</a:t>
            </a:r>
            <a:r>
              <a:rPr lang="en-US" altLang="zh-CN" sz="2600" b="1" dirty="0">
                <a:solidFill>
                  <a:srgbClr val="000000"/>
                </a:solidFill>
                <a:latin typeface="Times New Roman" panose="02020603050405020304" charset="0"/>
                <a:ea typeface="宋体" panose="02010600030101010101" pitchFamily="2" charset="-122"/>
                <a:cs typeface="Times New Roman" panose="02020603050405020304" charset="0"/>
              </a:rPr>
              <a:t>(1) ________at students’ body language makes me know what makes each </a:t>
            </a:r>
            <a:endParaRPr lang="en-US" altLang="zh-CN" sz="2600" b="1" dirty="0">
              <a:solidFill>
                <a:srgbClr val="000000"/>
              </a:solidFill>
              <a:latin typeface="Times New Roman" panose="02020603050405020304" charset="0"/>
              <a:ea typeface="宋体" panose="02010600030101010101" pitchFamily="2" charset="-122"/>
              <a:cs typeface="Times New Roman" panose="02020603050405020304" charset="0"/>
            </a:endParaRPr>
          </a:p>
          <a:p>
            <a:pPr algn="just" defTabSz="1171575">
              <a:lnSpc>
                <a:spcPct val="150000"/>
              </a:lnSpc>
            </a:pPr>
            <a:r>
              <a:rPr lang="en-US" altLang="zh-CN" sz="2600" b="1" dirty="0">
                <a:solidFill>
                  <a:srgbClr val="000000"/>
                </a:solidFill>
                <a:latin typeface="Times New Roman" panose="02020603050405020304" charset="0"/>
                <a:ea typeface="宋体" panose="02010600030101010101" pitchFamily="2" charset="-122"/>
                <a:cs typeface="Times New Roman" panose="02020603050405020304" charset="0"/>
              </a:rPr>
              <a:t>student (2) ____. It is easy to (3) ________(</a:t>
            </a:r>
            <a:r>
              <a:rPr lang="zh-CN" altLang="en-US" sz="2600" b="1" dirty="0">
                <a:solidFill>
                  <a:srgbClr val="000000"/>
                </a:solidFill>
                <a:latin typeface="Times New Roman" panose="02020603050405020304" charset="0"/>
                <a:ea typeface="宋体" panose="02010600030101010101" pitchFamily="2" charset="-122"/>
                <a:cs typeface="Times New Roman" panose="02020603050405020304" charset="0"/>
              </a:rPr>
              <a:t>识别</a:t>
            </a:r>
            <a:r>
              <a:rPr lang="en-US" altLang="zh-CN" sz="2600" b="1" dirty="0">
                <a:solidFill>
                  <a:srgbClr val="000000"/>
                </a:solidFill>
                <a:latin typeface="Times New Roman" panose="02020603050405020304" charset="0"/>
                <a:ea typeface="宋体" panose="02010600030101010101" pitchFamily="2" charset="-122"/>
                <a:cs typeface="Times New Roman" panose="02020603050405020304" charset="0"/>
              </a:rPr>
              <a:t>)when students are interested in a </a:t>
            </a:r>
            <a:endParaRPr lang="en-US" altLang="zh-CN" sz="2600" b="1" dirty="0">
              <a:solidFill>
                <a:srgbClr val="000000"/>
              </a:solidFill>
              <a:latin typeface="Times New Roman" panose="02020603050405020304" charset="0"/>
              <a:ea typeface="宋体" panose="02010600030101010101" pitchFamily="2" charset="-122"/>
              <a:cs typeface="Times New Roman" panose="02020603050405020304" charset="0"/>
            </a:endParaRPr>
          </a:p>
          <a:p>
            <a:pPr algn="just" defTabSz="1171575">
              <a:lnSpc>
                <a:spcPct val="150000"/>
              </a:lnSpc>
            </a:pPr>
            <a:r>
              <a:rPr lang="en-US" altLang="zh-CN" sz="2600" b="1" dirty="0">
                <a:solidFill>
                  <a:srgbClr val="000000"/>
                </a:solidFill>
                <a:latin typeface="Times New Roman" panose="02020603050405020304" charset="0"/>
                <a:ea typeface="宋体" panose="02010600030101010101" pitchFamily="2" charset="-122"/>
                <a:cs typeface="Times New Roman" panose="02020603050405020304" charset="0"/>
              </a:rPr>
              <a:t>lesson through their body language. If I find students are (4) _______by something </a:t>
            </a:r>
            <a:endParaRPr lang="en-US" altLang="zh-CN" sz="2600" b="1" dirty="0">
              <a:solidFill>
                <a:srgbClr val="000000"/>
              </a:solidFill>
              <a:latin typeface="Times New Roman" panose="02020603050405020304" charset="0"/>
              <a:ea typeface="宋体" panose="02010600030101010101" pitchFamily="2" charset="-122"/>
              <a:cs typeface="Times New Roman" panose="02020603050405020304" charset="0"/>
            </a:endParaRPr>
          </a:p>
          <a:p>
            <a:pPr algn="just" defTabSz="1171575">
              <a:lnSpc>
                <a:spcPct val="150000"/>
              </a:lnSpc>
            </a:pPr>
            <a:r>
              <a:rPr lang="en-US" altLang="zh-CN" sz="2600" b="1" dirty="0">
                <a:solidFill>
                  <a:srgbClr val="000000"/>
                </a:solidFill>
                <a:latin typeface="Times New Roman" panose="02020603050405020304" charset="0"/>
                <a:ea typeface="宋体" panose="02010600030101010101" pitchFamily="2" charset="-122"/>
                <a:cs typeface="Times New Roman" panose="02020603050405020304" charset="0"/>
              </a:rPr>
              <a:t>else, I will (5) _______them to pay attention in class. It is hard to (6) __________(</a:t>
            </a:r>
            <a:r>
              <a:rPr lang="zh-CN" altLang="en-US" sz="2600" b="1" dirty="0">
                <a:solidFill>
                  <a:srgbClr val="000000"/>
                </a:solidFill>
                <a:latin typeface="Times New Roman" panose="02020603050405020304" charset="0"/>
                <a:ea typeface="宋体" panose="02010600030101010101" pitchFamily="2" charset="-122"/>
                <a:cs typeface="Times New Roman" panose="02020603050405020304" charset="0"/>
              </a:rPr>
              <a:t>辨</a:t>
            </a:r>
            <a:endParaRPr lang="zh-CN" altLang="en-US" sz="2600" b="1" dirty="0">
              <a:solidFill>
                <a:srgbClr val="000000"/>
              </a:solidFill>
              <a:latin typeface="Times New Roman" panose="02020603050405020304" charset="0"/>
              <a:ea typeface="宋体" panose="02010600030101010101" pitchFamily="2" charset="-122"/>
              <a:cs typeface="Times New Roman" panose="02020603050405020304" charset="0"/>
            </a:endParaRPr>
          </a:p>
          <a:p>
            <a:pPr algn="just" defTabSz="1171575">
              <a:lnSpc>
                <a:spcPct val="150000"/>
              </a:lnSpc>
            </a:pPr>
            <a:r>
              <a:rPr lang="zh-CN" altLang="en-US" sz="2600" b="1" dirty="0">
                <a:solidFill>
                  <a:srgbClr val="000000"/>
                </a:solidFill>
                <a:latin typeface="Times New Roman" panose="02020603050405020304" charset="0"/>
                <a:ea typeface="宋体" panose="02010600030101010101" pitchFamily="2" charset="-122"/>
                <a:cs typeface="Times New Roman" panose="02020603050405020304" charset="0"/>
              </a:rPr>
              <a:t>别</a:t>
            </a:r>
            <a:r>
              <a:rPr lang="en-US" altLang="zh-CN" sz="2600" b="1" dirty="0">
                <a:solidFill>
                  <a:srgbClr val="000000"/>
                </a:solidFill>
                <a:latin typeface="Times New Roman" panose="02020603050405020304" charset="0"/>
                <a:ea typeface="宋体" panose="02010600030101010101" pitchFamily="2" charset="-122"/>
                <a:cs typeface="Times New Roman" panose="02020603050405020304" charset="0"/>
              </a:rPr>
              <a:t>)when students are troubled. If they have (7) ________with other students or at </a:t>
            </a:r>
            <a:endParaRPr lang="en-US" altLang="zh-CN" sz="2600" b="1" dirty="0">
              <a:solidFill>
                <a:srgbClr val="000000"/>
              </a:solidFill>
              <a:latin typeface="Times New Roman" panose="02020603050405020304" charset="0"/>
              <a:ea typeface="宋体" panose="02010600030101010101" pitchFamily="2" charset="-122"/>
              <a:cs typeface="Times New Roman" panose="02020603050405020304" charset="0"/>
            </a:endParaRPr>
          </a:p>
          <a:p>
            <a:pPr algn="just" defTabSz="1171575">
              <a:lnSpc>
                <a:spcPct val="150000"/>
              </a:lnSpc>
            </a:pPr>
            <a:r>
              <a:rPr lang="en-US" altLang="zh-CN" sz="2600" b="1" dirty="0">
                <a:solidFill>
                  <a:srgbClr val="000000"/>
                </a:solidFill>
                <a:latin typeface="Times New Roman" panose="02020603050405020304" charset="0"/>
                <a:ea typeface="宋体" panose="02010600030101010101" pitchFamily="2" charset="-122"/>
                <a:cs typeface="Times New Roman" panose="02020603050405020304" charset="0"/>
              </a:rPr>
              <a:t>home, I will (8) _______and assess what is going on. Their body language makes me </a:t>
            </a:r>
            <a:endParaRPr lang="en-US" altLang="zh-CN" sz="2600" b="1" dirty="0">
              <a:solidFill>
                <a:srgbClr val="000000"/>
              </a:solidFill>
              <a:latin typeface="Times New Roman" panose="02020603050405020304" charset="0"/>
              <a:ea typeface="宋体" panose="02010600030101010101" pitchFamily="2" charset="-122"/>
              <a:cs typeface="Times New Roman" panose="02020603050405020304" charset="0"/>
            </a:endParaRPr>
          </a:p>
          <a:p>
            <a:pPr algn="just" defTabSz="1171575">
              <a:lnSpc>
                <a:spcPct val="150000"/>
              </a:lnSpc>
            </a:pPr>
            <a:r>
              <a:rPr lang="en-US" altLang="zh-CN" sz="2600" b="1" dirty="0">
                <a:solidFill>
                  <a:srgbClr val="000000"/>
                </a:solidFill>
                <a:latin typeface="Times New Roman" panose="02020603050405020304" charset="0"/>
                <a:ea typeface="宋体" panose="02010600030101010101" pitchFamily="2" charset="-122"/>
                <a:cs typeface="Times New Roman" panose="02020603050405020304" charset="0"/>
              </a:rPr>
              <a:t>know when to (9) ______class activities, when to (10) ________,  and when to talk to </a:t>
            </a:r>
            <a:endParaRPr lang="en-US" altLang="zh-CN" sz="2600" b="1" dirty="0">
              <a:solidFill>
                <a:srgbClr val="000000"/>
              </a:solidFill>
              <a:latin typeface="Times New Roman" panose="02020603050405020304" charset="0"/>
              <a:ea typeface="宋体" panose="02010600030101010101" pitchFamily="2" charset="-122"/>
              <a:cs typeface="Times New Roman" panose="02020603050405020304" charset="0"/>
            </a:endParaRPr>
          </a:p>
          <a:p>
            <a:pPr algn="just" defTabSz="1171575">
              <a:lnSpc>
                <a:spcPct val="150000"/>
              </a:lnSpc>
            </a:pPr>
            <a:r>
              <a:rPr lang="en-US" altLang="zh-CN" sz="2600" b="1" dirty="0">
                <a:solidFill>
                  <a:srgbClr val="000000"/>
                </a:solidFill>
                <a:latin typeface="Times New Roman" panose="02020603050405020304" charset="0"/>
                <a:ea typeface="宋体" panose="02010600030101010101" pitchFamily="2" charset="-122"/>
                <a:cs typeface="Times New Roman" panose="02020603050405020304" charset="0"/>
              </a:rPr>
              <a:t>students individually. </a:t>
            </a:r>
            <a:endParaRPr lang="en-US" altLang="zh-CN" sz="2600" b="1" dirty="0">
              <a:solidFill>
                <a:srgbClr val="000000"/>
              </a:solidFill>
              <a:latin typeface="Times New Roman" panose="02020603050405020304" charset="0"/>
              <a:ea typeface="宋体" panose="02010600030101010101" pitchFamily="2" charset="-122"/>
              <a:cs typeface="Times New Roman" panose="02020603050405020304" charset="0"/>
            </a:endParaRPr>
          </a:p>
        </p:txBody>
      </p:sp>
      <p:sp>
        <p:nvSpPr>
          <p:cNvPr id="5" name="文本框 4"/>
          <p:cNvSpPr txBox="1"/>
          <p:nvPr/>
        </p:nvSpPr>
        <p:spPr>
          <a:xfrm>
            <a:off x="738365" y="1460283"/>
            <a:ext cx="2459942" cy="516890"/>
          </a:xfrm>
          <a:prstGeom prst="rect">
            <a:avLst/>
          </a:prstGeom>
          <a:noFill/>
          <a:ln w="9525">
            <a:noFill/>
          </a:ln>
        </p:spPr>
        <p:txBody>
          <a:bodyPr lIns="117202" tIns="58601" rIns="117202" bIns="58601" anchor="b" anchorCtr="1">
            <a:spAutoFit/>
          </a:bodyPr>
          <a:lstStyle/>
          <a:p>
            <a:pPr defTabSz="1171575"/>
            <a:r>
              <a:rPr lang="en-US" altLang="zh-CN" sz="2600" b="1" dirty="0">
                <a:solidFill>
                  <a:srgbClr val="FF0000"/>
                </a:solidFill>
                <a:latin typeface="Times New Roman" panose="02020603050405020304" charset="0"/>
                <a:ea typeface="宋体" panose="02010600030101010101" pitchFamily="2" charset="-122"/>
                <a:cs typeface="Times New Roman" panose="02020603050405020304" charset="0"/>
              </a:rPr>
              <a:t>Looking</a:t>
            </a:r>
            <a:endParaRPr lang="en-US" altLang="zh-CN" sz="2600" b="1" dirty="0">
              <a:solidFill>
                <a:srgbClr val="FF0000"/>
              </a:solidFill>
              <a:latin typeface="Times New Roman" panose="02020603050405020304" charset="0"/>
              <a:ea typeface="宋体" panose="02010600030101010101" pitchFamily="2" charset="-122"/>
              <a:cs typeface="Times New Roman" panose="02020603050405020304" charset="0"/>
            </a:endParaRPr>
          </a:p>
        </p:txBody>
      </p:sp>
      <p:sp>
        <p:nvSpPr>
          <p:cNvPr id="6" name="文本框 5"/>
          <p:cNvSpPr txBox="1"/>
          <p:nvPr/>
        </p:nvSpPr>
        <p:spPr>
          <a:xfrm>
            <a:off x="1450955" y="2034020"/>
            <a:ext cx="1336304" cy="516890"/>
          </a:xfrm>
          <a:prstGeom prst="rect">
            <a:avLst/>
          </a:prstGeom>
          <a:noFill/>
          <a:ln w="9525">
            <a:noFill/>
          </a:ln>
        </p:spPr>
        <p:txBody>
          <a:bodyPr lIns="117202" tIns="58601" rIns="117202" bIns="58601" anchor="b" anchorCtr="1">
            <a:spAutoFit/>
          </a:bodyPr>
          <a:lstStyle/>
          <a:p>
            <a:pPr defTabSz="1171575"/>
            <a:r>
              <a:rPr lang="en-US" altLang="zh-CN" sz="2600" b="1" dirty="0">
                <a:solidFill>
                  <a:srgbClr val="FF0000"/>
                </a:solidFill>
                <a:latin typeface="Times New Roman" panose="02020603050405020304" charset="0"/>
                <a:ea typeface="宋体" panose="02010600030101010101" pitchFamily="2" charset="-122"/>
                <a:cs typeface="Times New Roman" panose="02020603050405020304" charset="0"/>
              </a:rPr>
              <a:t>tick</a:t>
            </a:r>
            <a:endParaRPr lang="en-US" altLang="zh-CN" sz="2600" b="1" dirty="0">
              <a:solidFill>
                <a:srgbClr val="FF0000"/>
              </a:solidFill>
              <a:latin typeface="Times New Roman" panose="02020603050405020304" charset="0"/>
              <a:ea typeface="宋体" panose="02010600030101010101" pitchFamily="2" charset="-122"/>
              <a:cs typeface="Times New Roman" panose="02020603050405020304" charset="0"/>
            </a:endParaRPr>
          </a:p>
        </p:txBody>
      </p:sp>
      <p:sp>
        <p:nvSpPr>
          <p:cNvPr id="7" name="文本框 6"/>
          <p:cNvSpPr txBox="1"/>
          <p:nvPr/>
        </p:nvSpPr>
        <p:spPr>
          <a:xfrm>
            <a:off x="3977553" y="2034020"/>
            <a:ext cx="2707523" cy="516890"/>
          </a:xfrm>
          <a:prstGeom prst="rect">
            <a:avLst/>
          </a:prstGeom>
          <a:noFill/>
          <a:ln w="9525">
            <a:noFill/>
          </a:ln>
        </p:spPr>
        <p:txBody>
          <a:bodyPr lIns="117202" tIns="58601" rIns="117202" bIns="58601" anchor="b" anchorCtr="1">
            <a:spAutoFit/>
          </a:bodyPr>
          <a:lstStyle>
            <a:defPPr>
              <a:defRPr lang="zh-CN"/>
            </a:defPPr>
            <a:lvl1pPr defTabSz="1171575">
              <a:defRPr sz="2600" b="1">
                <a:solidFill>
                  <a:srgbClr val="FF0000"/>
                </a:solidFill>
                <a:latin typeface="Times New Roman" panose="02020603050405020304" charset="0"/>
                <a:ea typeface="宋体" panose="02010600030101010101" pitchFamily="2" charset="-122"/>
                <a:cs typeface="Times New Roman" panose="02020603050405020304" charset="0"/>
              </a:defRPr>
            </a:lvl1pPr>
          </a:lstStyle>
          <a:p>
            <a:r>
              <a:rPr lang="en-US" altLang="zh-CN" dirty="0" err="1"/>
              <a:t>recognise</a:t>
            </a:r>
            <a:endParaRPr lang="en-US" altLang="zh-CN" dirty="0"/>
          </a:p>
        </p:txBody>
      </p:sp>
      <p:sp>
        <p:nvSpPr>
          <p:cNvPr id="8" name="文本框 7"/>
          <p:cNvSpPr txBox="1"/>
          <p:nvPr/>
        </p:nvSpPr>
        <p:spPr>
          <a:xfrm>
            <a:off x="8088132" y="2630754"/>
            <a:ext cx="2294888" cy="516890"/>
          </a:xfrm>
          <a:prstGeom prst="rect">
            <a:avLst/>
          </a:prstGeom>
          <a:noFill/>
          <a:ln w="9525">
            <a:noFill/>
          </a:ln>
        </p:spPr>
        <p:txBody>
          <a:bodyPr lIns="117202" tIns="58601" rIns="117202" bIns="58601" anchor="b" anchorCtr="1">
            <a:spAutoFit/>
          </a:bodyPr>
          <a:lstStyle/>
          <a:p>
            <a:pPr defTabSz="1171575"/>
            <a:r>
              <a:rPr lang="en-US" altLang="zh-CN" sz="2600" b="1" dirty="0">
                <a:solidFill>
                  <a:srgbClr val="FF0000"/>
                </a:solidFill>
                <a:latin typeface="Times New Roman" panose="02020603050405020304" charset="0"/>
                <a:ea typeface="宋体" panose="02010600030101010101" pitchFamily="2" charset="-122"/>
                <a:cs typeface="Times New Roman" panose="02020603050405020304" charset="0"/>
              </a:rPr>
              <a:t>amused</a:t>
            </a:r>
            <a:endParaRPr lang="en-US" altLang="zh-CN" sz="2600" b="1" dirty="0">
              <a:solidFill>
                <a:srgbClr val="FF0000"/>
              </a:solidFill>
              <a:latin typeface="Times New Roman" panose="02020603050405020304" charset="0"/>
              <a:ea typeface="宋体" panose="02010600030101010101" pitchFamily="2" charset="-122"/>
              <a:cs typeface="Times New Roman" panose="02020603050405020304" charset="0"/>
            </a:endParaRPr>
          </a:p>
        </p:txBody>
      </p:sp>
      <p:sp>
        <p:nvSpPr>
          <p:cNvPr id="9" name="文本框 8"/>
          <p:cNvSpPr txBox="1"/>
          <p:nvPr/>
        </p:nvSpPr>
        <p:spPr>
          <a:xfrm>
            <a:off x="1469936" y="3227488"/>
            <a:ext cx="2199664" cy="516890"/>
          </a:xfrm>
          <a:prstGeom prst="rect">
            <a:avLst/>
          </a:prstGeom>
          <a:noFill/>
          <a:ln w="9525">
            <a:noFill/>
          </a:ln>
        </p:spPr>
        <p:txBody>
          <a:bodyPr lIns="117202" tIns="58601" rIns="117202" bIns="58601" anchor="b" anchorCtr="1">
            <a:spAutoFit/>
          </a:bodyPr>
          <a:lstStyle>
            <a:defPPr>
              <a:defRPr lang="zh-CN"/>
            </a:defPPr>
            <a:lvl1pPr defTabSz="1171575">
              <a:defRPr sz="2600" b="1">
                <a:solidFill>
                  <a:srgbClr val="FF0000"/>
                </a:solidFill>
                <a:latin typeface="Times New Roman" panose="02020603050405020304" charset="0"/>
                <a:ea typeface="宋体" panose="02010600030101010101" pitchFamily="2" charset="-122"/>
                <a:cs typeface="Times New Roman" panose="02020603050405020304" charset="0"/>
              </a:defRPr>
            </a:lvl1pPr>
          </a:lstStyle>
          <a:p>
            <a:r>
              <a:rPr lang="en-US" altLang="zh-CN" dirty="0"/>
              <a:t>remind</a:t>
            </a:r>
            <a:endParaRPr lang="en-US" altLang="zh-CN" dirty="0"/>
          </a:p>
        </p:txBody>
      </p:sp>
      <p:sp>
        <p:nvSpPr>
          <p:cNvPr id="10" name="文本框 9"/>
          <p:cNvSpPr txBox="1"/>
          <p:nvPr/>
        </p:nvSpPr>
        <p:spPr>
          <a:xfrm>
            <a:off x="8985782" y="3214171"/>
            <a:ext cx="3101114" cy="516890"/>
          </a:xfrm>
          <a:prstGeom prst="rect">
            <a:avLst/>
          </a:prstGeom>
          <a:noFill/>
          <a:ln w="9525">
            <a:noFill/>
          </a:ln>
        </p:spPr>
        <p:txBody>
          <a:bodyPr lIns="117202" tIns="58601" rIns="117202" bIns="58601" anchor="b" anchorCtr="1">
            <a:spAutoFit/>
          </a:bodyPr>
          <a:lstStyle/>
          <a:p>
            <a:pPr defTabSz="1171575"/>
            <a:r>
              <a:rPr lang="en-US" altLang="zh-CN" sz="2600" b="1" dirty="0">
                <a:solidFill>
                  <a:srgbClr val="FF0000"/>
                </a:solidFill>
                <a:latin typeface="Times New Roman" panose="02020603050405020304" charset="0"/>
                <a:ea typeface="宋体" panose="02010600030101010101" pitchFamily="2" charset="-122"/>
                <a:cs typeface="Times New Roman" panose="02020603050405020304" charset="0"/>
              </a:rPr>
              <a:t>distinguish</a:t>
            </a:r>
            <a:endParaRPr lang="en-US" altLang="zh-CN" sz="2600" b="1" dirty="0">
              <a:solidFill>
                <a:srgbClr val="FF0000"/>
              </a:solidFill>
              <a:latin typeface="Times New Roman" panose="02020603050405020304" charset="0"/>
              <a:ea typeface="宋体" panose="02010600030101010101" pitchFamily="2" charset="-122"/>
              <a:cs typeface="Times New Roman" panose="02020603050405020304" charset="0"/>
            </a:endParaRPr>
          </a:p>
        </p:txBody>
      </p:sp>
      <p:sp>
        <p:nvSpPr>
          <p:cNvPr id="11" name="文本框 10"/>
          <p:cNvSpPr txBox="1"/>
          <p:nvPr/>
        </p:nvSpPr>
        <p:spPr>
          <a:xfrm>
            <a:off x="6097893" y="3797588"/>
            <a:ext cx="2453593" cy="516890"/>
          </a:xfrm>
          <a:prstGeom prst="rect">
            <a:avLst/>
          </a:prstGeom>
          <a:noFill/>
          <a:ln w="9525">
            <a:noFill/>
          </a:ln>
        </p:spPr>
        <p:txBody>
          <a:bodyPr lIns="117202" tIns="58601" rIns="117202" bIns="58601" anchor="b" anchorCtr="1">
            <a:spAutoFit/>
          </a:bodyPr>
          <a:lstStyle/>
          <a:p>
            <a:pPr defTabSz="1171575"/>
            <a:r>
              <a:rPr lang="en-US" altLang="zh-CN" sz="2600" b="1" dirty="0">
                <a:solidFill>
                  <a:srgbClr val="FF0000"/>
                </a:solidFill>
                <a:latin typeface="Times New Roman" panose="02020603050405020304" charset="0"/>
                <a:ea typeface="宋体" panose="02010600030101010101" pitchFamily="2" charset="-122"/>
                <a:cs typeface="Times New Roman" panose="02020603050405020304" charset="0"/>
              </a:rPr>
              <a:t>conflicts</a:t>
            </a:r>
            <a:endParaRPr lang="en-US" altLang="zh-CN" sz="2600" b="1" dirty="0">
              <a:solidFill>
                <a:srgbClr val="FF0000"/>
              </a:solidFill>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1914376" y="4420957"/>
            <a:ext cx="2199664" cy="516890"/>
          </a:xfrm>
          <a:prstGeom prst="rect">
            <a:avLst/>
          </a:prstGeom>
          <a:noFill/>
          <a:ln w="9525">
            <a:noFill/>
          </a:ln>
        </p:spPr>
        <p:txBody>
          <a:bodyPr lIns="117202" tIns="58601" rIns="117202" bIns="58601" anchor="b" anchorCtr="1">
            <a:spAutoFit/>
          </a:bodyPr>
          <a:lstStyle>
            <a:defPPr>
              <a:defRPr lang="zh-CN"/>
            </a:defPPr>
            <a:lvl1pPr defTabSz="1171575">
              <a:defRPr sz="2600" b="1">
                <a:solidFill>
                  <a:srgbClr val="FF0000"/>
                </a:solidFill>
                <a:latin typeface="Times New Roman" panose="02020603050405020304" charset="0"/>
                <a:ea typeface="宋体" panose="02010600030101010101" pitchFamily="2" charset="-122"/>
                <a:cs typeface="Times New Roman" panose="02020603050405020304" charset="0"/>
              </a:defRPr>
            </a:lvl1pPr>
          </a:lstStyle>
          <a:p>
            <a:r>
              <a:rPr lang="en-US" altLang="zh-CN" dirty="0"/>
              <a:t>inquire</a:t>
            </a:r>
            <a:endParaRPr lang="en-US" altLang="zh-CN" dirty="0"/>
          </a:p>
        </p:txBody>
      </p:sp>
      <p:sp>
        <p:nvSpPr>
          <p:cNvPr id="13" name="文本框 12"/>
          <p:cNvSpPr txBox="1"/>
          <p:nvPr/>
        </p:nvSpPr>
        <p:spPr>
          <a:xfrm>
            <a:off x="2225440" y="5017691"/>
            <a:ext cx="1945735" cy="516890"/>
          </a:xfrm>
          <a:prstGeom prst="rect">
            <a:avLst/>
          </a:prstGeom>
          <a:noFill/>
          <a:ln w="9525">
            <a:noFill/>
          </a:ln>
        </p:spPr>
        <p:txBody>
          <a:bodyPr lIns="117202" tIns="58601" rIns="117202" bIns="58601" anchor="b" anchorCtr="1">
            <a:spAutoFit/>
          </a:bodyPr>
          <a:lstStyle/>
          <a:p>
            <a:pPr defTabSz="1171575"/>
            <a:r>
              <a:rPr lang="en-US" altLang="zh-CN" sz="2600" b="1" dirty="0">
                <a:solidFill>
                  <a:srgbClr val="FF0000"/>
                </a:solidFill>
                <a:latin typeface="Times New Roman" panose="02020603050405020304" charset="0"/>
                <a:ea typeface="宋体" panose="02010600030101010101" pitchFamily="2" charset="-122"/>
                <a:cs typeface="Times New Roman" panose="02020603050405020304" charset="0"/>
              </a:rPr>
              <a:t>adjust</a:t>
            </a:r>
            <a:endParaRPr lang="en-US" altLang="zh-CN" sz="2600" b="1" dirty="0">
              <a:solidFill>
                <a:srgbClr val="FF0000"/>
              </a:solidFill>
              <a:latin typeface="Times New Roman" panose="02020603050405020304" charset="0"/>
              <a:ea typeface="宋体" panose="02010600030101010101" pitchFamily="2" charset="-122"/>
              <a:cs typeface="Times New Roman" panose="02020603050405020304" charset="0"/>
            </a:endParaRPr>
          </a:p>
        </p:txBody>
      </p:sp>
      <p:sp>
        <p:nvSpPr>
          <p:cNvPr id="14" name="文本框 13"/>
          <p:cNvSpPr txBox="1"/>
          <p:nvPr/>
        </p:nvSpPr>
        <p:spPr>
          <a:xfrm>
            <a:off x="6935856" y="5017691"/>
            <a:ext cx="2707523" cy="516890"/>
          </a:xfrm>
          <a:prstGeom prst="rect">
            <a:avLst/>
          </a:prstGeom>
          <a:noFill/>
          <a:ln w="9525">
            <a:noFill/>
          </a:ln>
        </p:spPr>
        <p:txBody>
          <a:bodyPr lIns="117202" tIns="58601" rIns="117202" bIns="58601" anchor="b" anchorCtr="1">
            <a:spAutoFit/>
          </a:bodyPr>
          <a:lstStyle/>
          <a:p>
            <a:pPr defTabSz="1171575"/>
            <a:r>
              <a:rPr lang="en-US" altLang="zh-CN" sz="2600" b="1" dirty="0">
                <a:solidFill>
                  <a:srgbClr val="FF0000"/>
                </a:solidFill>
                <a:latin typeface="Times New Roman" panose="02020603050405020304" charset="0"/>
                <a:ea typeface="宋体" panose="02010600030101010101" pitchFamily="2" charset="-122"/>
                <a:cs typeface="Times New Roman" panose="02020603050405020304" charset="0"/>
              </a:rPr>
              <a:t>intervene</a:t>
            </a:r>
            <a:endParaRPr lang="en-US" altLang="zh-CN" sz="2600" b="1" dirty="0">
              <a:solidFill>
                <a:srgbClr val="FF0000"/>
              </a:solidFill>
              <a:latin typeface="Times New Roman" panose="02020603050405020304" charset="0"/>
              <a:ea typeface="宋体" panose="02010600030101010101" pitchFamily="2" charset="-122"/>
              <a:cs typeface="Times New Roman" panose="02020603050405020304" charset="0"/>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linds(horizont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linds(horizontal)">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linds(horizontal)">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linds(horizontal)">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blinds(horizontal)">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blinds(horizontal)">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blinds(horizontal)">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blinds(horizontal)">
                                      <p:cBhvr>
                                        <p:cTn id="60" dur="500"/>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blinds(horizontal)">
                                      <p:cBhvr>
                                        <p:cTn id="65" dur="500"/>
                                        <p:tgtEl>
                                          <p:spTgt spid="13"/>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blinds(horizontal)">
                                      <p:cBhvr>
                                        <p:cTn id="7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p:bldP spid="10" grpId="0"/>
      <p:bldP spid="11" grpId="0"/>
      <p:bldP spid="12" grpId="0"/>
      <p:bldP spid="13" grpId="0"/>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8039735" y="2567306"/>
            <a:ext cx="1008380" cy="313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b="1">
              <a:solidFill>
                <a:schemeClr val="accent6"/>
              </a:solidFill>
              <a:latin typeface="Times New Roman" panose="02020603050405020304" charset="0"/>
              <a:cs typeface="Times New Roman" panose="02020603050405020304" charset="0"/>
            </a:endParaRPr>
          </a:p>
        </p:txBody>
      </p:sp>
      <p:sp>
        <p:nvSpPr>
          <p:cNvPr id="30" name="矩形 29"/>
          <p:cNvSpPr/>
          <p:nvPr/>
        </p:nvSpPr>
        <p:spPr>
          <a:xfrm>
            <a:off x="6816080" y="1511836"/>
            <a:ext cx="720080"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b="1">
              <a:solidFill>
                <a:schemeClr val="accent6"/>
              </a:solidFill>
              <a:latin typeface="Times New Roman" panose="02020603050405020304" charset="0"/>
              <a:cs typeface="Times New Roman" panose="02020603050405020304" charset="0"/>
            </a:endParaRPr>
          </a:p>
        </p:txBody>
      </p:sp>
      <p:sp>
        <p:nvSpPr>
          <p:cNvPr id="31" name="矩形 30"/>
          <p:cNvSpPr/>
          <p:nvPr/>
        </p:nvSpPr>
        <p:spPr>
          <a:xfrm>
            <a:off x="6528048" y="1799868"/>
            <a:ext cx="1080120"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b="1">
              <a:solidFill>
                <a:schemeClr val="accent6"/>
              </a:solidFill>
              <a:latin typeface="Times New Roman" panose="02020603050405020304" charset="0"/>
              <a:cs typeface="Times New Roman" panose="02020603050405020304" charset="0"/>
            </a:endParaRPr>
          </a:p>
        </p:txBody>
      </p:sp>
      <p:pic>
        <p:nvPicPr>
          <p:cNvPr id="32" name="图片 31"/>
          <p:cNvPicPr>
            <a:picLocks noChangeAspect="1"/>
          </p:cNvPicPr>
          <p:nvPr/>
        </p:nvPicPr>
        <p:blipFill>
          <a:blip r:embed="rId1"/>
          <a:stretch>
            <a:fillRect/>
          </a:stretch>
        </p:blipFill>
        <p:spPr>
          <a:xfrm>
            <a:off x="1812290" y="1511935"/>
            <a:ext cx="4715510" cy="3303270"/>
          </a:xfrm>
          <a:prstGeom prst="rect">
            <a:avLst/>
          </a:prstGeom>
          <a:ln>
            <a:solidFill>
              <a:schemeClr val="accent1">
                <a:lumMod val="90000"/>
              </a:schemeClr>
            </a:solidFill>
          </a:ln>
        </p:spPr>
      </p:pic>
      <p:pic>
        <p:nvPicPr>
          <p:cNvPr id="33" name="图片 32"/>
          <p:cNvPicPr>
            <a:picLocks noChangeAspect="1"/>
          </p:cNvPicPr>
          <p:nvPr/>
        </p:nvPicPr>
        <p:blipFill>
          <a:blip r:embed="rId2"/>
          <a:stretch>
            <a:fillRect/>
          </a:stretch>
        </p:blipFill>
        <p:spPr>
          <a:xfrm>
            <a:off x="6456045" y="780415"/>
            <a:ext cx="3897630" cy="3303270"/>
          </a:xfrm>
          <a:prstGeom prst="rect">
            <a:avLst/>
          </a:prstGeom>
          <a:ln>
            <a:solidFill>
              <a:schemeClr val="accent1">
                <a:lumMod val="90000"/>
              </a:schemeClr>
            </a:solidFill>
          </a:ln>
        </p:spPr>
      </p:pic>
      <p:grpSp>
        <p:nvGrpSpPr>
          <p:cNvPr id="34" name="组合 33"/>
          <p:cNvGrpSpPr/>
          <p:nvPr/>
        </p:nvGrpSpPr>
        <p:grpSpPr>
          <a:xfrm>
            <a:off x="1941196" y="4442460"/>
            <a:ext cx="8226425" cy="2340610"/>
            <a:chOff x="489" y="306"/>
            <a:chExt cx="11939" cy="3686"/>
          </a:xfrm>
        </p:grpSpPr>
        <p:sp>
          <p:nvSpPr>
            <p:cNvPr id="35" name="云形 34"/>
            <p:cNvSpPr/>
            <p:nvPr/>
          </p:nvSpPr>
          <p:spPr>
            <a:xfrm>
              <a:off x="489" y="306"/>
              <a:ext cx="11939" cy="3686"/>
            </a:xfrm>
            <a:prstGeom prst="cloud">
              <a:avLst/>
            </a:prstGeom>
            <a:solidFill>
              <a:srgbClr val="D9E9A8"/>
            </a:solidFill>
            <a:ln w="28575" cmpd="sng">
              <a:solidFill>
                <a:srgbClr val="9FC4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1527" y="1105"/>
              <a:ext cx="10590" cy="2569"/>
            </a:xfrm>
            <a:prstGeom prst="rect">
              <a:avLst/>
            </a:prstGeom>
            <a:noFill/>
          </p:spPr>
          <p:txBody>
            <a:bodyPr wrap="square" rtlCol="0" anchor="t">
              <a:spAutoFit/>
            </a:bodyPr>
            <a:lstStyle/>
            <a:p>
              <a:pPr>
                <a:lnSpc>
                  <a:spcPts val="4000"/>
                </a:lnSpc>
              </a:pPr>
              <a:r>
                <a:rPr lang="en-US" altLang="en-US" sz="3600" b="1" dirty="0">
                  <a:solidFill>
                    <a:srgbClr val="C00000"/>
                  </a:solidFill>
                  <a:effectLst>
                    <a:outerShdw blurRad="38100" dist="38100" dir="2700000" algn="tl">
                      <a:srgbClr val="000000">
                        <a:alpha val="43137"/>
                      </a:srgbClr>
                    </a:outerShdw>
                  </a:effectLst>
                  <a:latin typeface="Comic Sans MS" panose="030F0702030302020204" pitchFamily="66" charset="0"/>
                  <a:ea typeface="微软雅黑" panose="020B0503020204020204" pitchFamily="34" charset="-122"/>
                  <a:sym typeface="+mn-ea"/>
                </a:rPr>
                <a:t>What are these people doing</a:t>
              </a:r>
              <a:r>
                <a:rPr lang="zh-CN" altLang="en-US" sz="3600" b="1" dirty="0">
                  <a:solidFill>
                    <a:srgbClr val="C00000"/>
                  </a:solidFill>
                  <a:effectLst>
                    <a:outerShdw blurRad="38100" dist="38100" dir="2700000" algn="tl">
                      <a:srgbClr val="000000">
                        <a:alpha val="43137"/>
                      </a:srgbClr>
                    </a:outerShdw>
                  </a:effectLst>
                  <a:latin typeface="Comic Sans MS" panose="030F0702030302020204" pitchFamily="66" charset="0"/>
                  <a:ea typeface="微软雅黑" panose="020B0503020204020204" pitchFamily="34" charset="-122"/>
                  <a:sym typeface="+mn-ea"/>
                </a:rPr>
                <a:t>？</a:t>
              </a:r>
              <a:r>
                <a:rPr lang="en-US" altLang="en-US" sz="3600" b="1" dirty="0">
                  <a:solidFill>
                    <a:srgbClr val="C00000"/>
                  </a:solidFill>
                  <a:effectLst>
                    <a:outerShdw blurRad="38100" dist="38100" dir="2700000" algn="tl">
                      <a:srgbClr val="000000">
                        <a:alpha val="43137"/>
                      </a:srgbClr>
                    </a:outerShdw>
                  </a:effectLst>
                  <a:latin typeface="Comic Sans MS" panose="030F0702030302020204" pitchFamily="66" charset="0"/>
                  <a:ea typeface="微软雅黑" panose="020B0503020204020204" pitchFamily="34" charset="-122"/>
                  <a:sym typeface="+mn-ea"/>
                </a:rPr>
                <a:t>What is their body language telling you?</a:t>
              </a:r>
              <a:endParaRPr lang="en-US" altLang="en-US" sz="3600" b="1" dirty="0">
                <a:solidFill>
                  <a:srgbClr val="C00000"/>
                </a:solidFill>
                <a:effectLst>
                  <a:outerShdw blurRad="38100" dist="38100" dir="2700000" algn="tl">
                    <a:srgbClr val="000000">
                      <a:alpha val="43137"/>
                    </a:srgbClr>
                  </a:outerShdw>
                </a:effectLst>
                <a:latin typeface="Comic Sans MS" panose="030F0702030302020204" pitchFamily="66" charset="0"/>
                <a:ea typeface="微软雅黑" panose="020B0503020204020204" pitchFamily="34" charset="-122"/>
                <a:sym typeface="+mn-ea"/>
              </a:endParaRPr>
            </a:p>
          </p:txBody>
        </p:sp>
      </p:grpSp>
      <p:sp>
        <p:nvSpPr>
          <p:cNvPr id="37" name="文本框 36"/>
          <p:cNvSpPr txBox="1"/>
          <p:nvPr/>
        </p:nvSpPr>
        <p:spPr>
          <a:xfrm>
            <a:off x="1663701" y="848996"/>
            <a:ext cx="3600345" cy="646331"/>
          </a:xfrm>
          <a:prstGeom prst="rect">
            <a:avLst/>
          </a:prstGeom>
          <a:noFill/>
        </p:spPr>
        <p:txBody>
          <a:bodyPr wrap="none" rtlCol="0" anchor="t">
            <a:spAutoFit/>
          </a:bodyPr>
          <a:lstStyle/>
          <a:p>
            <a:r>
              <a:rPr lang="en-US" altLang="zh-CN" sz="3600" b="1" dirty="0">
                <a:solidFill>
                  <a:schemeClr val="accent2"/>
                </a:solidFill>
                <a:latin typeface="Times New Roman" panose="02020603050405020304" charset="0"/>
                <a:cs typeface="Times New Roman" panose="02020603050405020304" charset="0"/>
                <a:sym typeface="+mn-ea"/>
              </a:rPr>
              <a:t>Group discussion</a:t>
            </a:r>
            <a:endParaRPr lang="en-US" altLang="zh-CN" sz="3600" b="1" dirty="0">
              <a:solidFill>
                <a:schemeClr val="accent2"/>
              </a:solidFill>
              <a:latin typeface="Times New Roman" panose="02020603050405020304" charset="0"/>
              <a:cs typeface="Times New Roman" panose="02020603050405020304" charset="0"/>
              <a:sym typeface="+mn-ea"/>
            </a:endParaRPr>
          </a:p>
        </p:txBody>
      </p:sp>
      <p:pic>
        <p:nvPicPr>
          <p:cNvPr id="38" name="图片 37"/>
          <p:cNvPicPr>
            <a:picLocks noChangeAspect="1"/>
          </p:cNvPicPr>
          <p:nvPr/>
        </p:nvPicPr>
        <p:blipFill>
          <a:blip r:embed="rId3"/>
          <a:srcRect t="1827" r="1671"/>
          <a:stretch>
            <a:fillRect/>
          </a:stretch>
        </p:blipFill>
        <p:spPr>
          <a:xfrm>
            <a:off x="3820118" y="2920366"/>
            <a:ext cx="4969510" cy="3681730"/>
          </a:xfrm>
          <a:prstGeom prst="rect">
            <a:avLst/>
          </a:prstGeom>
          <a:ln>
            <a:solidFill>
              <a:schemeClr val="accent1">
                <a:lumMod val="90000"/>
              </a:schemeClr>
            </a:solidFill>
          </a:ln>
        </p:spPr>
      </p:pic>
      <p:pic>
        <p:nvPicPr>
          <p:cNvPr id="39" name="图片 34" descr="图片6"/>
          <p:cNvPicPr>
            <a:picLocks noChangeAspect="1" noChangeArrowheads="1"/>
          </p:cNvPicPr>
          <p:nvPr>
            <p:custDataLst>
              <p:tags r:id="rId4"/>
            </p:custDataLst>
          </p:nvPr>
        </p:nvPicPr>
        <p:blipFill>
          <a:blip r:embed="rId5">
            <a:extLst>
              <a:ext uri="{28A0092B-C50C-407E-A947-70E740481C1C}">
                <a14:useLocalDpi xmlns:a14="http://schemas.microsoft.com/office/drawing/2010/main" val="0"/>
              </a:ext>
            </a:extLst>
          </a:blip>
          <a:srcRect/>
          <a:stretch>
            <a:fillRect/>
          </a:stretch>
        </p:blipFill>
        <p:spPr bwMode="auto">
          <a:xfrm>
            <a:off x="1368470" y="-66325"/>
            <a:ext cx="3143892" cy="735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6"/>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1000"/>
                                        <p:tgtEl>
                                          <p:spTgt spid="37"/>
                                        </p:tgtEl>
                                      </p:cBhvr>
                                    </p:animEffect>
                                    <p:anim calcmode="lin" valueType="num">
                                      <p:cBhvr>
                                        <p:cTn id="14" dur="1000" fill="hold"/>
                                        <p:tgtEl>
                                          <p:spTgt spid="37"/>
                                        </p:tgtEl>
                                        <p:attrNameLst>
                                          <p:attrName>ppt_x</p:attrName>
                                        </p:attrNameLst>
                                      </p:cBhvr>
                                      <p:tavLst>
                                        <p:tav tm="0">
                                          <p:val>
                                            <p:strVal val="#ppt_x"/>
                                          </p:val>
                                        </p:tav>
                                        <p:tav tm="100000">
                                          <p:val>
                                            <p:strVal val="#ppt_x"/>
                                          </p:val>
                                        </p:tav>
                                      </p:tavLst>
                                    </p:anim>
                                    <p:anim calcmode="lin" valueType="num">
                                      <p:cBhvr>
                                        <p:cTn id="15" dur="1000" fill="hold"/>
                                        <p:tgtEl>
                                          <p:spTgt spid="37"/>
                                        </p:tgtEl>
                                        <p:attrNameLst>
                                          <p:attrName>ppt_y</p:attrName>
                                        </p:attrNameLst>
                                      </p:cBhvr>
                                      <p:tavLst>
                                        <p:tav tm="0">
                                          <p:val>
                                            <p:strVal val="#ppt_y+.1"/>
                                          </p:val>
                                        </p:tav>
                                        <p:tav tm="100000">
                                          <p:val>
                                            <p:strVal val="#ppt_y"/>
                                          </p:val>
                                        </p:tav>
                                      </p:tavLst>
                                    </p:anim>
                                  </p:childTnLst>
                                </p:cTn>
                              </p:par>
                              <p:par>
                                <p:cTn id="16" presetID="3" presetClass="entr" presetSubtype="10" fill="hold"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blinds(horizontal)">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blinds(horizontal)">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blinds(horizontal)">
                                      <p:cBhvr>
                                        <p:cTn id="3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784213" y="0"/>
            <a:ext cx="4153036" cy="690973"/>
            <a:chOff x="1850475" y="-71671"/>
            <a:chExt cx="4211402" cy="690973"/>
          </a:xfrm>
        </p:grpSpPr>
        <p:cxnSp>
          <p:nvCxnSpPr>
            <p:cNvPr id="4" name="直接连接符 3"/>
            <p:cNvCxnSpPr/>
            <p:nvPr>
              <p:custDataLst>
                <p:tags r:id="rId1"/>
              </p:custDataLst>
            </p:nvPr>
          </p:nvCxnSpPr>
          <p:spPr>
            <a:xfrm flipV="1">
              <a:off x="2462662" y="513104"/>
              <a:ext cx="3502628" cy="1"/>
            </a:xfrm>
            <a:prstGeom prst="line">
              <a:avLst/>
            </a:prstGeom>
            <a:ln w="79375">
              <a:solidFill>
                <a:srgbClr val="0000FF"/>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custDataLst>
                <p:tags r:id="rId2"/>
              </p:custDataLst>
            </p:nvPr>
          </p:nvGrpSpPr>
          <p:grpSpPr>
            <a:xfrm>
              <a:off x="1850475" y="149689"/>
              <a:ext cx="492806" cy="469613"/>
              <a:chOff x="2321171" y="1511588"/>
              <a:chExt cx="492806" cy="469613"/>
            </a:xfrm>
          </p:grpSpPr>
          <p:sp>
            <p:nvSpPr>
              <p:cNvPr id="7" name="矩形 6"/>
              <p:cNvSpPr/>
              <p:nvPr>
                <p:custDataLst>
                  <p:tags r:id="rId3"/>
                </p:custDataLst>
              </p:nvPr>
            </p:nvSpPr>
            <p:spPr>
              <a:xfrm>
                <a:off x="2443656" y="1511588"/>
                <a:ext cx="370321" cy="363415"/>
              </a:xfrm>
              <a:prstGeom prst="rect">
                <a:avLst/>
              </a:prstGeom>
              <a:solidFill>
                <a:srgbClr val="014E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矩形 7"/>
              <p:cNvSpPr/>
              <p:nvPr>
                <p:custDataLst>
                  <p:tags r:id="rId4"/>
                </p:custDataLst>
              </p:nvPr>
            </p:nvSpPr>
            <p:spPr>
              <a:xfrm>
                <a:off x="2321171" y="1735018"/>
                <a:ext cx="246183" cy="246183"/>
              </a:xfrm>
              <a:prstGeom prst="rect">
                <a:avLst/>
              </a:prstGeom>
              <a:solidFill>
                <a:srgbClr val="178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0" name="文本框 9"/>
            <p:cNvSpPr txBox="1"/>
            <p:nvPr>
              <p:custDataLst>
                <p:tags r:id="rId5"/>
              </p:custDataLst>
            </p:nvPr>
          </p:nvSpPr>
          <p:spPr>
            <a:xfrm>
              <a:off x="2366074" y="-71671"/>
              <a:ext cx="3695803" cy="584775"/>
            </a:xfrm>
            <a:prstGeom prst="rect">
              <a:avLst/>
            </a:prstGeom>
            <a:noFill/>
          </p:spPr>
          <p:txBody>
            <a:bodyPr wrap="square" rtlCol="0">
              <a:spAutoFit/>
            </a:bodyPr>
            <a:lstStyle/>
            <a:p>
              <a:r>
                <a:rPr lang="en-US" altLang="zh-CN" sz="3200" b="1" dirty="0">
                  <a:solidFill>
                    <a:srgbClr val="FF0000"/>
                  </a:solidFill>
                  <a:latin typeface="Times New Roman" panose="02020603050405020304" charset="0"/>
                  <a:ea typeface="黑体" panose="02010609060101010101" pitchFamily="49" charset="-122"/>
                  <a:cs typeface="Times New Roman" panose="02020603050405020304" charset="0"/>
                </a:rPr>
                <a:t>Learning</a:t>
              </a:r>
              <a:r>
                <a:rPr lang="zh-CN" altLang="en-US" sz="3200" b="1" dirty="0">
                  <a:solidFill>
                    <a:srgbClr val="FF0000"/>
                  </a:solidFill>
                  <a:latin typeface="Times New Roman" panose="02020603050405020304" charset="0"/>
                  <a:ea typeface="黑体" panose="02010609060101010101" pitchFamily="49" charset="-122"/>
                  <a:cs typeface="Times New Roman" panose="02020603050405020304" charset="0"/>
                </a:rPr>
                <a:t> </a:t>
              </a:r>
              <a:r>
                <a:rPr lang="en-US" altLang="zh-CN" sz="3200" b="1" dirty="0">
                  <a:solidFill>
                    <a:srgbClr val="FF0000"/>
                  </a:solidFill>
                  <a:latin typeface="Times New Roman" panose="02020603050405020304" charset="0"/>
                  <a:ea typeface="黑体" panose="02010609060101010101" pitchFamily="49" charset="-122"/>
                  <a:cs typeface="Times New Roman" panose="02020603050405020304" charset="0"/>
                </a:rPr>
                <a:t>objectives</a:t>
              </a:r>
              <a:endParaRPr lang="zh-CN" altLang="en-US" sz="3200" b="1" dirty="0">
                <a:solidFill>
                  <a:srgbClr val="FF0000"/>
                </a:solidFill>
                <a:latin typeface="Times New Roman" panose="02020603050405020304" charset="0"/>
                <a:ea typeface="黑体" panose="02010609060101010101" pitchFamily="49" charset="-122"/>
                <a:cs typeface="Times New Roman" panose="02020603050405020304" charset="0"/>
              </a:endParaRPr>
            </a:p>
          </p:txBody>
        </p:sp>
      </p:grpSp>
      <p:sp>
        <p:nvSpPr>
          <p:cNvPr id="11" name="文本框 8"/>
          <p:cNvSpPr txBox="1"/>
          <p:nvPr>
            <p:custDataLst>
              <p:tags r:id="rId6"/>
            </p:custDataLst>
          </p:nvPr>
        </p:nvSpPr>
        <p:spPr>
          <a:xfrm>
            <a:off x="146685" y="1054100"/>
            <a:ext cx="11898630" cy="4615815"/>
          </a:xfrm>
          <a:prstGeom prst="rect">
            <a:avLst/>
          </a:prstGeom>
          <a:noFill/>
        </p:spPr>
        <p:txBody>
          <a:bodyPr wrap="square" rtlCol="0">
            <a:spAutoFit/>
          </a:bodyPr>
          <a:lstStyle/>
          <a:p>
            <a:pPr>
              <a:lnSpc>
                <a:spcPct val="150000"/>
              </a:lnSpc>
            </a:pPr>
            <a:r>
              <a:rPr lang="en-US" altLang="zh-CN" sz="2800" b="1" dirty="0">
                <a:solidFill>
                  <a:prstClr val="black"/>
                </a:solidFill>
                <a:latin typeface="Times New Roman" panose="02020603050405020304" charset="0"/>
                <a:ea typeface="华文楷体" panose="02010600040101010101" pitchFamily="2" charset="-122"/>
                <a:cs typeface="Times New Roman" panose="02020603050405020304" charset="0"/>
              </a:rPr>
              <a:t>In</a:t>
            </a:r>
            <a:r>
              <a:rPr lang="zh-CN" altLang="en-US" sz="2800" b="1" dirty="0">
                <a:solidFill>
                  <a:prstClr val="black"/>
                </a:solidFill>
                <a:latin typeface="Times New Roman" panose="02020603050405020304" charset="0"/>
                <a:ea typeface="华文楷体" panose="02010600040101010101" pitchFamily="2" charset="-122"/>
                <a:cs typeface="Times New Roman" panose="02020603050405020304" charset="0"/>
              </a:rPr>
              <a:t> </a:t>
            </a:r>
            <a:r>
              <a:rPr lang="en-US" altLang="zh-CN" sz="2800" b="1" dirty="0">
                <a:solidFill>
                  <a:prstClr val="black"/>
                </a:solidFill>
                <a:latin typeface="Times New Roman" panose="02020603050405020304" charset="0"/>
                <a:ea typeface="华文楷体" panose="02010600040101010101" pitchFamily="2" charset="-122"/>
                <a:cs typeface="Times New Roman" panose="02020603050405020304" charset="0"/>
              </a:rPr>
              <a:t>this class, you will</a:t>
            </a:r>
            <a:endParaRPr lang="en-US" altLang="zh-CN" sz="2800" b="1" dirty="0">
              <a:solidFill>
                <a:prstClr val="black"/>
              </a:solidFill>
              <a:latin typeface="Times New Roman" panose="02020603050405020304" charset="0"/>
              <a:ea typeface="华文楷体" panose="02010600040101010101" pitchFamily="2" charset="-122"/>
              <a:cs typeface="Times New Roman" panose="02020603050405020304" charset="0"/>
            </a:endParaRPr>
          </a:p>
          <a:p>
            <a:pPr lvl="0">
              <a:lnSpc>
                <a:spcPct val="150000"/>
              </a:lnSpc>
            </a:pPr>
            <a:r>
              <a:rPr lang="en-US" altLang="zh-CN" sz="2800" b="1" dirty="0">
                <a:solidFill>
                  <a:prstClr val="black"/>
                </a:solidFill>
                <a:latin typeface="Times New Roman" panose="02020603050405020304" charset="0"/>
                <a:ea typeface="华文楷体" panose="02010600040101010101" pitchFamily="2" charset="-122"/>
                <a:cs typeface="Times New Roman" panose="02020603050405020304" charset="0"/>
              </a:rPr>
              <a:t>1.</a:t>
            </a:r>
            <a:r>
              <a:rPr lang="zh-CN" altLang="en-US" sz="2800" b="1" dirty="0">
                <a:solidFill>
                  <a:prstClr val="black"/>
                </a:solidFill>
                <a:latin typeface="Times New Roman" panose="02020603050405020304" charset="0"/>
                <a:ea typeface="华文楷体" panose="02010600040101010101" pitchFamily="2" charset="-122"/>
                <a:cs typeface="Times New Roman" panose="02020603050405020304" charset="0"/>
              </a:rPr>
              <a:t> </a:t>
            </a:r>
            <a:r>
              <a:rPr lang="en-US" altLang="zh-CN" sz="2800" b="1" dirty="0">
                <a:solidFill>
                  <a:prstClr val="black"/>
                </a:solidFill>
                <a:latin typeface="Times New Roman" panose="02020603050405020304" charset="0"/>
                <a:ea typeface="华文楷体" panose="02010600040101010101" pitchFamily="2" charset="-122"/>
                <a:cs typeface="Times New Roman" panose="02020603050405020304" charset="0"/>
              </a:rPr>
              <a:t>U</a:t>
            </a:r>
            <a:r>
              <a:rPr lang="en-US" altLang="zh-CN" sz="2800" b="1" dirty="0">
                <a:solidFill>
                  <a:prstClr val="black"/>
                </a:solidFill>
                <a:latin typeface="Times New Roman" panose="02020603050405020304" charset="0"/>
                <a:ea typeface="宋体" panose="02010600030101010101" pitchFamily="2" charset="-122"/>
                <a:cs typeface="Times New Roman" panose="02020603050405020304" charset="0"/>
              </a:rPr>
              <a:t>nderstand some facial expressions and talk about body language; </a:t>
            </a:r>
            <a:endParaRPr lang="en-US" altLang="zh-CN" sz="2800" b="1" dirty="0">
              <a:solidFill>
                <a:prstClr val="black"/>
              </a:solidFill>
              <a:latin typeface="Times New Roman" panose="02020603050405020304" charset="0"/>
              <a:ea typeface="宋体" panose="02010600030101010101" pitchFamily="2" charset="-122"/>
              <a:cs typeface="Times New Roman" panose="02020603050405020304" charset="0"/>
            </a:endParaRPr>
          </a:p>
          <a:p>
            <a:pPr lvl="0">
              <a:lnSpc>
                <a:spcPct val="150000"/>
              </a:lnSpc>
            </a:pPr>
            <a:r>
              <a:rPr lang="en-US" altLang="zh-CN" sz="2800" b="1" dirty="0">
                <a:solidFill>
                  <a:prstClr val="black"/>
                </a:solidFill>
                <a:latin typeface="Times New Roman" panose="02020603050405020304" charset="0"/>
                <a:ea typeface="宋体" panose="02010600030101010101" pitchFamily="2" charset="-122"/>
                <a:cs typeface="Times New Roman" panose="02020603050405020304" charset="0"/>
              </a:rPr>
              <a:t>2. Figure out the basic structure of the text;</a:t>
            </a:r>
            <a:endParaRPr lang="en-US" altLang="zh-CN" sz="2800" b="1" dirty="0">
              <a:solidFill>
                <a:prstClr val="black"/>
              </a:solidFill>
              <a:latin typeface="Times New Roman" panose="02020603050405020304" charset="0"/>
              <a:ea typeface="宋体" panose="02010600030101010101" pitchFamily="2" charset="-122"/>
              <a:cs typeface="Times New Roman" panose="02020603050405020304" charset="0"/>
            </a:endParaRPr>
          </a:p>
          <a:p>
            <a:pPr lvl="0">
              <a:lnSpc>
                <a:spcPct val="150000"/>
              </a:lnSpc>
            </a:pPr>
            <a:r>
              <a:rPr lang="en-US" altLang="zh-CN" sz="2800" b="1" dirty="0">
                <a:solidFill>
                  <a:prstClr val="black"/>
                </a:solidFill>
                <a:latin typeface="Times New Roman" panose="02020603050405020304" charset="0"/>
                <a:ea typeface="宋体" panose="02010600030101010101" pitchFamily="2" charset="-122"/>
                <a:cs typeface="Times New Roman" panose="02020603050405020304" charset="0"/>
              </a:rPr>
              <a:t>3. </a:t>
            </a:r>
            <a:r>
              <a:rPr lang="en-US" altLang="zh-CN" sz="2800" b="1" dirty="0">
                <a:solidFill>
                  <a:srgbClr val="FF0000"/>
                </a:solidFill>
                <a:latin typeface="Times New Roman" panose="02020603050405020304" charset="0"/>
                <a:ea typeface="微软雅黑" panose="020B0503020204020204" pitchFamily="34" charset="-122"/>
                <a:cs typeface="Times New Roman" panose="02020603050405020304" charset="0"/>
              </a:rPr>
              <a:t>Use</a:t>
            </a:r>
            <a:r>
              <a:rPr lang="en-US" altLang="zh-CN" sz="2800" b="1" dirty="0">
                <a:solidFill>
                  <a:prstClr val="black"/>
                </a:solidFill>
                <a:latin typeface="Times New Roman" panose="02020603050405020304" charset="0"/>
                <a:ea typeface="微软雅黑" panose="020B0503020204020204" pitchFamily="34" charset="-122"/>
                <a:cs typeface="Times New Roman" panose="02020603050405020304" charset="0"/>
              </a:rPr>
              <a:t> body language to express yourselves;</a:t>
            </a:r>
            <a:endParaRPr lang="en-US" altLang="zh-CN" sz="2800" b="1" dirty="0">
              <a:solidFill>
                <a:prstClr val="black"/>
              </a:solidFill>
              <a:latin typeface="Times New Roman" panose="02020603050405020304" charset="0"/>
              <a:ea typeface="宋体" panose="02010600030101010101" pitchFamily="2" charset="-122"/>
              <a:cs typeface="Times New Roman" panose="02020603050405020304" charset="0"/>
            </a:endParaRPr>
          </a:p>
          <a:p>
            <a:pPr marL="344805" indent="-335280">
              <a:lnSpc>
                <a:spcPct val="150000"/>
              </a:lnSpc>
            </a:pPr>
            <a:r>
              <a:rPr lang="en-US" altLang="zh-CN" sz="2800" b="1" dirty="0">
                <a:solidFill>
                  <a:prstClr val="black"/>
                </a:solidFill>
                <a:latin typeface="Times New Roman" panose="02020603050405020304" charset="0"/>
                <a:ea typeface="华文楷体" panose="02010600040101010101" pitchFamily="2" charset="-122"/>
                <a:cs typeface="Times New Roman" panose="02020603050405020304" charset="0"/>
              </a:rPr>
              <a:t>4. Recognize the meanings of different classroom body language;</a:t>
            </a:r>
            <a:endParaRPr lang="en-US" altLang="zh-CN" sz="2800" b="1" dirty="0">
              <a:solidFill>
                <a:prstClr val="black"/>
              </a:solidFill>
              <a:latin typeface="Times New Roman" panose="02020603050405020304" charset="0"/>
              <a:ea typeface="华文楷体" panose="02010600040101010101" pitchFamily="2" charset="-122"/>
              <a:cs typeface="Times New Roman" panose="02020603050405020304" charset="0"/>
            </a:endParaRPr>
          </a:p>
          <a:p>
            <a:pPr lvl="0">
              <a:lnSpc>
                <a:spcPct val="150000"/>
              </a:lnSpc>
            </a:pPr>
            <a:r>
              <a:rPr kumimoji="0" lang="en-US" altLang="zh-CN" sz="2800" b="1" i="0" u="none" strike="noStrike" kern="1200" cap="none" spc="0" normalizeH="0" baseline="0" noProof="0" dirty="0">
                <a:ln>
                  <a:noFill/>
                </a:ln>
                <a:solidFill>
                  <a:prstClr val="black"/>
                </a:solidFill>
                <a:effectLst/>
                <a:uLnTx/>
                <a:uFillTx/>
                <a:latin typeface="Times New Roman" panose="02020603050405020304" charset="0"/>
                <a:ea typeface="微软雅黑" panose="020B0503020204020204" pitchFamily="34" charset="-122"/>
                <a:cs typeface="Times New Roman" panose="02020603050405020304" charset="0"/>
              </a:rPr>
              <a:t>5. </a:t>
            </a:r>
            <a:r>
              <a:rPr lang="en-US" altLang="zh-CN" sz="2800" b="1" dirty="0">
                <a:solidFill>
                  <a:srgbClr val="FF0000"/>
                </a:solidFill>
                <a:latin typeface="Times New Roman" panose="02020603050405020304" charset="0"/>
                <a:cs typeface="Times New Roman" panose="02020603050405020304" charset="0"/>
              </a:rPr>
              <a:t>Have a good understanding </a:t>
            </a:r>
            <a:r>
              <a:rPr lang="en-US" altLang="zh-CN" sz="2800" b="1" dirty="0">
                <a:latin typeface="Times New Roman" panose="02020603050405020304" charset="0"/>
                <a:cs typeface="Times New Roman" panose="02020603050405020304" charset="0"/>
              </a:rPr>
              <a:t>of the body language in classroom</a:t>
            </a:r>
            <a:r>
              <a:rPr lang="en-US" altLang="zh-CN" sz="2800" b="1" dirty="0">
                <a:solidFill>
                  <a:prstClr val="black"/>
                </a:solidFill>
                <a:latin typeface="Times New Roman" panose="02020603050405020304" charset="0"/>
                <a:ea typeface="微软雅黑" panose="020B0503020204020204" pitchFamily="34" charset="-122"/>
                <a:cs typeface="Times New Roman" panose="02020603050405020304" charset="0"/>
              </a:rPr>
              <a:t>;</a:t>
            </a:r>
            <a:endParaRPr lang="en-US" altLang="zh-CN" sz="2800" b="1" dirty="0">
              <a:solidFill>
                <a:prstClr val="black"/>
              </a:solidFill>
              <a:latin typeface="Times New Roman" panose="02020603050405020304" charset="0"/>
              <a:ea typeface="微软雅黑" panose="020B0503020204020204" pitchFamily="34" charset="-122"/>
              <a:cs typeface="Times New Roman" panose="02020603050405020304" charset="0"/>
            </a:endParaRPr>
          </a:p>
          <a:p>
            <a:pPr lvl="0">
              <a:lnSpc>
                <a:spcPct val="150000"/>
              </a:lnSpc>
            </a:pPr>
            <a:r>
              <a:rPr lang="en-US" altLang="zh-CN" sz="2800" b="1" dirty="0">
                <a:solidFill>
                  <a:prstClr val="black"/>
                </a:solidFill>
                <a:latin typeface="Times New Roman" panose="02020603050405020304" charset="0"/>
                <a:ea typeface="微软雅黑" panose="020B0503020204020204" pitchFamily="34" charset="-122"/>
                <a:cs typeface="Times New Roman" panose="02020603050405020304" charset="0"/>
              </a:rPr>
              <a:t>6</a:t>
            </a:r>
            <a:r>
              <a:rPr lang="en-US" altLang="zh-CN" sz="2800" b="1" dirty="0">
                <a:solidFill>
                  <a:prstClr val="black"/>
                </a:solidFill>
                <a:latin typeface="Times New Roman" panose="02020603050405020304" charset="0"/>
                <a:ea typeface="华文楷体" panose="02010600040101010101" pitchFamily="2" charset="-122"/>
                <a:cs typeface="Times New Roman" panose="02020603050405020304" charset="0"/>
              </a:rPr>
              <a:t>. Write a passage to describe the body language of the person in the drawing</a:t>
            </a:r>
            <a:r>
              <a:rPr lang="en-US" altLang="zh-CN" sz="2800" b="1" dirty="0">
                <a:latin typeface="Times New Roman" panose="02020603050405020304" charset="0"/>
                <a:cs typeface="Times New Roman" panose="02020603050405020304" charset="0"/>
              </a:rPr>
              <a:t>.</a:t>
            </a:r>
            <a:endParaRPr lang="en-US" altLang="zh-CN" sz="2800" b="1" dirty="0">
              <a:solidFill>
                <a:prstClr val="black"/>
              </a:solidFill>
              <a:latin typeface="Times New Roman" panose="02020603050405020304" charset="0"/>
              <a:ea typeface="华文楷体" panose="02010600040101010101" pitchFamily="2" charset="-122"/>
              <a:cs typeface="Times New Roman" panose="02020603050405020304" charset="0"/>
            </a:endParaRPr>
          </a:p>
        </p:txBody>
      </p:sp>
    </p:spTree>
    <p:custDataLst>
      <p:tags r:id="rId7"/>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wipe(down)">
                                      <p:cBhvr>
                                        <p:cTn id="14" dur="500"/>
                                        <p:tgtEl>
                                          <p:spTgt spid="1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Effect transition="in" filter="wipe(down)">
                                      <p:cBhvr>
                                        <p:cTn id="19" dur="500"/>
                                        <p:tgtEl>
                                          <p:spTgt spid="11">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1">
                                            <p:txEl>
                                              <p:pRg st="2" end="2"/>
                                            </p:txEl>
                                          </p:spTgt>
                                        </p:tgtEl>
                                        <p:attrNameLst>
                                          <p:attrName>style.visibility</p:attrName>
                                        </p:attrNameLst>
                                      </p:cBhvr>
                                      <p:to>
                                        <p:strVal val="visible"/>
                                      </p:to>
                                    </p:set>
                                    <p:animEffect transition="in" filter="wipe(down)">
                                      <p:cBhvr>
                                        <p:cTn id="24" dur="500"/>
                                        <p:tgtEl>
                                          <p:spTgt spid="11">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1">
                                            <p:txEl>
                                              <p:pRg st="3" end="3"/>
                                            </p:txEl>
                                          </p:spTgt>
                                        </p:tgtEl>
                                        <p:attrNameLst>
                                          <p:attrName>style.visibility</p:attrName>
                                        </p:attrNameLst>
                                      </p:cBhvr>
                                      <p:to>
                                        <p:strVal val="visible"/>
                                      </p:to>
                                    </p:set>
                                    <p:animEffect transition="in" filter="wipe(down)">
                                      <p:cBhvr>
                                        <p:cTn id="29" dur="500"/>
                                        <p:tgtEl>
                                          <p:spTgt spid="11">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1">
                                            <p:txEl>
                                              <p:pRg st="4" end="4"/>
                                            </p:txEl>
                                          </p:spTgt>
                                        </p:tgtEl>
                                        <p:attrNameLst>
                                          <p:attrName>style.visibility</p:attrName>
                                        </p:attrNameLst>
                                      </p:cBhvr>
                                      <p:to>
                                        <p:strVal val="visible"/>
                                      </p:to>
                                    </p:set>
                                    <p:animEffect transition="in" filter="wipe(down)">
                                      <p:cBhvr>
                                        <p:cTn id="34" dur="500"/>
                                        <p:tgtEl>
                                          <p:spTgt spid="11">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1">
                                            <p:txEl>
                                              <p:pRg st="5" end="5"/>
                                            </p:txEl>
                                          </p:spTgt>
                                        </p:tgtEl>
                                        <p:attrNameLst>
                                          <p:attrName>style.visibility</p:attrName>
                                        </p:attrNameLst>
                                      </p:cBhvr>
                                      <p:to>
                                        <p:strVal val="visible"/>
                                      </p:to>
                                    </p:set>
                                    <p:animEffect transition="in" filter="wipe(down)">
                                      <p:cBhvr>
                                        <p:cTn id="39" dur="500"/>
                                        <p:tgtEl>
                                          <p:spTgt spid="11">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1">
                                            <p:txEl>
                                              <p:pRg st="6" end="6"/>
                                            </p:txEl>
                                          </p:spTgt>
                                        </p:tgtEl>
                                        <p:attrNameLst>
                                          <p:attrName>style.visibility</p:attrName>
                                        </p:attrNameLst>
                                      </p:cBhvr>
                                      <p:to>
                                        <p:strVal val="visible"/>
                                      </p:to>
                                    </p:set>
                                    <p:animEffect transition="in" filter="wipe(down)">
                                      <p:cBhvr>
                                        <p:cTn id="44"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34" descr="图片6"/>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rcRect/>
          <a:stretch>
            <a:fillRect/>
          </a:stretch>
        </p:blipFill>
        <p:spPr bwMode="auto">
          <a:xfrm>
            <a:off x="1667703" y="-89637"/>
            <a:ext cx="3143892" cy="735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7" descr="44"/>
          <p:cNvPicPr>
            <a:picLocks noChangeAspect="1"/>
          </p:cNvPicPr>
          <p:nvPr>
            <p:custDataLst>
              <p:tags r:id="rId3"/>
            </p:custDataLst>
          </p:nvPr>
        </p:nvPicPr>
        <p:blipFill>
          <a:blip r:embed="rId4"/>
          <a:stretch>
            <a:fillRect/>
          </a:stretch>
        </p:blipFill>
        <p:spPr>
          <a:xfrm>
            <a:off x="10264623" y="4832235"/>
            <a:ext cx="1927377" cy="1346221"/>
          </a:xfrm>
          <a:prstGeom prst="rect">
            <a:avLst/>
          </a:prstGeom>
          <a:noFill/>
          <a:ln w="9525">
            <a:noFill/>
          </a:ln>
        </p:spPr>
      </p:pic>
      <p:grpSp>
        <p:nvGrpSpPr>
          <p:cNvPr id="2" name="组合 1"/>
          <p:cNvGrpSpPr/>
          <p:nvPr/>
        </p:nvGrpSpPr>
        <p:grpSpPr>
          <a:xfrm>
            <a:off x="628208" y="679544"/>
            <a:ext cx="13773150" cy="697865"/>
            <a:chOff x="628208" y="679544"/>
            <a:chExt cx="13773150" cy="697865"/>
          </a:xfrm>
        </p:grpSpPr>
        <p:grpSp>
          <p:nvGrpSpPr>
            <p:cNvPr id="4" name="组合 3"/>
            <p:cNvGrpSpPr/>
            <p:nvPr/>
          </p:nvGrpSpPr>
          <p:grpSpPr>
            <a:xfrm>
              <a:off x="628208" y="679544"/>
              <a:ext cx="13773150" cy="697865"/>
              <a:chOff x="1101238" y="4640862"/>
              <a:chExt cx="4744595" cy="506095"/>
            </a:xfrm>
          </p:grpSpPr>
          <p:grpSp>
            <p:nvGrpSpPr>
              <p:cNvPr id="5" name="组合 4"/>
              <p:cNvGrpSpPr/>
              <p:nvPr/>
            </p:nvGrpSpPr>
            <p:grpSpPr>
              <a:xfrm>
                <a:off x="1101238" y="4666831"/>
                <a:ext cx="3182727" cy="480126"/>
                <a:chOff x="1753017" y="1723119"/>
                <a:chExt cx="3545814" cy="534897"/>
              </a:xfrm>
            </p:grpSpPr>
            <p:sp>
              <p:nvSpPr>
                <p:cNvPr id="8" name="圆角矩形 15"/>
                <p:cNvSpPr/>
                <p:nvPr/>
              </p:nvSpPr>
              <p:spPr>
                <a:xfrm>
                  <a:off x="1852333" y="1729911"/>
                  <a:ext cx="3446498" cy="528105"/>
                </a:xfrm>
                <a:prstGeom prst="roundRect">
                  <a:avLst/>
                </a:prstGeom>
                <a:solidFill>
                  <a:srgbClr val="711000"/>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Arial" panose="020B0604020202020204"/>
                  </a:endParaRPr>
                </a:p>
              </p:txBody>
            </p:sp>
            <p:sp>
              <p:nvSpPr>
                <p:cNvPr id="9" name="矩形 8"/>
                <p:cNvSpPr/>
                <p:nvPr/>
              </p:nvSpPr>
              <p:spPr>
                <a:xfrm rot="18614180">
                  <a:off x="1660483" y="1815653"/>
                  <a:ext cx="521989" cy="336921"/>
                </a:xfrm>
                <a:prstGeom prst="rect">
                  <a:avLst/>
                </a:prstGeom>
                <a:solidFill>
                  <a:srgbClr val="AF0000"/>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Arial" panose="020B0604020202020204"/>
                  </a:endParaRPr>
                </a:p>
              </p:txBody>
            </p:sp>
          </p:grpSp>
          <p:sp>
            <p:nvSpPr>
              <p:cNvPr id="6" name="文本框 5"/>
              <p:cNvSpPr txBox="1"/>
              <p:nvPr/>
            </p:nvSpPr>
            <p:spPr>
              <a:xfrm>
                <a:off x="1130712" y="4640862"/>
                <a:ext cx="4715121" cy="33480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1" i="0" u="none" strike="noStrike" kern="0" cap="none" spc="0" normalizeH="0" baseline="0" noProof="0">
                  <a:ln>
                    <a:noFill/>
                  </a:ln>
                  <a:solidFill>
                    <a:prstClr val="white"/>
                  </a:solidFill>
                  <a:effectLst/>
                  <a:uLnTx/>
                  <a:uFillTx/>
                  <a:latin typeface="华文楷体" panose="02010600040101010101" pitchFamily="2" charset="-122"/>
                  <a:ea typeface="华文楷体" panose="02010600040101010101" pitchFamily="2" charset="-122"/>
                </a:endParaRPr>
              </a:p>
            </p:txBody>
          </p:sp>
        </p:grpSp>
        <p:sp>
          <p:nvSpPr>
            <p:cNvPr id="11" name="文本框 10"/>
            <p:cNvSpPr txBox="1"/>
            <p:nvPr/>
          </p:nvSpPr>
          <p:spPr>
            <a:xfrm>
              <a:off x="1667703" y="811275"/>
              <a:ext cx="9090660" cy="485140"/>
            </a:xfrm>
            <a:prstGeom prst="rect">
              <a:avLst/>
            </a:prstGeom>
            <a:noFill/>
          </p:spPr>
          <p:txBody>
            <a:bodyPr wrap="square" rtlCol="0">
              <a:spAutoFit/>
            </a:bodyPr>
            <a:lstStyle/>
            <a:p>
              <a:pPr>
                <a:lnSpc>
                  <a:spcPct val="80000"/>
                </a:lnSpc>
              </a:pPr>
              <a:r>
                <a:rPr lang="en-US" altLang="zh-CN" sz="3200" b="1" dirty="0">
                  <a:solidFill>
                    <a:prstClr val="white"/>
                  </a:solidFill>
                  <a:latin typeface="Times New Roman" panose="02020603050405020304" charset="0"/>
                  <a:ea typeface="黑体" panose="02010609060101010101" pitchFamily="49" charset="-122"/>
                  <a:cs typeface="Times New Roman" panose="02020603050405020304" charset="0"/>
                </a:rPr>
                <a:t>Practice describing classroom body language.</a:t>
              </a:r>
              <a:endParaRPr lang="zh-CN" altLang="en-US" sz="3200" b="1" dirty="0">
                <a:solidFill>
                  <a:prstClr val="white"/>
                </a:solidFill>
                <a:latin typeface="Times New Roman" panose="02020603050405020304" charset="0"/>
                <a:ea typeface="黑体" panose="02010609060101010101" pitchFamily="49" charset="-122"/>
                <a:cs typeface="Times New Roman" panose="02020603050405020304" charset="0"/>
              </a:endParaRPr>
            </a:p>
          </p:txBody>
        </p:sp>
      </p:grpSp>
      <p:pic>
        <p:nvPicPr>
          <p:cNvPr id="12" name="图片 11"/>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762192" y="1753515"/>
            <a:ext cx="2690913" cy="4073389"/>
          </a:xfrm>
          <a:prstGeom prst="rect">
            <a:avLst/>
          </a:prstGeom>
        </p:spPr>
      </p:pic>
      <p:sp>
        <p:nvSpPr>
          <p:cNvPr id="13" name="文本框 12"/>
          <p:cNvSpPr txBox="1"/>
          <p:nvPr/>
        </p:nvSpPr>
        <p:spPr>
          <a:xfrm>
            <a:off x="3822142" y="1575106"/>
            <a:ext cx="7470842" cy="4524315"/>
          </a:xfrm>
          <a:prstGeom prst="rect">
            <a:avLst/>
          </a:prstGeom>
          <a:noFill/>
        </p:spPr>
        <p:txBody>
          <a:bodyPr wrap="square" rtlCol="0">
            <a:spAutoFit/>
          </a:bodyPr>
          <a:lstStyle/>
          <a:p>
            <a:r>
              <a:rPr lang="en-US" altLang="zh-CN" sz="3200" b="1" dirty="0">
                <a:solidFill>
                  <a:prstClr val="black"/>
                </a:solidFill>
                <a:latin typeface="Times New Roman" panose="02020603050405020304" charset="0"/>
                <a:ea typeface="宋体" panose="02010600030101010101" pitchFamily="2" charset="-122"/>
                <a:cs typeface="Times New Roman" panose="02020603050405020304" charset="0"/>
              </a:rPr>
              <a:t>It looks like the teacher is </a:t>
            </a:r>
            <a:r>
              <a:rPr lang="en-US" altLang="zh-CN" sz="3200" b="1" dirty="0">
                <a:solidFill>
                  <a:srgbClr val="FF0000"/>
                </a:solidFill>
                <a:latin typeface="Times New Roman" panose="02020603050405020304" charset="0"/>
                <a:ea typeface="宋体" panose="02010600030101010101" pitchFamily="2" charset="-122"/>
                <a:cs typeface="Times New Roman" panose="02020603050405020304" charset="0"/>
              </a:rPr>
              <a:t>pointing at</a:t>
            </a:r>
            <a:r>
              <a:rPr lang="en-US" altLang="zh-CN" sz="3200" b="1" dirty="0">
                <a:solidFill>
                  <a:prstClr val="black"/>
                </a:solidFill>
                <a:latin typeface="Times New Roman" panose="02020603050405020304" charset="0"/>
                <a:ea typeface="宋体" panose="02010600030101010101" pitchFamily="2" charset="-122"/>
                <a:cs typeface="Times New Roman" panose="02020603050405020304" charset="0"/>
              </a:rPr>
              <a:t> a male student, who is </a:t>
            </a:r>
            <a:r>
              <a:rPr lang="en-US" altLang="zh-CN" sz="3200" b="1" dirty="0">
                <a:solidFill>
                  <a:srgbClr val="FF0000"/>
                </a:solidFill>
                <a:latin typeface="Times New Roman" panose="02020603050405020304" charset="0"/>
                <a:ea typeface="宋体" panose="02010600030101010101" pitchFamily="2" charset="-122"/>
                <a:cs typeface="Times New Roman" panose="02020603050405020304" charset="0"/>
              </a:rPr>
              <a:t>looking up with a serious expression on his face.</a:t>
            </a:r>
            <a:r>
              <a:rPr lang="en-US" altLang="zh-CN" sz="3200" b="1" dirty="0">
                <a:solidFill>
                  <a:prstClr val="black"/>
                </a:solidFill>
                <a:latin typeface="Times New Roman" panose="02020603050405020304" charset="0"/>
                <a:ea typeface="宋体" panose="02010600030101010101" pitchFamily="2" charset="-122"/>
                <a:cs typeface="Times New Roman" panose="02020603050405020304" charset="0"/>
              </a:rPr>
              <a:t> I think the teacher is scolding him for something. Meanwhile, the girl in the back of the photo is </a:t>
            </a:r>
            <a:r>
              <a:rPr lang="en-US" altLang="zh-CN" sz="3200" b="1" dirty="0">
                <a:solidFill>
                  <a:srgbClr val="FF0000"/>
                </a:solidFill>
                <a:latin typeface="Times New Roman" panose="02020603050405020304" charset="0"/>
                <a:ea typeface="宋体" panose="02010600030101010101" pitchFamily="2" charset="-122"/>
                <a:cs typeface="Times New Roman" panose="02020603050405020304" charset="0"/>
              </a:rPr>
              <a:t>hiding her mouth with her hand</a:t>
            </a:r>
            <a:r>
              <a:rPr lang="en-US" altLang="zh-CN" sz="3200" b="1" dirty="0">
                <a:solidFill>
                  <a:prstClr val="black"/>
                </a:solidFill>
                <a:latin typeface="Times New Roman" panose="02020603050405020304" charset="0"/>
                <a:ea typeface="宋体" panose="02010600030101010101" pitchFamily="2" charset="-122"/>
                <a:cs typeface="Times New Roman" panose="02020603050405020304" charset="0"/>
              </a:rPr>
              <a:t>, and from her eyes it looks like she is smiling. Perhaps she is happy that the other student is being scolded. </a:t>
            </a:r>
            <a:endParaRPr lang="en-US" altLang="zh-CN" sz="3200" b="1" dirty="0">
              <a:solidFill>
                <a:prstClr val="black"/>
              </a:solidFill>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blinds(horizontal)">
                                      <p:cBhvr>
                                        <p:cTn id="19"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idoessay.com/img/man-faq.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425356" y="4375861"/>
            <a:ext cx="1677121" cy="2482139"/>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34" descr="图片6"/>
          <p:cNvPicPr>
            <a:picLocks noChangeAspect="1" noChangeArrowheads="1"/>
          </p:cNvPicPr>
          <p:nvPr>
            <p:custDataLst>
              <p:tags r:id="rId2"/>
            </p:custDataLst>
          </p:nvPr>
        </p:nvPicPr>
        <p:blipFill>
          <a:blip r:embed="rId3">
            <a:extLst>
              <a:ext uri="{28A0092B-C50C-407E-A947-70E740481C1C}">
                <a14:useLocalDpi xmlns:a14="http://schemas.microsoft.com/office/drawing/2010/main" val="0"/>
              </a:ext>
            </a:extLst>
          </a:blip>
          <a:srcRect/>
          <a:stretch>
            <a:fillRect/>
          </a:stretch>
        </p:blipFill>
        <p:spPr bwMode="auto">
          <a:xfrm>
            <a:off x="1320039" y="0"/>
            <a:ext cx="3143892" cy="735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组合 4"/>
          <p:cNvGrpSpPr/>
          <p:nvPr/>
        </p:nvGrpSpPr>
        <p:grpSpPr>
          <a:xfrm>
            <a:off x="628208" y="679544"/>
            <a:ext cx="13773150" cy="697865"/>
            <a:chOff x="628208" y="679544"/>
            <a:chExt cx="13773150" cy="697865"/>
          </a:xfrm>
        </p:grpSpPr>
        <p:grpSp>
          <p:nvGrpSpPr>
            <p:cNvPr id="6" name="组合 5"/>
            <p:cNvGrpSpPr/>
            <p:nvPr/>
          </p:nvGrpSpPr>
          <p:grpSpPr>
            <a:xfrm>
              <a:off x="628208" y="679544"/>
              <a:ext cx="13773150" cy="697865"/>
              <a:chOff x="1101238" y="4640862"/>
              <a:chExt cx="4744595" cy="506095"/>
            </a:xfrm>
          </p:grpSpPr>
          <p:grpSp>
            <p:nvGrpSpPr>
              <p:cNvPr id="9" name="组合 8"/>
              <p:cNvGrpSpPr/>
              <p:nvPr/>
            </p:nvGrpSpPr>
            <p:grpSpPr>
              <a:xfrm>
                <a:off x="1101238" y="4666831"/>
                <a:ext cx="3182727" cy="480126"/>
                <a:chOff x="1753017" y="1723119"/>
                <a:chExt cx="3545814" cy="534897"/>
              </a:xfrm>
            </p:grpSpPr>
            <p:sp>
              <p:nvSpPr>
                <p:cNvPr id="11" name="圆角矩形 15"/>
                <p:cNvSpPr/>
                <p:nvPr/>
              </p:nvSpPr>
              <p:spPr>
                <a:xfrm>
                  <a:off x="1852333" y="1729911"/>
                  <a:ext cx="3446498" cy="528105"/>
                </a:xfrm>
                <a:prstGeom prst="roundRect">
                  <a:avLst/>
                </a:prstGeom>
                <a:solidFill>
                  <a:srgbClr val="711000"/>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Arial" panose="020B0604020202020204"/>
                  </a:endParaRPr>
                </a:p>
              </p:txBody>
            </p:sp>
            <p:sp>
              <p:nvSpPr>
                <p:cNvPr id="12" name="矩形 11"/>
                <p:cNvSpPr/>
                <p:nvPr/>
              </p:nvSpPr>
              <p:spPr>
                <a:xfrm rot="18614180">
                  <a:off x="1660483" y="1815653"/>
                  <a:ext cx="521989" cy="336921"/>
                </a:xfrm>
                <a:prstGeom prst="rect">
                  <a:avLst/>
                </a:prstGeom>
                <a:solidFill>
                  <a:srgbClr val="AF0000"/>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Arial" panose="020B0604020202020204"/>
                  </a:endParaRPr>
                </a:p>
              </p:txBody>
            </p:sp>
          </p:grpSp>
          <p:sp>
            <p:nvSpPr>
              <p:cNvPr id="10" name="文本框 9"/>
              <p:cNvSpPr txBox="1"/>
              <p:nvPr/>
            </p:nvSpPr>
            <p:spPr>
              <a:xfrm>
                <a:off x="1130712" y="4640862"/>
                <a:ext cx="4715121" cy="33480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1" i="0" u="none" strike="noStrike" kern="0" cap="none" spc="0" normalizeH="0" baseline="0" noProof="0">
                  <a:ln>
                    <a:noFill/>
                  </a:ln>
                  <a:solidFill>
                    <a:prstClr val="white"/>
                  </a:solidFill>
                  <a:effectLst/>
                  <a:uLnTx/>
                  <a:uFillTx/>
                  <a:latin typeface="华文楷体" panose="02010600040101010101" pitchFamily="2" charset="-122"/>
                  <a:ea typeface="华文楷体" panose="02010600040101010101" pitchFamily="2" charset="-122"/>
                </a:endParaRPr>
              </a:p>
            </p:txBody>
          </p:sp>
        </p:grpSp>
        <p:sp>
          <p:nvSpPr>
            <p:cNvPr id="8" name="文本框 7"/>
            <p:cNvSpPr txBox="1"/>
            <p:nvPr/>
          </p:nvSpPr>
          <p:spPr>
            <a:xfrm>
              <a:off x="1667703" y="811275"/>
              <a:ext cx="9090660" cy="485140"/>
            </a:xfrm>
            <a:prstGeom prst="rect">
              <a:avLst/>
            </a:prstGeom>
            <a:noFill/>
          </p:spPr>
          <p:txBody>
            <a:bodyPr wrap="square" rtlCol="0">
              <a:spAutoFit/>
            </a:bodyPr>
            <a:lstStyle/>
            <a:p>
              <a:pPr>
                <a:lnSpc>
                  <a:spcPct val="80000"/>
                </a:lnSpc>
              </a:pPr>
              <a:r>
                <a:rPr lang="en-US" altLang="zh-CN" sz="3200" b="1" dirty="0">
                  <a:solidFill>
                    <a:prstClr val="white"/>
                  </a:solidFill>
                  <a:latin typeface="Times New Roman" panose="02020603050405020304" charset="0"/>
                  <a:ea typeface="黑体" panose="02010609060101010101" pitchFamily="49" charset="-122"/>
                  <a:cs typeface="Times New Roman" panose="02020603050405020304" charset="0"/>
                </a:rPr>
                <a:t>Practice describing classroom body language.</a:t>
              </a:r>
              <a:endParaRPr lang="zh-CN" altLang="en-US" sz="3200" b="1" dirty="0">
                <a:solidFill>
                  <a:prstClr val="white"/>
                </a:solidFill>
                <a:latin typeface="Times New Roman" panose="02020603050405020304" charset="0"/>
                <a:ea typeface="黑体" panose="02010609060101010101" pitchFamily="49" charset="-122"/>
                <a:cs typeface="Times New Roman" panose="02020603050405020304" charset="0"/>
              </a:endParaRPr>
            </a:p>
          </p:txBody>
        </p:sp>
      </p:grpSp>
      <p:sp>
        <p:nvSpPr>
          <p:cNvPr id="13" name="文本框 12"/>
          <p:cNvSpPr txBox="1"/>
          <p:nvPr/>
        </p:nvSpPr>
        <p:spPr>
          <a:xfrm>
            <a:off x="4707476" y="1509140"/>
            <a:ext cx="5474335" cy="3784600"/>
          </a:xfrm>
          <a:prstGeom prst="rect">
            <a:avLst/>
          </a:prstGeom>
          <a:noFill/>
        </p:spPr>
        <p:txBody>
          <a:bodyPr wrap="square" rtlCol="0">
            <a:spAutoFit/>
          </a:bodyPr>
          <a:lstStyle/>
          <a:p>
            <a:pPr fontAlgn="auto">
              <a:lnSpc>
                <a:spcPct val="150000"/>
              </a:lnSpc>
            </a:pPr>
            <a:r>
              <a:rPr lang="en-US" altLang="zh-CN" sz="3200" b="1" dirty="0">
                <a:latin typeface="Times New Roman" panose="02020603050405020304" charset="0"/>
                <a:cs typeface="Times New Roman" panose="02020603050405020304" charset="0"/>
              </a:rPr>
              <a:t>The boy is </a:t>
            </a:r>
            <a:r>
              <a:rPr lang="en-US" altLang="zh-CN" sz="3200" b="1" dirty="0">
                <a:solidFill>
                  <a:srgbClr val="FF0000"/>
                </a:solidFill>
                <a:latin typeface="Times New Roman" panose="02020603050405020304" charset="0"/>
                <a:cs typeface="Times New Roman" panose="02020603050405020304" charset="0"/>
              </a:rPr>
              <a:t>giving a fist pump </a:t>
            </a:r>
            <a:r>
              <a:rPr lang="en-US" altLang="zh-CN" sz="3200" b="1" dirty="0">
                <a:latin typeface="Times New Roman" panose="02020603050405020304" charset="0"/>
                <a:cs typeface="Times New Roman" panose="02020603050405020304" charset="0"/>
              </a:rPr>
              <a:t>and smiling. This is normally done when someone has just </a:t>
            </a:r>
            <a:r>
              <a:rPr lang="en-US" altLang="zh-CN" sz="3200" b="1" dirty="0">
                <a:solidFill>
                  <a:srgbClr val="FF0000"/>
                </a:solidFill>
                <a:latin typeface="Times New Roman" panose="02020603050405020304" charset="0"/>
                <a:cs typeface="Times New Roman" panose="02020603050405020304" charset="0"/>
              </a:rPr>
              <a:t>accomplished something good </a:t>
            </a:r>
            <a:r>
              <a:rPr lang="en-US" altLang="zh-CN" sz="3200" b="1" dirty="0">
                <a:latin typeface="Times New Roman" panose="02020603050405020304" charset="0"/>
                <a:cs typeface="Times New Roman" panose="02020603050405020304" charset="0"/>
              </a:rPr>
              <a:t>and wants to celebrate.</a:t>
            </a:r>
            <a:endParaRPr lang="en-US" altLang="zh-CN" sz="3200" b="1" dirty="0">
              <a:latin typeface="Times New Roman" panose="02020603050405020304" charset="0"/>
              <a:cs typeface="Times New Roman" panose="02020603050405020304" charset="0"/>
            </a:endParaRPr>
          </a:p>
        </p:txBody>
      </p:sp>
      <p:pic>
        <p:nvPicPr>
          <p:cNvPr id="14"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204" y="1869426"/>
            <a:ext cx="3574727" cy="3182815"/>
          </a:xfrm>
          <a:prstGeom prst="rect">
            <a:avLst/>
          </a:prstGeom>
        </p:spPr>
      </p:pic>
    </p:spTree>
    <p:custDataLst>
      <p:tags r:id="rId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linds(horizont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idoessay.com/img/man-faq.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876529" y="3429000"/>
            <a:ext cx="1677121" cy="2482139"/>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34" descr="图片6"/>
          <p:cNvPicPr>
            <a:picLocks noChangeAspect="1" noChangeArrowheads="1"/>
          </p:cNvPicPr>
          <p:nvPr>
            <p:custDataLst>
              <p:tags r:id="rId2"/>
            </p:custDataLst>
          </p:nvPr>
        </p:nvPicPr>
        <p:blipFill>
          <a:blip r:embed="rId3">
            <a:extLst>
              <a:ext uri="{28A0092B-C50C-407E-A947-70E740481C1C}">
                <a14:useLocalDpi xmlns:a14="http://schemas.microsoft.com/office/drawing/2010/main" val="0"/>
              </a:ext>
            </a:extLst>
          </a:blip>
          <a:srcRect/>
          <a:stretch>
            <a:fillRect/>
          </a:stretch>
        </p:blipFill>
        <p:spPr bwMode="auto">
          <a:xfrm>
            <a:off x="1320039" y="0"/>
            <a:ext cx="3143892" cy="735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组合 4"/>
          <p:cNvGrpSpPr/>
          <p:nvPr/>
        </p:nvGrpSpPr>
        <p:grpSpPr>
          <a:xfrm>
            <a:off x="628208" y="679544"/>
            <a:ext cx="13773150" cy="697865"/>
            <a:chOff x="628208" y="679544"/>
            <a:chExt cx="13773150" cy="697865"/>
          </a:xfrm>
        </p:grpSpPr>
        <p:grpSp>
          <p:nvGrpSpPr>
            <p:cNvPr id="6" name="组合 5"/>
            <p:cNvGrpSpPr/>
            <p:nvPr/>
          </p:nvGrpSpPr>
          <p:grpSpPr>
            <a:xfrm>
              <a:off x="628208" y="679544"/>
              <a:ext cx="13773150" cy="697865"/>
              <a:chOff x="1101238" y="4640862"/>
              <a:chExt cx="4744595" cy="506095"/>
            </a:xfrm>
          </p:grpSpPr>
          <p:grpSp>
            <p:nvGrpSpPr>
              <p:cNvPr id="9" name="组合 8"/>
              <p:cNvGrpSpPr/>
              <p:nvPr/>
            </p:nvGrpSpPr>
            <p:grpSpPr>
              <a:xfrm>
                <a:off x="1101238" y="4666831"/>
                <a:ext cx="3182727" cy="480126"/>
                <a:chOff x="1753017" y="1723119"/>
                <a:chExt cx="3545814" cy="534897"/>
              </a:xfrm>
            </p:grpSpPr>
            <p:sp>
              <p:nvSpPr>
                <p:cNvPr id="11" name="圆角矩形 15"/>
                <p:cNvSpPr/>
                <p:nvPr/>
              </p:nvSpPr>
              <p:spPr>
                <a:xfrm>
                  <a:off x="1852333" y="1729911"/>
                  <a:ext cx="3446498" cy="528105"/>
                </a:xfrm>
                <a:prstGeom prst="roundRect">
                  <a:avLst/>
                </a:prstGeom>
                <a:solidFill>
                  <a:srgbClr val="711000"/>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Arial" panose="020B0604020202020204"/>
                  </a:endParaRPr>
                </a:p>
              </p:txBody>
            </p:sp>
            <p:sp>
              <p:nvSpPr>
                <p:cNvPr id="12" name="矩形 11"/>
                <p:cNvSpPr/>
                <p:nvPr/>
              </p:nvSpPr>
              <p:spPr>
                <a:xfrm rot="18614180">
                  <a:off x="1660483" y="1815653"/>
                  <a:ext cx="521989" cy="336921"/>
                </a:xfrm>
                <a:prstGeom prst="rect">
                  <a:avLst/>
                </a:prstGeom>
                <a:solidFill>
                  <a:srgbClr val="AF0000"/>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Arial" panose="020B0604020202020204"/>
                  </a:endParaRPr>
                </a:p>
              </p:txBody>
            </p:sp>
          </p:grpSp>
          <p:sp>
            <p:nvSpPr>
              <p:cNvPr id="10" name="文本框 9"/>
              <p:cNvSpPr txBox="1"/>
              <p:nvPr/>
            </p:nvSpPr>
            <p:spPr>
              <a:xfrm>
                <a:off x="1130712" y="4640862"/>
                <a:ext cx="4715121" cy="33480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1" i="0" u="none" strike="noStrike" kern="0" cap="none" spc="0" normalizeH="0" baseline="0" noProof="0">
                  <a:ln>
                    <a:noFill/>
                  </a:ln>
                  <a:solidFill>
                    <a:prstClr val="white"/>
                  </a:solidFill>
                  <a:effectLst/>
                  <a:uLnTx/>
                  <a:uFillTx/>
                  <a:latin typeface="华文楷体" panose="02010600040101010101" pitchFamily="2" charset="-122"/>
                  <a:ea typeface="华文楷体" panose="02010600040101010101" pitchFamily="2" charset="-122"/>
                </a:endParaRPr>
              </a:p>
            </p:txBody>
          </p:sp>
        </p:grpSp>
        <p:sp>
          <p:nvSpPr>
            <p:cNvPr id="8" name="文本框 7"/>
            <p:cNvSpPr txBox="1"/>
            <p:nvPr/>
          </p:nvSpPr>
          <p:spPr>
            <a:xfrm>
              <a:off x="1667703" y="811275"/>
              <a:ext cx="9090660" cy="485140"/>
            </a:xfrm>
            <a:prstGeom prst="rect">
              <a:avLst/>
            </a:prstGeom>
            <a:noFill/>
          </p:spPr>
          <p:txBody>
            <a:bodyPr wrap="square" rtlCol="0">
              <a:spAutoFit/>
            </a:bodyPr>
            <a:lstStyle/>
            <a:p>
              <a:pPr>
                <a:lnSpc>
                  <a:spcPct val="80000"/>
                </a:lnSpc>
              </a:pPr>
              <a:r>
                <a:rPr lang="en-US" altLang="zh-CN" sz="3200" b="1" dirty="0">
                  <a:solidFill>
                    <a:prstClr val="white"/>
                  </a:solidFill>
                  <a:latin typeface="Times New Roman" panose="02020603050405020304" charset="0"/>
                  <a:ea typeface="黑体" panose="02010609060101010101" pitchFamily="49" charset="-122"/>
                  <a:cs typeface="Times New Roman" panose="02020603050405020304" charset="0"/>
                </a:rPr>
                <a:t>Practice describing classroom body language.</a:t>
              </a:r>
              <a:endParaRPr lang="zh-CN" altLang="en-US" sz="3200" b="1" dirty="0">
                <a:solidFill>
                  <a:prstClr val="white"/>
                </a:solidFill>
                <a:latin typeface="Times New Roman" panose="02020603050405020304" charset="0"/>
                <a:ea typeface="黑体" panose="02010609060101010101" pitchFamily="49" charset="-122"/>
                <a:cs typeface="Times New Roman" panose="02020603050405020304" charset="0"/>
              </a:endParaRPr>
            </a:p>
          </p:txBody>
        </p:sp>
      </p:grpSp>
      <p:sp>
        <p:nvSpPr>
          <p:cNvPr id="13" name="文本框 12"/>
          <p:cNvSpPr txBox="1"/>
          <p:nvPr/>
        </p:nvSpPr>
        <p:spPr>
          <a:xfrm>
            <a:off x="5189855" y="2274838"/>
            <a:ext cx="5946356" cy="2308324"/>
          </a:xfrm>
          <a:prstGeom prst="rect">
            <a:avLst/>
          </a:prstGeom>
          <a:noFill/>
        </p:spPr>
        <p:txBody>
          <a:bodyPr wrap="square" rtlCol="0">
            <a:spAutoFit/>
          </a:bodyPr>
          <a:lstStyle/>
          <a:p>
            <a:pPr fontAlgn="base"/>
            <a:r>
              <a:rPr lang="en-US" altLang="zh-CN" sz="3600" b="1" noProof="1">
                <a:latin typeface="Times New Roman" panose="02020603050405020304" charset="0"/>
                <a:cs typeface="Times New Roman" panose="02020603050405020304" charset="0"/>
                <a:sym typeface="+mn-ea"/>
              </a:rPr>
              <a:t>The boy is </a:t>
            </a:r>
            <a:r>
              <a:rPr lang="en-US" altLang="zh-CN" sz="3600" b="1" noProof="1">
                <a:solidFill>
                  <a:srgbClr val="3E2DDC"/>
                </a:solidFill>
                <a:latin typeface="Times New Roman" panose="02020603050405020304" charset="0"/>
                <a:cs typeface="Times New Roman" panose="02020603050405020304" charset="0"/>
                <a:sym typeface="+mn-ea"/>
              </a:rPr>
              <a:t>telling a joke </a:t>
            </a:r>
            <a:r>
              <a:rPr lang="en-US" altLang="zh-CN" sz="3600" b="1" noProof="1">
                <a:latin typeface="Times New Roman" panose="02020603050405020304" charset="0"/>
                <a:cs typeface="Times New Roman" panose="02020603050405020304" charset="0"/>
                <a:sym typeface="+mn-ea"/>
              </a:rPr>
              <a:t>to </a:t>
            </a:r>
            <a:endParaRPr lang="en-US" altLang="zh-CN" sz="3600" b="1" noProof="1">
              <a:latin typeface="Times New Roman" panose="02020603050405020304" charset="0"/>
              <a:cs typeface="Times New Roman" panose="02020603050405020304" charset="0"/>
            </a:endParaRPr>
          </a:p>
          <a:p>
            <a:pPr fontAlgn="base"/>
            <a:r>
              <a:rPr lang="en-US" altLang="zh-CN" sz="3600" b="1" noProof="1">
                <a:latin typeface="Times New Roman" panose="02020603050405020304" charset="0"/>
                <a:cs typeface="Times New Roman" panose="02020603050405020304" charset="0"/>
                <a:sym typeface="+mn-ea"/>
              </a:rPr>
              <a:t>    the girl in secret, and she is </a:t>
            </a:r>
            <a:endParaRPr lang="en-US" altLang="zh-CN" sz="3600" b="1" noProof="1">
              <a:latin typeface="Times New Roman" panose="02020603050405020304" charset="0"/>
              <a:cs typeface="Times New Roman" panose="02020603050405020304" charset="0"/>
            </a:endParaRPr>
          </a:p>
          <a:p>
            <a:pPr fontAlgn="base"/>
            <a:r>
              <a:rPr lang="en-US" altLang="zh-CN" sz="3600" b="1" noProof="1">
                <a:latin typeface="Times New Roman" panose="02020603050405020304" charset="0"/>
                <a:cs typeface="Times New Roman" panose="02020603050405020304" charset="0"/>
                <a:sym typeface="+mn-ea"/>
              </a:rPr>
              <a:t>    </a:t>
            </a:r>
            <a:r>
              <a:rPr lang="en-US" altLang="zh-CN" sz="3600" b="1" noProof="1">
                <a:solidFill>
                  <a:srgbClr val="3E2DDC"/>
                </a:solidFill>
                <a:latin typeface="Times New Roman" panose="02020603050405020304" charset="0"/>
                <a:cs typeface="Times New Roman" panose="02020603050405020304" charset="0"/>
                <a:sym typeface="+mn-ea"/>
              </a:rPr>
              <a:t>hiding her face </a:t>
            </a:r>
            <a:r>
              <a:rPr lang="en-US" altLang="zh-CN" sz="3600" b="1" noProof="1">
                <a:latin typeface="Times New Roman" panose="02020603050405020304" charset="0"/>
                <a:cs typeface="Times New Roman" panose="02020603050405020304" charset="0"/>
                <a:sym typeface="+mn-ea"/>
              </a:rPr>
              <a:t>because</a:t>
            </a:r>
            <a:endParaRPr lang="en-US" altLang="zh-CN" sz="3600" b="1" noProof="1">
              <a:latin typeface="Times New Roman" panose="02020603050405020304" charset="0"/>
              <a:cs typeface="Times New Roman" panose="02020603050405020304" charset="0"/>
            </a:endParaRPr>
          </a:p>
          <a:p>
            <a:pPr fontAlgn="base"/>
            <a:r>
              <a:rPr lang="en-US" altLang="zh-CN" sz="3600" b="1" noProof="1">
                <a:latin typeface="Times New Roman" panose="02020603050405020304" charset="0"/>
                <a:cs typeface="Times New Roman" panose="02020603050405020304" charset="0"/>
                <a:sym typeface="+mn-ea"/>
              </a:rPr>
              <a:t>    she is laughing.</a:t>
            </a:r>
            <a:endParaRPr lang="en-US" altLang="zh-CN" sz="3600" dirty="0">
              <a:latin typeface="Times New Roman" panose="02020603050405020304" charset="0"/>
              <a:cs typeface="Times New Roman" panose="02020603050405020304" charset="0"/>
            </a:endParaRPr>
          </a:p>
        </p:txBody>
      </p:sp>
      <p:pic>
        <p:nvPicPr>
          <p:cNvPr id="14"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3744" y="2076785"/>
            <a:ext cx="3882390" cy="3209290"/>
          </a:xfrm>
          <a:prstGeom prst="rect">
            <a:avLst/>
          </a:prstGeom>
        </p:spPr>
      </p:pic>
    </p:spTree>
    <p:custDataLst>
      <p:tags r:id="rId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linds(horizont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1265772" y="-196107"/>
            <a:ext cx="4457177" cy="964554"/>
            <a:chOff x="854169" y="18831"/>
            <a:chExt cx="4457177" cy="964554"/>
          </a:xfrm>
        </p:grpSpPr>
        <p:pic>
          <p:nvPicPr>
            <p:cNvPr id="16" name="Picture 12" descr="BAN_109"/>
            <p:cNvPicPr>
              <a:picLocks noChangeAspect="1" noChangeArrowheads="1"/>
            </p:cNvPicPr>
            <p:nvPr/>
          </p:nvPicPr>
          <p:blipFill>
            <a:blip r:embed="rId1" cstate="print"/>
            <a:srcRect/>
            <a:stretch>
              <a:fillRect/>
            </a:stretch>
          </p:blipFill>
          <p:spPr bwMode="auto">
            <a:xfrm>
              <a:off x="854169" y="18831"/>
              <a:ext cx="4457177" cy="964554"/>
            </a:xfrm>
            <a:prstGeom prst="rect">
              <a:avLst/>
            </a:prstGeom>
            <a:noFill/>
            <a:ln w="9525">
              <a:noFill/>
              <a:miter lim="800000"/>
              <a:headEnd/>
              <a:tailEnd/>
            </a:ln>
          </p:spPr>
        </p:pic>
        <p:sp>
          <p:nvSpPr>
            <p:cNvPr id="17" name="Text Box 12"/>
            <p:cNvSpPr txBox="1">
              <a:spLocks noChangeArrowheads="1"/>
            </p:cNvSpPr>
            <p:nvPr/>
          </p:nvSpPr>
          <p:spPr bwMode="auto">
            <a:xfrm>
              <a:off x="1419383" y="94720"/>
              <a:ext cx="2158532" cy="738664"/>
            </a:xfrm>
            <a:prstGeom prst="rect">
              <a:avLst/>
            </a:prstGeom>
            <a:noFill/>
            <a:ln w="9525">
              <a:noFill/>
              <a:miter lim="800000"/>
            </a:ln>
            <a:effectLst/>
          </p:spPr>
          <p:txBody>
            <a:bodyPr wrap="square">
              <a:spAutoFit/>
            </a:bodyPr>
            <a:lstStyle/>
            <a:p>
              <a:pPr algn="l">
                <a:lnSpc>
                  <a:spcPct val="100000"/>
                </a:lnSpc>
                <a:spcBef>
                  <a:spcPct val="50000"/>
                </a:spcBef>
              </a:pPr>
              <a:r>
                <a:rPr lang="en-US" altLang="zh-CN" sz="4200" b="1" dirty="0">
                  <a:solidFill>
                    <a:srgbClr val="A50021"/>
                  </a:solidFill>
                  <a:latin typeface="Arial Narrow" panose="020B0606020202030204" pitchFamily="34" charset="0"/>
                </a:rPr>
                <a:t>Writing:</a:t>
              </a:r>
              <a:endParaRPr lang="en-US" altLang="zh-CN" sz="4200" b="1" dirty="0">
                <a:solidFill>
                  <a:srgbClr val="A50021"/>
                </a:solidFill>
                <a:latin typeface="Arial Narrow" panose="020B0606020202030204" pitchFamily="34" charset="0"/>
              </a:endParaRPr>
            </a:p>
          </p:txBody>
        </p:sp>
      </p:grpSp>
      <p:sp>
        <p:nvSpPr>
          <p:cNvPr id="5" name="矩形 1"/>
          <p:cNvSpPr>
            <a:spLocks noChangeAspect="1"/>
          </p:cNvSpPr>
          <p:nvPr/>
        </p:nvSpPr>
        <p:spPr>
          <a:xfrm>
            <a:off x="163512" y="768560"/>
            <a:ext cx="11864975" cy="5862320"/>
          </a:xfrm>
          <a:prstGeom prst="rect">
            <a:avLst/>
          </a:prstGeom>
          <a:noFill/>
          <a:ln w="9525">
            <a:noFill/>
          </a:ln>
        </p:spPr>
        <p:txBody>
          <a:bodyPr wrap="square" anchor="t" anchorCtr="0">
            <a:spAutoFit/>
          </a:bodyPr>
          <a:lstStyle/>
          <a:p>
            <a:pPr indent="266700" algn="just" defTabSz="914400" fontAlgn="auto">
              <a:lnSpc>
                <a:spcPts val="3000"/>
              </a:lnSpc>
              <a:buClrTx/>
              <a:buFontTx/>
              <a:tabLst>
                <a:tab pos="1028700" algn="l"/>
                <a:tab pos="1851025" algn="l"/>
                <a:tab pos="2538730" algn="l"/>
                <a:tab pos="3222625" algn="l"/>
              </a:tabLst>
            </a:pPr>
            <a:r>
              <a:rPr lang="en-US" altLang="zh-CN" sz="2400" baseline="0" dirty="0">
                <a:solidFill>
                  <a:srgbClr val="000000"/>
                </a:solidFill>
                <a:latin typeface="Times New Roman" panose="02020603050405020304" charset="0"/>
                <a:ea typeface="宋体" panose="02010600030101010101" pitchFamily="2" charset="-122"/>
              </a:rPr>
              <a:t>As a teacher, I try to know </a:t>
            </a:r>
            <a:r>
              <a:rPr lang="en-US" altLang="zh-CN" sz="2400" baseline="0" dirty="0">
                <a:solidFill>
                  <a:srgbClr val="3E2DDC"/>
                </a:solidFill>
                <a:latin typeface="Times New Roman" panose="02020603050405020304" charset="0"/>
                <a:ea typeface="宋体" panose="02010600030101010101" pitchFamily="2" charset="-122"/>
              </a:rPr>
              <a:t>1</a:t>
            </a:r>
            <a:r>
              <a:rPr lang="en-US" altLang="zh-CN" sz="2400" baseline="0" dirty="0">
                <a:solidFill>
                  <a:srgbClr val="000000"/>
                </a:solidFill>
                <a:latin typeface="Times New Roman" panose="02020603050405020304" charset="0"/>
                <a:ea typeface="宋体" panose="02010600030101010101" pitchFamily="2" charset="-122"/>
              </a:rPr>
              <a:t>.</a:t>
            </a:r>
            <a:r>
              <a:rPr lang="zh-CN" altLang="zh-CN" sz="2400" u="sng" baseline="0" dirty="0">
                <a:solidFill>
                  <a:srgbClr val="000000"/>
                </a:solidFill>
                <a:latin typeface="Times New Roman" panose="02020603050405020304" charset="0"/>
                <a:ea typeface="宋体" panose="02010600030101010101" pitchFamily="2" charset="-122"/>
              </a:rPr>
              <a:t>　　</a:t>
            </a:r>
            <a:r>
              <a:rPr lang="en-US" altLang="zh-CN" sz="2400" baseline="0" dirty="0">
                <a:solidFill>
                  <a:srgbClr val="000000"/>
                </a:solidFill>
                <a:latin typeface="Times New Roman" panose="02020603050405020304" charset="0"/>
                <a:ea typeface="宋体" panose="02010600030101010101" pitchFamily="2" charset="-122"/>
              </a:rPr>
              <a:t> each student is thinking by watching their body language. Recognizing whether students are </a:t>
            </a:r>
            <a:r>
              <a:rPr lang="en-US" altLang="zh-CN" sz="2400" baseline="0" dirty="0">
                <a:solidFill>
                  <a:srgbClr val="3E2DDC"/>
                </a:solidFill>
                <a:latin typeface="Times New Roman" panose="02020603050405020304" charset="0"/>
                <a:ea typeface="宋体" panose="02010600030101010101" pitchFamily="2" charset="-122"/>
              </a:rPr>
              <a:t>2.</a:t>
            </a:r>
            <a:r>
              <a:rPr lang="en-US" altLang="zh-CN" sz="2400" baseline="0" dirty="0">
                <a:solidFill>
                  <a:srgbClr val="000000"/>
                </a:solidFill>
                <a:latin typeface="Times New Roman" panose="02020603050405020304" charset="0"/>
                <a:ea typeface="宋体" panose="02010600030101010101" pitchFamily="2" charset="-122"/>
              </a:rPr>
              <a:t>_____</a:t>
            </a:r>
            <a:r>
              <a:rPr lang="en-US" altLang="zh-CN" sz="2400" dirty="0">
                <a:solidFill>
                  <a:srgbClr val="000000"/>
                </a:solidFill>
                <a:latin typeface="Times New Roman" panose="02020603050405020304" charset="0"/>
                <a:ea typeface="宋体" panose="02010600030101010101" pitchFamily="2" charset="-122"/>
              </a:rPr>
              <a:t>___</a:t>
            </a:r>
            <a:r>
              <a:rPr lang="en-US" altLang="zh-CN" sz="2400" baseline="0" dirty="0">
                <a:solidFill>
                  <a:srgbClr val="000000"/>
                </a:solidFill>
                <a:latin typeface="Times New Roman" panose="02020603050405020304" charset="0"/>
                <a:ea typeface="宋体" panose="02010600030101010101" pitchFamily="2" charset="-122"/>
              </a:rPr>
              <a:t>__(</a:t>
            </a:r>
            <a:r>
              <a:rPr lang="en-US" altLang="zh-CN" sz="2400" baseline="0" dirty="0">
                <a:solidFill>
                  <a:srgbClr val="3E2DDC"/>
                </a:solidFill>
                <a:latin typeface="Times New Roman" panose="02020603050405020304" charset="0"/>
                <a:ea typeface="宋体" panose="02010600030101010101" pitchFamily="2" charset="-122"/>
              </a:rPr>
              <a:t>interest</a:t>
            </a:r>
            <a:r>
              <a:rPr lang="en-US" altLang="zh-CN" sz="2400" baseline="0" dirty="0">
                <a:solidFill>
                  <a:srgbClr val="000000"/>
                </a:solidFill>
                <a:latin typeface="Times New Roman" panose="02020603050405020304" charset="0"/>
                <a:ea typeface="宋体" panose="02010600030101010101" pitchFamily="2" charset="-122"/>
              </a:rPr>
              <a:t>) in a lesson is easy. Most students tend to look up and make eye contact and sometimes they lean forward and look at me. If a student looks </a:t>
            </a:r>
            <a:r>
              <a:rPr lang="en-US" altLang="zh-CN" sz="2400" baseline="0" dirty="0">
                <a:solidFill>
                  <a:srgbClr val="3E2DDC"/>
                </a:solidFill>
                <a:latin typeface="Times New Roman" panose="02020603050405020304" charset="0"/>
                <a:ea typeface="宋体" panose="02010600030101010101" pitchFamily="2" charset="-122"/>
              </a:rPr>
              <a:t>3.</a:t>
            </a:r>
            <a:r>
              <a:rPr lang="zh-CN" altLang="zh-CN" sz="2400" u="sng" baseline="0" dirty="0">
                <a:solidFill>
                  <a:srgbClr val="000000"/>
                </a:solidFill>
                <a:latin typeface="Times New Roman" panose="02020603050405020304" charset="0"/>
                <a:ea typeface="宋体" panose="02010600030101010101" pitchFamily="2" charset="-122"/>
              </a:rPr>
              <a:t>　　　　</a:t>
            </a:r>
            <a:r>
              <a:rPr lang="en-US" altLang="zh-CN" sz="2400" baseline="0" dirty="0">
                <a:solidFill>
                  <a:srgbClr val="000000"/>
                </a:solidFill>
                <a:latin typeface="Times New Roman" panose="02020603050405020304" charset="0"/>
                <a:ea typeface="宋体" panose="02010600030101010101" pitchFamily="2" charset="-122"/>
              </a:rPr>
              <a:t> at his watch, it implies he is bored. If two friends are leaning their heads together, they are </a:t>
            </a:r>
            <a:r>
              <a:rPr lang="en-US" altLang="zh-CN" sz="2400" baseline="0" dirty="0">
                <a:solidFill>
                  <a:srgbClr val="3E2DDC"/>
                </a:solidFill>
                <a:latin typeface="Times New Roman" panose="02020603050405020304" charset="0"/>
                <a:ea typeface="宋体" panose="02010600030101010101" pitchFamily="2" charset="-122"/>
              </a:rPr>
              <a:t>4</a:t>
            </a:r>
            <a:r>
              <a:rPr lang="en-US" altLang="zh-CN" sz="2400" baseline="0" dirty="0">
                <a:solidFill>
                  <a:srgbClr val="000000"/>
                </a:solidFill>
                <a:latin typeface="Times New Roman" panose="02020603050405020304" charset="0"/>
                <a:ea typeface="宋体" panose="02010600030101010101" pitchFamily="2" charset="-122"/>
              </a:rPr>
              <a:t>. _________ (probable) writing notes to each other.</a:t>
            </a:r>
            <a:r>
              <a:rPr lang="en-US" altLang="zh-CN" sz="2400" baseline="0" dirty="0">
                <a:solidFill>
                  <a:srgbClr val="000000"/>
                </a:solidFill>
                <a:latin typeface="Times New Roman" panose="02020603050405020304" charset="0"/>
                <a:ea typeface="方正书宋_GBK" panose="02000000000000000000" pitchFamily="2" charset="-122"/>
              </a:rPr>
              <a:t>  </a:t>
            </a:r>
            <a:r>
              <a:rPr lang="en-US" altLang="zh-CN" sz="2400" baseline="0" dirty="0">
                <a:solidFill>
                  <a:srgbClr val="000000"/>
                </a:solidFill>
                <a:latin typeface="Times New Roman" panose="02020603050405020304" charset="0"/>
                <a:ea typeface="宋体" panose="02010600030101010101" pitchFamily="2" charset="-122"/>
              </a:rPr>
              <a:t>Some students are easy to be </a:t>
            </a:r>
            <a:r>
              <a:rPr lang="en-US" altLang="zh-CN" sz="2400" baseline="0" dirty="0">
                <a:solidFill>
                  <a:srgbClr val="3E2DDC"/>
                </a:solidFill>
                <a:latin typeface="Times New Roman" panose="02020603050405020304" charset="0"/>
                <a:ea typeface="宋体" panose="02010600030101010101" pitchFamily="2" charset="-122"/>
              </a:rPr>
              <a:t>5</a:t>
            </a:r>
            <a:r>
              <a:rPr lang="en-US" altLang="zh-CN" sz="2400" baseline="0" dirty="0">
                <a:solidFill>
                  <a:srgbClr val="000000"/>
                </a:solidFill>
                <a:latin typeface="Times New Roman" panose="02020603050405020304" charset="0"/>
                <a:ea typeface="宋体" panose="02010600030101010101" pitchFamily="2" charset="-122"/>
              </a:rPr>
              <a:t>.__________</a:t>
            </a:r>
            <a:r>
              <a:rPr lang="en-US" altLang="zh-CN" sz="2400" dirty="0">
                <a:solidFill>
                  <a:srgbClr val="000000"/>
                </a:solidFill>
                <a:latin typeface="Times New Roman" panose="02020603050405020304" charset="0"/>
                <a:ea typeface="宋体" panose="02010600030101010101" pitchFamily="2" charset="-122"/>
              </a:rPr>
              <a:t> </a:t>
            </a:r>
            <a:r>
              <a:rPr lang="en-US" altLang="zh-CN" sz="2400" baseline="0" dirty="0">
                <a:solidFill>
                  <a:srgbClr val="000000"/>
                </a:solidFill>
                <a:latin typeface="Times New Roman" panose="02020603050405020304" charset="0"/>
                <a:ea typeface="宋体" panose="02010600030101010101" pitchFamily="2" charset="-122"/>
              </a:rPr>
              <a:t>(</a:t>
            </a:r>
            <a:r>
              <a:rPr lang="en-US" altLang="zh-CN" sz="2400" baseline="0" dirty="0">
                <a:solidFill>
                  <a:srgbClr val="3E2DDC"/>
                </a:solidFill>
                <a:latin typeface="Times New Roman" panose="02020603050405020304" charset="0"/>
                <a:ea typeface="宋体" panose="02010600030101010101" pitchFamily="2" charset="-122"/>
              </a:rPr>
              <a:t>distract</a:t>
            </a:r>
            <a:r>
              <a:rPr lang="en-US" altLang="zh-CN" sz="2400" baseline="0" dirty="0">
                <a:solidFill>
                  <a:srgbClr val="000000"/>
                </a:solidFill>
                <a:latin typeface="Times New Roman" panose="02020603050405020304" charset="0"/>
                <a:ea typeface="宋体" panose="02010600030101010101" pitchFamily="2" charset="-122"/>
              </a:rPr>
              <a:t>).Instead of looking at me, they spend all their time looking anywhere. Then again, some students prefer daydreaming. </a:t>
            </a:r>
            <a:r>
              <a:rPr lang="en-US" altLang="zh-CN" sz="2400" baseline="0" dirty="0">
                <a:solidFill>
                  <a:srgbClr val="3E2DDC"/>
                </a:solidFill>
                <a:latin typeface="Times New Roman" panose="02020603050405020304" charset="0"/>
                <a:ea typeface="宋体" panose="02010600030101010101" pitchFamily="2" charset="-122"/>
              </a:rPr>
              <a:t>6</a:t>
            </a:r>
            <a:r>
              <a:rPr lang="en-US" altLang="zh-CN" sz="2400" baseline="0" dirty="0">
                <a:solidFill>
                  <a:srgbClr val="000000"/>
                </a:solidFill>
                <a:latin typeface="Times New Roman" panose="02020603050405020304" charset="0"/>
                <a:ea typeface="宋体" panose="02010600030101010101" pitchFamily="2" charset="-122"/>
              </a:rPr>
              <a:t>.</a:t>
            </a:r>
            <a:r>
              <a:rPr lang="zh-CN" altLang="zh-CN" sz="2400" u="sng" baseline="0" dirty="0">
                <a:solidFill>
                  <a:srgbClr val="000000"/>
                </a:solidFill>
                <a:latin typeface="Times New Roman" panose="02020603050405020304" charset="0"/>
                <a:ea typeface="宋体" panose="02010600030101010101" pitchFamily="2" charset="-122"/>
              </a:rPr>
              <a:t>　　　</a:t>
            </a:r>
            <a:r>
              <a:rPr lang="en-US" altLang="zh-CN" sz="2400" baseline="0" dirty="0">
                <a:solidFill>
                  <a:srgbClr val="000000"/>
                </a:solidFill>
                <a:latin typeface="Times New Roman" panose="02020603050405020304" charset="0"/>
                <a:ea typeface="宋体" panose="02010600030101010101" pitchFamily="2" charset="-122"/>
              </a:rPr>
              <a:t> their chins on their hands, they occupy </a:t>
            </a:r>
            <a:r>
              <a:rPr lang="en-US" altLang="zh-CN" sz="2400" baseline="0" dirty="0">
                <a:solidFill>
                  <a:srgbClr val="3E2DDC"/>
                </a:solidFill>
                <a:latin typeface="Times New Roman" panose="02020603050405020304" charset="0"/>
                <a:ea typeface="宋体" panose="02010600030101010101" pitchFamily="2" charset="-122"/>
              </a:rPr>
              <a:t>7</a:t>
            </a:r>
            <a:r>
              <a:rPr lang="en-US" altLang="zh-CN" sz="2400" baseline="0" dirty="0">
                <a:solidFill>
                  <a:srgbClr val="000000"/>
                </a:solidFill>
                <a:latin typeface="Times New Roman" panose="02020603050405020304" charset="0"/>
                <a:ea typeface="宋体" panose="02010600030101010101" pitchFamily="2" charset="-122"/>
              </a:rPr>
              <a:t>.</a:t>
            </a:r>
            <a:r>
              <a:rPr lang="en-US" altLang="zh-CN" sz="2400" u="sng" dirty="0">
                <a:solidFill>
                  <a:srgbClr val="000000"/>
                </a:solidFill>
                <a:latin typeface="Times New Roman" panose="02020603050405020304" charset="0"/>
                <a:ea typeface="宋体" panose="02010600030101010101" pitchFamily="2" charset="-122"/>
              </a:rPr>
              <a:t>              </a:t>
            </a:r>
            <a:r>
              <a:rPr lang="zh-CN" altLang="zh-CN" sz="2400" u="sng" baseline="0" dirty="0">
                <a:solidFill>
                  <a:srgbClr val="000000"/>
                </a:solidFill>
                <a:latin typeface="Times New Roman" panose="02020603050405020304" charset="0"/>
                <a:ea typeface="宋体" panose="02010600030101010101" pitchFamily="2" charset="-122"/>
              </a:rPr>
              <a:t>　　</a:t>
            </a:r>
            <a:r>
              <a:rPr lang="en-US" altLang="zh-CN" sz="2400" baseline="0" dirty="0">
                <a:solidFill>
                  <a:srgbClr val="3E2DDC"/>
                </a:solidFill>
                <a:latin typeface="Times New Roman" panose="02020603050405020304" charset="0"/>
                <a:ea typeface="宋体" panose="02010600030101010101" pitchFamily="2" charset="-122"/>
              </a:rPr>
              <a:t>(them</a:t>
            </a:r>
            <a:r>
              <a:rPr lang="en-US" altLang="zh-CN" sz="2400" baseline="0" dirty="0">
                <a:solidFill>
                  <a:srgbClr val="000000"/>
                </a:solidFill>
                <a:latin typeface="Times New Roman" panose="02020603050405020304" charset="0"/>
                <a:ea typeface="宋体" panose="02010600030101010101" pitchFamily="2" charset="-122"/>
              </a:rPr>
              <a:t>) by staring out of the window or up at the ceiling. In these cases, they should be reminded to concentrate.</a:t>
            </a:r>
            <a:endParaRPr lang="en-US" altLang="zh-CN" sz="2400" baseline="0" dirty="0">
              <a:solidFill>
                <a:srgbClr val="000000"/>
              </a:solidFill>
              <a:latin typeface="Times New Roman" panose="02020603050405020304" charset="0"/>
              <a:ea typeface="宋体" panose="02010600030101010101" pitchFamily="2" charset="-122"/>
            </a:endParaRPr>
          </a:p>
          <a:p>
            <a:pPr indent="266700" algn="just" defTabSz="914400" fontAlgn="auto">
              <a:lnSpc>
                <a:spcPts val="3000"/>
              </a:lnSpc>
              <a:buClrTx/>
              <a:buFontTx/>
              <a:tabLst>
                <a:tab pos="1028700" algn="l"/>
                <a:tab pos="1851025" algn="l"/>
                <a:tab pos="2538730" algn="l"/>
                <a:tab pos="3222625" algn="l"/>
              </a:tabLst>
            </a:pPr>
            <a:r>
              <a:rPr lang="en-US" altLang="zh-CN" sz="2400" baseline="0" dirty="0">
                <a:solidFill>
                  <a:srgbClr val="000000"/>
                </a:solidFill>
                <a:latin typeface="Times New Roman" panose="02020603050405020304" charset="0"/>
                <a:ea typeface="宋体" panose="02010600030101010101" pitchFamily="2" charset="-122"/>
              </a:rPr>
              <a:t>Distinguishing when students are troubled is much </a:t>
            </a:r>
            <a:r>
              <a:rPr lang="en-US" altLang="zh-CN" sz="2400" baseline="0" dirty="0">
                <a:solidFill>
                  <a:srgbClr val="3E2DDC"/>
                </a:solidFill>
                <a:latin typeface="Times New Roman" panose="02020603050405020304" charset="0"/>
                <a:ea typeface="宋体" panose="02010600030101010101" pitchFamily="2" charset="-122"/>
              </a:rPr>
              <a:t>8</a:t>
            </a:r>
            <a:r>
              <a:rPr lang="en-US" altLang="zh-CN" sz="2400" baseline="0" dirty="0">
                <a:solidFill>
                  <a:srgbClr val="000000"/>
                </a:solidFill>
                <a:latin typeface="Times New Roman" panose="02020603050405020304" charset="0"/>
                <a:ea typeface="宋体" panose="02010600030101010101" pitchFamily="2" charset="-122"/>
              </a:rPr>
              <a:t>.__________(</a:t>
            </a:r>
            <a:r>
              <a:rPr lang="en-US" altLang="zh-CN" sz="2400" baseline="0" dirty="0">
                <a:solidFill>
                  <a:srgbClr val="3E2DDC"/>
                </a:solidFill>
                <a:latin typeface="Times New Roman" panose="02020603050405020304" charset="0"/>
                <a:ea typeface="宋体" panose="02010600030101010101" pitchFamily="2" charset="-122"/>
              </a:rPr>
              <a:t>hard</a:t>
            </a:r>
            <a:r>
              <a:rPr lang="en-US" altLang="zh-CN" sz="2400" baseline="0" dirty="0">
                <a:solidFill>
                  <a:srgbClr val="000000"/>
                </a:solidFill>
                <a:latin typeface="Times New Roman" panose="02020603050405020304" charset="0"/>
                <a:ea typeface="宋体" panose="02010600030101010101" pitchFamily="2" charset="-122"/>
              </a:rPr>
              <a:t>).If students have their arms crossed in front of their chests and their legs </a:t>
            </a:r>
            <a:r>
              <a:rPr lang="en-US" altLang="zh-CN" sz="2400" baseline="0" dirty="0">
                <a:solidFill>
                  <a:srgbClr val="3E2DDC"/>
                </a:solidFill>
                <a:latin typeface="Times New Roman" panose="02020603050405020304" charset="0"/>
                <a:ea typeface="宋体" panose="02010600030101010101" pitchFamily="2" charset="-122"/>
              </a:rPr>
              <a:t>9</a:t>
            </a:r>
            <a:r>
              <a:rPr lang="en-US" altLang="zh-CN" sz="2400" baseline="0" dirty="0">
                <a:solidFill>
                  <a:srgbClr val="000000"/>
                </a:solidFill>
                <a:latin typeface="Times New Roman" panose="02020603050405020304" charset="0"/>
                <a:ea typeface="宋体" panose="02010600030101010101" pitchFamily="2" charset="-122"/>
              </a:rPr>
              <a:t>.</a:t>
            </a:r>
            <a:r>
              <a:rPr lang="en-US" altLang="zh-CN" sz="2400" u="sng" baseline="0" dirty="0">
                <a:solidFill>
                  <a:srgbClr val="000000"/>
                </a:solidFill>
                <a:latin typeface="Times New Roman" panose="02020603050405020304" charset="0"/>
                <a:ea typeface="宋体" panose="02010600030101010101" pitchFamily="2" charset="-122"/>
              </a:rPr>
              <a:t>            </a:t>
            </a:r>
            <a:r>
              <a:rPr lang="zh-CN" altLang="zh-CN" sz="2400" u="sng" baseline="0" dirty="0">
                <a:solidFill>
                  <a:srgbClr val="000000"/>
                </a:solidFill>
                <a:latin typeface="Times New Roman" panose="02020603050405020304" charset="0"/>
                <a:ea typeface="宋体" panose="02010600030101010101" pitchFamily="2" charset="-122"/>
              </a:rPr>
              <a:t>　</a:t>
            </a:r>
            <a:r>
              <a:rPr lang="en-US" altLang="zh-CN" sz="2400" baseline="0" dirty="0">
                <a:solidFill>
                  <a:srgbClr val="000000"/>
                </a:solidFill>
                <a:latin typeface="Times New Roman" panose="02020603050405020304" charset="0"/>
                <a:ea typeface="宋体" panose="02010600030101010101" pitchFamily="2" charset="-122"/>
              </a:rPr>
              <a:t> (</a:t>
            </a:r>
            <a:r>
              <a:rPr lang="en-US" altLang="zh-CN" sz="2400" baseline="0" dirty="0">
                <a:solidFill>
                  <a:srgbClr val="3E2DDC"/>
                </a:solidFill>
                <a:latin typeface="Times New Roman" panose="02020603050405020304" charset="0"/>
                <a:ea typeface="宋体" panose="02010600030101010101" pitchFamily="2" charset="-122"/>
              </a:rPr>
              <a:t>close</a:t>
            </a:r>
            <a:r>
              <a:rPr lang="en-US" altLang="zh-CN" sz="2400" baseline="0" dirty="0">
                <a:solidFill>
                  <a:srgbClr val="000000"/>
                </a:solidFill>
                <a:latin typeface="Times New Roman" panose="02020603050405020304" charset="0"/>
                <a:ea typeface="宋体" panose="02010600030101010101" pitchFamily="2" charset="-122"/>
              </a:rPr>
              <a:t>) or crossed, it shows they are angry, afraid, or experiencing anxiety.</a:t>
            </a:r>
            <a:r>
              <a:rPr lang="en-US" altLang="zh-CN" sz="2400" baseline="0" dirty="0">
                <a:solidFill>
                  <a:srgbClr val="000000"/>
                </a:solidFill>
                <a:latin typeface="Times New Roman" panose="02020603050405020304" charset="0"/>
                <a:ea typeface="方正书宋_GBK" panose="02000000000000000000" pitchFamily="2" charset="-122"/>
              </a:rPr>
              <a:t> </a:t>
            </a:r>
            <a:endParaRPr lang="zh-CN" altLang="zh-CN" sz="2400" baseline="0" dirty="0">
              <a:solidFill>
                <a:srgbClr val="000000"/>
              </a:solidFill>
              <a:latin typeface="Times New Roman" panose="02020603050405020304" charset="0"/>
              <a:ea typeface="方正书宋_GBK" panose="02000000000000000000" pitchFamily="2" charset="-122"/>
            </a:endParaRPr>
          </a:p>
          <a:p>
            <a:pPr indent="266700" algn="just" defTabSz="914400" fontAlgn="auto">
              <a:lnSpc>
                <a:spcPts val="3000"/>
              </a:lnSpc>
              <a:buClrTx/>
              <a:buFontTx/>
              <a:tabLst>
                <a:tab pos="1028700" algn="l"/>
                <a:tab pos="1851025" algn="l"/>
                <a:tab pos="2538730" algn="l"/>
                <a:tab pos="3222625" algn="l"/>
              </a:tabLst>
            </a:pPr>
            <a:r>
              <a:rPr lang="en-US" altLang="zh-CN" sz="2400" baseline="0" dirty="0">
                <a:solidFill>
                  <a:srgbClr val="000000"/>
                </a:solidFill>
                <a:latin typeface="Times New Roman" panose="02020603050405020304" charset="0"/>
                <a:ea typeface="宋体" panose="02010600030101010101" pitchFamily="2" charset="-122"/>
              </a:rPr>
              <a:t>Finally, it is my duty to help every student to learn and I adjust class </a:t>
            </a:r>
            <a:r>
              <a:rPr lang="en-US" altLang="zh-CN" sz="2400" baseline="0" dirty="0">
                <a:solidFill>
                  <a:srgbClr val="3E2DDC"/>
                </a:solidFill>
                <a:latin typeface="Times New Roman" panose="02020603050405020304" charset="0"/>
                <a:ea typeface="宋体" panose="02010600030101010101" pitchFamily="2" charset="-122"/>
              </a:rPr>
              <a:t>10</a:t>
            </a:r>
            <a:r>
              <a:rPr lang="en-US" altLang="zh-CN" sz="2400" baseline="0" dirty="0">
                <a:solidFill>
                  <a:srgbClr val="000000"/>
                </a:solidFill>
                <a:latin typeface="Times New Roman" panose="02020603050405020304" charset="0"/>
                <a:ea typeface="宋体" panose="02010600030101010101" pitchFamily="2" charset="-122"/>
              </a:rPr>
              <a:t>._____</a:t>
            </a:r>
            <a:r>
              <a:rPr lang="zh-CN" altLang="zh-CN" sz="2400" u="sng" baseline="0" dirty="0">
                <a:solidFill>
                  <a:srgbClr val="000000"/>
                </a:solidFill>
                <a:latin typeface="Times New Roman" panose="02020603050405020304" charset="0"/>
                <a:ea typeface="宋体" panose="02010600030101010101" pitchFamily="2" charset="-122"/>
              </a:rPr>
              <a:t>　　</a:t>
            </a:r>
            <a:r>
              <a:rPr lang="en-US" altLang="zh-CN" sz="2400" baseline="0" dirty="0">
                <a:solidFill>
                  <a:srgbClr val="000000"/>
                </a:solidFill>
                <a:latin typeface="Times New Roman" panose="02020603050405020304" charset="0"/>
                <a:ea typeface="宋体" panose="02010600030101010101" pitchFamily="2" charset="-122"/>
              </a:rPr>
              <a:t>(</a:t>
            </a:r>
            <a:r>
              <a:rPr lang="en-US" altLang="zh-CN" sz="2400" baseline="0" dirty="0">
                <a:solidFill>
                  <a:srgbClr val="3E2DDC"/>
                </a:solidFill>
                <a:latin typeface="Times New Roman" panose="02020603050405020304" charset="0"/>
                <a:ea typeface="宋体" panose="02010600030101010101" pitchFamily="2" charset="-122"/>
              </a:rPr>
              <a:t>activity</a:t>
            </a:r>
            <a:r>
              <a:rPr lang="en-US" altLang="zh-CN" sz="2400" baseline="0" dirty="0">
                <a:solidFill>
                  <a:srgbClr val="000000"/>
                </a:solidFill>
                <a:latin typeface="Times New Roman" panose="02020603050405020304" charset="0"/>
                <a:ea typeface="宋体" panose="02010600030101010101" pitchFamily="2" charset="-122"/>
              </a:rPr>
              <a:t>) according to their body language. In my opinion, reacting to body language is an important component of being a teacher.</a:t>
            </a:r>
            <a:r>
              <a:rPr lang="en-US" altLang="zh-CN" sz="2400" baseline="0" dirty="0">
                <a:solidFill>
                  <a:srgbClr val="000000"/>
                </a:solidFill>
                <a:latin typeface="Times New Roman" panose="02020603050405020304" charset="0"/>
                <a:ea typeface="方正书宋_GBK" panose="02000000000000000000" pitchFamily="2" charset="-122"/>
              </a:rPr>
              <a:t> </a:t>
            </a:r>
            <a:endParaRPr lang="en-US" altLang="zh-CN" sz="2400" baseline="0" dirty="0">
              <a:solidFill>
                <a:srgbClr val="000000"/>
              </a:solidFill>
              <a:latin typeface="Times New Roman" panose="02020603050405020304" charset="0"/>
              <a:ea typeface="宋体" panose="02010600030101010101" pitchFamily="2" charset="-122"/>
            </a:endParaRPr>
          </a:p>
        </p:txBody>
      </p:sp>
      <p:sp>
        <p:nvSpPr>
          <p:cNvPr id="6" name="矩形 2"/>
          <p:cNvSpPr/>
          <p:nvPr/>
        </p:nvSpPr>
        <p:spPr>
          <a:xfrm>
            <a:off x="3989611" y="618295"/>
            <a:ext cx="971741" cy="530594"/>
          </a:xfrm>
          <a:prstGeom prst="rect">
            <a:avLst/>
          </a:prstGeom>
          <a:noFill/>
          <a:ln w="9525">
            <a:noFill/>
          </a:ln>
        </p:spPr>
        <p:txBody>
          <a:bodyPr wrap="none" anchor="t" anchorCtr="0">
            <a:spAutoFit/>
          </a:bodyPr>
          <a:lstStyle/>
          <a:p>
            <a:pPr>
              <a:lnSpc>
                <a:spcPct val="120000"/>
              </a:lnSpc>
              <a:buClrTx/>
              <a:buFontTx/>
            </a:pPr>
            <a:r>
              <a:rPr lang="en-US" altLang="zh-CN" sz="2600" b="1" baseline="0" dirty="0">
                <a:solidFill>
                  <a:srgbClr val="FF0000"/>
                </a:solidFill>
                <a:latin typeface="Times New Roman" panose="02020603050405020304" charset="0"/>
                <a:ea typeface="宋体" panose="02010600030101010101" pitchFamily="2" charset="-122"/>
              </a:rPr>
              <a:t>what </a:t>
            </a:r>
            <a:endParaRPr lang="en-US" altLang="zh-CN" sz="2600" b="1" baseline="0" dirty="0">
              <a:solidFill>
                <a:srgbClr val="FF0000"/>
              </a:solidFill>
              <a:latin typeface="Times New Roman" panose="02020603050405020304" charset="0"/>
              <a:ea typeface="宋体" panose="02010600030101010101" pitchFamily="2" charset="-122"/>
            </a:endParaRPr>
          </a:p>
        </p:txBody>
      </p:sp>
      <p:sp>
        <p:nvSpPr>
          <p:cNvPr id="7" name="矩形 7"/>
          <p:cNvSpPr/>
          <p:nvPr/>
        </p:nvSpPr>
        <p:spPr>
          <a:xfrm>
            <a:off x="4837661" y="1007473"/>
            <a:ext cx="2244535" cy="530594"/>
          </a:xfrm>
          <a:prstGeom prst="rect">
            <a:avLst/>
          </a:prstGeom>
          <a:noFill/>
          <a:ln w="9525">
            <a:noFill/>
          </a:ln>
        </p:spPr>
        <p:txBody>
          <a:bodyPr wrap="square" anchor="t" anchorCtr="0">
            <a:spAutoFit/>
          </a:bodyPr>
          <a:lstStyle/>
          <a:p>
            <a:pPr>
              <a:lnSpc>
                <a:spcPct val="120000"/>
              </a:lnSpc>
              <a:buClrTx/>
              <a:buFontTx/>
            </a:pPr>
            <a:r>
              <a:rPr lang="en-US" altLang="zh-CN" sz="2600" b="1" baseline="0" dirty="0">
                <a:solidFill>
                  <a:srgbClr val="FF0000"/>
                </a:solidFill>
                <a:latin typeface="Times New Roman" panose="02020603050405020304" charset="0"/>
                <a:ea typeface="宋体" panose="02010600030101010101" pitchFamily="2" charset="-122"/>
              </a:rPr>
              <a:t>interested</a:t>
            </a:r>
            <a:endParaRPr lang="en-US" altLang="zh-CN" sz="2600" b="1" baseline="0" dirty="0">
              <a:solidFill>
                <a:srgbClr val="FF0000"/>
              </a:solidFill>
              <a:latin typeface="Times New Roman" panose="02020603050405020304" charset="0"/>
              <a:ea typeface="宋体" panose="02010600030101010101" pitchFamily="2" charset="-122"/>
            </a:endParaRPr>
          </a:p>
        </p:txBody>
      </p:sp>
      <p:sp>
        <p:nvSpPr>
          <p:cNvPr id="8" name="矩形 11"/>
          <p:cNvSpPr/>
          <p:nvPr/>
        </p:nvSpPr>
        <p:spPr>
          <a:xfrm>
            <a:off x="2371505" y="1767474"/>
            <a:ext cx="963725" cy="530594"/>
          </a:xfrm>
          <a:prstGeom prst="rect">
            <a:avLst/>
          </a:prstGeom>
          <a:noFill/>
          <a:ln w="9525">
            <a:noFill/>
          </a:ln>
        </p:spPr>
        <p:txBody>
          <a:bodyPr wrap="none" anchor="t" anchorCtr="0">
            <a:spAutoFit/>
          </a:bodyPr>
          <a:lstStyle/>
          <a:p>
            <a:pPr>
              <a:lnSpc>
                <a:spcPct val="120000"/>
              </a:lnSpc>
              <a:buClrTx/>
              <a:buFontTx/>
            </a:pPr>
            <a:r>
              <a:rPr lang="en-US" altLang="zh-CN" sz="2600" b="1" baseline="0" dirty="0">
                <a:solidFill>
                  <a:srgbClr val="FF0000"/>
                </a:solidFill>
                <a:latin typeface="Times New Roman" panose="02020603050405020304" charset="0"/>
                <a:ea typeface="宋体" panose="02010600030101010101" pitchFamily="2" charset="-122"/>
              </a:rPr>
              <a:t>down</a:t>
            </a:r>
            <a:endParaRPr lang="en-US" altLang="zh-CN" sz="2600" b="1" baseline="0" dirty="0">
              <a:solidFill>
                <a:srgbClr val="FF0000"/>
              </a:solidFill>
              <a:latin typeface="Times New Roman" panose="02020603050405020304" charset="0"/>
              <a:ea typeface="宋体" panose="02010600030101010101" pitchFamily="2" charset="-122"/>
            </a:endParaRPr>
          </a:p>
        </p:txBody>
      </p:sp>
      <p:sp>
        <p:nvSpPr>
          <p:cNvPr id="9" name="矩形 12"/>
          <p:cNvSpPr/>
          <p:nvPr/>
        </p:nvSpPr>
        <p:spPr>
          <a:xfrm>
            <a:off x="3683296" y="2137476"/>
            <a:ext cx="1477071" cy="530594"/>
          </a:xfrm>
          <a:prstGeom prst="rect">
            <a:avLst/>
          </a:prstGeom>
          <a:noFill/>
          <a:ln w="9525">
            <a:noFill/>
          </a:ln>
        </p:spPr>
        <p:txBody>
          <a:bodyPr wrap="none" anchor="t" anchorCtr="0">
            <a:spAutoFit/>
          </a:bodyPr>
          <a:lstStyle/>
          <a:p>
            <a:pPr>
              <a:lnSpc>
                <a:spcPct val="120000"/>
              </a:lnSpc>
              <a:buClrTx/>
              <a:buFontTx/>
            </a:pPr>
            <a:r>
              <a:rPr lang="en-US" altLang="zh-CN" sz="2600" b="1" baseline="0" dirty="0">
                <a:solidFill>
                  <a:srgbClr val="FF0000"/>
                </a:solidFill>
                <a:latin typeface="Times New Roman" panose="02020603050405020304" charset="0"/>
                <a:ea typeface="宋体" panose="02010600030101010101" pitchFamily="2" charset="-122"/>
              </a:rPr>
              <a:t>probably</a:t>
            </a:r>
            <a:endParaRPr lang="en-US" altLang="zh-CN" sz="2600" b="1" baseline="0" dirty="0">
              <a:solidFill>
                <a:srgbClr val="FF0000"/>
              </a:solidFill>
              <a:latin typeface="Times New Roman" panose="02020603050405020304" charset="0"/>
              <a:ea typeface="宋体" panose="02010600030101010101" pitchFamily="2" charset="-122"/>
            </a:endParaRPr>
          </a:p>
        </p:txBody>
      </p:sp>
      <p:sp>
        <p:nvSpPr>
          <p:cNvPr id="10" name="矩形 13"/>
          <p:cNvSpPr/>
          <p:nvPr/>
        </p:nvSpPr>
        <p:spPr>
          <a:xfrm>
            <a:off x="2371725" y="2611120"/>
            <a:ext cx="1696720" cy="570865"/>
          </a:xfrm>
          <a:prstGeom prst="rect">
            <a:avLst/>
          </a:prstGeom>
          <a:noFill/>
          <a:ln w="9525">
            <a:noFill/>
          </a:ln>
        </p:spPr>
        <p:txBody>
          <a:bodyPr wrap="square" anchor="t" anchorCtr="0">
            <a:spAutoFit/>
          </a:bodyPr>
          <a:lstStyle/>
          <a:p>
            <a:pPr>
              <a:lnSpc>
                <a:spcPct val="120000"/>
              </a:lnSpc>
              <a:buClrTx/>
              <a:buFontTx/>
            </a:pPr>
            <a:r>
              <a:rPr lang="en-US" altLang="zh-CN" sz="2600" b="1" baseline="0" dirty="0">
                <a:solidFill>
                  <a:srgbClr val="FF0000"/>
                </a:solidFill>
                <a:latin typeface="Times New Roman" panose="02020603050405020304" charset="0"/>
                <a:ea typeface="宋体" panose="02010600030101010101" pitchFamily="2" charset="-122"/>
              </a:rPr>
              <a:t>distracted</a:t>
            </a:r>
            <a:endParaRPr lang="en-US" altLang="zh-CN" sz="2600" b="1" baseline="0" dirty="0">
              <a:solidFill>
                <a:srgbClr val="FF0000"/>
              </a:solidFill>
              <a:latin typeface="Times New Roman" panose="02020603050405020304" charset="0"/>
              <a:ea typeface="宋体" panose="02010600030101010101" pitchFamily="2" charset="-122"/>
            </a:endParaRPr>
          </a:p>
        </p:txBody>
      </p:sp>
      <p:sp>
        <p:nvSpPr>
          <p:cNvPr id="11" name="矩形 15"/>
          <p:cNvSpPr/>
          <p:nvPr/>
        </p:nvSpPr>
        <p:spPr>
          <a:xfrm>
            <a:off x="9089489" y="2952336"/>
            <a:ext cx="901593" cy="530594"/>
          </a:xfrm>
          <a:prstGeom prst="rect">
            <a:avLst/>
          </a:prstGeom>
          <a:noFill/>
          <a:ln w="9525">
            <a:noFill/>
          </a:ln>
        </p:spPr>
        <p:txBody>
          <a:bodyPr wrap="none" anchor="t" anchorCtr="0">
            <a:spAutoFit/>
          </a:bodyPr>
          <a:lstStyle/>
          <a:p>
            <a:pPr>
              <a:lnSpc>
                <a:spcPct val="120000"/>
              </a:lnSpc>
              <a:buClrTx/>
              <a:buFontTx/>
            </a:pPr>
            <a:r>
              <a:rPr lang="en-US" altLang="zh-CN" sz="2600" b="1" baseline="0" dirty="0">
                <a:solidFill>
                  <a:srgbClr val="FF0000"/>
                </a:solidFill>
                <a:latin typeface="Times New Roman" panose="02020603050405020304" charset="0"/>
                <a:ea typeface="宋体" panose="02010600030101010101" pitchFamily="2" charset="-122"/>
              </a:rPr>
              <a:t>With</a:t>
            </a:r>
            <a:endParaRPr lang="en-US" altLang="zh-CN" sz="2600" b="1" baseline="0" dirty="0">
              <a:solidFill>
                <a:srgbClr val="FF0000"/>
              </a:solidFill>
              <a:latin typeface="Times New Roman" panose="02020603050405020304" charset="0"/>
              <a:ea typeface="宋体" panose="02010600030101010101" pitchFamily="2" charset="-122"/>
            </a:endParaRPr>
          </a:p>
        </p:txBody>
      </p:sp>
      <p:sp>
        <p:nvSpPr>
          <p:cNvPr id="12" name="矩形 16"/>
          <p:cNvSpPr/>
          <p:nvPr/>
        </p:nvSpPr>
        <p:spPr>
          <a:xfrm>
            <a:off x="3898900" y="3330800"/>
            <a:ext cx="7013243" cy="530594"/>
          </a:xfrm>
          <a:prstGeom prst="rect">
            <a:avLst/>
          </a:prstGeom>
          <a:noFill/>
          <a:ln w="9525">
            <a:noFill/>
          </a:ln>
        </p:spPr>
        <p:txBody>
          <a:bodyPr wrap="square" anchor="t" anchorCtr="0">
            <a:spAutoFit/>
          </a:bodyPr>
          <a:lstStyle/>
          <a:p>
            <a:pPr>
              <a:lnSpc>
                <a:spcPct val="120000"/>
              </a:lnSpc>
              <a:buClrTx/>
              <a:buFontTx/>
            </a:pPr>
            <a:r>
              <a:rPr lang="en-US" altLang="zh-CN" sz="2600" b="1" baseline="0" dirty="0">
                <a:solidFill>
                  <a:srgbClr val="FF0000"/>
                </a:solidFill>
                <a:latin typeface="Times New Roman" panose="02020603050405020304" charset="0"/>
                <a:ea typeface="宋体" panose="02010600030101010101" pitchFamily="2" charset="-122"/>
              </a:rPr>
              <a:t>themselves</a:t>
            </a:r>
            <a:r>
              <a:rPr lang="zh-CN" altLang="en-US" sz="2600" b="1" baseline="0" dirty="0">
                <a:solidFill>
                  <a:srgbClr val="FF0000"/>
                </a:solidFill>
                <a:latin typeface="Times New Roman" panose="02020603050405020304" charset="0"/>
                <a:ea typeface="宋体" panose="02010600030101010101" pitchFamily="2" charset="-122"/>
              </a:rPr>
              <a:t>　</a:t>
            </a:r>
            <a:endParaRPr lang="zh-CN" altLang="en-US" sz="2600" b="1" baseline="0" dirty="0">
              <a:solidFill>
                <a:srgbClr val="FF0000"/>
              </a:solidFill>
              <a:latin typeface="Times New Roman" panose="02020603050405020304" charset="0"/>
              <a:ea typeface="宋体" panose="02010600030101010101" pitchFamily="2" charset="-122"/>
            </a:endParaRPr>
          </a:p>
        </p:txBody>
      </p:sp>
      <p:sp>
        <p:nvSpPr>
          <p:cNvPr id="13" name="矩形 4"/>
          <p:cNvSpPr/>
          <p:nvPr/>
        </p:nvSpPr>
        <p:spPr>
          <a:xfrm>
            <a:off x="7207291" y="4154877"/>
            <a:ext cx="1165704" cy="530594"/>
          </a:xfrm>
          <a:prstGeom prst="rect">
            <a:avLst/>
          </a:prstGeom>
          <a:noFill/>
          <a:ln w="9525">
            <a:noFill/>
          </a:ln>
        </p:spPr>
        <p:txBody>
          <a:bodyPr wrap="none" anchor="t" anchorCtr="0">
            <a:spAutoFit/>
          </a:bodyPr>
          <a:lstStyle/>
          <a:p>
            <a:pPr>
              <a:lnSpc>
                <a:spcPct val="120000"/>
              </a:lnSpc>
              <a:buClrTx/>
              <a:buFontTx/>
            </a:pPr>
            <a:r>
              <a:rPr lang="en-US" altLang="zh-CN" sz="2600" b="1" baseline="0" dirty="0">
                <a:solidFill>
                  <a:srgbClr val="FF0000"/>
                </a:solidFill>
                <a:latin typeface="Times New Roman" panose="02020603050405020304" charset="0"/>
                <a:ea typeface="宋体" panose="02010600030101010101" pitchFamily="2" charset="-122"/>
              </a:rPr>
              <a:t>harder</a:t>
            </a:r>
            <a:endParaRPr lang="en-US" altLang="zh-CN" sz="2600" b="1" baseline="0" dirty="0">
              <a:solidFill>
                <a:srgbClr val="FF0000"/>
              </a:solidFill>
              <a:latin typeface="Times New Roman" panose="02020603050405020304" charset="0"/>
              <a:ea typeface="宋体" panose="02010600030101010101" pitchFamily="2" charset="-122"/>
            </a:endParaRPr>
          </a:p>
        </p:txBody>
      </p:sp>
      <p:sp>
        <p:nvSpPr>
          <p:cNvPr id="14" name="矩形 5"/>
          <p:cNvSpPr/>
          <p:nvPr/>
        </p:nvSpPr>
        <p:spPr>
          <a:xfrm>
            <a:off x="6819900" y="4573270"/>
            <a:ext cx="1104568" cy="530594"/>
          </a:xfrm>
          <a:prstGeom prst="rect">
            <a:avLst/>
          </a:prstGeom>
          <a:noFill/>
          <a:ln w="9525">
            <a:noFill/>
          </a:ln>
        </p:spPr>
        <p:txBody>
          <a:bodyPr wrap="square" anchor="t" anchorCtr="0">
            <a:spAutoFit/>
          </a:bodyPr>
          <a:lstStyle/>
          <a:p>
            <a:pPr>
              <a:lnSpc>
                <a:spcPct val="120000"/>
              </a:lnSpc>
              <a:buClrTx/>
              <a:buFontTx/>
            </a:pPr>
            <a:r>
              <a:rPr lang="en-US" altLang="zh-CN" sz="2600" b="1" baseline="0" dirty="0">
                <a:solidFill>
                  <a:srgbClr val="FF0000"/>
                </a:solidFill>
                <a:latin typeface="Times New Roman" panose="02020603050405020304" charset="0"/>
                <a:ea typeface="宋体" panose="02010600030101010101" pitchFamily="2" charset="-122"/>
              </a:rPr>
              <a:t>closed</a:t>
            </a:r>
            <a:endParaRPr lang="en-US" altLang="zh-CN" sz="2600" b="1" baseline="0" dirty="0">
              <a:solidFill>
                <a:srgbClr val="FF0000"/>
              </a:solidFill>
              <a:latin typeface="Times New Roman" panose="02020603050405020304" charset="0"/>
              <a:ea typeface="宋体" panose="02010600030101010101" pitchFamily="2" charset="-122"/>
            </a:endParaRPr>
          </a:p>
        </p:txBody>
      </p:sp>
      <p:sp>
        <p:nvSpPr>
          <p:cNvPr id="18" name="矩形 6"/>
          <p:cNvSpPr>
            <a:spLocks noChangeAspect="1"/>
          </p:cNvSpPr>
          <p:nvPr/>
        </p:nvSpPr>
        <p:spPr>
          <a:xfrm>
            <a:off x="9336917" y="5171037"/>
            <a:ext cx="1443024" cy="530594"/>
          </a:xfrm>
          <a:prstGeom prst="rect">
            <a:avLst/>
          </a:prstGeom>
          <a:ln>
            <a:noFill/>
          </a:ln>
        </p:spPr>
        <p:style>
          <a:lnRef idx="2">
            <a:schemeClr val="dk1"/>
          </a:lnRef>
          <a:fillRef idx="1">
            <a:schemeClr val="lt1"/>
          </a:fillRef>
          <a:effectRef idx="0">
            <a:schemeClr val="dk1"/>
          </a:effectRef>
          <a:fontRef idx="minor">
            <a:schemeClr val="dk1"/>
          </a:fontRef>
        </p:style>
        <p:txBody>
          <a:bodyPr wrap="none"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fontAlgn="base">
              <a:lnSpc>
                <a:spcPct val="120000"/>
              </a:lnSpc>
            </a:pPr>
            <a:r>
              <a:rPr lang="en-US" altLang="zh-CN" sz="2600" b="1" strike="noStrike" noProof="1">
                <a:solidFill>
                  <a:srgbClr val="FF0000"/>
                </a:solidFill>
                <a:latin typeface="Times New Roman" panose="02020603050405020304" charset="0"/>
              </a:rPr>
              <a:t>activities</a:t>
            </a:r>
            <a:endParaRPr lang="en-US" altLang="zh-CN" sz="2600" b="1" strike="noStrike" noProof="1">
              <a:solidFill>
                <a:srgbClr val="FF0000"/>
              </a:solidFill>
              <a:latin typeface="Times New Roman" panose="020206030504050203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fill="hold"/>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fill="hold"/>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fill="hold"/>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00" fill="hold"/>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down)">
                                      <p:cBhvr>
                                        <p:cTn id="40" dur="500" fill="hold"/>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down)">
                                      <p:cBhvr>
                                        <p:cTn id="45" dur="500" fill="hold"/>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down)">
                                      <p:cBhvr>
                                        <p:cTn id="50" dur="500" fill="hold"/>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down)">
                                      <p:cBhvr>
                                        <p:cTn id="55" dur="500" fill="hold"/>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wipe(down)">
                                      <p:cBhvr>
                                        <p:cTn id="60" dur="500" fill="hold"/>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wipe(down)">
                                      <p:cBhvr>
                                        <p:cTn id="65" dur="500" fill="hold"/>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8"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59914" y="1261745"/>
            <a:ext cx="3054946" cy="3727757"/>
            <a:chOff x="559914" y="1261745"/>
            <a:chExt cx="3054946" cy="3727757"/>
          </a:xfrm>
        </p:grpSpPr>
        <p:pic>
          <p:nvPicPr>
            <p:cNvPr id="22" name="图片 21" descr="C:/Users/ADMINI~1/AppData/Local/Temp/kaimatting/20200824110918/output_aiMatting_20200824111032.pngoutput_aiMatting_20200824111032"/>
            <p:cNvPicPr>
              <a:picLocks noChangeAspect="1"/>
            </p:cNvPicPr>
            <p:nvPr/>
          </p:nvPicPr>
          <p:blipFill>
            <a:blip r:embed="rId1"/>
            <a:stretch>
              <a:fillRect/>
            </a:stretch>
          </p:blipFill>
          <p:spPr>
            <a:xfrm>
              <a:off x="664982" y="1261745"/>
              <a:ext cx="2949878" cy="3727757"/>
            </a:xfrm>
            <a:prstGeom prst="rect">
              <a:avLst/>
            </a:prstGeom>
          </p:spPr>
        </p:pic>
        <p:sp>
          <p:nvSpPr>
            <p:cNvPr id="35" name="文本框 34"/>
            <p:cNvSpPr txBox="1"/>
            <p:nvPr/>
          </p:nvSpPr>
          <p:spPr>
            <a:xfrm>
              <a:off x="559914" y="1915378"/>
              <a:ext cx="981359" cy="523220"/>
            </a:xfrm>
            <a:prstGeom prst="rect">
              <a:avLst/>
            </a:prstGeom>
            <a:noFill/>
          </p:spPr>
          <p:txBody>
            <a:bodyPr wrap="none" rtlCol="0" anchor="t">
              <a:spAutoFit/>
            </a:bodyPr>
            <a:lstStyle/>
            <a:p>
              <a:pPr fontAlgn="base">
                <a:spcBef>
                  <a:spcPct val="0"/>
                </a:spcBef>
                <a:spcAft>
                  <a:spcPct val="0"/>
                </a:spcAft>
              </a:pPr>
              <a:r>
                <a:rPr lang="en-US" sz="28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Jessy</a:t>
              </a:r>
              <a:endParaRPr lang="en-US" sz="2800" b="1" dirty="0">
                <a:solidFill>
                  <a:srgbClr val="000000"/>
                </a:solidFill>
                <a:latin typeface="Times New Roman" panose="02020603050405020304" charset="0"/>
                <a:ea typeface="宋体" panose="02010600030101010101" pitchFamily="2" charset="-122"/>
                <a:cs typeface="Times New Roman" panose="02020603050405020304" charset="0"/>
                <a:sym typeface="+mn-ea"/>
              </a:endParaRPr>
            </a:p>
          </p:txBody>
        </p:sp>
      </p:grpSp>
      <p:sp>
        <p:nvSpPr>
          <p:cNvPr id="21" name="文本框 20"/>
          <p:cNvSpPr txBox="1"/>
          <p:nvPr/>
        </p:nvSpPr>
        <p:spPr>
          <a:xfrm>
            <a:off x="196059" y="684857"/>
            <a:ext cx="11799882" cy="830997"/>
          </a:xfrm>
          <a:prstGeom prst="rect">
            <a:avLst/>
          </a:prstGeom>
          <a:noFill/>
        </p:spPr>
        <p:txBody>
          <a:bodyPr wrap="square" rtlCol="0">
            <a:spAutoFit/>
          </a:bodyPr>
          <a:lstStyle/>
          <a:p>
            <a:pPr algn="just" fontAlgn="base">
              <a:spcBef>
                <a:spcPct val="0"/>
              </a:spcBef>
              <a:spcAft>
                <a:spcPct val="0"/>
              </a:spcAft>
            </a:pPr>
            <a:r>
              <a:rPr lang="zh-CN" altLang="en-US" sz="24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Write a passage to describe the body language of </a:t>
            </a:r>
            <a:r>
              <a:rPr lang="en-US" altLang="zh-CN" sz="24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a </a:t>
            </a:r>
            <a:r>
              <a:rPr lang="zh-CN" altLang="en-US" sz="24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person, and explain what his/her body language tells us.</a:t>
            </a:r>
            <a:endParaRPr lang="zh-CN" altLang="en-US" sz="2400" b="1" dirty="0">
              <a:solidFill>
                <a:srgbClr val="000000"/>
              </a:solidFill>
              <a:latin typeface="Times New Roman" panose="02020603050405020304" charset="0"/>
              <a:ea typeface="宋体" panose="02010600030101010101" pitchFamily="2" charset="-122"/>
              <a:cs typeface="Times New Roman" panose="02020603050405020304" charset="0"/>
              <a:sym typeface="+mn-ea"/>
            </a:endParaRPr>
          </a:p>
        </p:txBody>
      </p:sp>
      <p:sp>
        <p:nvSpPr>
          <p:cNvPr id="23" name="TextBox 5"/>
          <p:cNvSpPr txBox="1"/>
          <p:nvPr/>
        </p:nvSpPr>
        <p:spPr>
          <a:xfrm>
            <a:off x="4964280" y="1401663"/>
            <a:ext cx="1579278" cy="461665"/>
          </a:xfrm>
          <a:prstGeom prst="rect">
            <a:avLst/>
          </a:prstGeom>
          <a:noFill/>
          <a:ln w="9525">
            <a:noFill/>
          </a:ln>
        </p:spPr>
        <p:txBody>
          <a:bodyPr wrap="none" anchor="t">
            <a:spAutoFit/>
          </a:bodyPr>
          <a:lstStyle/>
          <a:p>
            <a:pPr fontAlgn="base">
              <a:spcBef>
                <a:spcPct val="0"/>
              </a:spcBef>
              <a:spcAft>
                <a:spcPct val="0"/>
              </a:spcAft>
            </a:pPr>
            <a:r>
              <a:rPr lang="en-US" sz="2400" b="1" dirty="0">
                <a:solidFill>
                  <a:srgbClr val="002060"/>
                </a:solidFill>
                <a:latin typeface="Times New Roman" panose="02020603050405020304" charset="0"/>
              </a:rPr>
              <a:t>looking up</a:t>
            </a:r>
            <a:endParaRPr lang="en-US" sz="2400" b="1" dirty="0">
              <a:solidFill>
                <a:srgbClr val="002060"/>
              </a:solidFill>
              <a:latin typeface="Times New Roman" panose="02020603050405020304" charset="0"/>
            </a:endParaRPr>
          </a:p>
        </p:txBody>
      </p:sp>
      <p:sp>
        <p:nvSpPr>
          <p:cNvPr id="24" name="TextBox 5"/>
          <p:cNvSpPr txBox="1"/>
          <p:nvPr/>
        </p:nvSpPr>
        <p:spPr>
          <a:xfrm>
            <a:off x="4964280" y="2916049"/>
            <a:ext cx="4549707" cy="461665"/>
          </a:xfrm>
          <a:prstGeom prst="rect">
            <a:avLst/>
          </a:prstGeom>
          <a:noFill/>
          <a:ln w="9525">
            <a:noFill/>
          </a:ln>
        </p:spPr>
        <p:txBody>
          <a:bodyPr wrap="none" anchor="t">
            <a:spAutoFit/>
          </a:bodyPr>
          <a:lstStyle/>
          <a:p>
            <a:pPr fontAlgn="base">
              <a:spcBef>
                <a:spcPct val="0"/>
              </a:spcBef>
              <a:spcAft>
                <a:spcPct val="0"/>
              </a:spcAft>
            </a:pPr>
            <a:r>
              <a:rPr lang="en-US" sz="2400" b="1" dirty="0">
                <a:solidFill>
                  <a:srgbClr val="002060"/>
                </a:solidFill>
                <a:latin typeface="Times New Roman" panose="02020603050405020304" charset="0"/>
              </a:rPr>
              <a:t>her left mouth corner moving up </a:t>
            </a:r>
            <a:endParaRPr lang="en-US" sz="2400" b="1" dirty="0">
              <a:solidFill>
                <a:srgbClr val="002060"/>
              </a:solidFill>
              <a:latin typeface="Times New Roman" panose="02020603050405020304" charset="0"/>
            </a:endParaRPr>
          </a:p>
        </p:txBody>
      </p:sp>
      <p:sp>
        <p:nvSpPr>
          <p:cNvPr id="25" name="TextBox 5"/>
          <p:cNvSpPr txBox="1"/>
          <p:nvPr/>
        </p:nvSpPr>
        <p:spPr>
          <a:xfrm>
            <a:off x="5106114" y="3480287"/>
            <a:ext cx="4407873" cy="461665"/>
          </a:xfrm>
          <a:prstGeom prst="rect">
            <a:avLst/>
          </a:prstGeom>
          <a:noFill/>
          <a:ln w="9525">
            <a:noFill/>
          </a:ln>
        </p:spPr>
        <p:txBody>
          <a:bodyPr wrap="none" anchor="t">
            <a:spAutoFit/>
          </a:bodyPr>
          <a:lstStyle/>
          <a:p>
            <a:pPr fontAlgn="base">
              <a:spcBef>
                <a:spcPct val="0"/>
              </a:spcBef>
              <a:spcAft>
                <a:spcPct val="0"/>
              </a:spcAft>
            </a:pPr>
            <a:r>
              <a:rPr lang="en-US" sz="2400" b="1" dirty="0">
                <a:solidFill>
                  <a:srgbClr val="002060"/>
                </a:solidFill>
                <a:latin typeface="Times New Roman" panose="02020603050405020304" charset="0"/>
              </a:rPr>
              <a:t>her chin resting on her left hand</a:t>
            </a:r>
            <a:endParaRPr lang="en-US" sz="2400" b="1" dirty="0">
              <a:solidFill>
                <a:srgbClr val="002060"/>
              </a:solidFill>
              <a:latin typeface="Times New Roman" panose="02020603050405020304" charset="0"/>
            </a:endParaRPr>
          </a:p>
        </p:txBody>
      </p:sp>
      <p:sp>
        <p:nvSpPr>
          <p:cNvPr id="26" name="TextBox 5"/>
          <p:cNvSpPr txBox="1"/>
          <p:nvPr/>
        </p:nvSpPr>
        <p:spPr>
          <a:xfrm>
            <a:off x="5114201" y="4016509"/>
            <a:ext cx="4284378" cy="461665"/>
          </a:xfrm>
          <a:prstGeom prst="rect">
            <a:avLst/>
          </a:prstGeom>
          <a:noFill/>
          <a:ln w="9525">
            <a:noFill/>
          </a:ln>
        </p:spPr>
        <p:txBody>
          <a:bodyPr wrap="none" anchor="t">
            <a:spAutoFit/>
          </a:bodyPr>
          <a:lstStyle/>
          <a:p>
            <a:pPr fontAlgn="base">
              <a:spcBef>
                <a:spcPct val="0"/>
              </a:spcBef>
              <a:spcAft>
                <a:spcPct val="0"/>
              </a:spcAft>
            </a:pPr>
            <a:r>
              <a:rPr lang="en-US" sz="2400" b="1" dirty="0">
                <a:solidFill>
                  <a:srgbClr val="002060"/>
                </a:solidFill>
                <a:latin typeface="Times New Roman" panose="02020603050405020304" charset="0"/>
              </a:rPr>
              <a:t>holding a pen in her right hand</a:t>
            </a:r>
            <a:endParaRPr lang="en-US" sz="2400" b="1" dirty="0">
              <a:solidFill>
                <a:srgbClr val="002060"/>
              </a:solidFill>
              <a:latin typeface="Times New Roman" panose="02020603050405020304" charset="0"/>
            </a:endParaRPr>
          </a:p>
        </p:txBody>
      </p:sp>
      <p:sp>
        <p:nvSpPr>
          <p:cNvPr id="27" name="TextBox 5"/>
          <p:cNvSpPr txBox="1"/>
          <p:nvPr/>
        </p:nvSpPr>
        <p:spPr>
          <a:xfrm>
            <a:off x="5119885" y="4452026"/>
            <a:ext cx="6490491" cy="830997"/>
          </a:xfrm>
          <a:prstGeom prst="rect">
            <a:avLst/>
          </a:prstGeom>
          <a:noFill/>
          <a:ln w="9525">
            <a:noFill/>
          </a:ln>
        </p:spPr>
        <p:txBody>
          <a:bodyPr wrap="square" anchor="t">
            <a:spAutoFit/>
          </a:bodyPr>
          <a:lstStyle/>
          <a:p>
            <a:pPr fontAlgn="base">
              <a:spcBef>
                <a:spcPct val="0"/>
              </a:spcBef>
              <a:spcAft>
                <a:spcPct val="0"/>
              </a:spcAft>
            </a:pPr>
            <a:r>
              <a:rPr lang="en-US" sz="2400" b="1" dirty="0">
                <a:solidFill>
                  <a:srgbClr val="002060"/>
                </a:solidFill>
                <a:latin typeface="Times New Roman" panose="02020603050405020304" charset="0"/>
              </a:rPr>
              <a:t>sitting with her legs </a:t>
            </a:r>
            <a:r>
              <a:rPr lang="en-US" sz="2400" b="1" dirty="0">
                <a:solidFill>
                  <a:srgbClr val="002060"/>
                </a:solidFill>
                <a:latin typeface="Times New Roman" panose="02020603050405020304" charset="0"/>
                <a:sym typeface="+mn-ea"/>
              </a:rPr>
              <a:t>casually </a:t>
            </a:r>
            <a:r>
              <a:rPr lang="en-US" sz="2400" b="1" dirty="0">
                <a:solidFill>
                  <a:srgbClr val="002060"/>
                </a:solidFill>
                <a:latin typeface="Times New Roman" panose="02020603050405020304" charset="0"/>
              </a:rPr>
              <a:t>crossed under the table, barefooted</a:t>
            </a:r>
            <a:endParaRPr lang="en-US" sz="2400" b="1" dirty="0">
              <a:solidFill>
                <a:srgbClr val="002060"/>
              </a:solidFill>
              <a:latin typeface="Times New Roman" panose="02020603050405020304" charset="0"/>
            </a:endParaRPr>
          </a:p>
        </p:txBody>
      </p:sp>
      <p:sp>
        <p:nvSpPr>
          <p:cNvPr id="28" name="TextBox 5"/>
          <p:cNvSpPr txBox="1"/>
          <p:nvPr/>
        </p:nvSpPr>
        <p:spPr>
          <a:xfrm>
            <a:off x="5079209" y="2179836"/>
            <a:ext cx="5791835" cy="461665"/>
          </a:xfrm>
          <a:prstGeom prst="rect">
            <a:avLst/>
          </a:prstGeom>
          <a:noFill/>
          <a:ln w="9525">
            <a:noFill/>
          </a:ln>
        </p:spPr>
        <p:txBody>
          <a:bodyPr wrap="square" anchor="t">
            <a:spAutoFit/>
          </a:bodyPr>
          <a:lstStyle/>
          <a:p>
            <a:pPr fontAlgn="base">
              <a:spcBef>
                <a:spcPct val="0"/>
              </a:spcBef>
              <a:spcAft>
                <a:spcPct val="0"/>
              </a:spcAft>
            </a:pPr>
            <a:r>
              <a:rPr lang="en-US" sz="2400" b="1" dirty="0">
                <a:solidFill>
                  <a:srgbClr val="002060"/>
                </a:solidFill>
                <a:latin typeface="Times New Roman" panose="02020603050405020304" charset="0"/>
              </a:rPr>
              <a:t>her eyes sparkling</a:t>
            </a:r>
            <a:endParaRPr lang="en-US" sz="2400" b="1" dirty="0">
              <a:solidFill>
                <a:srgbClr val="002060"/>
              </a:solidFill>
              <a:latin typeface="Times New Roman" panose="02020603050405020304" charset="0"/>
            </a:endParaRPr>
          </a:p>
        </p:txBody>
      </p:sp>
      <p:cxnSp>
        <p:nvCxnSpPr>
          <p:cNvPr id="29" name="直接箭头连接符 28"/>
          <p:cNvCxnSpPr/>
          <p:nvPr/>
        </p:nvCxnSpPr>
        <p:spPr>
          <a:xfrm flipV="1">
            <a:off x="2539798" y="1633066"/>
            <a:ext cx="2571115" cy="140008"/>
          </a:xfrm>
          <a:prstGeom prst="straightConnector1">
            <a:avLst/>
          </a:prstGeom>
          <a:noFill/>
          <a:ln w="57150" cap="flat" cmpd="sng" algn="ctr">
            <a:solidFill>
              <a:srgbClr val="FF0000"/>
            </a:solidFill>
            <a:prstDash val="dashDot"/>
            <a:headEnd type="arrow"/>
            <a:tailEnd type="arrow"/>
          </a:ln>
          <a:effectLst/>
        </p:spPr>
      </p:cxnSp>
      <p:cxnSp>
        <p:nvCxnSpPr>
          <p:cNvPr id="30" name="直接箭头连接符 29"/>
          <p:cNvCxnSpPr/>
          <p:nvPr/>
        </p:nvCxnSpPr>
        <p:spPr>
          <a:xfrm>
            <a:off x="2387574" y="1831706"/>
            <a:ext cx="2772410" cy="618183"/>
          </a:xfrm>
          <a:prstGeom prst="straightConnector1">
            <a:avLst/>
          </a:prstGeom>
          <a:noFill/>
          <a:ln w="50800" cap="flat" cmpd="sng" algn="ctr">
            <a:solidFill>
              <a:srgbClr val="FF0000"/>
            </a:solidFill>
            <a:prstDash val="dashDot"/>
            <a:headEnd type="arrow"/>
            <a:tailEnd type="arrow"/>
          </a:ln>
          <a:effectLst/>
        </p:spPr>
      </p:cxnSp>
      <p:cxnSp>
        <p:nvCxnSpPr>
          <p:cNvPr id="31" name="直接箭头连接符 30"/>
          <p:cNvCxnSpPr/>
          <p:nvPr/>
        </p:nvCxnSpPr>
        <p:spPr>
          <a:xfrm>
            <a:off x="2544598" y="2271115"/>
            <a:ext cx="2419682" cy="1348540"/>
          </a:xfrm>
          <a:prstGeom prst="straightConnector1">
            <a:avLst/>
          </a:prstGeom>
          <a:noFill/>
          <a:ln w="57150" cap="flat" cmpd="sng" algn="ctr">
            <a:solidFill>
              <a:srgbClr val="FF0000"/>
            </a:solidFill>
            <a:prstDash val="dashDot"/>
            <a:headEnd type="arrow"/>
            <a:tailEnd type="arrow"/>
          </a:ln>
          <a:effectLst/>
        </p:spPr>
      </p:cxnSp>
      <p:cxnSp>
        <p:nvCxnSpPr>
          <p:cNvPr id="32" name="直接箭头连接符 31"/>
          <p:cNvCxnSpPr/>
          <p:nvPr/>
        </p:nvCxnSpPr>
        <p:spPr>
          <a:xfrm>
            <a:off x="2437114" y="1997762"/>
            <a:ext cx="2669540" cy="1096338"/>
          </a:xfrm>
          <a:prstGeom prst="straightConnector1">
            <a:avLst/>
          </a:prstGeom>
          <a:noFill/>
          <a:ln w="57150" cap="flat" cmpd="sng" algn="ctr">
            <a:solidFill>
              <a:srgbClr val="FF0000"/>
            </a:solidFill>
            <a:prstDash val="dashDot"/>
            <a:headEnd type="arrow"/>
            <a:tailEnd type="arrow"/>
          </a:ln>
          <a:effectLst/>
        </p:spPr>
      </p:cxnSp>
      <p:cxnSp>
        <p:nvCxnSpPr>
          <p:cNvPr id="33" name="直接箭头连接符 32"/>
          <p:cNvCxnSpPr/>
          <p:nvPr/>
        </p:nvCxnSpPr>
        <p:spPr>
          <a:xfrm>
            <a:off x="2001291" y="2889614"/>
            <a:ext cx="3227137" cy="1344653"/>
          </a:xfrm>
          <a:prstGeom prst="straightConnector1">
            <a:avLst/>
          </a:prstGeom>
          <a:noFill/>
          <a:ln w="57150" cap="flat" cmpd="sng" algn="ctr">
            <a:solidFill>
              <a:srgbClr val="FF0000"/>
            </a:solidFill>
            <a:prstDash val="dashDot"/>
            <a:headEnd type="arrow"/>
            <a:tailEnd type="arrow"/>
          </a:ln>
          <a:effectLst/>
        </p:spPr>
      </p:cxnSp>
      <p:cxnSp>
        <p:nvCxnSpPr>
          <p:cNvPr id="34" name="直接箭头连接符 33"/>
          <p:cNvCxnSpPr/>
          <p:nvPr/>
        </p:nvCxnSpPr>
        <p:spPr>
          <a:xfrm>
            <a:off x="2073226" y="4247341"/>
            <a:ext cx="3086758" cy="726709"/>
          </a:xfrm>
          <a:prstGeom prst="straightConnector1">
            <a:avLst/>
          </a:prstGeom>
          <a:noFill/>
          <a:ln w="57150" cap="flat" cmpd="sng" algn="ctr">
            <a:solidFill>
              <a:srgbClr val="FF0000"/>
            </a:solidFill>
            <a:prstDash val="dashDot"/>
            <a:headEnd type="arrow"/>
            <a:tailEnd type="arrow"/>
          </a:ln>
          <a:effectLst/>
        </p:spPr>
      </p:cxnSp>
      <p:sp>
        <p:nvSpPr>
          <p:cNvPr id="37" name="文本框 36"/>
          <p:cNvSpPr txBox="1"/>
          <p:nvPr/>
        </p:nvSpPr>
        <p:spPr>
          <a:xfrm>
            <a:off x="883764" y="5841400"/>
            <a:ext cx="1871980" cy="461645"/>
          </a:xfrm>
          <a:prstGeom prst="rec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nchor="t">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2400" b="1" i="0" u="none" strike="noStrike" kern="0" cap="none" spc="0" normalizeH="0" baseline="0" noProof="0">
                <a:ln>
                  <a:noFill/>
                </a:ln>
                <a:solidFill>
                  <a:srgbClr val="FFFFFF"/>
                </a:solidFill>
                <a:effectLst/>
                <a:uLnTx/>
                <a:uFillTx/>
                <a:latin typeface="Times New Roman" panose="02020603050405020304" charset="0"/>
                <a:ea typeface="宋体" panose="02010600030101010101" pitchFamily="2" charset="-122"/>
                <a:cs typeface="Times New Roman" panose="02020603050405020304" charset="0"/>
                <a:sym typeface="+mn-ea"/>
              </a:rPr>
              <a:t>Implications</a:t>
            </a:r>
            <a:endParaRPr kumimoji="0" lang="en-US" altLang="zh-CN" sz="2400" b="1" i="0" u="none" strike="noStrike" kern="0" cap="none" spc="0" normalizeH="0" baseline="0" noProof="0">
              <a:ln>
                <a:noFill/>
              </a:ln>
              <a:solidFill>
                <a:srgbClr val="FFFFFF"/>
              </a:solidFill>
              <a:effectLst/>
              <a:uLnTx/>
              <a:uFillTx/>
              <a:latin typeface="Times New Roman" panose="02020603050405020304" charset="0"/>
              <a:ea typeface="宋体" panose="02010600030101010101" pitchFamily="2" charset="-122"/>
              <a:cs typeface="Times New Roman" panose="02020603050405020304" charset="0"/>
              <a:sym typeface="+mn-ea"/>
            </a:endParaRPr>
          </a:p>
        </p:txBody>
      </p:sp>
      <p:sp>
        <p:nvSpPr>
          <p:cNvPr id="38" name="文本框 37"/>
          <p:cNvSpPr txBox="1"/>
          <p:nvPr/>
        </p:nvSpPr>
        <p:spPr>
          <a:xfrm>
            <a:off x="3614899" y="5297205"/>
            <a:ext cx="5152390" cy="1569720"/>
          </a:xfrm>
          <a:prstGeom prst="rect">
            <a:avLst/>
          </a:prstGeom>
          <a:noFill/>
        </p:spPr>
        <p:txBody>
          <a:bodyPr wrap="none" rtlCol="0" anchor="t">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en-US" sz="2400" b="1" i="0" u="none" strike="noStrike" kern="0" cap="none" spc="0" normalizeH="0" baseline="0" noProof="0" dirty="0">
                <a:ln>
                  <a:noFill/>
                </a:ln>
                <a:solidFill>
                  <a:srgbClr val="0000FF"/>
                </a:solidFill>
                <a:effectLst/>
                <a:uLnTx/>
                <a:uFillTx/>
                <a:latin typeface="Times New Roman" panose="02020603050405020304" charset="0"/>
                <a:ea typeface="宋体" panose="02010600030101010101" pitchFamily="2" charset="-122"/>
                <a:cs typeface="Times New Roman" panose="02020603050405020304" charset="0"/>
                <a:sym typeface="+mn-ea"/>
              </a:rPr>
              <a:t>She is thinking.</a:t>
            </a:r>
            <a:endParaRPr kumimoji="0" lang="en-US" sz="2400" b="1" i="0" u="none" strike="noStrike" kern="0" cap="none" spc="0" normalizeH="0" baseline="0" noProof="0" dirty="0">
              <a:ln>
                <a:noFill/>
              </a:ln>
              <a:solidFill>
                <a:srgbClr val="0000FF"/>
              </a:solidFill>
              <a:effectLst/>
              <a:uLnTx/>
              <a:uFillTx/>
              <a:latin typeface="Times New Roman" panose="02020603050405020304" charset="0"/>
              <a:ea typeface="宋体" panose="02010600030101010101" pitchFamily="2" charset="-122"/>
              <a:cs typeface="Times New Roman" panose="02020603050405020304" charset="0"/>
              <a:sym typeface="+mn-ea"/>
            </a:endParaRPr>
          </a:p>
          <a:p>
            <a:pPr marL="0" marR="0" lvl="0" indent="0" defTabSz="914400" eaLnBrk="1" fontAlgn="base" latinLnBrk="0" hangingPunct="1">
              <a:lnSpc>
                <a:spcPct val="100000"/>
              </a:lnSpc>
              <a:spcBef>
                <a:spcPct val="0"/>
              </a:spcBef>
              <a:spcAft>
                <a:spcPct val="0"/>
              </a:spcAft>
              <a:buClrTx/>
              <a:buSzTx/>
              <a:buFontTx/>
              <a:buNone/>
              <a:defRPr/>
            </a:pPr>
            <a:r>
              <a:rPr kumimoji="0" lang="en-US" sz="2400" b="1" i="0" u="none" strike="noStrike" kern="0" cap="none" spc="0" normalizeH="0" baseline="0" noProof="0" dirty="0">
                <a:ln>
                  <a:noFill/>
                </a:ln>
                <a:solidFill>
                  <a:srgbClr val="0000FF"/>
                </a:solidFill>
                <a:effectLst/>
                <a:uLnTx/>
                <a:uFillTx/>
                <a:latin typeface="Times New Roman" panose="02020603050405020304" charset="0"/>
                <a:ea typeface="宋体" panose="02010600030101010101" pitchFamily="2" charset="-122"/>
                <a:cs typeface="Times New Roman" panose="02020603050405020304" charset="0"/>
                <a:sym typeface="+mn-ea"/>
              </a:rPr>
              <a:t>She must have got an interesting idea.</a:t>
            </a:r>
            <a:endParaRPr kumimoji="0" lang="en-US" sz="2400" b="1" i="0" u="none" strike="noStrike" kern="0" cap="none" spc="0" normalizeH="0" baseline="0" noProof="0" dirty="0">
              <a:ln>
                <a:noFill/>
              </a:ln>
              <a:solidFill>
                <a:srgbClr val="0000FF"/>
              </a:solidFill>
              <a:effectLst/>
              <a:uLnTx/>
              <a:uFillTx/>
              <a:latin typeface="Times New Roman" panose="02020603050405020304" charset="0"/>
              <a:ea typeface="宋体" panose="02010600030101010101" pitchFamily="2" charset="-122"/>
              <a:cs typeface="Times New Roman" panose="02020603050405020304" charset="0"/>
              <a:sym typeface="+mn-ea"/>
            </a:endParaRPr>
          </a:p>
          <a:p>
            <a:pPr marL="0" marR="0" lvl="0" indent="0" defTabSz="914400" eaLnBrk="1" fontAlgn="base" latinLnBrk="0" hangingPunct="1">
              <a:lnSpc>
                <a:spcPct val="100000"/>
              </a:lnSpc>
              <a:spcBef>
                <a:spcPct val="0"/>
              </a:spcBef>
              <a:spcAft>
                <a:spcPct val="0"/>
              </a:spcAft>
              <a:buClrTx/>
              <a:buSzTx/>
              <a:buFontTx/>
              <a:buNone/>
              <a:defRPr/>
            </a:pPr>
            <a:r>
              <a:rPr kumimoji="0" lang="en-US" sz="2400" b="1" i="0" u="none" strike="noStrike" kern="0" cap="none" spc="0" normalizeH="0" baseline="0" noProof="0" dirty="0">
                <a:ln>
                  <a:noFill/>
                </a:ln>
                <a:solidFill>
                  <a:srgbClr val="0000FF"/>
                </a:solidFill>
                <a:effectLst/>
                <a:uLnTx/>
                <a:uFillTx/>
                <a:latin typeface="Times New Roman" panose="02020603050405020304" charset="0"/>
                <a:ea typeface="宋体" panose="02010600030101010101" pitchFamily="2" charset="-122"/>
                <a:cs typeface="Times New Roman" panose="02020603050405020304" charset="0"/>
                <a:sym typeface="+mn-ea"/>
              </a:rPr>
              <a:t>She is relaxed. </a:t>
            </a:r>
            <a:endParaRPr kumimoji="0" lang="en-US" sz="2400" b="1" i="0" u="none" strike="noStrike" kern="0" cap="none" spc="0" normalizeH="0" baseline="0" noProof="0" dirty="0">
              <a:ln>
                <a:noFill/>
              </a:ln>
              <a:solidFill>
                <a:srgbClr val="0000FF"/>
              </a:solidFill>
              <a:effectLst/>
              <a:uLnTx/>
              <a:uFillTx/>
              <a:latin typeface="Times New Roman" panose="02020603050405020304" charset="0"/>
              <a:ea typeface="宋体" panose="02010600030101010101" pitchFamily="2" charset="-122"/>
              <a:cs typeface="Times New Roman" panose="02020603050405020304" charset="0"/>
              <a:sym typeface="+mn-ea"/>
            </a:endParaRPr>
          </a:p>
          <a:p>
            <a:pPr marL="0" marR="0" lvl="0" indent="0" defTabSz="914400" eaLnBrk="1" fontAlgn="base" latinLnBrk="0" hangingPunct="1">
              <a:lnSpc>
                <a:spcPct val="100000"/>
              </a:lnSpc>
              <a:spcBef>
                <a:spcPct val="0"/>
              </a:spcBef>
              <a:spcAft>
                <a:spcPct val="0"/>
              </a:spcAft>
              <a:buClrTx/>
              <a:buSzTx/>
              <a:buFontTx/>
              <a:buNone/>
              <a:defRPr/>
            </a:pPr>
            <a:r>
              <a:rPr kumimoji="0" lang="en-US" sz="2400" b="1" i="0" u="none" strike="noStrike" kern="0" cap="none" spc="0" normalizeH="0" baseline="0" noProof="0" dirty="0">
                <a:ln>
                  <a:noFill/>
                </a:ln>
                <a:solidFill>
                  <a:srgbClr val="0000FF"/>
                </a:solidFill>
                <a:effectLst/>
                <a:uLnTx/>
                <a:uFillTx/>
                <a:latin typeface="Times New Roman" panose="02020603050405020304" charset="0"/>
                <a:ea typeface="宋体" panose="02010600030101010101" pitchFamily="2" charset="-122"/>
                <a:cs typeface="Times New Roman" panose="02020603050405020304" charset="0"/>
                <a:sym typeface="+mn-ea"/>
              </a:rPr>
              <a:t>She enjoys writing and creating.</a:t>
            </a:r>
            <a:endParaRPr kumimoji="0" lang="en-US" sz="2400" b="1" i="0" u="none" strike="noStrike" kern="0" cap="none" spc="0" normalizeH="0" baseline="0" noProof="0" dirty="0">
              <a:ln>
                <a:noFill/>
              </a:ln>
              <a:solidFill>
                <a:srgbClr val="0000FF"/>
              </a:solidFill>
              <a:effectLst/>
              <a:uLnTx/>
              <a:uFillTx/>
              <a:latin typeface="Times New Roman" panose="02020603050405020304" charset="0"/>
              <a:ea typeface="宋体" panose="02010600030101010101" pitchFamily="2" charset="-122"/>
              <a:cs typeface="Times New Roman" panose="02020603050405020304" charset="0"/>
              <a:sym typeface="+mn-ea"/>
            </a:endParaRPr>
          </a:p>
        </p:txBody>
      </p:sp>
      <p:sp>
        <p:nvSpPr>
          <p:cNvPr id="39" name="左大括号 38"/>
          <p:cNvSpPr/>
          <p:nvPr/>
        </p:nvSpPr>
        <p:spPr>
          <a:xfrm>
            <a:off x="3178654" y="5441350"/>
            <a:ext cx="249555" cy="1379220"/>
          </a:xfrm>
          <a:prstGeom prst="leftBrace">
            <a:avLst>
              <a:gd name="adj1" fmla="val 78101"/>
              <a:gd name="adj2" fmla="val 50000"/>
            </a:avLst>
          </a:prstGeom>
          <a:noFill/>
          <a:ln w="76200" cap="flat" cmpd="sng" algn="ctr">
            <a:solidFill>
              <a:srgbClr val="7030A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rgbClr val="000000"/>
              </a:solidFill>
              <a:effectLst/>
              <a:uLnTx/>
              <a:uFillTx/>
              <a:latin typeface="Arial" panose="020B0604020202020204"/>
              <a:ea typeface="宋体" panose="02010600030101010101" pitchFamily="2" charset="-122"/>
              <a:cs typeface="Arial" panose="020B0604020202020204"/>
            </a:endParaRPr>
          </a:p>
        </p:txBody>
      </p:sp>
      <p:sp>
        <p:nvSpPr>
          <p:cNvPr id="40" name="对角圆角矩形 5"/>
          <p:cNvSpPr/>
          <p:nvPr>
            <p:custDataLst>
              <p:tags r:id="rId2"/>
            </p:custDataLst>
          </p:nvPr>
        </p:nvSpPr>
        <p:spPr>
          <a:xfrm>
            <a:off x="1227417" y="63538"/>
            <a:ext cx="4394879" cy="599437"/>
          </a:xfrm>
          <a:prstGeom prst="round2DiagRect">
            <a:avLst>
              <a:gd name="adj1" fmla="val 42600"/>
              <a:gd name="adj2"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Arial" panose="020B0604020202020204" pitchFamily="34" charset="0"/>
                <a:ea typeface="宋体" panose="02010600030101010101" pitchFamily="2" charset="-122"/>
                <a:cs typeface="Arial" panose="020B0604020202020204"/>
              </a:rPr>
              <a:t>Writing Practice:</a:t>
            </a:r>
            <a:endParaRPr kumimoji="0" lang="en-US" altLang="zh-CN"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anim calcmode="lin" valueType="num">
                                      <p:cBhvr>
                                        <p:cTn id="14" dur="1000" fill="hold"/>
                                        <p:tgtEl>
                                          <p:spTgt spid="21"/>
                                        </p:tgtEl>
                                        <p:attrNameLst>
                                          <p:attrName>ppt_x</p:attrName>
                                        </p:attrNameLst>
                                      </p:cBhvr>
                                      <p:tavLst>
                                        <p:tav tm="0">
                                          <p:val>
                                            <p:strVal val="#ppt_x"/>
                                          </p:val>
                                        </p:tav>
                                        <p:tav tm="100000">
                                          <p:val>
                                            <p:strVal val="#ppt_x"/>
                                          </p:val>
                                        </p:tav>
                                      </p:tavLst>
                                    </p:anim>
                                    <p:anim calcmode="lin" valueType="num">
                                      <p:cBhvr>
                                        <p:cTn id="1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left)">
                                      <p:cBhvr>
                                        <p:cTn id="26" dur="500"/>
                                        <p:tgtEl>
                                          <p:spTgt spid="29"/>
                                        </p:tgtEl>
                                      </p:cBhvr>
                                    </p:animEffect>
                                  </p:childTnLst>
                                </p:cTn>
                              </p:par>
                            </p:childTnLst>
                          </p:cTn>
                        </p:par>
                        <p:par>
                          <p:cTn id="27" fill="hold">
                            <p:stCondLst>
                              <p:cond delay="500"/>
                            </p:stCondLst>
                            <p:childTnLst>
                              <p:par>
                                <p:cTn id="28" presetID="22" presetClass="entr" presetSubtype="8" fill="hold" grpId="0" nodeType="afterEffect">
                                  <p:childTnLst>
                                    <p:set>
                                      <p:cBhvr>
                                        <p:cTn id="29" dur="1" fill="hold">
                                          <p:stCondLst>
                                            <p:cond delay="0"/>
                                          </p:stCondLst>
                                        </p:cTn>
                                        <p:tgtEl>
                                          <p:spTgt spid="23"/>
                                        </p:tgtEl>
                                        <p:attrNameLst>
                                          <p:attrName>style.visibility</p:attrName>
                                        </p:attrNameLst>
                                      </p:cBhvr>
                                      <p:to>
                                        <p:strVal val="visible"/>
                                      </p:to>
                                    </p:set>
                                    <p:animEffect transition="in" filter="wipe(left)">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left)">
                                      <p:cBhvr>
                                        <p:cTn id="35" dur="500"/>
                                        <p:tgtEl>
                                          <p:spTgt spid="30"/>
                                        </p:tgtEl>
                                      </p:cBhvr>
                                    </p:animEffect>
                                  </p:childTnLst>
                                </p:cTn>
                              </p:par>
                            </p:childTnLst>
                          </p:cTn>
                        </p:par>
                        <p:par>
                          <p:cTn id="36" fill="hold">
                            <p:stCondLst>
                              <p:cond delay="500"/>
                            </p:stCondLst>
                            <p:childTnLst>
                              <p:par>
                                <p:cTn id="37" presetID="22" presetClass="entr" presetSubtype="8" fill="hold" grpId="0" nodeType="afterEffec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wipe(left)">
                                      <p:cBhvr>
                                        <p:cTn id="44" dur="500"/>
                                        <p:tgtEl>
                                          <p:spTgt spid="32"/>
                                        </p:tgtEl>
                                      </p:cBhvr>
                                    </p:animEffect>
                                  </p:childTnLst>
                                </p:cTn>
                              </p:par>
                            </p:childTnLst>
                          </p:cTn>
                        </p:par>
                        <p:par>
                          <p:cTn id="45" fill="hold">
                            <p:stCondLst>
                              <p:cond delay="500"/>
                            </p:stCondLst>
                            <p:childTnLst>
                              <p:par>
                                <p:cTn id="46" presetID="22" presetClass="entr" presetSubtype="8" fill="hold" grpId="0" nodeType="afterEffect">
                                  <p:childTnLst>
                                    <p:set>
                                      <p:cBhvr>
                                        <p:cTn id="47" dur="1" fill="hold">
                                          <p:stCondLst>
                                            <p:cond delay="0"/>
                                          </p:stCondLst>
                                        </p:cTn>
                                        <p:tgtEl>
                                          <p:spTgt spid="24"/>
                                        </p:tgtEl>
                                        <p:attrNameLst>
                                          <p:attrName>style.visibility</p:attrName>
                                        </p:attrNameLst>
                                      </p:cBhvr>
                                      <p:to>
                                        <p:strVal val="visible"/>
                                      </p:to>
                                    </p:set>
                                    <p:animEffect transition="in" filter="wipe(left)">
                                      <p:cBhvr>
                                        <p:cTn id="48" dur="500"/>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wipe(left)">
                                      <p:cBhvr>
                                        <p:cTn id="53" dur="500"/>
                                        <p:tgtEl>
                                          <p:spTgt spid="31"/>
                                        </p:tgtEl>
                                      </p:cBhvr>
                                    </p:animEffect>
                                  </p:childTnLst>
                                </p:cTn>
                              </p:par>
                            </p:childTnLst>
                          </p:cTn>
                        </p:par>
                        <p:par>
                          <p:cTn id="54" fill="hold">
                            <p:stCondLst>
                              <p:cond delay="500"/>
                            </p:stCondLst>
                            <p:childTnLst>
                              <p:par>
                                <p:cTn id="55" presetID="22" presetClass="entr" presetSubtype="8" fill="hold" grpId="0" nodeType="afterEffec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wipe(left)">
                                      <p:cBhvr>
                                        <p:cTn id="62" dur="500"/>
                                        <p:tgtEl>
                                          <p:spTgt spid="33"/>
                                        </p:tgtEl>
                                      </p:cBhvr>
                                    </p:animEffect>
                                  </p:childTnLst>
                                </p:cTn>
                              </p:par>
                            </p:childTnLst>
                          </p:cTn>
                        </p:par>
                        <p:par>
                          <p:cTn id="63" fill="hold">
                            <p:stCondLst>
                              <p:cond delay="500"/>
                            </p:stCondLst>
                            <p:childTnLst>
                              <p:par>
                                <p:cTn id="64" presetID="22" presetClass="entr" presetSubtype="8" fill="hold" grpId="0" nodeType="afterEffect">
                                  <p:childTnLst>
                                    <p:set>
                                      <p:cBhvr>
                                        <p:cTn id="65" dur="1" fill="hold">
                                          <p:stCondLst>
                                            <p:cond delay="0"/>
                                          </p:stCondLst>
                                        </p:cTn>
                                        <p:tgtEl>
                                          <p:spTgt spid="26"/>
                                        </p:tgtEl>
                                        <p:attrNameLst>
                                          <p:attrName>style.visibility</p:attrName>
                                        </p:attrNameLst>
                                      </p:cBhvr>
                                      <p:to>
                                        <p:strVal val="visible"/>
                                      </p:to>
                                    </p:set>
                                    <p:animEffect transition="in" filter="wipe(left)">
                                      <p:cBhvr>
                                        <p:cTn id="66" dur="500"/>
                                        <p:tgtEl>
                                          <p:spTgt spid="26"/>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500"/>
                            </p:stCondLst>
                            <p:childTnLst>
                              <p:par>
                                <p:cTn id="73" presetID="22" presetClass="entr" presetSubtype="8" fill="hold" grpId="0" nodeType="afterEffec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barn(inVertical)">
                                      <p:cBhvr>
                                        <p:cTn id="87" dur="500"/>
                                        <p:tgtEl>
                                          <p:spTgt spid="39"/>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38">
                                            <p:txEl>
                                              <p:pRg st="0" end="0"/>
                                            </p:txEl>
                                          </p:spTgt>
                                        </p:tgtEl>
                                        <p:attrNameLst>
                                          <p:attrName>style.visibility</p:attrName>
                                        </p:attrNameLst>
                                      </p:cBhvr>
                                      <p:to>
                                        <p:strVal val="visible"/>
                                      </p:to>
                                    </p:set>
                                    <p:animEffect transition="in" filter="wipe(down)">
                                      <p:cBhvr>
                                        <p:cTn id="92" dur="500"/>
                                        <p:tgtEl>
                                          <p:spTgt spid="38">
                                            <p:txEl>
                                              <p:pRg st="0" end="0"/>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38">
                                            <p:txEl>
                                              <p:pRg st="1" end="1"/>
                                            </p:txEl>
                                          </p:spTgt>
                                        </p:tgtEl>
                                        <p:attrNameLst>
                                          <p:attrName>style.visibility</p:attrName>
                                        </p:attrNameLst>
                                      </p:cBhvr>
                                      <p:to>
                                        <p:strVal val="visible"/>
                                      </p:to>
                                    </p:set>
                                    <p:animEffect transition="in" filter="wipe(down)">
                                      <p:cBhvr>
                                        <p:cTn id="97" dur="500"/>
                                        <p:tgtEl>
                                          <p:spTgt spid="38">
                                            <p:txEl>
                                              <p:pRg st="1" end="1"/>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38">
                                            <p:txEl>
                                              <p:pRg st="2" end="2"/>
                                            </p:txEl>
                                          </p:spTgt>
                                        </p:tgtEl>
                                        <p:attrNameLst>
                                          <p:attrName>style.visibility</p:attrName>
                                        </p:attrNameLst>
                                      </p:cBhvr>
                                      <p:to>
                                        <p:strVal val="visible"/>
                                      </p:to>
                                    </p:set>
                                    <p:animEffect transition="in" filter="wipe(down)">
                                      <p:cBhvr>
                                        <p:cTn id="102" dur="500"/>
                                        <p:tgtEl>
                                          <p:spTgt spid="38">
                                            <p:txEl>
                                              <p:pRg st="2" end="2"/>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38">
                                            <p:txEl>
                                              <p:pRg st="3" end="3"/>
                                            </p:txEl>
                                          </p:spTgt>
                                        </p:tgtEl>
                                        <p:attrNameLst>
                                          <p:attrName>style.visibility</p:attrName>
                                        </p:attrNameLst>
                                      </p:cBhvr>
                                      <p:to>
                                        <p:strVal val="visible"/>
                                      </p:to>
                                    </p:set>
                                    <p:animEffect transition="in" filter="wipe(down)">
                                      <p:cBhvr>
                                        <p:cTn id="107" dur="500"/>
                                        <p:tgtEl>
                                          <p:spTgt spid="3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4" grpId="0"/>
      <p:bldP spid="25" grpId="0"/>
      <p:bldP spid="26" grpId="0"/>
      <p:bldP spid="27" grpId="0"/>
      <p:bldP spid="28" grpId="0"/>
      <p:bldP spid="37" grpId="0" animBg="1"/>
      <p:bldP spid="38" grpId="0" build="p"/>
      <p:bldP spid="39" grpId="0" animBg="1"/>
      <p:bldP spid="4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3"/>
          <p:cNvCxnSpPr/>
          <p:nvPr>
            <p:custDataLst>
              <p:tags r:id="rId1"/>
            </p:custDataLst>
          </p:nvPr>
        </p:nvCxnSpPr>
        <p:spPr>
          <a:xfrm flipV="1">
            <a:off x="1106144" y="574261"/>
            <a:ext cx="3804496" cy="1"/>
          </a:xfrm>
          <a:prstGeom prst="line">
            <a:avLst/>
          </a:prstGeom>
          <a:ln w="12700">
            <a:solidFill>
              <a:srgbClr val="014E6A"/>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080624" y="-22822"/>
            <a:ext cx="4145301" cy="639073"/>
            <a:chOff x="1080624" y="-22822"/>
            <a:chExt cx="4145301" cy="639073"/>
          </a:xfrm>
        </p:grpSpPr>
        <p:grpSp>
          <p:nvGrpSpPr>
            <p:cNvPr id="10" name="组合 5"/>
            <p:cNvGrpSpPr/>
            <p:nvPr>
              <p:custDataLst>
                <p:tags r:id="rId2"/>
              </p:custDataLst>
            </p:nvPr>
          </p:nvGrpSpPr>
          <p:grpSpPr>
            <a:xfrm>
              <a:off x="1080624" y="82597"/>
              <a:ext cx="445481" cy="469613"/>
              <a:chOff x="2121873" y="1511588"/>
              <a:chExt cx="445481" cy="469613"/>
            </a:xfrm>
          </p:grpSpPr>
          <p:sp>
            <p:nvSpPr>
              <p:cNvPr id="11" name="矩形 6"/>
              <p:cNvSpPr/>
              <p:nvPr>
                <p:custDataLst>
                  <p:tags r:id="rId3"/>
                </p:custDataLst>
              </p:nvPr>
            </p:nvSpPr>
            <p:spPr>
              <a:xfrm>
                <a:off x="2121873" y="1511588"/>
                <a:ext cx="363415" cy="363415"/>
              </a:xfrm>
              <a:prstGeom prst="rect">
                <a:avLst/>
              </a:prstGeom>
              <a:solidFill>
                <a:srgbClr val="014E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矩形 7"/>
              <p:cNvSpPr/>
              <p:nvPr>
                <p:custDataLst>
                  <p:tags r:id="rId4"/>
                </p:custDataLst>
              </p:nvPr>
            </p:nvSpPr>
            <p:spPr>
              <a:xfrm>
                <a:off x="2321171" y="1735018"/>
                <a:ext cx="246183" cy="246183"/>
              </a:xfrm>
              <a:prstGeom prst="rect">
                <a:avLst/>
              </a:prstGeom>
              <a:solidFill>
                <a:srgbClr val="178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pic>
          <p:nvPicPr>
            <p:cNvPr id="2" name="图片 1"/>
            <p:cNvPicPr>
              <a:picLocks noChangeAspect="1"/>
            </p:cNvPicPr>
            <p:nvPr/>
          </p:nvPicPr>
          <p:blipFill>
            <a:blip r:embed="rId5"/>
            <a:stretch>
              <a:fillRect/>
            </a:stretch>
          </p:blipFill>
          <p:spPr>
            <a:xfrm>
              <a:off x="1500585" y="-22822"/>
              <a:ext cx="3725340" cy="639073"/>
            </a:xfrm>
            <a:prstGeom prst="rect">
              <a:avLst/>
            </a:prstGeom>
          </p:spPr>
        </p:pic>
      </p:grpSp>
      <p:sp>
        <p:nvSpPr>
          <p:cNvPr id="16" name="折角形 3"/>
          <p:cNvSpPr/>
          <p:nvPr/>
        </p:nvSpPr>
        <p:spPr>
          <a:xfrm>
            <a:off x="817087" y="1803352"/>
            <a:ext cx="10892313" cy="3723021"/>
          </a:xfrm>
          <a:prstGeom prst="foldedCorner">
            <a:avLst>
              <a:gd name="adj" fmla="val 16667"/>
            </a:avLst>
          </a:prstGeom>
          <a:solidFill>
            <a:srgbClr val="E6E0EC"/>
          </a:solidFill>
          <a:ln w="25400">
            <a:solidFill>
              <a:srgbClr val="385D8A"/>
            </a:solidFill>
            <a:round/>
          </a:ln>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marL="0" indent="0" fontAlgn="base">
              <a:lnSpc>
                <a:spcPct val="120000"/>
              </a:lnSpc>
              <a:spcBef>
                <a:spcPct val="0"/>
              </a:spcBef>
              <a:spcAft>
                <a:spcPct val="0"/>
              </a:spcAft>
            </a:pPr>
            <a:endParaRPr lang="en-US" altLang="zh-CN" sz="2800" b="1" dirty="0">
              <a:latin typeface="Times New Roman" panose="02020603050405020304" charset="0"/>
            </a:endParaRPr>
          </a:p>
          <a:p>
            <a:pPr marL="0" indent="0" fontAlgn="base">
              <a:lnSpc>
                <a:spcPct val="120000"/>
              </a:lnSpc>
              <a:spcBef>
                <a:spcPct val="0"/>
              </a:spcBef>
              <a:spcAft>
                <a:spcPct val="0"/>
              </a:spcAft>
            </a:pPr>
            <a:endParaRPr lang="en-US" altLang="zh-CN" sz="2800" b="1" dirty="0">
              <a:latin typeface="Times New Roman" panose="02020603050405020304" charset="0"/>
            </a:endParaRPr>
          </a:p>
          <a:p>
            <a:pPr marL="0" indent="0" fontAlgn="base">
              <a:lnSpc>
                <a:spcPct val="120000"/>
              </a:lnSpc>
              <a:spcBef>
                <a:spcPct val="0"/>
              </a:spcBef>
              <a:spcAft>
                <a:spcPct val="0"/>
              </a:spcAft>
            </a:pPr>
            <a:r>
              <a:rPr lang="en-US" altLang="zh-CN" sz="2800" b="1" dirty="0">
                <a:latin typeface="Times New Roman" panose="02020603050405020304" charset="0"/>
              </a:rPr>
              <a:t>1. Think about some classroom body language and write down their meanings.</a:t>
            </a:r>
            <a:endParaRPr lang="en-US" altLang="zh-CN" sz="2800" b="1" dirty="0">
              <a:latin typeface="Times New Roman" panose="02020603050405020304"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800" b="1" i="0" u="none" strike="noStrike" kern="1200" cap="none" spc="0" normalizeH="0" baseline="0" noProof="0" dirty="0">
                <a:ln>
                  <a:noFill/>
                </a:ln>
                <a:solidFill>
                  <a:prstClr val="black"/>
                </a:solidFill>
                <a:effectLst/>
                <a:uLnTx/>
                <a:uFillTx/>
                <a:latin typeface="Times New Roman" panose="02020603050405020304" charset="0"/>
                <a:ea typeface="华文楷体" panose="02010600040101010101" pitchFamily="2" charset="-122"/>
                <a:cs typeface="Times New Roman" panose="02020603050405020304" charset="0"/>
              </a:rPr>
              <a:t>2. </a:t>
            </a:r>
            <a:r>
              <a:rPr lang="en-US" altLang="zh-CN" sz="2800" b="1" noProof="0" dirty="0">
                <a:latin typeface="Times New Roman" panose="02020603050405020304" charset="0"/>
              </a:rPr>
              <a:t>D</a:t>
            </a:r>
            <a:r>
              <a:rPr lang="en-US" altLang="zh-CN" sz="2800" b="1" dirty="0">
                <a:latin typeface="Times New Roman" panose="02020603050405020304" charset="0"/>
              </a:rPr>
              <a:t>escribe classroom body language through writing.</a:t>
            </a:r>
            <a:endParaRPr lang="zh-CN" altLang="en-US" sz="2800" b="1" dirty="0">
              <a:latin typeface="Times New Roman" panose="02020603050405020304" charset="0"/>
            </a:endParaRPr>
          </a:p>
          <a:p>
            <a:pPr lvl="0" fontAlgn="auto">
              <a:spcBef>
                <a:spcPts val="0"/>
              </a:spcBef>
              <a:spcAft>
                <a:spcPts val="0"/>
              </a:spcAft>
              <a:defRPr/>
            </a:pPr>
            <a:r>
              <a:rPr lang="en-US" altLang="zh-CN" sz="2800" b="1" dirty="0">
                <a:latin typeface="Times New Roman" panose="02020603050405020304" charset="0"/>
              </a:rPr>
              <a:t>3. Write a passage to describe the body language of the person in your drawing.</a:t>
            </a:r>
            <a:endParaRPr lang="en-US" altLang="zh-CN" sz="2800" b="1" dirty="0">
              <a:latin typeface="Times New Roman" panose="02020603050405020304" charset="0"/>
            </a:endParaRPr>
          </a:p>
          <a:p>
            <a:pPr>
              <a:lnSpc>
                <a:spcPct val="120000"/>
              </a:lnSpc>
            </a:pPr>
            <a:endParaRPr lang="en-US" altLang="zh-CN" sz="2800" b="1" dirty="0">
              <a:latin typeface="Times New Roman" panose="02020603050405020304" charset="0"/>
            </a:endParaRPr>
          </a:p>
          <a:p>
            <a:pPr marL="0" indent="0" fontAlgn="base">
              <a:lnSpc>
                <a:spcPct val="120000"/>
              </a:lnSpc>
              <a:spcBef>
                <a:spcPct val="0"/>
              </a:spcBef>
              <a:spcAft>
                <a:spcPct val="0"/>
              </a:spcAft>
            </a:pPr>
            <a:endParaRPr lang="en-US" altLang="zh-CN" sz="2400" b="1" dirty="0">
              <a:latin typeface="Times New Roman" panose="02020603050405020304" charset="0"/>
            </a:endParaRPr>
          </a:p>
        </p:txBody>
      </p:sp>
    </p:spTree>
    <p:custDataLst>
      <p:tags r:id="rId6"/>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bg/>
                                          </p:spTgt>
                                        </p:tgtEl>
                                        <p:attrNameLst>
                                          <p:attrName>style.visibility</p:attrName>
                                        </p:attrNameLst>
                                      </p:cBhvr>
                                      <p:to>
                                        <p:strVal val="visible"/>
                                      </p:to>
                                    </p:set>
                                    <p:animEffect transition="in" filter="fade">
                                      <p:cBhvr>
                                        <p:cTn id="14" dur="1000"/>
                                        <p:tgtEl>
                                          <p:spTgt spid="16">
                                            <p:bg/>
                                          </p:spTgt>
                                        </p:tgtEl>
                                      </p:cBhvr>
                                    </p:animEffect>
                                    <p:anim calcmode="lin" valueType="num">
                                      <p:cBhvr>
                                        <p:cTn id="15" dur="1000" fill="hold"/>
                                        <p:tgtEl>
                                          <p:spTgt spid="16">
                                            <p:bg/>
                                          </p:spTgt>
                                        </p:tgtEl>
                                        <p:attrNameLst>
                                          <p:attrName>ppt_x</p:attrName>
                                        </p:attrNameLst>
                                      </p:cBhvr>
                                      <p:tavLst>
                                        <p:tav tm="0">
                                          <p:val>
                                            <p:strVal val="#ppt_x"/>
                                          </p:val>
                                        </p:tav>
                                        <p:tav tm="100000">
                                          <p:val>
                                            <p:strVal val="#ppt_x"/>
                                          </p:val>
                                        </p:tav>
                                      </p:tavLst>
                                    </p:anim>
                                    <p:anim calcmode="lin" valueType="num">
                                      <p:cBhvr>
                                        <p:cTn id="16" dur="1000" fill="hold"/>
                                        <p:tgtEl>
                                          <p:spTgt spid="16">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xEl>
                                              <p:pRg st="2" end="2"/>
                                            </p:txEl>
                                          </p:spTgt>
                                        </p:tgtEl>
                                        <p:attrNameLst>
                                          <p:attrName>style.visibility</p:attrName>
                                        </p:attrNameLst>
                                      </p:cBhvr>
                                      <p:to>
                                        <p:strVal val="visible"/>
                                      </p:to>
                                    </p:set>
                                    <p:animEffect transition="in" filter="fade">
                                      <p:cBhvr>
                                        <p:cTn id="21" dur="1000"/>
                                        <p:tgtEl>
                                          <p:spTgt spid="16">
                                            <p:txEl>
                                              <p:pRg st="2" end="2"/>
                                            </p:txEl>
                                          </p:spTgt>
                                        </p:tgtEl>
                                      </p:cBhvr>
                                    </p:animEffect>
                                    <p:anim calcmode="lin" valueType="num">
                                      <p:cBhvr>
                                        <p:cTn id="2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txEl>
                                              <p:pRg st="3" end="3"/>
                                            </p:txEl>
                                          </p:spTgt>
                                        </p:tgtEl>
                                        <p:attrNameLst>
                                          <p:attrName>style.visibility</p:attrName>
                                        </p:attrNameLst>
                                      </p:cBhvr>
                                      <p:to>
                                        <p:strVal val="visible"/>
                                      </p:to>
                                    </p:set>
                                    <p:animEffect transition="in" filter="fade">
                                      <p:cBhvr>
                                        <p:cTn id="28" dur="1000"/>
                                        <p:tgtEl>
                                          <p:spTgt spid="16">
                                            <p:txEl>
                                              <p:pRg st="3" end="3"/>
                                            </p:txEl>
                                          </p:spTgt>
                                        </p:tgtEl>
                                      </p:cBhvr>
                                    </p:animEffect>
                                    <p:anim calcmode="lin" valueType="num">
                                      <p:cBhvr>
                                        <p:cTn id="29"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6">
                                            <p:txEl>
                                              <p:pRg st="4" end="4"/>
                                            </p:txEl>
                                          </p:spTgt>
                                        </p:tgtEl>
                                        <p:attrNameLst>
                                          <p:attrName>style.visibility</p:attrName>
                                        </p:attrNameLst>
                                      </p:cBhvr>
                                      <p:to>
                                        <p:strVal val="visible"/>
                                      </p:to>
                                    </p:set>
                                    <p:animEffect transition="in" filter="fade">
                                      <p:cBhvr>
                                        <p:cTn id="35" dur="1000"/>
                                        <p:tgtEl>
                                          <p:spTgt spid="16">
                                            <p:txEl>
                                              <p:pRg st="4" end="4"/>
                                            </p:txEl>
                                          </p:spTgt>
                                        </p:tgtEl>
                                      </p:cBhvr>
                                    </p:animEffect>
                                    <p:anim calcmode="lin" valueType="num">
                                      <p:cBhvr>
                                        <p:cTn id="36"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New picture"/>
          <p:cNvPicPr/>
          <p:nvPr>
            <p:custDataLst>
              <p:tags r:id="rId1"/>
            </p:custDataLst>
          </p:nvPr>
        </p:nvPicPr>
        <p:blipFill>
          <a:blip r:embed="rId2"/>
          <a:stretch>
            <a:fillRect/>
          </a:stretch>
        </p:blipFill>
        <p:spPr>
          <a:xfrm>
            <a:off x="11861800" y="11785600"/>
            <a:ext cx="304800" cy="215900"/>
          </a:xfrm>
          <a:prstGeom prst="cube">
            <a:avLst/>
          </a:prstGeom>
        </p:spPr>
      </p:pic>
      <p:pic>
        <p:nvPicPr>
          <p:cNvPr id="4" name="图片 3"/>
          <p:cNvPicPr>
            <a:picLocks noChangeAspect="1"/>
          </p:cNvPicPr>
          <p:nvPr/>
        </p:nvPicPr>
        <p:blipFill>
          <a:blip r:embed="rId3"/>
          <a:stretch>
            <a:fillRect/>
          </a:stretch>
        </p:blipFill>
        <p:spPr>
          <a:xfrm>
            <a:off x="1882193" y="1477407"/>
            <a:ext cx="8353168" cy="3298480"/>
          </a:xfrm>
          <a:prstGeom prst="rect">
            <a:avLst/>
          </a:prstGeom>
        </p:spPr>
      </p:pic>
      <p:sp>
        <p:nvSpPr>
          <p:cNvPr id="14" name="文本框 8"/>
          <p:cNvSpPr txBox="1"/>
          <p:nvPr>
            <p:custDataLst>
              <p:tags r:id="rId4"/>
            </p:custDataLst>
          </p:nvPr>
        </p:nvSpPr>
        <p:spPr>
          <a:xfrm>
            <a:off x="2100845" y="4775887"/>
            <a:ext cx="8208962" cy="541174"/>
          </a:xfrm>
          <a:prstGeom prst="rect">
            <a:avLst/>
          </a:prstGeom>
          <a:noFill/>
        </p:spPr>
        <p:txBody>
          <a:bodyPr wrap="square" rtlCol="0">
            <a:spAutoFit/>
          </a:bodyPr>
          <a:lstStyle/>
          <a:p>
            <a:pPr algn="ctr">
              <a:lnSpc>
                <a:spcPts val="3500"/>
              </a:lnSpc>
            </a:pPr>
            <a:r>
              <a:rPr lang="en-US" altLang="zh-CN" sz="3600" b="1" dirty="0">
                <a:solidFill>
                  <a:prstClr val="black"/>
                </a:solidFill>
                <a:latin typeface="Times New Roman" panose="02020603050405020304" charset="0"/>
                <a:ea typeface="华文楷体" panose="02010600040101010101" pitchFamily="2" charset="-122"/>
                <a:cs typeface="Times New Roman" panose="02020603050405020304" charset="0"/>
              </a:rPr>
              <a:t>Thank</a:t>
            </a:r>
            <a:r>
              <a:rPr lang="zh-CN" altLang="en-US" sz="3600" b="1" dirty="0">
                <a:solidFill>
                  <a:prstClr val="black"/>
                </a:solidFill>
                <a:latin typeface="Times New Roman" panose="02020603050405020304" charset="0"/>
                <a:ea typeface="华文楷体" panose="02010600040101010101" pitchFamily="2" charset="-122"/>
                <a:cs typeface="Times New Roman" panose="02020603050405020304" charset="0"/>
              </a:rPr>
              <a:t> </a:t>
            </a:r>
            <a:r>
              <a:rPr lang="en-US" altLang="zh-CN" sz="3600" b="1" dirty="0">
                <a:solidFill>
                  <a:prstClr val="black"/>
                </a:solidFill>
                <a:latin typeface="Times New Roman" panose="02020603050405020304" charset="0"/>
                <a:ea typeface="华文楷体" panose="02010600040101010101" pitchFamily="2" charset="-122"/>
                <a:cs typeface="Times New Roman" panose="02020603050405020304" charset="0"/>
              </a:rPr>
              <a:t>You</a:t>
            </a:r>
            <a:endParaRPr lang="en-US" altLang="zh-CN" sz="3600" b="1" dirty="0">
              <a:solidFill>
                <a:prstClr val="black"/>
              </a:solidFill>
              <a:latin typeface="Times New Roman" panose="02020603050405020304" charset="0"/>
              <a:ea typeface="华文楷体" panose="02010600040101010101" pitchFamily="2" charset="-122"/>
              <a:cs typeface="Times New Roman" panose="02020603050405020304" charset="0"/>
            </a:endParaRPr>
          </a:p>
        </p:txBody>
      </p:sp>
    </p:spTree>
    <p:custDataLst>
      <p:tags r:id="rId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441435" y="46200"/>
            <a:ext cx="5819665" cy="697779"/>
            <a:chOff x="3137021" y="-377761"/>
            <a:chExt cx="5123497" cy="697779"/>
          </a:xfrm>
        </p:grpSpPr>
        <p:grpSp>
          <p:nvGrpSpPr>
            <p:cNvPr id="8" name="组合 7"/>
            <p:cNvGrpSpPr/>
            <p:nvPr/>
          </p:nvGrpSpPr>
          <p:grpSpPr>
            <a:xfrm>
              <a:off x="3137021" y="-368301"/>
              <a:ext cx="2425580" cy="688319"/>
              <a:chOff x="102318" y="0"/>
              <a:chExt cx="2425580" cy="736601"/>
            </a:xfrm>
          </p:grpSpPr>
          <p:sp>
            <p:nvSpPr>
              <p:cNvPr id="17" name="Freeform 2" descr="0x786"/>
              <p:cNvSpPr/>
              <p:nvPr/>
            </p:nvSpPr>
            <p:spPr bwMode="auto">
              <a:xfrm>
                <a:off x="102318" y="0"/>
                <a:ext cx="2425580" cy="736601"/>
              </a:xfrm>
              <a:custGeom>
                <a:avLst/>
                <a:gdLst>
                  <a:gd name="T0" fmla="*/ 371 w 741"/>
                  <a:gd name="T1" fmla="*/ 0 h 741"/>
                  <a:gd name="T2" fmla="*/ 0 w 741"/>
                  <a:gd name="T3" fmla="*/ 371 h 741"/>
                  <a:gd name="T4" fmla="*/ 371 w 741"/>
                  <a:gd name="T5" fmla="*/ 741 h 741"/>
                  <a:gd name="T6" fmla="*/ 741 w 741"/>
                  <a:gd name="T7" fmla="*/ 371 h 741"/>
                  <a:gd name="T8" fmla="*/ 741 w 741"/>
                  <a:gd name="T9" fmla="*/ 0 h 741"/>
                  <a:gd name="T10" fmla="*/ 371 w 741"/>
                  <a:gd name="T11" fmla="*/ 0 h 741"/>
                </a:gdLst>
                <a:ahLst/>
                <a:cxnLst>
                  <a:cxn ang="0">
                    <a:pos x="T0" y="T1"/>
                  </a:cxn>
                  <a:cxn ang="0">
                    <a:pos x="T2" y="T3"/>
                  </a:cxn>
                  <a:cxn ang="0">
                    <a:pos x="T4" y="T5"/>
                  </a:cxn>
                  <a:cxn ang="0">
                    <a:pos x="T6" y="T7"/>
                  </a:cxn>
                  <a:cxn ang="0">
                    <a:pos x="T8" y="T9"/>
                  </a:cxn>
                  <a:cxn ang="0">
                    <a:pos x="T10" y="T11"/>
                  </a:cxn>
                </a:cxnLst>
                <a:rect l="0" t="0" r="r" b="b"/>
                <a:pathLst>
                  <a:path w="741" h="741">
                    <a:moveTo>
                      <a:pt x="371" y="0"/>
                    </a:moveTo>
                    <a:cubicBezTo>
                      <a:pt x="166" y="0"/>
                      <a:pt x="0" y="166"/>
                      <a:pt x="0" y="371"/>
                    </a:cubicBezTo>
                    <a:cubicBezTo>
                      <a:pt x="0" y="575"/>
                      <a:pt x="166" y="741"/>
                      <a:pt x="371" y="741"/>
                    </a:cubicBezTo>
                    <a:cubicBezTo>
                      <a:pt x="575" y="741"/>
                      <a:pt x="741" y="575"/>
                      <a:pt x="741" y="371"/>
                    </a:cubicBezTo>
                    <a:cubicBezTo>
                      <a:pt x="741" y="0"/>
                      <a:pt x="741" y="0"/>
                      <a:pt x="741" y="0"/>
                    </a:cubicBezTo>
                    <a:lnTo>
                      <a:pt x="371" y="0"/>
                    </a:lnTo>
                    <a:close/>
                  </a:path>
                </a:pathLst>
              </a:custGeom>
              <a:blipFill dpi="0" rotWithShape="1">
                <a:blip r:embed="rId1"/>
                <a:stretch>
                  <a:fillRect/>
                </a:stretch>
              </a:blipFill>
              <a:ln w="9525" cmpd="sng">
                <a:solidFill>
                  <a:srgbClr val="68B54B"/>
                </a:solidFill>
                <a:round/>
              </a:ln>
            </p:spPr>
            <p:txBody>
              <a:bodyPr/>
              <a:lstStyle/>
              <a:p>
                <a:endParaRPr lang="zh-CN" altLang="en-US" sz="2400" dirty="0"/>
              </a:p>
            </p:txBody>
          </p:sp>
          <p:sp>
            <p:nvSpPr>
              <p:cNvPr id="18" name="矩形 17"/>
              <p:cNvSpPr/>
              <p:nvPr/>
            </p:nvSpPr>
            <p:spPr>
              <a:xfrm>
                <a:off x="178578" y="108843"/>
                <a:ext cx="1695390" cy="494048"/>
              </a:xfrm>
              <a:prstGeom prst="rect">
                <a:avLst/>
              </a:prstGeom>
              <a:noFill/>
            </p:spPr>
            <p:txBody>
              <a:bodyPr wrap="square" lIns="91440" tIns="45720" rIns="91440" bIns="45720">
                <a:spAutoFit/>
              </a:bodyPr>
              <a:lstStyle/>
              <a:p>
                <a:pPr algn="ctr"/>
                <a:r>
                  <a:rPr lang="en-US" altLang="zh-CN" sz="2400" b="1" cap="none" spc="0" dirty="0">
                    <a:ln w="12700" cmpd="sng">
                      <a:solidFill>
                        <a:schemeClr val="accent4"/>
                      </a:solidFill>
                      <a:prstDash val="solid"/>
                    </a:ln>
                    <a:solidFill>
                      <a:srgbClr val="00B050"/>
                    </a:solidFill>
                    <a:effectLst/>
                    <a:latin typeface="Times New Roman" panose="02020603050405020304" charset="0"/>
                    <a:cs typeface="Times New Roman" panose="02020603050405020304" charset="0"/>
                  </a:rPr>
                  <a:t>Part </a:t>
                </a:r>
                <a:r>
                  <a:rPr lang="en-US" altLang="zh-CN" sz="2400" b="1" dirty="0">
                    <a:ln w="12700" cmpd="sng">
                      <a:solidFill>
                        <a:schemeClr val="accent4"/>
                      </a:solidFill>
                      <a:prstDash val="solid"/>
                    </a:ln>
                    <a:solidFill>
                      <a:srgbClr val="00B050"/>
                    </a:solidFill>
                    <a:latin typeface="Times New Roman" panose="02020603050405020304" charset="0"/>
                    <a:cs typeface="Times New Roman" panose="02020603050405020304" charset="0"/>
                  </a:rPr>
                  <a:t>1</a:t>
                </a:r>
                <a:endParaRPr lang="zh-CN" altLang="en-US" sz="2400" b="1" cap="none" spc="0" dirty="0">
                  <a:ln w="12700" cmpd="sng">
                    <a:solidFill>
                      <a:schemeClr val="accent4"/>
                    </a:solidFill>
                    <a:prstDash val="solid"/>
                  </a:ln>
                  <a:solidFill>
                    <a:srgbClr val="00B050"/>
                  </a:solidFill>
                  <a:effectLst/>
                  <a:latin typeface="Times New Roman" panose="02020603050405020304" charset="0"/>
                  <a:cs typeface="Times New Roman" panose="02020603050405020304" charset="0"/>
                </a:endParaRPr>
              </a:p>
            </p:txBody>
          </p:sp>
        </p:grpSp>
        <p:grpSp>
          <p:nvGrpSpPr>
            <p:cNvPr id="14" name="组合 13"/>
            <p:cNvGrpSpPr/>
            <p:nvPr/>
          </p:nvGrpSpPr>
          <p:grpSpPr>
            <a:xfrm>
              <a:off x="4868158" y="-377761"/>
              <a:ext cx="3392360" cy="575776"/>
              <a:chOff x="-529463" y="-10124"/>
              <a:chExt cx="3392360" cy="616164"/>
            </a:xfrm>
          </p:grpSpPr>
          <p:sp>
            <p:nvSpPr>
              <p:cNvPr id="15" name="对角圆角矩形 7"/>
              <p:cNvSpPr/>
              <p:nvPr>
                <p:custDataLst>
                  <p:tags r:id="rId2"/>
                </p:custDataLst>
              </p:nvPr>
            </p:nvSpPr>
            <p:spPr>
              <a:xfrm>
                <a:off x="-529463" y="-10124"/>
                <a:ext cx="3392360" cy="616164"/>
              </a:xfrm>
              <a:prstGeom prst="round2DiagRect">
                <a:avLst>
                  <a:gd name="adj1" fmla="val 45395"/>
                  <a:gd name="adj2" fmla="val 0"/>
                </a:avLst>
              </a:prstGeom>
              <a:solidFill>
                <a:srgbClr val="FFC00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sz="2400"/>
              </a:p>
            </p:txBody>
          </p:sp>
          <p:sp>
            <p:nvSpPr>
              <p:cNvPr id="16" name="TextBox 6"/>
              <p:cNvSpPr txBox="1">
                <a:spLocks noChangeArrowheads="1"/>
              </p:cNvSpPr>
              <p:nvPr>
                <p:custDataLst>
                  <p:tags r:id="rId3"/>
                </p:custDataLst>
              </p:nvPr>
            </p:nvSpPr>
            <p:spPr bwMode="auto">
              <a:xfrm>
                <a:off x="-448010" y="73712"/>
                <a:ext cx="3052666" cy="494049"/>
              </a:xfrm>
              <a:prstGeom prst="rect">
                <a:avLst/>
              </a:prstGeom>
              <a:solidFill>
                <a:srgbClr val="FFC000"/>
              </a:solidFill>
              <a:ln w="9525">
                <a:noFill/>
                <a:miter lim="800000"/>
              </a:ln>
            </p:spPr>
            <p:txBody>
              <a:bodyPr wrap="square">
                <a:spAutoFit/>
              </a:bodyPr>
              <a:lstStyle/>
              <a:p>
                <a:pPr>
                  <a:buFont typeface="Arial" panose="020B0604020202020204" pitchFamily="34" charset="0"/>
                  <a:buNone/>
                  <a:defRPr/>
                </a:pPr>
                <a:r>
                  <a:rPr lang="en-US" altLang="zh-CN" sz="2400" b="1" dirty="0">
                    <a:solidFill>
                      <a:srgbClr val="FF0000"/>
                    </a:solidFill>
                    <a:latin typeface="Times New Roman" panose="02020603050405020304" charset="0"/>
                    <a:cs typeface="Times New Roman" panose="02020603050405020304" charset="0"/>
                  </a:rPr>
                  <a:t>Pre-reading</a:t>
                </a:r>
                <a:r>
                  <a:rPr lang="zh-CN" altLang="en-US" sz="2400" b="1" dirty="0">
                    <a:solidFill>
                      <a:srgbClr val="FF0000"/>
                    </a:solidFill>
                    <a:latin typeface="Times New Roman" panose="02020603050405020304" charset="0"/>
                    <a:cs typeface="Times New Roman" panose="02020603050405020304" charset="0"/>
                  </a:rPr>
                  <a:t> ：</a:t>
                </a:r>
                <a:r>
                  <a:rPr lang="en-US" altLang="zh-CN" sz="2400" b="1" dirty="0">
                    <a:solidFill>
                      <a:srgbClr val="FF0000"/>
                    </a:solidFill>
                    <a:latin typeface="Times New Roman" panose="02020603050405020304" charset="0"/>
                    <a:cs typeface="Times New Roman" panose="02020603050405020304" charset="0"/>
                  </a:rPr>
                  <a:t>Prediction</a:t>
                </a:r>
                <a:endParaRPr lang="zh-CN" altLang="en-US" sz="2400" b="1" dirty="0">
                  <a:solidFill>
                    <a:srgbClr val="FF0000"/>
                  </a:solidFill>
                  <a:latin typeface="Times New Roman" panose="02020603050405020304" charset="0"/>
                  <a:cs typeface="Times New Roman" panose="02020603050405020304" charset="0"/>
                </a:endParaRPr>
              </a:p>
            </p:txBody>
          </p:sp>
        </p:grpSp>
      </p:grpSp>
      <p:pic>
        <p:nvPicPr>
          <p:cNvPr id="11" name="图片 10"/>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528057" y="2519576"/>
            <a:ext cx="4869443" cy="3533140"/>
          </a:xfrm>
          <a:prstGeom prst="rect">
            <a:avLst/>
          </a:prstGeom>
        </p:spPr>
      </p:pic>
      <p:sp>
        <p:nvSpPr>
          <p:cNvPr id="12" name="文本框 11"/>
          <p:cNvSpPr txBox="1"/>
          <p:nvPr/>
        </p:nvSpPr>
        <p:spPr>
          <a:xfrm>
            <a:off x="3196597" y="1810846"/>
            <a:ext cx="5638500" cy="584775"/>
          </a:xfrm>
          <a:prstGeom prst="rect">
            <a:avLst/>
          </a:prstGeom>
          <a:noFill/>
        </p:spPr>
        <p:txBody>
          <a:bodyPr wrap="square" rtlCol="0">
            <a:spAutoFit/>
          </a:bodyPr>
          <a:lstStyle/>
          <a:p>
            <a:r>
              <a:rPr lang="en-US" altLang="zh-CN" sz="3200" b="1" dirty="0">
                <a:solidFill>
                  <a:srgbClr val="FF0000"/>
                </a:solidFill>
                <a:latin typeface="Times New Roman" panose="02020603050405020304" charset="0"/>
                <a:ea typeface="宋体" panose="02010600030101010101" pitchFamily="2" charset="-122"/>
                <a:cs typeface="Times New Roman" panose="02020603050405020304" charset="0"/>
              </a:rPr>
              <a:t>How Do I Know My Students?</a:t>
            </a:r>
            <a:endParaRPr lang="zh-CN" altLang="en-US" sz="3200" b="1" dirty="0">
              <a:solidFill>
                <a:srgbClr val="FF0000"/>
              </a:solidFill>
              <a:latin typeface="Times New Roman" panose="02020603050405020304" charset="0"/>
              <a:ea typeface="宋体" panose="02010600030101010101" pitchFamily="2" charset="-122"/>
              <a:cs typeface="Times New Roman" panose="02020603050405020304" charset="0"/>
            </a:endParaRPr>
          </a:p>
        </p:txBody>
      </p:sp>
      <p:grpSp>
        <p:nvGrpSpPr>
          <p:cNvPr id="13" name="组合 12"/>
          <p:cNvGrpSpPr/>
          <p:nvPr/>
        </p:nvGrpSpPr>
        <p:grpSpPr>
          <a:xfrm>
            <a:off x="256122" y="575257"/>
            <a:ext cx="11679755" cy="1164590"/>
            <a:chOff x="1027906" y="3427652"/>
            <a:chExt cx="4991392" cy="590703"/>
          </a:xfrm>
        </p:grpSpPr>
        <p:sp>
          <p:nvSpPr>
            <p:cNvPr id="20" name="文本框 19"/>
            <p:cNvSpPr txBox="1"/>
            <p:nvPr/>
          </p:nvSpPr>
          <p:spPr>
            <a:xfrm>
              <a:off x="1217704" y="3427652"/>
              <a:ext cx="4715121"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华文楷体" panose="02010600040101010101" pitchFamily="2" charset="-122"/>
                <a:ea typeface="华文楷体" panose="02010600040101010101" pitchFamily="2" charset="-122"/>
              </a:endParaRPr>
            </a:p>
          </p:txBody>
        </p:sp>
        <p:grpSp>
          <p:nvGrpSpPr>
            <p:cNvPr id="21" name="组合 20"/>
            <p:cNvGrpSpPr/>
            <p:nvPr/>
          </p:nvGrpSpPr>
          <p:grpSpPr>
            <a:xfrm>
              <a:off x="1027906" y="3544326"/>
              <a:ext cx="4991392" cy="474029"/>
              <a:chOff x="1671318" y="1729911"/>
              <a:chExt cx="5560811" cy="528105"/>
            </a:xfrm>
          </p:grpSpPr>
          <p:sp>
            <p:nvSpPr>
              <p:cNvPr id="22" name="圆角矩形 7"/>
              <p:cNvSpPr/>
              <p:nvPr/>
            </p:nvSpPr>
            <p:spPr>
              <a:xfrm>
                <a:off x="1852333" y="1729911"/>
                <a:ext cx="5379796" cy="528105"/>
              </a:xfrm>
              <a:prstGeom prst="roundRect">
                <a:avLst/>
              </a:prstGeom>
              <a:solidFill>
                <a:srgbClr val="014E6A"/>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Arial" panose="020B0604020202020204"/>
                </a:endParaRPr>
              </a:p>
            </p:txBody>
          </p:sp>
          <p:sp>
            <p:nvSpPr>
              <p:cNvPr id="23" name="矩形 22"/>
              <p:cNvSpPr/>
              <p:nvPr/>
            </p:nvSpPr>
            <p:spPr>
              <a:xfrm rot="18614180">
                <a:off x="1707600" y="1823641"/>
                <a:ext cx="324420" cy="396983"/>
              </a:xfrm>
              <a:prstGeom prst="rect">
                <a:avLst/>
              </a:prstGeom>
              <a:solidFill>
                <a:srgbClr val="1784AD"/>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Arial" panose="020B0604020202020204"/>
                </a:endParaRPr>
              </a:p>
            </p:txBody>
          </p:sp>
        </p:grpSp>
      </p:grpSp>
      <p:sp>
        <p:nvSpPr>
          <p:cNvPr id="24" name="文本框 23"/>
          <p:cNvSpPr txBox="1"/>
          <p:nvPr/>
        </p:nvSpPr>
        <p:spPr>
          <a:xfrm>
            <a:off x="1005773" y="1010612"/>
            <a:ext cx="10871087" cy="534035"/>
          </a:xfrm>
          <a:prstGeom prst="rect">
            <a:avLst/>
          </a:prstGeom>
          <a:noFill/>
        </p:spPr>
        <p:txBody>
          <a:bodyPr wrap="square" rtlCol="0">
            <a:spAutoFit/>
          </a:bodyPr>
          <a:lstStyle/>
          <a:p>
            <a:pPr>
              <a:lnSpc>
                <a:spcPct val="90000"/>
              </a:lnSpc>
            </a:pPr>
            <a:r>
              <a:rPr lang="en-US" altLang="zh-CN" sz="3200" b="1" kern="100" dirty="0">
                <a:solidFill>
                  <a:prstClr val="white"/>
                </a:solidFill>
                <a:latin typeface="Times New Roman" panose="02020603050405020304" charset="0"/>
                <a:ea typeface="宋体" panose="02010600030101010101" pitchFamily="2" charset="-122"/>
                <a:cs typeface="Times New Roman" panose="02020603050405020304" charset="0"/>
              </a:rPr>
              <a:t>Predict what the text talks about  from the photo and the title.</a:t>
            </a:r>
            <a:endParaRPr lang="en-US" altLang="zh-CN" sz="3200" b="1" kern="100" dirty="0">
              <a:solidFill>
                <a:prstClr val="white"/>
              </a:solidFill>
              <a:latin typeface="Times New Roman" panose="02020603050405020304" charset="0"/>
              <a:ea typeface="宋体" panose="02010600030101010101" pitchFamily="2" charset="-122"/>
              <a:cs typeface="Times New Roman" panose="02020603050405020304" charset="0"/>
            </a:endParaRPr>
          </a:p>
        </p:txBody>
      </p:sp>
      <p:sp>
        <p:nvSpPr>
          <p:cNvPr id="19" name="文本框 18"/>
          <p:cNvSpPr txBox="1"/>
          <p:nvPr/>
        </p:nvSpPr>
        <p:spPr>
          <a:xfrm>
            <a:off x="6045256" y="2519576"/>
            <a:ext cx="6146744" cy="3539430"/>
          </a:xfrm>
          <a:prstGeom prst="rect">
            <a:avLst/>
          </a:prstGeom>
          <a:noFill/>
        </p:spPr>
        <p:txBody>
          <a:bodyPr wrap="square">
            <a:spAutoFit/>
          </a:bodyPr>
          <a:lstStyle/>
          <a:p>
            <a:r>
              <a:rPr lang="en-US" altLang="zh-CN" sz="2800" b="1" dirty="0">
                <a:solidFill>
                  <a:srgbClr val="0000FF"/>
                </a:solidFill>
                <a:latin typeface="Times New Roman" panose="02020603050405020304" charset="0"/>
                <a:ea typeface="Microsoft YaHei UI" panose="020B0503020204020204" pitchFamily="34" charset="-122"/>
                <a:cs typeface="Times New Roman" panose="02020603050405020304" charset="0"/>
              </a:rPr>
              <a:t>From the photo:</a:t>
            </a:r>
            <a:endParaRPr lang="en-US" altLang="zh-CN" sz="2800" b="1" dirty="0">
              <a:solidFill>
                <a:srgbClr val="0000FF"/>
              </a:solidFill>
              <a:latin typeface="Times New Roman" panose="02020603050405020304" charset="0"/>
              <a:ea typeface="Microsoft YaHei UI" panose="020B0503020204020204" pitchFamily="34" charset="-122"/>
              <a:cs typeface="Times New Roman" panose="02020603050405020304" charset="0"/>
            </a:endParaRPr>
          </a:p>
          <a:p>
            <a:r>
              <a:rPr lang="en-US" altLang="zh-CN" sz="2800" dirty="0">
                <a:latin typeface="Times New Roman" panose="02020603050405020304" charset="0"/>
                <a:ea typeface="Microsoft YaHei UI" panose="020B0503020204020204" pitchFamily="34" charset="-122"/>
                <a:cs typeface="Times New Roman" panose="02020603050405020304" charset="0"/>
              </a:rPr>
              <a:t>It may be about stories between the teacher and the students in a classroom. </a:t>
            </a:r>
            <a:endParaRPr lang="en-US" altLang="zh-CN" sz="2800" dirty="0">
              <a:latin typeface="Times New Roman" panose="02020603050405020304" charset="0"/>
              <a:ea typeface="Microsoft YaHei UI" panose="020B0503020204020204" pitchFamily="34" charset="-122"/>
              <a:cs typeface="Times New Roman" panose="02020603050405020304" charset="0"/>
            </a:endParaRPr>
          </a:p>
          <a:p>
            <a:endParaRPr lang="en-US" altLang="zh-CN" sz="2800" dirty="0">
              <a:latin typeface="Times New Roman" panose="02020603050405020304" charset="0"/>
              <a:ea typeface="Microsoft YaHei UI" panose="020B0503020204020204" pitchFamily="34" charset="-122"/>
              <a:cs typeface="Times New Roman" panose="02020603050405020304" charset="0"/>
            </a:endParaRPr>
          </a:p>
          <a:p>
            <a:r>
              <a:rPr lang="en-US" altLang="zh-CN" sz="2800" b="1" dirty="0">
                <a:solidFill>
                  <a:srgbClr val="0000FF"/>
                </a:solidFill>
                <a:latin typeface="Times New Roman" panose="02020603050405020304" charset="0"/>
                <a:ea typeface="Microsoft YaHei UI" panose="020B0503020204020204" pitchFamily="34" charset="-122"/>
                <a:cs typeface="Times New Roman" panose="02020603050405020304" charset="0"/>
              </a:rPr>
              <a:t>From the title: </a:t>
            </a:r>
            <a:endParaRPr lang="en-US" altLang="zh-CN" sz="2800" b="1" dirty="0">
              <a:solidFill>
                <a:srgbClr val="0000FF"/>
              </a:solidFill>
              <a:latin typeface="Times New Roman" panose="02020603050405020304" charset="0"/>
              <a:ea typeface="Microsoft YaHei UI" panose="020B0503020204020204" pitchFamily="34" charset="-122"/>
              <a:cs typeface="Times New Roman" panose="02020603050405020304" charset="0"/>
            </a:endParaRPr>
          </a:p>
          <a:p>
            <a:r>
              <a:rPr lang="en-US" altLang="zh-CN" sz="2800" dirty="0">
                <a:latin typeface="Times New Roman" panose="02020603050405020304" charset="0"/>
                <a:ea typeface="Microsoft YaHei UI" panose="020B0503020204020204" pitchFamily="34" charset="-122"/>
                <a:cs typeface="Times New Roman" panose="02020603050405020304" charset="0"/>
              </a:rPr>
              <a:t>It may answer the question asked in the title by introducing some good ways for the teachers to know the students.</a:t>
            </a:r>
            <a:endParaRPr lang="en-US" altLang="zh-CN" sz="2800" b="1" dirty="0">
              <a:latin typeface="Times New Roman" panose="02020603050405020304" charset="0"/>
              <a:ea typeface="Microsoft YaHei UI" panose="020B0503020204020204" pitchFamily="34" charset="-122"/>
              <a:cs typeface="Times New Roman" panose="020206030504050203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linds(horizontal)">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linds(horizontal)">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9">
                                            <p:txEl>
                                              <p:pRg st="0" end="0"/>
                                            </p:txEl>
                                          </p:spTgt>
                                        </p:tgtEl>
                                        <p:attrNameLst>
                                          <p:attrName>style.visibility</p:attrName>
                                        </p:attrNameLst>
                                      </p:cBhvr>
                                      <p:to>
                                        <p:strVal val="visible"/>
                                      </p:to>
                                    </p:set>
                                    <p:animEffect transition="in" filter="barn(inVertical)">
                                      <p:cBhvr>
                                        <p:cTn id="29" dur="500"/>
                                        <p:tgtEl>
                                          <p:spTgt spid="19">
                                            <p:txEl>
                                              <p:pRg st="0" end="0"/>
                                            </p:txEl>
                                          </p:spTgt>
                                        </p:tgtEl>
                                      </p:cBhvr>
                                    </p:animEffect>
                                  </p:childTnLst>
                                </p:cTn>
                              </p:par>
                            </p:childTnLst>
                          </p:cTn>
                        </p:par>
                        <p:par>
                          <p:cTn id="30" fill="hold">
                            <p:stCondLst>
                              <p:cond delay="500"/>
                            </p:stCondLst>
                            <p:childTnLst>
                              <p:par>
                                <p:cTn id="31" presetID="16" presetClass="entr" presetSubtype="21" fill="hold" nodeType="afterEffect">
                                  <p:stCondLst>
                                    <p:cond delay="0"/>
                                  </p:stCondLst>
                                  <p:childTnLst>
                                    <p:set>
                                      <p:cBhvr>
                                        <p:cTn id="32" dur="1" fill="hold">
                                          <p:stCondLst>
                                            <p:cond delay="0"/>
                                          </p:stCondLst>
                                        </p:cTn>
                                        <p:tgtEl>
                                          <p:spTgt spid="19">
                                            <p:txEl>
                                              <p:pRg st="3" end="3"/>
                                            </p:txEl>
                                          </p:spTgt>
                                        </p:tgtEl>
                                        <p:attrNameLst>
                                          <p:attrName>style.visibility</p:attrName>
                                        </p:attrNameLst>
                                      </p:cBhvr>
                                      <p:to>
                                        <p:strVal val="visible"/>
                                      </p:to>
                                    </p:set>
                                    <p:animEffect transition="in" filter="barn(inVertical)">
                                      <p:cBhvr>
                                        <p:cTn id="33" dur="500"/>
                                        <p:tgtEl>
                                          <p:spTgt spid="19">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3048688" y="644865"/>
            <a:ext cx="5465974" cy="432326"/>
            <a:chOff x="2807899" y="650425"/>
            <a:chExt cx="5677780" cy="484720"/>
          </a:xfrm>
        </p:grpSpPr>
        <p:sp>
          <p:nvSpPr>
            <p:cNvPr id="8" name="矩形 7"/>
            <p:cNvSpPr/>
            <p:nvPr>
              <p:custDataLst>
                <p:tags r:id="rId1"/>
              </p:custDataLst>
            </p:nvPr>
          </p:nvSpPr>
          <p:spPr>
            <a:xfrm>
              <a:off x="3237012" y="839672"/>
              <a:ext cx="246183" cy="246183"/>
            </a:xfrm>
            <a:prstGeom prst="rect">
              <a:avLst/>
            </a:prstGeom>
            <a:solidFill>
              <a:srgbClr val="178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8" name="组合 27"/>
            <p:cNvGrpSpPr/>
            <p:nvPr/>
          </p:nvGrpSpPr>
          <p:grpSpPr>
            <a:xfrm>
              <a:off x="2807899" y="650425"/>
              <a:ext cx="5677780" cy="484720"/>
              <a:chOff x="4506865" y="726102"/>
              <a:chExt cx="5677780" cy="484720"/>
            </a:xfrm>
          </p:grpSpPr>
          <p:sp>
            <p:nvSpPr>
              <p:cNvPr id="7" name="矩形 6"/>
              <p:cNvSpPr/>
              <p:nvPr>
                <p:custDataLst>
                  <p:tags r:id="rId2"/>
                </p:custDataLst>
              </p:nvPr>
            </p:nvSpPr>
            <p:spPr>
              <a:xfrm>
                <a:off x="4631463" y="771509"/>
                <a:ext cx="363415" cy="363415"/>
              </a:xfrm>
              <a:prstGeom prst="rect">
                <a:avLst/>
              </a:prstGeom>
              <a:solidFill>
                <a:srgbClr val="014E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7" name="组合 26"/>
              <p:cNvGrpSpPr/>
              <p:nvPr/>
            </p:nvGrpSpPr>
            <p:grpSpPr>
              <a:xfrm>
                <a:off x="4506865" y="726102"/>
                <a:ext cx="5677780" cy="484720"/>
                <a:chOff x="3393128" y="626445"/>
                <a:chExt cx="5677780" cy="484720"/>
              </a:xfrm>
            </p:grpSpPr>
            <p:cxnSp>
              <p:nvCxnSpPr>
                <p:cNvPr id="4" name="直接连接符 3"/>
                <p:cNvCxnSpPr/>
                <p:nvPr>
                  <p:custDataLst>
                    <p:tags r:id="rId3"/>
                  </p:custDataLst>
                </p:nvPr>
              </p:nvCxnSpPr>
              <p:spPr>
                <a:xfrm flipV="1">
                  <a:off x="3393128" y="1087718"/>
                  <a:ext cx="5556738" cy="23447"/>
                </a:xfrm>
                <a:prstGeom prst="line">
                  <a:avLst/>
                </a:prstGeom>
                <a:ln w="63500">
                  <a:solidFill>
                    <a:srgbClr val="0000FF"/>
                  </a:solidFill>
                </a:ln>
              </p:spPr>
              <p:style>
                <a:lnRef idx="1">
                  <a:schemeClr val="accent1"/>
                </a:lnRef>
                <a:fillRef idx="0">
                  <a:schemeClr val="accent1"/>
                </a:fillRef>
                <a:effectRef idx="0">
                  <a:schemeClr val="accent1"/>
                </a:effectRef>
                <a:fontRef idx="minor">
                  <a:schemeClr val="tx1"/>
                </a:fontRef>
              </p:style>
            </p:cxnSp>
            <p:sp>
              <p:nvSpPr>
                <p:cNvPr id="19" name="文本框 9"/>
                <p:cNvSpPr txBox="1"/>
                <p:nvPr>
                  <p:custDataLst>
                    <p:tags r:id="rId4"/>
                  </p:custDataLst>
                </p:nvPr>
              </p:nvSpPr>
              <p:spPr>
                <a:xfrm>
                  <a:off x="4115937" y="626445"/>
                  <a:ext cx="4954971" cy="414092"/>
                </a:xfrm>
                <a:prstGeom prst="rect">
                  <a:avLst/>
                </a:prstGeom>
                <a:noFill/>
              </p:spPr>
              <p:txBody>
                <a:bodyPr wrap="square" rtlCol="0">
                  <a:spAutoFit/>
                </a:bodyPr>
                <a:lstStyle/>
                <a:p>
                  <a:pPr algn="ctr"/>
                  <a:r>
                    <a:rPr lang="en-US" altLang="zh-CN" b="1" dirty="0">
                      <a:solidFill>
                        <a:srgbClr val="FF0000"/>
                      </a:solidFill>
                      <a:latin typeface="Times New Roman" panose="02020603050405020304" charset="0"/>
                      <a:ea typeface="黑体" panose="02010609060101010101" pitchFamily="49" charset="-122"/>
                      <a:cs typeface="Times New Roman" panose="02020603050405020304" charset="0"/>
                    </a:rPr>
                    <a:t>Warm-up- Describe classroom body language</a:t>
                  </a:r>
                  <a:endParaRPr lang="zh-CN" altLang="en-US" b="1" dirty="0">
                    <a:solidFill>
                      <a:srgbClr val="FF0000"/>
                    </a:solidFill>
                    <a:latin typeface="Times New Roman" panose="02020603050405020304" charset="0"/>
                    <a:ea typeface="黑体" panose="02010609060101010101" pitchFamily="49" charset="-122"/>
                    <a:cs typeface="Times New Roman" panose="02020603050405020304" charset="0"/>
                  </a:endParaRPr>
                </a:p>
              </p:txBody>
            </p:sp>
          </p:grpSp>
        </p:grpSp>
      </p:grpSp>
      <p:grpSp>
        <p:nvGrpSpPr>
          <p:cNvPr id="20" name="组合 19"/>
          <p:cNvGrpSpPr/>
          <p:nvPr/>
        </p:nvGrpSpPr>
        <p:grpSpPr>
          <a:xfrm>
            <a:off x="779790" y="33032"/>
            <a:ext cx="6088468" cy="763492"/>
            <a:chOff x="998682" y="900855"/>
            <a:chExt cx="8045041" cy="823791"/>
          </a:xfrm>
        </p:grpSpPr>
        <p:grpSp>
          <p:nvGrpSpPr>
            <p:cNvPr id="21" name="组合 20"/>
            <p:cNvGrpSpPr/>
            <p:nvPr/>
          </p:nvGrpSpPr>
          <p:grpSpPr>
            <a:xfrm>
              <a:off x="998682" y="900855"/>
              <a:ext cx="8045041" cy="823791"/>
              <a:chOff x="-1151029" y="755809"/>
              <a:chExt cx="8045041" cy="823791"/>
            </a:xfrm>
          </p:grpSpPr>
          <p:sp>
            <p:nvSpPr>
              <p:cNvPr id="23" name="对角圆角矩形 5"/>
              <p:cNvSpPr/>
              <p:nvPr>
                <p:custDataLst>
                  <p:tags r:id="rId5"/>
                </p:custDataLst>
              </p:nvPr>
            </p:nvSpPr>
            <p:spPr>
              <a:xfrm>
                <a:off x="1384446" y="755809"/>
                <a:ext cx="5509566" cy="674930"/>
              </a:xfrm>
              <a:prstGeom prst="round2DiagRect">
                <a:avLst>
                  <a:gd name="adj1" fmla="val 42600"/>
                  <a:gd name="adj2"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Arial" panose="020B0604020202020204" pitchFamily="34" charset="0"/>
                    <a:ea typeface="宋体" panose="02010600030101010101" pitchFamily="2" charset="-122"/>
                    <a:cs typeface="Arial" panose="020B0604020202020204"/>
                  </a:rPr>
                  <a:t>pre-reading </a:t>
                </a:r>
                <a:r>
                  <a:rPr kumimoji="0" lang="en-US" altLang="zh-CN"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rPr>
                  <a:t>: </a:t>
                </a:r>
                <a:r>
                  <a:rPr lang="en-US" altLang="zh-CN" sz="2400" b="1" dirty="0">
                    <a:solidFill>
                      <a:prstClr val="white"/>
                    </a:solidFill>
                    <a:latin typeface="微软雅黑" panose="020B0503020204020204" pitchFamily="34" charset="-122"/>
                    <a:ea typeface="微软雅黑" panose="020B0503020204020204" pitchFamily="34" charset="-122"/>
                    <a:sym typeface="+mn-ea"/>
                  </a:rPr>
                  <a:t>Warming up</a:t>
                </a:r>
                <a:endParaRPr kumimoji="0" lang="en-US" altLang="zh-CN"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endParaRPr>
              </a:p>
            </p:txBody>
          </p:sp>
          <p:sp>
            <p:nvSpPr>
              <p:cNvPr id="24" name="Freeform 2" descr="0x786"/>
              <p:cNvSpPr/>
              <p:nvPr/>
            </p:nvSpPr>
            <p:spPr bwMode="auto">
              <a:xfrm>
                <a:off x="-1151029" y="891281"/>
                <a:ext cx="2535475" cy="688319"/>
              </a:xfrm>
              <a:custGeom>
                <a:avLst/>
                <a:gdLst>
                  <a:gd name="T0" fmla="*/ 371 w 741"/>
                  <a:gd name="T1" fmla="*/ 0 h 741"/>
                  <a:gd name="T2" fmla="*/ 0 w 741"/>
                  <a:gd name="T3" fmla="*/ 371 h 741"/>
                  <a:gd name="T4" fmla="*/ 371 w 741"/>
                  <a:gd name="T5" fmla="*/ 741 h 741"/>
                  <a:gd name="T6" fmla="*/ 741 w 741"/>
                  <a:gd name="T7" fmla="*/ 371 h 741"/>
                  <a:gd name="T8" fmla="*/ 741 w 741"/>
                  <a:gd name="T9" fmla="*/ 0 h 741"/>
                  <a:gd name="T10" fmla="*/ 371 w 741"/>
                  <a:gd name="T11" fmla="*/ 0 h 741"/>
                </a:gdLst>
                <a:ahLst/>
                <a:cxnLst>
                  <a:cxn ang="0">
                    <a:pos x="T0" y="T1"/>
                  </a:cxn>
                  <a:cxn ang="0">
                    <a:pos x="T2" y="T3"/>
                  </a:cxn>
                  <a:cxn ang="0">
                    <a:pos x="T4" y="T5"/>
                  </a:cxn>
                  <a:cxn ang="0">
                    <a:pos x="T6" y="T7"/>
                  </a:cxn>
                  <a:cxn ang="0">
                    <a:pos x="T8" y="T9"/>
                  </a:cxn>
                  <a:cxn ang="0">
                    <a:pos x="T10" y="T11"/>
                  </a:cxn>
                </a:cxnLst>
                <a:rect l="0" t="0" r="r" b="b"/>
                <a:pathLst>
                  <a:path w="741" h="741">
                    <a:moveTo>
                      <a:pt x="371" y="0"/>
                    </a:moveTo>
                    <a:cubicBezTo>
                      <a:pt x="166" y="0"/>
                      <a:pt x="0" y="166"/>
                      <a:pt x="0" y="371"/>
                    </a:cubicBezTo>
                    <a:cubicBezTo>
                      <a:pt x="0" y="575"/>
                      <a:pt x="166" y="741"/>
                      <a:pt x="371" y="741"/>
                    </a:cubicBezTo>
                    <a:cubicBezTo>
                      <a:pt x="575" y="741"/>
                      <a:pt x="741" y="575"/>
                      <a:pt x="741" y="371"/>
                    </a:cubicBezTo>
                    <a:cubicBezTo>
                      <a:pt x="741" y="0"/>
                      <a:pt x="741" y="0"/>
                      <a:pt x="741" y="0"/>
                    </a:cubicBezTo>
                    <a:lnTo>
                      <a:pt x="371" y="0"/>
                    </a:lnTo>
                    <a:close/>
                  </a:path>
                </a:pathLst>
              </a:custGeom>
              <a:blipFill dpi="0" rotWithShape="1">
                <a:blip r:embed="rId6"/>
                <a:stretch>
                  <a:fillRect/>
                </a:stretch>
              </a:blipFill>
              <a:ln w="9525" cmpd="sng">
                <a:solidFill>
                  <a:srgbClr val="68B54B"/>
                </a:solidFill>
                <a:round/>
              </a:ln>
            </p:spPr>
            <p:txBody>
              <a:bodyPr/>
              <a:lstStyle/>
              <a:p>
                <a:endParaRPr lang="zh-CN" altLang="en-US" sz="2400" dirty="0"/>
              </a:p>
            </p:txBody>
          </p:sp>
        </p:grpSp>
        <p:sp>
          <p:nvSpPr>
            <p:cNvPr id="22" name="文本框 21"/>
            <p:cNvSpPr txBox="1"/>
            <p:nvPr/>
          </p:nvSpPr>
          <p:spPr>
            <a:xfrm>
              <a:off x="1665962" y="1093947"/>
              <a:ext cx="1315233"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w="12700" cmpd="sng">
                    <a:solidFill>
                      <a:srgbClr val="4A8D79"/>
                    </a:solidFill>
                    <a:prstDash val="solid"/>
                  </a:ln>
                  <a:solidFill>
                    <a:srgbClr val="00B050"/>
                  </a:solidFill>
                  <a:effectLst/>
                  <a:uLnTx/>
                  <a:uFillTx/>
                  <a:latin typeface="Times New Roman" panose="02020603050405020304" charset="0"/>
                  <a:ea typeface="微软雅黑" panose="020B0503020204020204" pitchFamily="34" charset="-122"/>
                  <a:cs typeface="Times New Roman" panose="02020603050405020304" charset="0"/>
                </a:rPr>
                <a:t>Part 1</a:t>
              </a:r>
              <a:endParaRPr kumimoji="0" lang="zh-CN" altLang="en-US" sz="2400" b="1" i="0" u="none" strike="noStrike" kern="1200" cap="none" spc="0" normalizeH="0" baseline="0" noProof="0" dirty="0">
                <a:ln w="12700" cmpd="sng">
                  <a:solidFill>
                    <a:srgbClr val="4A8D79"/>
                  </a:solidFill>
                  <a:prstDash val="solid"/>
                </a:ln>
                <a:solidFill>
                  <a:srgbClr val="00B050"/>
                </a:solidFill>
                <a:effectLst/>
                <a:uLnTx/>
                <a:uFillTx/>
                <a:latin typeface="Times New Roman" panose="02020603050405020304" charset="0"/>
                <a:ea typeface="微软雅黑" panose="020B0503020204020204" pitchFamily="34" charset="-122"/>
                <a:cs typeface="Times New Roman" panose="02020603050405020304" charset="0"/>
              </a:endParaRPr>
            </a:p>
          </p:txBody>
        </p:sp>
      </p:grpSp>
      <p:grpSp>
        <p:nvGrpSpPr>
          <p:cNvPr id="5" name="组合 4"/>
          <p:cNvGrpSpPr/>
          <p:nvPr/>
        </p:nvGrpSpPr>
        <p:grpSpPr>
          <a:xfrm>
            <a:off x="241300" y="1090149"/>
            <a:ext cx="11895138" cy="434154"/>
            <a:chOff x="241300" y="1090149"/>
            <a:chExt cx="11895138" cy="434154"/>
          </a:xfrm>
        </p:grpSpPr>
        <p:sp>
          <p:nvSpPr>
            <p:cNvPr id="14" name="Freeform 544"/>
            <p:cNvSpPr>
              <a:spLocks noEditPoints="1"/>
            </p:cNvSpPr>
            <p:nvPr/>
          </p:nvSpPr>
          <p:spPr>
            <a:xfrm>
              <a:off x="4972050" y="1440166"/>
              <a:ext cx="2451100" cy="84137"/>
            </a:xfrm>
            <a:custGeom>
              <a:avLst/>
              <a:gdLst/>
              <a:ahLst/>
              <a:cxnLst>
                <a:cxn ang="0">
                  <a:pos x="89130" y="44115"/>
                </a:cxn>
                <a:cxn ang="0">
                  <a:pos x="147408" y="59115"/>
                </a:cxn>
                <a:cxn ang="0">
                  <a:pos x="222827" y="67056"/>
                </a:cxn>
                <a:cxn ang="0">
                  <a:pos x="490220" y="71467"/>
                </a:cxn>
                <a:cxn ang="0">
                  <a:pos x="747328" y="70585"/>
                </a:cxn>
                <a:cxn ang="0">
                  <a:pos x="1031861" y="69702"/>
                </a:cxn>
                <a:cxn ang="0">
                  <a:pos x="1388385" y="77643"/>
                </a:cxn>
                <a:cxn ang="0">
                  <a:pos x="1683202" y="82055"/>
                </a:cxn>
                <a:cxn ang="0">
                  <a:pos x="2159710" y="56468"/>
                </a:cxn>
                <a:cxn ang="0">
                  <a:pos x="2324259" y="51174"/>
                </a:cxn>
                <a:cxn ang="0">
                  <a:pos x="2276266" y="45880"/>
                </a:cxn>
                <a:cxn ang="0">
                  <a:pos x="2269410" y="26469"/>
                </a:cxn>
                <a:cxn ang="0">
                  <a:pos x="2050010" y="32645"/>
                </a:cxn>
                <a:cxn ang="0">
                  <a:pos x="1933455" y="22057"/>
                </a:cxn>
                <a:cxn ang="0">
                  <a:pos x="1714055" y="14999"/>
                </a:cxn>
                <a:cxn ang="0">
                  <a:pos x="1518653" y="22940"/>
                </a:cxn>
                <a:cxn ang="0">
                  <a:pos x="1275257" y="17646"/>
                </a:cxn>
                <a:cxn ang="0">
                  <a:pos x="901593" y="11470"/>
                </a:cxn>
                <a:cxn ang="0">
                  <a:pos x="661625" y="7940"/>
                </a:cxn>
                <a:cxn ang="0">
                  <a:pos x="335954" y="18528"/>
                </a:cxn>
                <a:cxn ang="0">
                  <a:pos x="1381529" y="67938"/>
                </a:cxn>
                <a:cxn ang="0">
                  <a:pos x="1439806" y="74114"/>
                </a:cxn>
                <a:cxn ang="0">
                  <a:pos x="1570075" y="71467"/>
                </a:cxn>
                <a:cxn ang="0">
                  <a:pos x="1724340" y="56468"/>
                </a:cxn>
                <a:cxn ang="0">
                  <a:pos x="1727768" y="67056"/>
                </a:cxn>
                <a:cxn ang="0">
                  <a:pos x="1943739" y="37939"/>
                </a:cxn>
                <a:cxn ang="0">
                  <a:pos x="1919742" y="54703"/>
                </a:cxn>
                <a:cxn ang="0">
                  <a:pos x="1998589" y="49409"/>
                </a:cxn>
                <a:cxn ang="0">
                  <a:pos x="2108288" y="51174"/>
                </a:cxn>
                <a:cxn ang="0">
                  <a:pos x="2190563" y="39704"/>
                </a:cxn>
                <a:cxn ang="0">
                  <a:pos x="2070579" y="51174"/>
                </a:cxn>
                <a:cxn ang="0">
                  <a:pos x="1971164" y="44998"/>
                </a:cxn>
                <a:cxn ang="0">
                  <a:pos x="1926598" y="29998"/>
                </a:cxn>
                <a:cxn ang="0">
                  <a:pos x="1854608" y="39704"/>
                </a:cxn>
                <a:cxn ang="0">
                  <a:pos x="1686631" y="47645"/>
                </a:cxn>
                <a:cxn ang="0">
                  <a:pos x="1607784" y="25587"/>
                </a:cxn>
                <a:cxn ang="0">
                  <a:pos x="1491228" y="25587"/>
                </a:cxn>
                <a:cxn ang="0">
                  <a:pos x="1240976" y="70585"/>
                </a:cxn>
                <a:cxn ang="0">
                  <a:pos x="1182698" y="63526"/>
                </a:cxn>
                <a:cxn ang="0">
                  <a:pos x="829603" y="71467"/>
                </a:cxn>
                <a:cxn ang="0">
                  <a:pos x="1011293" y="37057"/>
                </a:cxn>
                <a:cxn ang="0">
                  <a:pos x="1124420" y="31763"/>
                </a:cxn>
                <a:cxn ang="0">
                  <a:pos x="1014721" y="67056"/>
                </a:cxn>
                <a:cxn ang="0">
                  <a:pos x="1127848" y="38821"/>
                </a:cxn>
                <a:cxn ang="0">
                  <a:pos x="1086711" y="23822"/>
                </a:cxn>
                <a:cxn ang="0">
                  <a:pos x="1021577" y="22057"/>
                </a:cxn>
                <a:cxn ang="0">
                  <a:pos x="788465" y="66173"/>
                </a:cxn>
                <a:cxn ang="0">
                  <a:pos x="911877" y="28234"/>
                </a:cxn>
                <a:cxn ang="0">
                  <a:pos x="737044" y="46762"/>
                </a:cxn>
                <a:cxn ang="0">
                  <a:pos x="695906" y="47645"/>
                </a:cxn>
                <a:cxn ang="0">
                  <a:pos x="517644" y="37939"/>
                </a:cxn>
                <a:cxn ang="0">
                  <a:pos x="545069" y="55585"/>
                </a:cxn>
                <a:cxn ang="0">
                  <a:pos x="726759" y="21175"/>
                </a:cxn>
                <a:cxn ang="0">
                  <a:pos x="665053" y="15881"/>
                </a:cxn>
                <a:cxn ang="0">
                  <a:pos x="524501" y="29998"/>
                </a:cxn>
                <a:cxn ang="0">
                  <a:pos x="370236" y="44998"/>
                </a:cxn>
                <a:cxn ang="0">
                  <a:pos x="383948" y="22940"/>
                </a:cxn>
                <a:cxn ang="0">
                  <a:pos x="222827" y="47645"/>
                </a:cxn>
                <a:cxn ang="0">
                  <a:pos x="298245" y="19410"/>
                </a:cxn>
                <a:cxn ang="0">
                  <a:pos x="181689" y="31763"/>
                </a:cxn>
              </a:cxnLst>
              <a:rect l="l" t="t" r="r" b="b"/>
              <a:pathLst>
                <a:path w="715" h="95">
                  <a:moveTo>
                    <a:pt x="19" y="17"/>
                  </a:moveTo>
                  <a:cubicBezTo>
                    <a:pt x="21" y="19"/>
                    <a:pt x="23" y="14"/>
                    <a:pt x="25" y="16"/>
                  </a:cubicBezTo>
                  <a:cubicBezTo>
                    <a:pt x="24" y="17"/>
                    <a:pt x="25" y="18"/>
                    <a:pt x="24" y="19"/>
                  </a:cubicBezTo>
                  <a:cubicBezTo>
                    <a:pt x="19" y="17"/>
                    <a:pt x="19" y="22"/>
                    <a:pt x="14" y="23"/>
                  </a:cubicBezTo>
                  <a:cubicBezTo>
                    <a:pt x="16" y="26"/>
                    <a:pt x="20" y="22"/>
                    <a:pt x="20" y="28"/>
                  </a:cubicBezTo>
                  <a:cubicBezTo>
                    <a:pt x="27" y="25"/>
                    <a:pt x="29" y="13"/>
                    <a:pt x="34" y="16"/>
                  </a:cubicBezTo>
                  <a:cubicBezTo>
                    <a:pt x="33" y="17"/>
                    <a:pt x="35" y="19"/>
                    <a:pt x="34" y="20"/>
                  </a:cubicBezTo>
                  <a:cubicBezTo>
                    <a:pt x="31" y="23"/>
                    <a:pt x="28" y="26"/>
                    <a:pt x="32" y="29"/>
                  </a:cubicBezTo>
                  <a:cubicBezTo>
                    <a:pt x="34" y="28"/>
                    <a:pt x="35" y="26"/>
                    <a:pt x="37" y="25"/>
                  </a:cubicBezTo>
                  <a:cubicBezTo>
                    <a:pt x="36" y="20"/>
                    <a:pt x="35" y="16"/>
                    <a:pt x="38" y="12"/>
                  </a:cubicBezTo>
                  <a:cubicBezTo>
                    <a:pt x="39" y="17"/>
                    <a:pt x="40" y="17"/>
                    <a:pt x="44" y="22"/>
                  </a:cubicBezTo>
                  <a:cubicBezTo>
                    <a:pt x="40" y="26"/>
                    <a:pt x="38" y="26"/>
                    <a:pt x="37" y="32"/>
                  </a:cubicBezTo>
                  <a:cubicBezTo>
                    <a:pt x="34" y="27"/>
                    <a:pt x="34" y="33"/>
                    <a:pt x="34" y="35"/>
                  </a:cubicBezTo>
                  <a:cubicBezTo>
                    <a:pt x="33" y="33"/>
                    <a:pt x="32" y="32"/>
                    <a:pt x="31" y="31"/>
                  </a:cubicBezTo>
                  <a:cubicBezTo>
                    <a:pt x="25" y="37"/>
                    <a:pt x="30" y="42"/>
                    <a:pt x="25" y="46"/>
                  </a:cubicBezTo>
                  <a:cubicBezTo>
                    <a:pt x="26" y="45"/>
                    <a:pt x="28" y="45"/>
                    <a:pt x="30" y="45"/>
                  </a:cubicBezTo>
                  <a:cubicBezTo>
                    <a:pt x="27" y="47"/>
                    <a:pt x="28" y="48"/>
                    <a:pt x="26" y="50"/>
                  </a:cubicBezTo>
                  <a:cubicBezTo>
                    <a:pt x="24" y="43"/>
                    <a:pt x="20" y="51"/>
                    <a:pt x="17" y="48"/>
                  </a:cubicBezTo>
                  <a:cubicBezTo>
                    <a:pt x="20" y="41"/>
                    <a:pt x="21" y="34"/>
                    <a:pt x="25" y="29"/>
                  </a:cubicBezTo>
                  <a:cubicBezTo>
                    <a:pt x="22" y="28"/>
                    <a:pt x="18" y="30"/>
                    <a:pt x="16" y="27"/>
                  </a:cubicBezTo>
                  <a:cubicBezTo>
                    <a:pt x="12" y="30"/>
                    <a:pt x="10" y="33"/>
                    <a:pt x="10" y="36"/>
                  </a:cubicBezTo>
                  <a:cubicBezTo>
                    <a:pt x="13" y="37"/>
                    <a:pt x="12" y="30"/>
                    <a:pt x="16" y="32"/>
                  </a:cubicBezTo>
                  <a:cubicBezTo>
                    <a:pt x="18" y="35"/>
                    <a:pt x="14" y="36"/>
                    <a:pt x="15" y="38"/>
                  </a:cubicBezTo>
                  <a:cubicBezTo>
                    <a:pt x="16" y="38"/>
                    <a:pt x="18" y="37"/>
                    <a:pt x="18" y="38"/>
                  </a:cubicBezTo>
                  <a:cubicBezTo>
                    <a:pt x="7" y="44"/>
                    <a:pt x="7" y="53"/>
                    <a:pt x="0" y="60"/>
                  </a:cubicBezTo>
                  <a:cubicBezTo>
                    <a:pt x="6" y="57"/>
                    <a:pt x="12" y="53"/>
                    <a:pt x="17" y="57"/>
                  </a:cubicBezTo>
                  <a:cubicBezTo>
                    <a:pt x="19" y="53"/>
                    <a:pt x="8" y="52"/>
                    <a:pt x="13" y="47"/>
                  </a:cubicBezTo>
                  <a:cubicBezTo>
                    <a:pt x="14" y="52"/>
                    <a:pt x="22" y="50"/>
                    <a:pt x="25" y="56"/>
                  </a:cubicBezTo>
                  <a:cubicBezTo>
                    <a:pt x="22" y="58"/>
                    <a:pt x="19" y="61"/>
                    <a:pt x="16" y="63"/>
                  </a:cubicBezTo>
                  <a:cubicBezTo>
                    <a:pt x="12" y="59"/>
                    <a:pt x="7" y="64"/>
                    <a:pt x="3" y="64"/>
                  </a:cubicBezTo>
                  <a:cubicBezTo>
                    <a:pt x="6" y="67"/>
                    <a:pt x="2" y="72"/>
                    <a:pt x="7" y="70"/>
                  </a:cubicBezTo>
                  <a:cubicBezTo>
                    <a:pt x="7" y="64"/>
                    <a:pt x="24" y="64"/>
                    <a:pt x="26" y="70"/>
                  </a:cubicBezTo>
                  <a:cubicBezTo>
                    <a:pt x="28" y="68"/>
                    <a:pt x="31" y="66"/>
                    <a:pt x="34" y="64"/>
                  </a:cubicBezTo>
                  <a:cubicBezTo>
                    <a:pt x="36" y="70"/>
                    <a:pt x="40" y="64"/>
                    <a:pt x="43" y="67"/>
                  </a:cubicBezTo>
                  <a:cubicBezTo>
                    <a:pt x="43" y="74"/>
                    <a:pt x="40" y="69"/>
                    <a:pt x="36" y="71"/>
                  </a:cubicBezTo>
                  <a:cubicBezTo>
                    <a:pt x="35" y="73"/>
                    <a:pt x="35" y="75"/>
                    <a:pt x="37" y="78"/>
                  </a:cubicBezTo>
                  <a:cubicBezTo>
                    <a:pt x="41" y="73"/>
                    <a:pt x="44" y="75"/>
                    <a:pt x="48" y="71"/>
                  </a:cubicBezTo>
                  <a:cubicBezTo>
                    <a:pt x="46" y="68"/>
                    <a:pt x="42" y="60"/>
                    <a:pt x="50" y="60"/>
                  </a:cubicBezTo>
                  <a:cubicBezTo>
                    <a:pt x="48" y="57"/>
                    <a:pt x="44" y="54"/>
                    <a:pt x="47" y="51"/>
                  </a:cubicBezTo>
                  <a:cubicBezTo>
                    <a:pt x="52" y="53"/>
                    <a:pt x="52" y="44"/>
                    <a:pt x="56" y="46"/>
                  </a:cubicBezTo>
                  <a:cubicBezTo>
                    <a:pt x="54" y="48"/>
                    <a:pt x="56" y="49"/>
                    <a:pt x="55" y="50"/>
                  </a:cubicBezTo>
                  <a:cubicBezTo>
                    <a:pt x="54" y="51"/>
                    <a:pt x="51" y="50"/>
                    <a:pt x="52" y="53"/>
                  </a:cubicBezTo>
                  <a:cubicBezTo>
                    <a:pt x="56" y="53"/>
                    <a:pt x="50" y="69"/>
                    <a:pt x="49" y="75"/>
                  </a:cubicBezTo>
                  <a:cubicBezTo>
                    <a:pt x="55" y="75"/>
                    <a:pt x="57" y="68"/>
                    <a:pt x="59" y="76"/>
                  </a:cubicBezTo>
                  <a:cubicBezTo>
                    <a:pt x="62" y="70"/>
                    <a:pt x="68" y="71"/>
                    <a:pt x="65" y="65"/>
                  </a:cubicBezTo>
                  <a:cubicBezTo>
                    <a:pt x="62" y="65"/>
                    <a:pt x="61" y="66"/>
                    <a:pt x="60" y="68"/>
                  </a:cubicBezTo>
                  <a:cubicBezTo>
                    <a:pt x="60" y="66"/>
                    <a:pt x="53" y="66"/>
                    <a:pt x="56" y="63"/>
                  </a:cubicBezTo>
                  <a:cubicBezTo>
                    <a:pt x="62" y="62"/>
                    <a:pt x="61" y="61"/>
                    <a:pt x="62" y="56"/>
                  </a:cubicBezTo>
                  <a:cubicBezTo>
                    <a:pt x="64" y="58"/>
                    <a:pt x="67" y="54"/>
                    <a:pt x="69" y="58"/>
                  </a:cubicBezTo>
                  <a:cubicBezTo>
                    <a:pt x="62" y="62"/>
                    <a:pt x="67" y="64"/>
                    <a:pt x="71" y="63"/>
                  </a:cubicBezTo>
                  <a:cubicBezTo>
                    <a:pt x="67" y="67"/>
                    <a:pt x="66" y="72"/>
                    <a:pt x="65" y="76"/>
                  </a:cubicBezTo>
                  <a:cubicBezTo>
                    <a:pt x="72" y="78"/>
                    <a:pt x="75" y="64"/>
                    <a:pt x="82" y="73"/>
                  </a:cubicBezTo>
                  <a:cubicBezTo>
                    <a:pt x="81" y="75"/>
                    <a:pt x="78" y="74"/>
                    <a:pt x="79" y="76"/>
                  </a:cubicBezTo>
                  <a:cubicBezTo>
                    <a:pt x="81" y="75"/>
                    <a:pt x="80" y="77"/>
                    <a:pt x="81" y="79"/>
                  </a:cubicBezTo>
                  <a:cubicBezTo>
                    <a:pt x="85" y="73"/>
                    <a:pt x="89" y="72"/>
                    <a:pt x="92" y="65"/>
                  </a:cubicBezTo>
                  <a:cubicBezTo>
                    <a:pt x="95" y="66"/>
                    <a:pt x="98" y="63"/>
                    <a:pt x="101" y="64"/>
                  </a:cubicBezTo>
                  <a:cubicBezTo>
                    <a:pt x="96" y="67"/>
                    <a:pt x="97" y="72"/>
                    <a:pt x="95" y="76"/>
                  </a:cubicBezTo>
                  <a:cubicBezTo>
                    <a:pt x="93" y="77"/>
                    <a:pt x="87" y="74"/>
                    <a:pt x="88" y="78"/>
                  </a:cubicBezTo>
                  <a:cubicBezTo>
                    <a:pt x="90" y="76"/>
                    <a:pt x="91" y="81"/>
                    <a:pt x="93" y="80"/>
                  </a:cubicBezTo>
                  <a:cubicBezTo>
                    <a:pt x="95" y="79"/>
                    <a:pt x="97" y="77"/>
                    <a:pt x="99" y="76"/>
                  </a:cubicBezTo>
                  <a:cubicBezTo>
                    <a:pt x="102" y="79"/>
                    <a:pt x="99" y="80"/>
                    <a:pt x="103" y="81"/>
                  </a:cubicBezTo>
                  <a:cubicBezTo>
                    <a:pt x="107" y="79"/>
                    <a:pt x="108" y="78"/>
                    <a:pt x="108" y="74"/>
                  </a:cubicBezTo>
                  <a:cubicBezTo>
                    <a:pt x="115" y="75"/>
                    <a:pt x="110" y="78"/>
                    <a:pt x="117" y="82"/>
                  </a:cubicBezTo>
                  <a:cubicBezTo>
                    <a:pt x="121" y="77"/>
                    <a:pt x="124" y="82"/>
                    <a:pt x="128" y="77"/>
                  </a:cubicBezTo>
                  <a:cubicBezTo>
                    <a:pt x="129" y="78"/>
                    <a:pt x="128" y="80"/>
                    <a:pt x="131" y="82"/>
                  </a:cubicBezTo>
                  <a:cubicBezTo>
                    <a:pt x="134" y="81"/>
                    <a:pt x="138" y="80"/>
                    <a:pt x="141" y="81"/>
                  </a:cubicBezTo>
                  <a:cubicBezTo>
                    <a:pt x="138" y="78"/>
                    <a:pt x="145" y="73"/>
                    <a:pt x="148" y="76"/>
                  </a:cubicBezTo>
                  <a:cubicBezTo>
                    <a:pt x="148" y="81"/>
                    <a:pt x="140" y="75"/>
                    <a:pt x="143" y="81"/>
                  </a:cubicBezTo>
                  <a:cubicBezTo>
                    <a:pt x="154" y="79"/>
                    <a:pt x="164" y="84"/>
                    <a:pt x="176" y="81"/>
                  </a:cubicBezTo>
                  <a:cubicBezTo>
                    <a:pt x="171" y="78"/>
                    <a:pt x="175" y="75"/>
                    <a:pt x="176" y="72"/>
                  </a:cubicBezTo>
                  <a:cubicBezTo>
                    <a:pt x="175" y="79"/>
                    <a:pt x="187" y="90"/>
                    <a:pt x="187" y="80"/>
                  </a:cubicBezTo>
                  <a:cubicBezTo>
                    <a:pt x="182" y="83"/>
                    <a:pt x="184" y="72"/>
                    <a:pt x="180" y="71"/>
                  </a:cubicBezTo>
                  <a:cubicBezTo>
                    <a:pt x="181" y="70"/>
                    <a:pt x="182" y="68"/>
                    <a:pt x="182" y="67"/>
                  </a:cubicBezTo>
                  <a:cubicBezTo>
                    <a:pt x="182" y="71"/>
                    <a:pt x="184" y="70"/>
                    <a:pt x="187" y="71"/>
                  </a:cubicBezTo>
                  <a:cubicBezTo>
                    <a:pt x="181" y="75"/>
                    <a:pt x="189" y="79"/>
                    <a:pt x="192" y="77"/>
                  </a:cubicBezTo>
                  <a:cubicBezTo>
                    <a:pt x="190" y="79"/>
                    <a:pt x="189" y="81"/>
                    <a:pt x="192" y="83"/>
                  </a:cubicBezTo>
                  <a:cubicBezTo>
                    <a:pt x="193" y="83"/>
                    <a:pt x="194" y="82"/>
                    <a:pt x="195" y="83"/>
                  </a:cubicBezTo>
                  <a:cubicBezTo>
                    <a:pt x="196" y="75"/>
                    <a:pt x="204" y="76"/>
                    <a:pt x="203" y="65"/>
                  </a:cubicBezTo>
                  <a:cubicBezTo>
                    <a:pt x="203" y="66"/>
                    <a:pt x="204" y="67"/>
                    <a:pt x="205" y="66"/>
                  </a:cubicBezTo>
                  <a:cubicBezTo>
                    <a:pt x="204" y="68"/>
                    <a:pt x="204" y="71"/>
                    <a:pt x="208" y="74"/>
                  </a:cubicBezTo>
                  <a:cubicBezTo>
                    <a:pt x="211" y="72"/>
                    <a:pt x="221" y="72"/>
                    <a:pt x="218" y="77"/>
                  </a:cubicBezTo>
                  <a:cubicBezTo>
                    <a:pt x="214" y="72"/>
                    <a:pt x="209" y="78"/>
                    <a:pt x="201" y="76"/>
                  </a:cubicBezTo>
                  <a:cubicBezTo>
                    <a:pt x="199" y="78"/>
                    <a:pt x="200" y="80"/>
                    <a:pt x="199" y="81"/>
                  </a:cubicBezTo>
                  <a:cubicBezTo>
                    <a:pt x="205" y="86"/>
                    <a:pt x="212" y="82"/>
                    <a:pt x="218" y="84"/>
                  </a:cubicBezTo>
                  <a:cubicBezTo>
                    <a:pt x="217" y="83"/>
                    <a:pt x="216" y="82"/>
                    <a:pt x="218" y="80"/>
                  </a:cubicBezTo>
                  <a:cubicBezTo>
                    <a:pt x="227" y="77"/>
                    <a:pt x="225" y="91"/>
                    <a:pt x="225" y="91"/>
                  </a:cubicBezTo>
                  <a:cubicBezTo>
                    <a:pt x="228" y="88"/>
                    <a:pt x="234" y="85"/>
                    <a:pt x="227" y="85"/>
                  </a:cubicBezTo>
                  <a:cubicBezTo>
                    <a:pt x="228" y="81"/>
                    <a:pt x="233" y="78"/>
                    <a:pt x="235" y="86"/>
                  </a:cubicBezTo>
                  <a:cubicBezTo>
                    <a:pt x="246" y="83"/>
                    <a:pt x="253" y="88"/>
                    <a:pt x="263" y="82"/>
                  </a:cubicBezTo>
                  <a:cubicBezTo>
                    <a:pt x="264" y="87"/>
                    <a:pt x="273" y="86"/>
                    <a:pt x="278" y="85"/>
                  </a:cubicBezTo>
                  <a:cubicBezTo>
                    <a:pt x="279" y="79"/>
                    <a:pt x="281" y="81"/>
                    <a:pt x="279" y="78"/>
                  </a:cubicBezTo>
                  <a:cubicBezTo>
                    <a:pt x="281" y="77"/>
                    <a:pt x="282" y="75"/>
                    <a:pt x="284" y="74"/>
                  </a:cubicBezTo>
                  <a:cubicBezTo>
                    <a:pt x="284" y="77"/>
                    <a:pt x="286" y="79"/>
                    <a:pt x="289" y="76"/>
                  </a:cubicBezTo>
                  <a:cubicBezTo>
                    <a:pt x="289" y="72"/>
                    <a:pt x="287" y="74"/>
                    <a:pt x="284" y="72"/>
                  </a:cubicBezTo>
                  <a:cubicBezTo>
                    <a:pt x="286" y="70"/>
                    <a:pt x="285" y="68"/>
                    <a:pt x="288" y="66"/>
                  </a:cubicBezTo>
                  <a:cubicBezTo>
                    <a:pt x="288" y="72"/>
                    <a:pt x="294" y="80"/>
                    <a:pt x="286" y="86"/>
                  </a:cubicBezTo>
                  <a:cubicBezTo>
                    <a:pt x="289" y="91"/>
                    <a:pt x="289" y="81"/>
                    <a:pt x="292" y="88"/>
                  </a:cubicBezTo>
                  <a:cubicBezTo>
                    <a:pt x="296" y="87"/>
                    <a:pt x="296" y="81"/>
                    <a:pt x="298" y="83"/>
                  </a:cubicBezTo>
                  <a:cubicBezTo>
                    <a:pt x="300" y="91"/>
                    <a:pt x="301" y="82"/>
                    <a:pt x="307" y="83"/>
                  </a:cubicBezTo>
                  <a:cubicBezTo>
                    <a:pt x="308" y="85"/>
                    <a:pt x="306" y="86"/>
                    <a:pt x="305" y="87"/>
                  </a:cubicBezTo>
                  <a:cubicBezTo>
                    <a:pt x="315" y="93"/>
                    <a:pt x="308" y="77"/>
                    <a:pt x="316" y="74"/>
                  </a:cubicBezTo>
                  <a:cubicBezTo>
                    <a:pt x="309" y="67"/>
                    <a:pt x="309" y="86"/>
                    <a:pt x="301" y="79"/>
                  </a:cubicBezTo>
                  <a:cubicBezTo>
                    <a:pt x="309" y="80"/>
                    <a:pt x="307" y="68"/>
                    <a:pt x="315" y="70"/>
                  </a:cubicBezTo>
                  <a:cubicBezTo>
                    <a:pt x="316" y="66"/>
                    <a:pt x="317" y="62"/>
                    <a:pt x="320" y="58"/>
                  </a:cubicBezTo>
                  <a:cubicBezTo>
                    <a:pt x="323" y="62"/>
                    <a:pt x="316" y="67"/>
                    <a:pt x="323" y="66"/>
                  </a:cubicBezTo>
                  <a:cubicBezTo>
                    <a:pt x="320" y="70"/>
                    <a:pt x="318" y="66"/>
                    <a:pt x="316" y="67"/>
                  </a:cubicBezTo>
                  <a:cubicBezTo>
                    <a:pt x="324" y="75"/>
                    <a:pt x="309" y="81"/>
                    <a:pt x="316" y="89"/>
                  </a:cubicBezTo>
                  <a:cubicBezTo>
                    <a:pt x="320" y="86"/>
                    <a:pt x="323" y="82"/>
                    <a:pt x="321" y="78"/>
                  </a:cubicBezTo>
                  <a:cubicBezTo>
                    <a:pt x="325" y="74"/>
                    <a:pt x="328" y="76"/>
                    <a:pt x="331" y="77"/>
                  </a:cubicBezTo>
                  <a:cubicBezTo>
                    <a:pt x="326" y="79"/>
                    <a:pt x="330" y="82"/>
                    <a:pt x="326" y="85"/>
                  </a:cubicBezTo>
                  <a:cubicBezTo>
                    <a:pt x="325" y="83"/>
                    <a:pt x="324" y="81"/>
                    <a:pt x="323" y="82"/>
                  </a:cubicBezTo>
                  <a:cubicBezTo>
                    <a:pt x="326" y="87"/>
                    <a:pt x="322" y="84"/>
                    <a:pt x="323" y="89"/>
                  </a:cubicBezTo>
                  <a:cubicBezTo>
                    <a:pt x="327" y="88"/>
                    <a:pt x="333" y="89"/>
                    <a:pt x="334" y="86"/>
                  </a:cubicBezTo>
                  <a:cubicBezTo>
                    <a:pt x="333" y="83"/>
                    <a:pt x="331" y="84"/>
                    <a:pt x="329" y="84"/>
                  </a:cubicBezTo>
                  <a:cubicBezTo>
                    <a:pt x="335" y="84"/>
                    <a:pt x="332" y="78"/>
                    <a:pt x="335" y="80"/>
                  </a:cubicBezTo>
                  <a:cubicBezTo>
                    <a:pt x="336" y="82"/>
                    <a:pt x="336" y="85"/>
                    <a:pt x="336" y="88"/>
                  </a:cubicBezTo>
                  <a:cubicBezTo>
                    <a:pt x="359" y="87"/>
                    <a:pt x="382" y="90"/>
                    <a:pt x="405" y="88"/>
                  </a:cubicBezTo>
                  <a:cubicBezTo>
                    <a:pt x="400" y="82"/>
                    <a:pt x="408" y="79"/>
                    <a:pt x="410" y="79"/>
                  </a:cubicBezTo>
                  <a:cubicBezTo>
                    <a:pt x="411" y="84"/>
                    <a:pt x="407" y="84"/>
                    <a:pt x="405" y="88"/>
                  </a:cubicBezTo>
                  <a:cubicBezTo>
                    <a:pt x="408" y="93"/>
                    <a:pt x="412" y="88"/>
                    <a:pt x="414" y="85"/>
                  </a:cubicBezTo>
                  <a:cubicBezTo>
                    <a:pt x="418" y="86"/>
                    <a:pt x="415" y="90"/>
                    <a:pt x="419" y="85"/>
                  </a:cubicBezTo>
                  <a:cubicBezTo>
                    <a:pt x="419" y="93"/>
                    <a:pt x="428" y="85"/>
                    <a:pt x="432" y="90"/>
                  </a:cubicBezTo>
                  <a:cubicBezTo>
                    <a:pt x="432" y="89"/>
                    <a:pt x="438" y="87"/>
                    <a:pt x="439" y="83"/>
                  </a:cubicBezTo>
                  <a:cubicBezTo>
                    <a:pt x="440" y="85"/>
                    <a:pt x="442" y="85"/>
                    <a:pt x="443" y="86"/>
                  </a:cubicBezTo>
                  <a:cubicBezTo>
                    <a:pt x="442" y="88"/>
                    <a:pt x="437" y="85"/>
                    <a:pt x="438" y="89"/>
                  </a:cubicBezTo>
                  <a:cubicBezTo>
                    <a:pt x="441" y="88"/>
                    <a:pt x="439" y="91"/>
                    <a:pt x="441" y="93"/>
                  </a:cubicBezTo>
                  <a:cubicBezTo>
                    <a:pt x="448" y="88"/>
                    <a:pt x="460" y="95"/>
                    <a:pt x="464" y="89"/>
                  </a:cubicBezTo>
                  <a:cubicBezTo>
                    <a:pt x="462" y="85"/>
                    <a:pt x="448" y="89"/>
                    <a:pt x="446" y="83"/>
                  </a:cubicBezTo>
                  <a:cubicBezTo>
                    <a:pt x="454" y="87"/>
                    <a:pt x="463" y="84"/>
                    <a:pt x="472" y="83"/>
                  </a:cubicBezTo>
                  <a:cubicBezTo>
                    <a:pt x="470" y="84"/>
                    <a:pt x="469" y="85"/>
                    <a:pt x="467" y="87"/>
                  </a:cubicBezTo>
                  <a:cubicBezTo>
                    <a:pt x="469" y="89"/>
                    <a:pt x="471" y="91"/>
                    <a:pt x="472" y="93"/>
                  </a:cubicBezTo>
                  <a:cubicBezTo>
                    <a:pt x="478" y="91"/>
                    <a:pt x="472" y="86"/>
                    <a:pt x="476" y="84"/>
                  </a:cubicBezTo>
                  <a:cubicBezTo>
                    <a:pt x="477" y="85"/>
                    <a:pt x="475" y="86"/>
                    <a:pt x="477" y="88"/>
                  </a:cubicBezTo>
                  <a:cubicBezTo>
                    <a:pt x="485" y="83"/>
                    <a:pt x="479" y="72"/>
                    <a:pt x="485" y="71"/>
                  </a:cubicBezTo>
                  <a:cubicBezTo>
                    <a:pt x="482" y="76"/>
                    <a:pt x="486" y="83"/>
                    <a:pt x="479" y="88"/>
                  </a:cubicBezTo>
                  <a:cubicBezTo>
                    <a:pt x="485" y="95"/>
                    <a:pt x="486" y="85"/>
                    <a:pt x="491" y="93"/>
                  </a:cubicBezTo>
                  <a:cubicBezTo>
                    <a:pt x="494" y="90"/>
                    <a:pt x="496" y="92"/>
                    <a:pt x="499" y="88"/>
                  </a:cubicBezTo>
                  <a:cubicBezTo>
                    <a:pt x="500" y="93"/>
                    <a:pt x="511" y="95"/>
                    <a:pt x="513" y="89"/>
                  </a:cubicBezTo>
                  <a:cubicBezTo>
                    <a:pt x="517" y="92"/>
                    <a:pt x="524" y="95"/>
                    <a:pt x="528" y="88"/>
                  </a:cubicBezTo>
                  <a:cubicBezTo>
                    <a:pt x="529" y="93"/>
                    <a:pt x="536" y="93"/>
                    <a:pt x="536" y="87"/>
                  </a:cubicBezTo>
                  <a:cubicBezTo>
                    <a:pt x="538" y="89"/>
                    <a:pt x="539" y="91"/>
                    <a:pt x="539" y="92"/>
                  </a:cubicBezTo>
                  <a:cubicBezTo>
                    <a:pt x="545" y="84"/>
                    <a:pt x="568" y="91"/>
                    <a:pt x="563" y="77"/>
                  </a:cubicBezTo>
                  <a:cubicBezTo>
                    <a:pt x="565" y="76"/>
                    <a:pt x="566" y="79"/>
                    <a:pt x="567" y="81"/>
                  </a:cubicBezTo>
                  <a:cubicBezTo>
                    <a:pt x="570" y="79"/>
                    <a:pt x="568" y="77"/>
                    <a:pt x="569" y="76"/>
                  </a:cubicBezTo>
                  <a:cubicBezTo>
                    <a:pt x="571" y="76"/>
                    <a:pt x="574" y="73"/>
                    <a:pt x="576" y="76"/>
                  </a:cubicBezTo>
                  <a:cubicBezTo>
                    <a:pt x="572" y="79"/>
                    <a:pt x="570" y="81"/>
                    <a:pt x="571" y="87"/>
                  </a:cubicBezTo>
                  <a:cubicBezTo>
                    <a:pt x="567" y="86"/>
                    <a:pt x="563" y="90"/>
                    <a:pt x="560" y="90"/>
                  </a:cubicBezTo>
                  <a:cubicBezTo>
                    <a:pt x="571" y="93"/>
                    <a:pt x="591" y="94"/>
                    <a:pt x="603" y="84"/>
                  </a:cubicBezTo>
                  <a:cubicBezTo>
                    <a:pt x="605" y="90"/>
                    <a:pt x="609" y="79"/>
                    <a:pt x="612" y="82"/>
                  </a:cubicBezTo>
                  <a:cubicBezTo>
                    <a:pt x="608" y="85"/>
                    <a:pt x="604" y="88"/>
                    <a:pt x="604" y="92"/>
                  </a:cubicBezTo>
                  <a:cubicBezTo>
                    <a:pt x="606" y="91"/>
                    <a:pt x="609" y="89"/>
                    <a:pt x="611" y="92"/>
                  </a:cubicBezTo>
                  <a:cubicBezTo>
                    <a:pt x="618" y="87"/>
                    <a:pt x="615" y="77"/>
                    <a:pt x="623" y="78"/>
                  </a:cubicBezTo>
                  <a:cubicBezTo>
                    <a:pt x="624" y="74"/>
                    <a:pt x="622" y="64"/>
                    <a:pt x="630" y="64"/>
                  </a:cubicBezTo>
                  <a:cubicBezTo>
                    <a:pt x="626" y="75"/>
                    <a:pt x="631" y="82"/>
                    <a:pt x="616" y="90"/>
                  </a:cubicBezTo>
                  <a:cubicBezTo>
                    <a:pt x="623" y="95"/>
                    <a:pt x="634" y="89"/>
                    <a:pt x="639" y="82"/>
                  </a:cubicBezTo>
                  <a:cubicBezTo>
                    <a:pt x="637" y="78"/>
                    <a:pt x="634" y="82"/>
                    <a:pt x="633" y="78"/>
                  </a:cubicBezTo>
                  <a:cubicBezTo>
                    <a:pt x="634" y="78"/>
                    <a:pt x="633" y="76"/>
                    <a:pt x="634" y="76"/>
                  </a:cubicBezTo>
                  <a:cubicBezTo>
                    <a:pt x="641" y="77"/>
                    <a:pt x="651" y="76"/>
                    <a:pt x="655" y="68"/>
                  </a:cubicBezTo>
                  <a:cubicBezTo>
                    <a:pt x="659" y="71"/>
                    <a:pt x="656" y="74"/>
                    <a:pt x="653" y="77"/>
                  </a:cubicBezTo>
                  <a:cubicBezTo>
                    <a:pt x="652" y="75"/>
                    <a:pt x="653" y="73"/>
                    <a:pt x="650" y="75"/>
                  </a:cubicBezTo>
                  <a:cubicBezTo>
                    <a:pt x="648" y="81"/>
                    <a:pt x="652" y="78"/>
                    <a:pt x="655" y="81"/>
                  </a:cubicBezTo>
                  <a:cubicBezTo>
                    <a:pt x="652" y="82"/>
                    <a:pt x="650" y="87"/>
                    <a:pt x="648" y="84"/>
                  </a:cubicBezTo>
                  <a:cubicBezTo>
                    <a:pt x="645" y="82"/>
                    <a:pt x="649" y="80"/>
                    <a:pt x="647" y="78"/>
                  </a:cubicBezTo>
                  <a:cubicBezTo>
                    <a:pt x="636" y="79"/>
                    <a:pt x="644" y="86"/>
                    <a:pt x="639" y="91"/>
                  </a:cubicBezTo>
                  <a:cubicBezTo>
                    <a:pt x="645" y="93"/>
                    <a:pt x="655" y="83"/>
                    <a:pt x="659" y="78"/>
                  </a:cubicBezTo>
                  <a:cubicBezTo>
                    <a:pt x="661" y="79"/>
                    <a:pt x="662" y="78"/>
                    <a:pt x="664" y="81"/>
                  </a:cubicBezTo>
                  <a:cubicBezTo>
                    <a:pt x="667" y="73"/>
                    <a:pt x="673" y="67"/>
                    <a:pt x="679" y="62"/>
                  </a:cubicBezTo>
                  <a:cubicBezTo>
                    <a:pt x="676" y="57"/>
                    <a:pt x="674" y="61"/>
                    <a:pt x="672" y="64"/>
                  </a:cubicBezTo>
                  <a:cubicBezTo>
                    <a:pt x="666" y="57"/>
                    <a:pt x="673" y="52"/>
                    <a:pt x="679" y="50"/>
                  </a:cubicBezTo>
                  <a:cubicBezTo>
                    <a:pt x="681" y="54"/>
                    <a:pt x="673" y="52"/>
                    <a:pt x="678" y="58"/>
                  </a:cubicBezTo>
                  <a:cubicBezTo>
                    <a:pt x="680" y="56"/>
                    <a:pt x="681" y="57"/>
                    <a:pt x="683" y="55"/>
                  </a:cubicBezTo>
                  <a:cubicBezTo>
                    <a:pt x="681" y="46"/>
                    <a:pt x="692" y="39"/>
                    <a:pt x="686" y="29"/>
                  </a:cubicBezTo>
                  <a:cubicBezTo>
                    <a:pt x="689" y="27"/>
                    <a:pt x="691" y="27"/>
                    <a:pt x="692" y="30"/>
                  </a:cubicBezTo>
                  <a:cubicBezTo>
                    <a:pt x="688" y="32"/>
                    <a:pt x="693" y="35"/>
                    <a:pt x="695" y="35"/>
                  </a:cubicBezTo>
                  <a:cubicBezTo>
                    <a:pt x="692" y="37"/>
                    <a:pt x="689" y="39"/>
                    <a:pt x="691" y="42"/>
                  </a:cubicBezTo>
                  <a:cubicBezTo>
                    <a:pt x="696" y="41"/>
                    <a:pt x="697" y="36"/>
                    <a:pt x="703" y="32"/>
                  </a:cubicBezTo>
                  <a:cubicBezTo>
                    <a:pt x="705" y="34"/>
                    <a:pt x="706" y="36"/>
                    <a:pt x="708" y="36"/>
                  </a:cubicBezTo>
                  <a:cubicBezTo>
                    <a:pt x="711" y="33"/>
                    <a:pt x="714" y="35"/>
                    <a:pt x="715" y="31"/>
                  </a:cubicBezTo>
                  <a:cubicBezTo>
                    <a:pt x="713" y="25"/>
                    <a:pt x="710" y="33"/>
                    <a:pt x="709" y="30"/>
                  </a:cubicBezTo>
                  <a:cubicBezTo>
                    <a:pt x="710" y="28"/>
                    <a:pt x="713" y="26"/>
                    <a:pt x="712" y="23"/>
                  </a:cubicBezTo>
                  <a:cubicBezTo>
                    <a:pt x="705" y="24"/>
                    <a:pt x="699" y="32"/>
                    <a:pt x="693" y="31"/>
                  </a:cubicBezTo>
                  <a:cubicBezTo>
                    <a:pt x="697" y="25"/>
                    <a:pt x="689" y="26"/>
                    <a:pt x="686" y="24"/>
                  </a:cubicBezTo>
                  <a:cubicBezTo>
                    <a:pt x="687" y="23"/>
                    <a:pt x="688" y="22"/>
                    <a:pt x="687" y="21"/>
                  </a:cubicBezTo>
                  <a:cubicBezTo>
                    <a:pt x="682" y="27"/>
                    <a:pt x="685" y="34"/>
                    <a:pt x="684" y="40"/>
                  </a:cubicBezTo>
                  <a:cubicBezTo>
                    <a:pt x="680" y="41"/>
                    <a:pt x="676" y="50"/>
                    <a:pt x="670" y="43"/>
                  </a:cubicBezTo>
                  <a:cubicBezTo>
                    <a:pt x="674" y="41"/>
                    <a:pt x="670" y="38"/>
                    <a:pt x="669" y="35"/>
                  </a:cubicBezTo>
                  <a:cubicBezTo>
                    <a:pt x="663" y="40"/>
                    <a:pt x="665" y="46"/>
                    <a:pt x="664" y="52"/>
                  </a:cubicBezTo>
                  <a:cubicBezTo>
                    <a:pt x="667" y="51"/>
                    <a:pt x="666" y="45"/>
                    <a:pt x="670" y="47"/>
                  </a:cubicBezTo>
                  <a:cubicBezTo>
                    <a:pt x="671" y="52"/>
                    <a:pt x="667" y="51"/>
                    <a:pt x="663" y="55"/>
                  </a:cubicBezTo>
                  <a:cubicBezTo>
                    <a:pt x="663" y="58"/>
                    <a:pt x="669" y="56"/>
                    <a:pt x="666" y="59"/>
                  </a:cubicBezTo>
                  <a:cubicBezTo>
                    <a:pt x="656" y="64"/>
                    <a:pt x="651" y="68"/>
                    <a:pt x="642" y="72"/>
                  </a:cubicBezTo>
                  <a:cubicBezTo>
                    <a:pt x="642" y="70"/>
                    <a:pt x="645" y="67"/>
                    <a:pt x="645" y="65"/>
                  </a:cubicBezTo>
                  <a:cubicBezTo>
                    <a:pt x="650" y="64"/>
                    <a:pt x="663" y="60"/>
                    <a:pt x="662" y="56"/>
                  </a:cubicBezTo>
                  <a:cubicBezTo>
                    <a:pt x="655" y="55"/>
                    <a:pt x="654" y="59"/>
                    <a:pt x="647" y="58"/>
                  </a:cubicBezTo>
                  <a:cubicBezTo>
                    <a:pt x="650" y="52"/>
                    <a:pt x="654" y="55"/>
                    <a:pt x="659" y="52"/>
                  </a:cubicBezTo>
                  <a:cubicBezTo>
                    <a:pt x="664" y="47"/>
                    <a:pt x="662" y="38"/>
                    <a:pt x="660" y="35"/>
                  </a:cubicBezTo>
                  <a:cubicBezTo>
                    <a:pt x="662" y="35"/>
                    <a:pt x="664" y="34"/>
                    <a:pt x="667" y="32"/>
                  </a:cubicBezTo>
                  <a:cubicBezTo>
                    <a:pt x="668" y="35"/>
                    <a:pt x="670" y="35"/>
                    <a:pt x="673" y="33"/>
                  </a:cubicBezTo>
                  <a:cubicBezTo>
                    <a:pt x="671" y="29"/>
                    <a:pt x="663" y="33"/>
                    <a:pt x="664" y="28"/>
                  </a:cubicBezTo>
                  <a:cubicBezTo>
                    <a:pt x="667" y="29"/>
                    <a:pt x="671" y="31"/>
                    <a:pt x="674" y="30"/>
                  </a:cubicBezTo>
                  <a:cubicBezTo>
                    <a:pt x="673" y="27"/>
                    <a:pt x="672" y="24"/>
                    <a:pt x="673" y="21"/>
                  </a:cubicBezTo>
                  <a:cubicBezTo>
                    <a:pt x="669" y="26"/>
                    <a:pt x="666" y="23"/>
                    <a:pt x="663" y="22"/>
                  </a:cubicBezTo>
                  <a:cubicBezTo>
                    <a:pt x="660" y="24"/>
                    <a:pt x="662" y="26"/>
                    <a:pt x="658" y="28"/>
                  </a:cubicBezTo>
                  <a:cubicBezTo>
                    <a:pt x="659" y="29"/>
                    <a:pt x="661" y="30"/>
                    <a:pt x="662" y="30"/>
                  </a:cubicBezTo>
                  <a:cubicBezTo>
                    <a:pt x="656" y="30"/>
                    <a:pt x="660" y="36"/>
                    <a:pt x="656" y="39"/>
                  </a:cubicBezTo>
                  <a:cubicBezTo>
                    <a:pt x="652" y="33"/>
                    <a:pt x="657" y="34"/>
                    <a:pt x="651" y="30"/>
                  </a:cubicBezTo>
                  <a:cubicBezTo>
                    <a:pt x="645" y="32"/>
                    <a:pt x="638" y="33"/>
                    <a:pt x="636" y="25"/>
                  </a:cubicBezTo>
                  <a:cubicBezTo>
                    <a:pt x="635" y="26"/>
                    <a:pt x="633" y="26"/>
                    <a:pt x="632" y="27"/>
                  </a:cubicBezTo>
                  <a:cubicBezTo>
                    <a:pt x="631" y="31"/>
                    <a:pt x="635" y="32"/>
                    <a:pt x="635" y="35"/>
                  </a:cubicBezTo>
                  <a:cubicBezTo>
                    <a:pt x="629" y="33"/>
                    <a:pt x="621" y="45"/>
                    <a:pt x="611" y="39"/>
                  </a:cubicBezTo>
                  <a:cubicBezTo>
                    <a:pt x="616" y="41"/>
                    <a:pt x="617" y="30"/>
                    <a:pt x="623" y="32"/>
                  </a:cubicBezTo>
                  <a:cubicBezTo>
                    <a:pt x="622" y="33"/>
                    <a:pt x="620" y="34"/>
                    <a:pt x="621" y="35"/>
                  </a:cubicBezTo>
                  <a:cubicBezTo>
                    <a:pt x="623" y="34"/>
                    <a:pt x="624" y="37"/>
                    <a:pt x="627" y="34"/>
                  </a:cubicBezTo>
                  <a:cubicBezTo>
                    <a:pt x="625" y="22"/>
                    <a:pt x="641" y="24"/>
                    <a:pt x="641" y="20"/>
                  </a:cubicBezTo>
                  <a:cubicBezTo>
                    <a:pt x="633" y="24"/>
                    <a:pt x="625" y="19"/>
                    <a:pt x="617" y="22"/>
                  </a:cubicBezTo>
                  <a:cubicBezTo>
                    <a:pt x="618" y="23"/>
                    <a:pt x="616" y="24"/>
                    <a:pt x="615" y="25"/>
                  </a:cubicBezTo>
                  <a:cubicBezTo>
                    <a:pt x="616" y="27"/>
                    <a:pt x="617" y="28"/>
                    <a:pt x="616" y="30"/>
                  </a:cubicBezTo>
                  <a:cubicBezTo>
                    <a:pt x="612" y="31"/>
                    <a:pt x="611" y="37"/>
                    <a:pt x="610" y="35"/>
                  </a:cubicBezTo>
                  <a:cubicBezTo>
                    <a:pt x="610" y="33"/>
                    <a:pt x="613" y="31"/>
                    <a:pt x="610" y="29"/>
                  </a:cubicBezTo>
                  <a:cubicBezTo>
                    <a:pt x="609" y="29"/>
                    <a:pt x="608" y="31"/>
                    <a:pt x="607" y="30"/>
                  </a:cubicBezTo>
                  <a:cubicBezTo>
                    <a:pt x="603" y="33"/>
                    <a:pt x="604" y="39"/>
                    <a:pt x="598" y="37"/>
                  </a:cubicBezTo>
                  <a:cubicBezTo>
                    <a:pt x="597" y="34"/>
                    <a:pt x="604" y="33"/>
                    <a:pt x="602" y="30"/>
                  </a:cubicBezTo>
                  <a:cubicBezTo>
                    <a:pt x="598" y="34"/>
                    <a:pt x="596" y="28"/>
                    <a:pt x="593" y="32"/>
                  </a:cubicBezTo>
                  <a:cubicBezTo>
                    <a:pt x="595" y="35"/>
                    <a:pt x="597" y="37"/>
                    <a:pt x="593" y="39"/>
                  </a:cubicBezTo>
                  <a:cubicBezTo>
                    <a:pt x="594" y="30"/>
                    <a:pt x="586" y="38"/>
                    <a:pt x="592" y="29"/>
                  </a:cubicBezTo>
                  <a:cubicBezTo>
                    <a:pt x="598" y="32"/>
                    <a:pt x="606" y="23"/>
                    <a:pt x="612" y="29"/>
                  </a:cubicBezTo>
                  <a:cubicBezTo>
                    <a:pt x="616" y="28"/>
                    <a:pt x="611" y="20"/>
                    <a:pt x="610" y="22"/>
                  </a:cubicBezTo>
                  <a:cubicBezTo>
                    <a:pt x="610" y="24"/>
                    <a:pt x="603" y="24"/>
                    <a:pt x="602" y="26"/>
                  </a:cubicBezTo>
                  <a:cubicBezTo>
                    <a:pt x="600" y="24"/>
                    <a:pt x="602" y="23"/>
                    <a:pt x="602" y="21"/>
                  </a:cubicBezTo>
                  <a:cubicBezTo>
                    <a:pt x="601" y="21"/>
                    <a:pt x="601" y="22"/>
                    <a:pt x="600" y="21"/>
                  </a:cubicBezTo>
                  <a:cubicBezTo>
                    <a:pt x="599" y="21"/>
                    <a:pt x="598" y="21"/>
                    <a:pt x="597" y="21"/>
                  </a:cubicBezTo>
                  <a:cubicBezTo>
                    <a:pt x="598" y="23"/>
                    <a:pt x="601" y="25"/>
                    <a:pt x="599" y="27"/>
                  </a:cubicBezTo>
                  <a:cubicBezTo>
                    <a:pt x="598" y="25"/>
                    <a:pt x="597" y="27"/>
                    <a:pt x="595" y="26"/>
                  </a:cubicBezTo>
                  <a:cubicBezTo>
                    <a:pt x="593" y="24"/>
                    <a:pt x="595" y="23"/>
                    <a:pt x="593" y="21"/>
                  </a:cubicBezTo>
                  <a:cubicBezTo>
                    <a:pt x="589" y="20"/>
                    <a:pt x="591" y="23"/>
                    <a:pt x="587" y="25"/>
                  </a:cubicBezTo>
                  <a:cubicBezTo>
                    <a:pt x="589" y="19"/>
                    <a:pt x="570" y="21"/>
                    <a:pt x="579" y="24"/>
                  </a:cubicBezTo>
                  <a:cubicBezTo>
                    <a:pt x="578" y="25"/>
                    <a:pt x="576" y="27"/>
                    <a:pt x="575" y="28"/>
                  </a:cubicBezTo>
                  <a:cubicBezTo>
                    <a:pt x="572" y="22"/>
                    <a:pt x="567" y="27"/>
                    <a:pt x="564" y="25"/>
                  </a:cubicBezTo>
                  <a:cubicBezTo>
                    <a:pt x="563" y="24"/>
                    <a:pt x="565" y="23"/>
                    <a:pt x="564" y="21"/>
                  </a:cubicBezTo>
                  <a:cubicBezTo>
                    <a:pt x="561" y="21"/>
                    <a:pt x="558" y="26"/>
                    <a:pt x="555" y="21"/>
                  </a:cubicBezTo>
                  <a:cubicBezTo>
                    <a:pt x="551" y="22"/>
                    <a:pt x="553" y="28"/>
                    <a:pt x="550" y="26"/>
                  </a:cubicBezTo>
                  <a:cubicBezTo>
                    <a:pt x="551" y="18"/>
                    <a:pt x="533" y="18"/>
                    <a:pt x="528" y="26"/>
                  </a:cubicBezTo>
                  <a:cubicBezTo>
                    <a:pt x="523" y="27"/>
                    <a:pt x="529" y="20"/>
                    <a:pt x="525" y="22"/>
                  </a:cubicBezTo>
                  <a:cubicBezTo>
                    <a:pt x="527" y="24"/>
                    <a:pt x="520" y="26"/>
                    <a:pt x="520" y="24"/>
                  </a:cubicBezTo>
                  <a:cubicBezTo>
                    <a:pt x="521" y="22"/>
                    <a:pt x="519" y="20"/>
                    <a:pt x="519" y="19"/>
                  </a:cubicBezTo>
                  <a:cubicBezTo>
                    <a:pt x="514" y="20"/>
                    <a:pt x="521" y="23"/>
                    <a:pt x="516" y="25"/>
                  </a:cubicBezTo>
                  <a:cubicBezTo>
                    <a:pt x="516" y="23"/>
                    <a:pt x="514" y="24"/>
                    <a:pt x="514" y="23"/>
                  </a:cubicBezTo>
                  <a:cubicBezTo>
                    <a:pt x="518" y="22"/>
                    <a:pt x="514" y="16"/>
                    <a:pt x="515" y="20"/>
                  </a:cubicBezTo>
                  <a:cubicBezTo>
                    <a:pt x="512" y="21"/>
                    <a:pt x="513" y="27"/>
                    <a:pt x="509" y="25"/>
                  </a:cubicBezTo>
                  <a:cubicBezTo>
                    <a:pt x="508" y="22"/>
                    <a:pt x="512" y="18"/>
                    <a:pt x="507" y="17"/>
                  </a:cubicBezTo>
                  <a:cubicBezTo>
                    <a:pt x="506" y="23"/>
                    <a:pt x="498" y="29"/>
                    <a:pt x="495" y="23"/>
                  </a:cubicBezTo>
                  <a:cubicBezTo>
                    <a:pt x="493" y="26"/>
                    <a:pt x="493" y="34"/>
                    <a:pt x="488" y="30"/>
                  </a:cubicBezTo>
                  <a:cubicBezTo>
                    <a:pt x="490" y="29"/>
                    <a:pt x="491" y="28"/>
                    <a:pt x="489" y="26"/>
                  </a:cubicBezTo>
                  <a:cubicBezTo>
                    <a:pt x="488" y="27"/>
                    <a:pt x="487" y="28"/>
                    <a:pt x="486" y="27"/>
                  </a:cubicBezTo>
                  <a:cubicBezTo>
                    <a:pt x="487" y="18"/>
                    <a:pt x="500" y="25"/>
                    <a:pt x="500" y="17"/>
                  </a:cubicBezTo>
                  <a:cubicBezTo>
                    <a:pt x="494" y="20"/>
                    <a:pt x="489" y="16"/>
                    <a:pt x="484" y="20"/>
                  </a:cubicBezTo>
                  <a:cubicBezTo>
                    <a:pt x="482" y="21"/>
                    <a:pt x="483" y="23"/>
                    <a:pt x="482" y="24"/>
                  </a:cubicBezTo>
                  <a:cubicBezTo>
                    <a:pt x="478" y="20"/>
                    <a:pt x="477" y="34"/>
                    <a:pt x="471" y="26"/>
                  </a:cubicBezTo>
                  <a:cubicBezTo>
                    <a:pt x="478" y="26"/>
                    <a:pt x="475" y="21"/>
                    <a:pt x="482" y="19"/>
                  </a:cubicBezTo>
                  <a:cubicBezTo>
                    <a:pt x="475" y="15"/>
                    <a:pt x="468" y="20"/>
                    <a:pt x="461" y="19"/>
                  </a:cubicBezTo>
                  <a:cubicBezTo>
                    <a:pt x="463" y="24"/>
                    <a:pt x="466" y="17"/>
                    <a:pt x="467" y="22"/>
                  </a:cubicBezTo>
                  <a:cubicBezTo>
                    <a:pt x="466" y="22"/>
                    <a:pt x="466" y="24"/>
                    <a:pt x="466" y="24"/>
                  </a:cubicBezTo>
                  <a:cubicBezTo>
                    <a:pt x="462" y="21"/>
                    <a:pt x="455" y="23"/>
                    <a:pt x="458" y="16"/>
                  </a:cubicBezTo>
                  <a:cubicBezTo>
                    <a:pt x="457" y="17"/>
                    <a:pt x="456" y="17"/>
                    <a:pt x="456" y="16"/>
                  </a:cubicBezTo>
                  <a:cubicBezTo>
                    <a:pt x="454" y="17"/>
                    <a:pt x="453" y="16"/>
                    <a:pt x="452" y="17"/>
                  </a:cubicBezTo>
                  <a:cubicBezTo>
                    <a:pt x="454" y="19"/>
                    <a:pt x="453" y="20"/>
                    <a:pt x="451" y="22"/>
                  </a:cubicBezTo>
                  <a:cubicBezTo>
                    <a:pt x="455" y="24"/>
                    <a:pt x="455" y="26"/>
                    <a:pt x="450" y="30"/>
                  </a:cubicBezTo>
                  <a:cubicBezTo>
                    <a:pt x="450" y="27"/>
                    <a:pt x="449" y="26"/>
                    <a:pt x="446" y="25"/>
                  </a:cubicBezTo>
                  <a:cubicBezTo>
                    <a:pt x="451" y="24"/>
                    <a:pt x="448" y="21"/>
                    <a:pt x="449" y="19"/>
                  </a:cubicBezTo>
                  <a:cubicBezTo>
                    <a:pt x="446" y="16"/>
                    <a:pt x="444" y="13"/>
                    <a:pt x="440" y="17"/>
                  </a:cubicBezTo>
                  <a:cubicBezTo>
                    <a:pt x="442" y="22"/>
                    <a:pt x="444" y="19"/>
                    <a:pt x="446" y="20"/>
                  </a:cubicBezTo>
                  <a:cubicBezTo>
                    <a:pt x="441" y="21"/>
                    <a:pt x="448" y="24"/>
                    <a:pt x="443" y="26"/>
                  </a:cubicBezTo>
                  <a:cubicBezTo>
                    <a:pt x="443" y="23"/>
                    <a:pt x="444" y="19"/>
                    <a:pt x="440" y="21"/>
                  </a:cubicBezTo>
                  <a:cubicBezTo>
                    <a:pt x="441" y="25"/>
                    <a:pt x="433" y="23"/>
                    <a:pt x="434" y="28"/>
                  </a:cubicBezTo>
                  <a:cubicBezTo>
                    <a:pt x="429" y="21"/>
                    <a:pt x="429" y="32"/>
                    <a:pt x="425" y="28"/>
                  </a:cubicBezTo>
                  <a:cubicBezTo>
                    <a:pt x="427" y="25"/>
                    <a:pt x="423" y="22"/>
                    <a:pt x="426" y="20"/>
                  </a:cubicBezTo>
                  <a:cubicBezTo>
                    <a:pt x="425" y="22"/>
                    <a:pt x="427" y="25"/>
                    <a:pt x="430" y="25"/>
                  </a:cubicBezTo>
                  <a:cubicBezTo>
                    <a:pt x="433" y="20"/>
                    <a:pt x="435" y="24"/>
                    <a:pt x="439" y="18"/>
                  </a:cubicBezTo>
                  <a:cubicBezTo>
                    <a:pt x="431" y="16"/>
                    <a:pt x="422" y="16"/>
                    <a:pt x="417" y="19"/>
                  </a:cubicBezTo>
                  <a:cubicBezTo>
                    <a:pt x="413" y="12"/>
                    <a:pt x="397" y="12"/>
                    <a:pt x="394" y="23"/>
                  </a:cubicBezTo>
                  <a:cubicBezTo>
                    <a:pt x="394" y="17"/>
                    <a:pt x="391" y="23"/>
                    <a:pt x="389" y="21"/>
                  </a:cubicBezTo>
                  <a:cubicBezTo>
                    <a:pt x="386" y="17"/>
                    <a:pt x="393" y="18"/>
                    <a:pt x="392" y="15"/>
                  </a:cubicBezTo>
                  <a:cubicBezTo>
                    <a:pt x="386" y="15"/>
                    <a:pt x="385" y="24"/>
                    <a:pt x="379" y="22"/>
                  </a:cubicBezTo>
                  <a:cubicBezTo>
                    <a:pt x="379" y="19"/>
                    <a:pt x="383" y="20"/>
                    <a:pt x="383" y="15"/>
                  </a:cubicBezTo>
                  <a:cubicBezTo>
                    <a:pt x="381" y="17"/>
                    <a:pt x="379" y="16"/>
                    <a:pt x="377" y="18"/>
                  </a:cubicBezTo>
                  <a:cubicBezTo>
                    <a:pt x="378" y="20"/>
                    <a:pt x="380" y="27"/>
                    <a:pt x="375" y="25"/>
                  </a:cubicBezTo>
                  <a:cubicBezTo>
                    <a:pt x="375" y="21"/>
                    <a:pt x="378" y="17"/>
                    <a:pt x="374" y="13"/>
                  </a:cubicBezTo>
                  <a:cubicBezTo>
                    <a:pt x="370" y="16"/>
                    <a:pt x="368" y="13"/>
                    <a:pt x="364" y="15"/>
                  </a:cubicBezTo>
                  <a:cubicBezTo>
                    <a:pt x="366" y="21"/>
                    <a:pt x="374" y="14"/>
                    <a:pt x="372" y="20"/>
                  </a:cubicBezTo>
                  <a:cubicBezTo>
                    <a:pt x="370" y="19"/>
                    <a:pt x="357" y="23"/>
                    <a:pt x="365" y="23"/>
                  </a:cubicBezTo>
                  <a:cubicBezTo>
                    <a:pt x="361" y="25"/>
                    <a:pt x="362" y="32"/>
                    <a:pt x="357" y="29"/>
                  </a:cubicBezTo>
                  <a:cubicBezTo>
                    <a:pt x="363" y="25"/>
                    <a:pt x="353" y="20"/>
                    <a:pt x="363" y="16"/>
                  </a:cubicBezTo>
                  <a:cubicBezTo>
                    <a:pt x="358" y="12"/>
                    <a:pt x="352" y="15"/>
                    <a:pt x="346" y="15"/>
                  </a:cubicBezTo>
                  <a:cubicBezTo>
                    <a:pt x="349" y="19"/>
                    <a:pt x="352" y="18"/>
                    <a:pt x="356" y="20"/>
                  </a:cubicBezTo>
                  <a:cubicBezTo>
                    <a:pt x="352" y="20"/>
                    <a:pt x="354" y="21"/>
                    <a:pt x="351" y="24"/>
                  </a:cubicBezTo>
                  <a:cubicBezTo>
                    <a:pt x="352" y="17"/>
                    <a:pt x="347" y="25"/>
                    <a:pt x="345" y="23"/>
                  </a:cubicBezTo>
                  <a:cubicBezTo>
                    <a:pt x="341" y="19"/>
                    <a:pt x="346" y="17"/>
                    <a:pt x="343" y="14"/>
                  </a:cubicBezTo>
                  <a:cubicBezTo>
                    <a:pt x="338" y="13"/>
                    <a:pt x="339" y="20"/>
                    <a:pt x="334" y="19"/>
                  </a:cubicBezTo>
                  <a:cubicBezTo>
                    <a:pt x="333" y="17"/>
                    <a:pt x="335" y="15"/>
                    <a:pt x="334" y="13"/>
                  </a:cubicBezTo>
                  <a:cubicBezTo>
                    <a:pt x="331" y="19"/>
                    <a:pt x="326" y="19"/>
                    <a:pt x="324" y="12"/>
                  </a:cubicBezTo>
                  <a:cubicBezTo>
                    <a:pt x="317" y="15"/>
                    <a:pt x="317" y="12"/>
                    <a:pt x="311" y="19"/>
                  </a:cubicBezTo>
                  <a:cubicBezTo>
                    <a:pt x="311" y="15"/>
                    <a:pt x="304" y="14"/>
                    <a:pt x="301" y="12"/>
                  </a:cubicBezTo>
                  <a:cubicBezTo>
                    <a:pt x="295" y="16"/>
                    <a:pt x="296" y="19"/>
                    <a:pt x="292" y="19"/>
                  </a:cubicBezTo>
                  <a:cubicBezTo>
                    <a:pt x="297" y="15"/>
                    <a:pt x="287" y="14"/>
                    <a:pt x="289" y="11"/>
                  </a:cubicBezTo>
                  <a:cubicBezTo>
                    <a:pt x="284" y="13"/>
                    <a:pt x="280" y="17"/>
                    <a:pt x="276" y="11"/>
                  </a:cubicBezTo>
                  <a:cubicBezTo>
                    <a:pt x="272" y="15"/>
                    <a:pt x="267" y="18"/>
                    <a:pt x="263" y="13"/>
                  </a:cubicBezTo>
                  <a:cubicBezTo>
                    <a:pt x="260" y="15"/>
                    <a:pt x="258" y="17"/>
                    <a:pt x="255" y="19"/>
                  </a:cubicBezTo>
                  <a:cubicBezTo>
                    <a:pt x="253" y="14"/>
                    <a:pt x="249" y="18"/>
                    <a:pt x="247" y="15"/>
                  </a:cubicBezTo>
                  <a:cubicBezTo>
                    <a:pt x="250" y="13"/>
                    <a:pt x="256" y="16"/>
                    <a:pt x="254" y="11"/>
                  </a:cubicBezTo>
                  <a:cubicBezTo>
                    <a:pt x="247" y="10"/>
                    <a:pt x="239" y="17"/>
                    <a:pt x="232" y="10"/>
                  </a:cubicBezTo>
                  <a:cubicBezTo>
                    <a:pt x="227" y="15"/>
                    <a:pt x="225" y="18"/>
                    <a:pt x="220" y="14"/>
                  </a:cubicBezTo>
                  <a:cubicBezTo>
                    <a:pt x="223" y="13"/>
                    <a:pt x="229" y="13"/>
                    <a:pt x="227" y="8"/>
                  </a:cubicBezTo>
                  <a:cubicBezTo>
                    <a:pt x="224" y="10"/>
                    <a:pt x="220" y="9"/>
                    <a:pt x="217" y="11"/>
                  </a:cubicBezTo>
                  <a:cubicBezTo>
                    <a:pt x="217" y="17"/>
                    <a:pt x="221" y="18"/>
                    <a:pt x="222" y="20"/>
                  </a:cubicBezTo>
                  <a:cubicBezTo>
                    <a:pt x="218" y="17"/>
                    <a:pt x="213" y="23"/>
                    <a:pt x="210" y="18"/>
                  </a:cubicBezTo>
                  <a:cubicBezTo>
                    <a:pt x="212" y="17"/>
                    <a:pt x="214" y="19"/>
                    <a:pt x="217" y="16"/>
                  </a:cubicBezTo>
                  <a:cubicBezTo>
                    <a:pt x="213" y="12"/>
                    <a:pt x="214" y="10"/>
                    <a:pt x="210" y="7"/>
                  </a:cubicBezTo>
                  <a:cubicBezTo>
                    <a:pt x="207" y="10"/>
                    <a:pt x="201" y="9"/>
                    <a:pt x="195" y="10"/>
                  </a:cubicBezTo>
                  <a:cubicBezTo>
                    <a:pt x="194" y="15"/>
                    <a:pt x="191" y="20"/>
                    <a:pt x="184" y="20"/>
                  </a:cubicBezTo>
                  <a:cubicBezTo>
                    <a:pt x="187" y="18"/>
                    <a:pt x="185" y="17"/>
                    <a:pt x="188" y="17"/>
                  </a:cubicBezTo>
                  <a:cubicBezTo>
                    <a:pt x="187" y="13"/>
                    <a:pt x="184" y="13"/>
                    <a:pt x="182" y="13"/>
                  </a:cubicBezTo>
                  <a:cubicBezTo>
                    <a:pt x="182" y="12"/>
                    <a:pt x="183" y="12"/>
                    <a:pt x="182" y="11"/>
                  </a:cubicBezTo>
                  <a:cubicBezTo>
                    <a:pt x="186" y="11"/>
                    <a:pt x="192" y="16"/>
                    <a:pt x="193" y="9"/>
                  </a:cubicBezTo>
                  <a:cubicBezTo>
                    <a:pt x="187" y="6"/>
                    <a:pt x="183" y="10"/>
                    <a:pt x="179" y="7"/>
                  </a:cubicBezTo>
                  <a:cubicBezTo>
                    <a:pt x="176" y="12"/>
                    <a:pt x="169" y="13"/>
                    <a:pt x="165" y="12"/>
                  </a:cubicBezTo>
                  <a:cubicBezTo>
                    <a:pt x="168" y="14"/>
                    <a:pt x="164" y="16"/>
                    <a:pt x="164" y="18"/>
                  </a:cubicBezTo>
                  <a:cubicBezTo>
                    <a:pt x="161" y="9"/>
                    <a:pt x="169" y="12"/>
                    <a:pt x="171" y="7"/>
                  </a:cubicBezTo>
                  <a:cubicBezTo>
                    <a:pt x="161" y="8"/>
                    <a:pt x="156" y="3"/>
                    <a:pt x="154" y="13"/>
                  </a:cubicBezTo>
                  <a:cubicBezTo>
                    <a:pt x="154" y="11"/>
                    <a:pt x="154" y="9"/>
                    <a:pt x="153" y="7"/>
                  </a:cubicBezTo>
                  <a:cubicBezTo>
                    <a:pt x="149" y="12"/>
                    <a:pt x="146" y="6"/>
                    <a:pt x="143" y="5"/>
                  </a:cubicBezTo>
                  <a:cubicBezTo>
                    <a:pt x="139" y="6"/>
                    <a:pt x="138" y="13"/>
                    <a:pt x="136" y="11"/>
                  </a:cubicBezTo>
                  <a:cubicBezTo>
                    <a:pt x="134" y="9"/>
                    <a:pt x="137" y="4"/>
                    <a:pt x="133" y="6"/>
                  </a:cubicBezTo>
                  <a:cubicBezTo>
                    <a:pt x="133" y="7"/>
                    <a:pt x="132" y="13"/>
                    <a:pt x="129" y="11"/>
                  </a:cubicBezTo>
                  <a:cubicBezTo>
                    <a:pt x="128" y="9"/>
                    <a:pt x="132" y="7"/>
                    <a:pt x="128" y="4"/>
                  </a:cubicBezTo>
                  <a:cubicBezTo>
                    <a:pt x="126" y="11"/>
                    <a:pt x="120" y="11"/>
                    <a:pt x="117" y="18"/>
                  </a:cubicBezTo>
                  <a:cubicBezTo>
                    <a:pt x="117" y="15"/>
                    <a:pt x="116" y="17"/>
                    <a:pt x="114" y="14"/>
                  </a:cubicBezTo>
                  <a:cubicBezTo>
                    <a:pt x="119" y="11"/>
                    <a:pt x="117" y="9"/>
                    <a:pt x="122" y="8"/>
                  </a:cubicBezTo>
                  <a:cubicBezTo>
                    <a:pt x="118" y="7"/>
                    <a:pt x="110" y="0"/>
                    <a:pt x="108" y="7"/>
                  </a:cubicBezTo>
                  <a:cubicBezTo>
                    <a:pt x="110" y="6"/>
                    <a:pt x="111" y="8"/>
                    <a:pt x="110" y="9"/>
                  </a:cubicBezTo>
                  <a:cubicBezTo>
                    <a:pt x="103" y="8"/>
                    <a:pt x="102" y="17"/>
                    <a:pt x="98" y="21"/>
                  </a:cubicBezTo>
                  <a:cubicBezTo>
                    <a:pt x="90" y="13"/>
                    <a:pt x="105" y="12"/>
                    <a:pt x="104" y="6"/>
                  </a:cubicBezTo>
                  <a:cubicBezTo>
                    <a:pt x="95" y="2"/>
                    <a:pt x="78" y="12"/>
                    <a:pt x="84" y="22"/>
                  </a:cubicBezTo>
                  <a:cubicBezTo>
                    <a:pt x="80" y="21"/>
                    <a:pt x="75" y="24"/>
                    <a:pt x="71" y="20"/>
                  </a:cubicBezTo>
                  <a:cubicBezTo>
                    <a:pt x="80" y="15"/>
                    <a:pt x="84" y="13"/>
                    <a:pt x="84" y="4"/>
                  </a:cubicBezTo>
                  <a:cubicBezTo>
                    <a:pt x="75" y="5"/>
                    <a:pt x="77" y="11"/>
                    <a:pt x="68" y="15"/>
                  </a:cubicBezTo>
                  <a:cubicBezTo>
                    <a:pt x="66" y="13"/>
                    <a:pt x="65" y="14"/>
                    <a:pt x="63" y="12"/>
                  </a:cubicBezTo>
                  <a:cubicBezTo>
                    <a:pt x="69" y="13"/>
                    <a:pt x="65" y="5"/>
                    <a:pt x="70" y="6"/>
                  </a:cubicBezTo>
                  <a:cubicBezTo>
                    <a:pt x="61" y="4"/>
                    <a:pt x="52" y="7"/>
                    <a:pt x="44" y="5"/>
                  </a:cubicBezTo>
                  <a:cubicBezTo>
                    <a:pt x="40" y="15"/>
                    <a:pt x="20" y="7"/>
                    <a:pt x="19" y="17"/>
                  </a:cubicBezTo>
                  <a:close/>
                  <a:moveTo>
                    <a:pt x="667" y="62"/>
                  </a:moveTo>
                  <a:cubicBezTo>
                    <a:pt x="667" y="64"/>
                    <a:pt x="667" y="65"/>
                    <a:pt x="669" y="67"/>
                  </a:cubicBezTo>
                  <a:cubicBezTo>
                    <a:pt x="667" y="67"/>
                    <a:pt x="666" y="68"/>
                    <a:pt x="665" y="69"/>
                  </a:cubicBezTo>
                  <a:cubicBezTo>
                    <a:pt x="664" y="68"/>
                    <a:pt x="663" y="67"/>
                    <a:pt x="662" y="68"/>
                  </a:cubicBezTo>
                  <a:cubicBezTo>
                    <a:pt x="660" y="66"/>
                    <a:pt x="666" y="64"/>
                    <a:pt x="667" y="62"/>
                  </a:cubicBezTo>
                  <a:close/>
                  <a:moveTo>
                    <a:pt x="394" y="88"/>
                  </a:moveTo>
                  <a:cubicBezTo>
                    <a:pt x="392" y="84"/>
                    <a:pt x="388" y="88"/>
                    <a:pt x="388" y="83"/>
                  </a:cubicBezTo>
                  <a:cubicBezTo>
                    <a:pt x="395" y="86"/>
                    <a:pt x="400" y="82"/>
                    <a:pt x="403" y="77"/>
                  </a:cubicBezTo>
                  <a:cubicBezTo>
                    <a:pt x="404" y="82"/>
                    <a:pt x="399" y="85"/>
                    <a:pt x="394" y="88"/>
                  </a:cubicBezTo>
                  <a:close/>
                  <a:moveTo>
                    <a:pt x="413" y="77"/>
                  </a:moveTo>
                  <a:cubicBezTo>
                    <a:pt x="412" y="73"/>
                    <a:pt x="419" y="70"/>
                    <a:pt x="421" y="74"/>
                  </a:cubicBezTo>
                  <a:cubicBezTo>
                    <a:pt x="422" y="73"/>
                    <a:pt x="421" y="72"/>
                    <a:pt x="420" y="71"/>
                  </a:cubicBezTo>
                  <a:cubicBezTo>
                    <a:pt x="423" y="67"/>
                    <a:pt x="424" y="71"/>
                    <a:pt x="427" y="69"/>
                  </a:cubicBezTo>
                  <a:cubicBezTo>
                    <a:pt x="426" y="72"/>
                    <a:pt x="422" y="73"/>
                    <a:pt x="419" y="78"/>
                  </a:cubicBezTo>
                  <a:cubicBezTo>
                    <a:pt x="417" y="77"/>
                    <a:pt x="415" y="74"/>
                    <a:pt x="413" y="77"/>
                  </a:cubicBezTo>
                  <a:close/>
                  <a:moveTo>
                    <a:pt x="426" y="66"/>
                  </a:moveTo>
                  <a:cubicBezTo>
                    <a:pt x="428" y="65"/>
                    <a:pt x="429" y="64"/>
                    <a:pt x="431" y="63"/>
                  </a:cubicBezTo>
                  <a:cubicBezTo>
                    <a:pt x="433" y="68"/>
                    <a:pt x="427" y="67"/>
                    <a:pt x="434" y="71"/>
                  </a:cubicBezTo>
                  <a:cubicBezTo>
                    <a:pt x="434" y="71"/>
                    <a:pt x="435" y="70"/>
                    <a:pt x="436" y="70"/>
                  </a:cubicBezTo>
                  <a:cubicBezTo>
                    <a:pt x="438" y="73"/>
                    <a:pt x="433" y="70"/>
                    <a:pt x="431" y="73"/>
                  </a:cubicBezTo>
                  <a:cubicBezTo>
                    <a:pt x="432" y="70"/>
                    <a:pt x="428" y="69"/>
                    <a:pt x="429" y="73"/>
                  </a:cubicBezTo>
                  <a:cubicBezTo>
                    <a:pt x="428" y="76"/>
                    <a:pt x="428" y="68"/>
                    <a:pt x="426" y="66"/>
                  </a:cubicBezTo>
                  <a:close/>
                  <a:moveTo>
                    <a:pt x="420" y="84"/>
                  </a:moveTo>
                  <a:cubicBezTo>
                    <a:pt x="418" y="81"/>
                    <a:pt x="422" y="78"/>
                    <a:pt x="425" y="78"/>
                  </a:cubicBezTo>
                  <a:cubicBezTo>
                    <a:pt x="427" y="81"/>
                    <a:pt x="422" y="84"/>
                    <a:pt x="420" y="84"/>
                  </a:cubicBezTo>
                  <a:close/>
                  <a:moveTo>
                    <a:pt x="434" y="82"/>
                  </a:moveTo>
                  <a:cubicBezTo>
                    <a:pt x="434" y="80"/>
                    <a:pt x="434" y="79"/>
                    <a:pt x="433" y="77"/>
                  </a:cubicBezTo>
                  <a:cubicBezTo>
                    <a:pt x="436" y="74"/>
                    <a:pt x="438" y="76"/>
                    <a:pt x="440" y="75"/>
                  </a:cubicBezTo>
                  <a:cubicBezTo>
                    <a:pt x="442" y="78"/>
                    <a:pt x="436" y="79"/>
                    <a:pt x="434" y="82"/>
                  </a:cubicBezTo>
                  <a:close/>
                  <a:moveTo>
                    <a:pt x="458" y="56"/>
                  </a:moveTo>
                  <a:cubicBezTo>
                    <a:pt x="456" y="52"/>
                    <a:pt x="462" y="54"/>
                    <a:pt x="463" y="54"/>
                  </a:cubicBezTo>
                  <a:cubicBezTo>
                    <a:pt x="463" y="56"/>
                    <a:pt x="462" y="58"/>
                    <a:pt x="463" y="61"/>
                  </a:cubicBezTo>
                  <a:cubicBezTo>
                    <a:pt x="462" y="67"/>
                    <a:pt x="462" y="50"/>
                    <a:pt x="458" y="56"/>
                  </a:cubicBezTo>
                  <a:close/>
                  <a:moveTo>
                    <a:pt x="470" y="46"/>
                  </a:moveTo>
                  <a:cubicBezTo>
                    <a:pt x="473" y="50"/>
                    <a:pt x="471" y="54"/>
                    <a:pt x="470" y="57"/>
                  </a:cubicBezTo>
                  <a:cubicBezTo>
                    <a:pt x="467" y="53"/>
                    <a:pt x="465" y="49"/>
                    <a:pt x="470" y="46"/>
                  </a:cubicBezTo>
                  <a:close/>
                  <a:moveTo>
                    <a:pt x="458" y="81"/>
                  </a:moveTo>
                  <a:cubicBezTo>
                    <a:pt x="457" y="80"/>
                    <a:pt x="461" y="76"/>
                    <a:pt x="456" y="79"/>
                  </a:cubicBezTo>
                  <a:cubicBezTo>
                    <a:pt x="456" y="73"/>
                    <a:pt x="450" y="78"/>
                    <a:pt x="453" y="73"/>
                  </a:cubicBezTo>
                  <a:cubicBezTo>
                    <a:pt x="462" y="72"/>
                    <a:pt x="460" y="74"/>
                    <a:pt x="467" y="72"/>
                  </a:cubicBezTo>
                  <a:cubicBezTo>
                    <a:pt x="469" y="71"/>
                    <a:pt x="467" y="75"/>
                    <a:pt x="470" y="74"/>
                  </a:cubicBezTo>
                  <a:cubicBezTo>
                    <a:pt x="469" y="80"/>
                    <a:pt x="459" y="72"/>
                    <a:pt x="458" y="81"/>
                  </a:cubicBezTo>
                  <a:close/>
                  <a:moveTo>
                    <a:pt x="473" y="62"/>
                  </a:moveTo>
                  <a:cubicBezTo>
                    <a:pt x="474" y="63"/>
                    <a:pt x="473" y="64"/>
                    <a:pt x="472" y="65"/>
                  </a:cubicBezTo>
                  <a:cubicBezTo>
                    <a:pt x="473" y="65"/>
                    <a:pt x="474" y="66"/>
                    <a:pt x="476" y="67"/>
                  </a:cubicBezTo>
                  <a:cubicBezTo>
                    <a:pt x="471" y="72"/>
                    <a:pt x="467" y="64"/>
                    <a:pt x="473" y="62"/>
                  </a:cubicBezTo>
                  <a:close/>
                  <a:moveTo>
                    <a:pt x="476" y="78"/>
                  </a:moveTo>
                  <a:cubicBezTo>
                    <a:pt x="475" y="79"/>
                    <a:pt x="472" y="78"/>
                    <a:pt x="473" y="80"/>
                  </a:cubicBezTo>
                  <a:cubicBezTo>
                    <a:pt x="469" y="83"/>
                    <a:pt x="471" y="74"/>
                    <a:pt x="473" y="78"/>
                  </a:cubicBezTo>
                  <a:cubicBezTo>
                    <a:pt x="473" y="76"/>
                    <a:pt x="473" y="67"/>
                    <a:pt x="478" y="73"/>
                  </a:cubicBezTo>
                  <a:cubicBezTo>
                    <a:pt x="477" y="74"/>
                    <a:pt x="477" y="73"/>
                    <a:pt x="476" y="72"/>
                  </a:cubicBezTo>
                  <a:cubicBezTo>
                    <a:pt x="476" y="74"/>
                    <a:pt x="476" y="76"/>
                    <a:pt x="476" y="78"/>
                  </a:cubicBezTo>
                  <a:close/>
                  <a:moveTo>
                    <a:pt x="486" y="69"/>
                  </a:moveTo>
                  <a:cubicBezTo>
                    <a:pt x="487" y="67"/>
                    <a:pt x="489" y="66"/>
                    <a:pt x="488" y="65"/>
                  </a:cubicBezTo>
                  <a:cubicBezTo>
                    <a:pt x="493" y="62"/>
                    <a:pt x="490" y="72"/>
                    <a:pt x="494" y="69"/>
                  </a:cubicBezTo>
                  <a:cubicBezTo>
                    <a:pt x="495" y="72"/>
                    <a:pt x="487" y="73"/>
                    <a:pt x="486" y="69"/>
                  </a:cubicBezTo>
                  <a:close/>
                  <a:moveTo>
                    <a:pt x="503" y="64"/>
                  </a:moveTo>
                  <a:cubicBezTo>
                    <a:pt x="501" y="61"/>
                    <a:pt x="500" y="58"/>
                    <a:pt x="503" y="56"/>
                  </a:cubicBezTo>
                  <a:cubicBezTo>
                    <a:pt x="506" y="59"/>
                    <a:pt x="508" y="62"/>
                    <a:pt x="503" y="64"/>
                  </a:cubicBezTo>
                  <a:close/>
                  <a:moveTo>
                    <a:pt x="528" y="44"/>
                  </a:moveTo>
                  <a:cubicBezTo>
                    <a:pt x="529" y="50"/>
                    <a:pt x="522" y="47"/>
                    <a:pt x="520" y="47"/>
                  </a:cubicBezTo>
                  <a:cubicBezTo>
                    <a:pt x="519" y="43"/>
                    <a:pt x="526" y="46"/>
                    <a:pt x="528" y="44"/>
                  </a:cubicBezTo>
                  <a:close/>
                  <a:moveTo>
                    <a:pt x="516" y="54"/>
                  </a:moveTo>
                  <a:cubicBezTo>
                    <a:pt x="517" y="51"/>
                    <a:pt x="523" y="52"/>
                    <a:pt x="527" y="49"/>
                  </a:cubicBezTo>
                  <a:cubicBezTo>
                    <a:pt x="529" y="54"/>
                    <a:pt x="523" y="52"/>
                    <a:pt x="520" y="56"/>
                  </a:cubicBezTo>
                  <a:cubicBezTo>
                    <a:pt x="518" y="55"/>
                    <a:pt x="517" y="53"/>
                    <a:pt x="516" y="54"/>
                  </a:cubicBezTo>
                  <a:close/>
                  <a:moveTo>
                    <a:pt x="517" y="71"/>
                  </a:moveTo>
                  <a:cubicBezTo>
                    <a:pt x="513" y="71"/>
                    <a:pt x="515" y="73"/>
                    <a:pt x="512" y="75"/>
                  </a:cubicBezTo>
                  <a:cubicBezTo>
                    <a:pt x="511" y="74"/>
                    <a:pt x="511" y="73"/>
                    <a:pt x="510" y="71"/>
                  </a:cubicBezTo>
                  <a:cubicBezTo>
                    <a:pt x="515" y="72"/>
                    <a:pt x="510" y="67"/>
                    <a:pt x="515" y="65"/>
                  </a:cubicBezTo>
                  <a:cubicBezTo>
                    <a:pt x="514" y="65"/>
                    <a:pt x="512" y="63"/>
                    <a:pt x="511" y="61"/>
                  </a:cubicBezTo>
                  <a:cubicBezTo>
                    <a:pt x="512" y="61"/>
                    <a:pt x="514" y="61"/>
                    <a:pt x="513" y="60"/>
                  </a:cubicBezTo>
                  <a:cubicBezTo>
                    <a:pt x="515" y="59"/>
                    <a:pt x="516" y="61"/>
                    <a:pt x="517" y="60"/>
                  </a:cubicBezTo>
                  <a:cubicBezTo>
                    <a:pt x="518" y="62"/>
                    <a:pt x="516" y="62"/>
                    <a:pt x="516" y="61"/>
                  </a:cubicBezTo>
                  <a:cubicBezTo>
                    <a:pt x="518" y="65"/>
                    <a:pt x="514" y="68"/>
                    <a:pt x="517" y="71"/>
                  </a:cubicBezTo>
                  <a:close/>
                  <a:moveTo>
                    <a:pt x="504" y="76"/>
                  </a:moveTo>
                  <a:cubicBezTo>
                    <a:pt x="497" y="80"/>
                    <a:pt x="493" y="77"/>
                    <a:pt x="488" y="81"/>
                  </a:cubicBezTo>
                  <a:cubicBezTo>
                    <a:pt x="488" y="75"/>
                    <a:pt x="499" y="74"/>
                    <a:pt x="504" y="76"/>
                  </a:cubicBezTo>
                  <a:close/>
                  <a:moveTo>
                    <a:pt x="488" y="88"/>
                  </a:moveTo>
                  <a:cubicBezTo>
                    <a:pt x="486" y="86"/>
                    <a:pt x="489" y="85"/>
                    <a:pt x="488" y="83"/>
                  </a:cubicBezTo>
                  <a:cubicBezTo>
                    <a:pt x="492" y="84"/>
                    <a:pt x="495" y="86"/>
                    <a:pt x="499" y="85"/>
                  </a:cubicBezTo>
                  <a:cubicBezTo>
                    <a:pt x="499" y="92"/>
                    <a:pt x="492" y="84"/>
                    <a:pt x="488" y="88"/>
                  </a:cubicBezTo>
                  <a:close/>
                  <a:moveTo>
                    <a:pt x="520" y="62"/>
                  </a:moveTo>
                  <a:cubicBezTo>
                    <a:pt x="518" y="55"/>
                    <a:pt x="523" y="61"/>
                    <a:pt x="527" y="56"/>
                  </a:cubicBezTo>
                  <a:cubicBezTo>
                    <a:pt x="527" y="60"/>
                    <a:pt x="527" y="62"/>
                    <a:pt x="531" y="64"/>
                  </a:cubicBezTo>
                  <a:cubicBezTo>
                    <a:pt x="534" y="62"/>
                    <a:pt x="535" y="60"/>
                    <a:pt x="534" y="58"/>
                  </a:cubicBezTo>
                  <a:cubicBezTo>
                    <a:pt x="538" y="57"/>
                    <a:pt x="536" y="62"/>
                    <a:pt x="536" y="64"/>
                  </a:cubicBezTo>
                  <a:cubicBezTo>
                    <a:pt x="526" y="68"/>
                    <a:pt x="528" y="61"/>
                    <a:pt x="520" y="62"/>
                  </a:cubicBezTo>
                  <a:close/>
                  <a:moveTo>
                    <a:pt x="551" y="41"/>
                  </a:moveTo>
                  <a:cubicBezTo>
                    <a:pt x="551" y="44"/>
                    <a:pt x="549" y="46"/>
                    <a:pt x="546" y="48"/>
                  </a:cubicBezTo>
                  <a:cubicBezTo>
                    <a:pt x="545" y="47"/>
                    <a:pt x="544" y="46"/>
                    <a:pt x="543" y="45"/>
                  </a:cubicBezTo>
                  <a:cubicBezTo>
                    <a:pt x="546" y="42"/>
                    <a:pt x="548" y="44"/>
                    <a:pt x="551" y="41"/>
                  </a:cubicBezTo>
                  <a:close/>
                  <a:moveTo>
                    <a:pt x="567" y="43"/>
                  </a:moveTo>
                  <a:cubicBezTo>
                    <a:pt x="564" y="45"/>
                    <a:pt x="561" y="46"/>
                    <a:pt x="559" y="42"/>
                  </a:cubicBezTo>
                  <a:cubicBezTo>
                    <a:pt x="562" y="39"/>
                    <a:pt x="565" y="39"/>
                    <a:pt x="567" y="43"/>
                  </a:cubicBezTo>
                  <a:close/>
                  <a:moveTo>
                    <a:pt x="508" y="85"/>
                  </a:moveTo>
                  <a:cubicBezTo>
                    <a:pt x="510" y="79"/>
                    <a:pt x="517" y="78"/>
                    <a:pt x="520" y="73"/>
                  </a:cubicBezTo>
                  <a:cubicBezTo>
                    <a:pt x="524" y="80"/>
                    <a:pt x="512" y="79"/>
                    <a:pt x="516" y="84"/>
                  </a:cubicBezTo>
                  <a:cubicBezTo>
                    <a:pt x="513" y="88"/>
                    <a:pt x="511" y="84"/>
                    <a:pt x="508" y="85"/>
                  </a:cubicBezTo>
                  <a:close/>
                  <a:moveTo>
                    <a:pt x="542" y="60"/>
                  </a:moveTo>
                  <a:cubicBezTo>
                    <a:pt x="549" y="57"/>
                    <a:pt x="546" y="53"/>
                    <a:pt x="551" y="50"/>
                  </a:cubicBezTo>
                  <a:cubicBezTo>
                    <a:pt x="554" y="53"/>
                    <a:pt x="558" y="53"/>
                    <a:pt x="562" y="48"/>
                  </a:cubicBezTo>
                  <a:cubicBezTo>
                    <a:pt x="566" y="57"/>
                    <a:pt x="556" y="51"/>
                    <a:pt x="551" y="55"/>
                  </a:cubicBezTo>
                  <a:cubicBezTo>
                    <a:pt x="549" y="57"/>
                    <a:pt x="556" y="57"/>
                    <a:pt x="557" y="58"/>
                  </a:cubicBezTo>
                  <a:cubicBezTo>
                    <a:pt x="555" y="61"/>
                    <a:pt x="561" y="65"/>
                    <a:pt x="556" y="68"/>
                  </a:cubicBezTo>
                  <a:cubicBezTo>
                    <a:pt x="555" y="58"/>
                    <a:pt x="549" y="61"/>
                    <a:pt x="542" y="60"/>
                  </a:cubicBezTo>
                  <a:close/>
                  <a:moveTo>
                    <a:pt x="560" y="62"/>
                  </a:moveTo>
                  <a:cubicBezTo>
                    <a:pt x="562" y="62"/>
                    <a:pt x="563" y="61"/>
                    <a:pt x="564" y="60"/>
                  </a:cubicBezTo>
                  <a:cubicBezTo>
                    <a:pt x="566" y="63"/>
                    <a:pt x="567" y="61"/>
                    <a:pt x="567" y="64"/>
                  </a:cubicBezTo>
                  <a:cubicBezTo>
                    <a:pt x="565" y="65"/>
                    <a:pt x="562" y="65"/>
                    <a:pt x="560" y="62"/>
                  </a:cubicBezTo>
                  <a:close/>
                  <a:moveTo>
                    <a:pt x="528" y="86"/>
                  </a:moveTo>
                  <a:cubicBezTo>
                    <a:pt x="527" y="81"/>
                    <a:pt x="526" y="83"/>
                    <a:pt x="525" y="79"/>
                  </a:cubicBezTo>
                  <a:cubicBezTo>
                    <a:pt x="532" y="82"/>
                    <a:pt x="539" y="71"/>
                    <a:pt x="545" y="66"/>
                  </a:cubicBezTo>
                  <a:cubicBezTo>
                    <a:pt x="548" y="72"/>
                    <a:pt x="538" y="73"/>
                    <a:pt x="537" y="77"/>
                  </a:cubicBezTo>
                  <a:cubicBezTo>
                    <a:pt x="539" y="80"/>
                    <a:pt x="540" y="79"/>
                    <a:pt x="542" y="80"/>
                  </a:cubicBezTo>
                  <a:cubicBezTo>
                    <a:pt x="547" y="77"/>
                    <a:pt x="547" y="74"/>
                    <a:pt x="550" y="70"/>
                  </a:cubicBezTo>
                  <a:cubicBezTo>
                    <a:pt x="555" y="75"/>
                    <a:pt x="546" y="77"/>
                    <a:pt x="552" y="82"/>
                  </a:cubicBezTo>
                  <a:cubicBezTo>
                    <a:pt x="543" y="80"/>
                    <a:pt x="538" y="85"/>
                    <a:pt x="528" y="86"/>
                  </a:cubicBezTo>
                  <a:close/>
                  <a:moveTo>
                    <a:pt x="553" y="74"/>
                  </a:moveTo>
                  <a:cubicBezTo>
                    <a:pt x="558" y="69"/>
                    <a:pt x="559" y="71"/>
                    <a:pt x="563" y="66"/>
                  </a:cubicBezTo>
                  <a:cubicBezTo>
                    <a:pt x="565" y="68"/>
                    <a:pt x="563" y="69"/>
                    <a:pt x="561" y="71"/>
                  </a:cubicBezTo>
                  <a:cubicBezTo>
                    <a:pt x="562" y="72"/>
                    <a:pt x="563" y="71"/>
                    <a:pt x="563" y="71"/>
                  </a:cubicBezTo>
                  <a:cubicBezTo>
                    <a:pt x="563" y="72"/>
                    <a:pt x="555" y="73"/>
                    <a:pt x="555" y="79"/>
                  </a:cubicBezTo>
                  <a:cubicBezTo>
                    <a:pt x="551" y="81"/>
                    <a:pt x="557" y="75"/>
                    <a:pt x="553" y="74"/>
                  </a:cubicBezTo>
                  <a:close/>
                  <a:moveTo>
                    <a:pt x="567" y="66"/>
                  </a:moveTo>
                  <a:cubicBezTo>
                    <a:pt x="571" y="62"/>
                    <a:pt x="576" y="63"/>
                    <a:pt x="577" y="55"/>
                  </a:cubicBezTo>
                  <a:cubicBezTo>
                    <a:pt x="578" y="59"/>
                    <a:pt x="581" y="56"/>
                    <a:pt x="583" y="56"/>
                  </a:cubicBezTo>
                  <a:cubicBezTo>
                    <a:pt x="581" y="60"/>
                    <a:pt x="575" y="68"/>
                    <a:pt x="567" y="66"/>
                  </a:cubicBezTo>
                  <a:close/>
                  <a:moveTo>
                    <a:pt x="587" y="85"/>
                  </a:moveTo>
                  <a:cubicBezTo>
                    <a:pt x="583" y="82"/>
                    <a:pt x="588" y="80"/>
                    <a:pt x="587" y="78"/>
                  </a:cubicBezTo>
                  <a:cubicBezTo>
                    <a:pt x="584" y="76"/>
                    <a:pt x="587" y="82"/>
                    <a:pt x="582" y="83"/>
                  </a:cubicBezTo>
                  <a:cubicBezTo>
                    <a:pt x="579" y="80"/>
                    <a:pt x="581" y="78"/>
                    <a:pt x="583" y="75"/>
                  </a:cubicBezTo>
                  <a:cubicBezTo>
                    <a:pt x="587" y="76"/>
                    <a:pt x="590" y="79"/>
                    <a:pt x="594" y="82"/>
                  </a:cubicBezTo>
                  <a:cubicBezTo>
                    <a:pt x="593" y="85"/>
                    <a:pt x="590" y="84"/>
                    <a:pt x="587" y="85"/>
                  </a:cubicBezTo>
                  <a:close/>
                  <a:moveTo>
                    <a:pt x="611" y="59"/>
                  </a:moveTo>
                  <a:cubicBezTo>
                    <a:pt x="612" y="63"/>
                    <a:pt x="611" y="67"/>
                    <a:pt x="606" y="70"/>
                  </a:cubicBezTo>
                  <a:cubicBezTo>
                    <a:pt x="605" y="67"/>
                    <a:pt x="603" y="66"/>
                    <a:pt x="600" y="67"/>
                  </a:cubicBezTo>
                  <a:cubicBezTo>
                    <a:pt x="600" y="66"/>
                    <a:pt x="608" y="63"/>
                    <a:pt x="611" y="59"/>
                  </a:cubicBezTo>
                  <a:close/>
                  <a:moveTo>
                    <a:pt x="593" y="79"/>
                  </a:moveTo>
                  <a:cubicBezTo>
                    <a:pt x="592" y="77"/>
                    <a:pt x="594" y="75"/>
                    <a:pt x="593" y="73"/>
                  </a:cubicBezTo>
                  <a:cubicBezTo>
                    <a:pt x="595" y="72"/>
                    <a:pt x="597" y="73"/>
                    <a:pt x="598" y="76"/>
                  </a:cubicBezTo>
                  <a:cubicBezTo>
                    <a:pt x="596" y="79"/>
                    <a:pt x="595" y="78"/>
                    <a:pt x="593" y="79"/>
                  </a:cubicBezTo>
                  <a:close/>
                  <a:moveTo>
                    <a:pt x="612" y="69"/>
                  </a:moveTo>
                  <a:cubicBezTo>
                    <a:pt x="613" y="65"/>
                    <a:pt x="616" y="62"/>
                    <a:pt x="615" y="58"/>
                  </a:cubicBezTo>
                  <a:cubicBezTo>
                    <a:pt x="616" y="57"/>
                    <a:pt x="616" y="59"/>
                    <a:pt x="616" y="59"/>
                  </a:cubicBezTo>
                  <a:cubicBezTo>
                    <a:pt x="619" y="61"/>
                    <a:pt x="623" y="58"/>
                    <a:pt x="625" y="62"/>
                  </a:cubicBezTo>
                  <a:cubicBezTo>
                    <a:pt x="620" y="62"/>
                    <a:pt x="617" y="68"/>
                    <a:pt x="612" y="69"/>
                  </a:cubicBezTo>
                  <a:close/>
                  <a:moveTo>
                    <a:pt x="620" y="74"/>
                  </a:moveTo>
                  <a:cubicBezTo>
                    <a:pt x="616" y="78"/>
                    <a:pt x="614" y="73"/>
                    <a:pt x="610" y="78"/>
                  </a:cubicBezTo>
                  <a:cubicBezTo>
                    <a:pt x="609" y="76"/>
                    <a:pt x="609" y="74"/>
                    <a:pt x="610" y="73"/>
                  </a:cubicBezTo>
                  <a:cubicBezTo>
                    <a:pt x="613" y="72"/>
                    <a:pt x="617" y="71"/>
                    <a:pt x="620" y="74"/>
                  </a:cubicBezTo>
                  <a:close/>
                  <a:moveTo>
                    <a:pt x="642" y="62"/>
                  </a:moveTo>
                  <a:cubicBezTo>
                    <a:pt x="639" y="63"/>
                    <a:pt x="636" y="62"/>
                    <a:pt x="633" y="65"/>
                  </a:cubicBezTo>
                  <a:cubicBezTo>
                    <a:pt x="632" y="63"/>
                    <a:pt x="634" y="62"/>
                    <a:pt x="633" y="60"/>
                  </a:cubicBezTo>
                  <a:cubicBezTo>
                    <a:pt x="636" y="58"/>
                    <a:pt x="639" y="58"/>
                    <a:pt x="642" y="62"/>
                  </a:cubicBezTo>
                  <a:close/>
                  <a:moveTo>
                    <a:pt x="659" y="41"/>
                  </a:moveTo>
                  <a:cubicBezTo>
                    <a:pt x="653" y="42"/>
                    <a:pt x="658" y="46"/>
                    <a:pt x="653" y="49"/>
                  </a:cubicBezTo>
                  <a:cubicBezTo>
                    <a:pt x="652" y="49"/>
                    <a:pt x="651" y="48"/>
                    <a:pt x="649" y="49"/>
                  </a:cubicBezTo>
                  <a:cubicBezTo>
                    <a:pt x="648" y="44"/>
                    <a:pt x="654" y="34"/>
                    <a:pt x="659" y="41"/>
                  </a:cubicBezTo>
                  <a:close/>
                  <a:moveTo>
                    <a:pt x="646" y="35"/>
                  </a:moveTo>
                  <a:cubicBezTo>
                    <a:pt x="646" y="39"/>
                    <a:pt x="643" y="42"/>
                    <a:pt x="639" y="45"/>
                  </a:cubicBezTo>
                  <a:cubicBezTo>
                    <a:pt x="638" y="44"/>
                    <a:pt x="639" y="43"/>
                    <a:pt x="640" y="42"/>
                  </a:cubicBezTo>
                  <a:cubicBezTo>
                    <a:pt x="641" y="40"/>
                    <a:pt x="639" y="41"/>
                    <a:pt x="638" y="38"/>
                  </a:cubicBezTo>
                  <a:cubicBezTo>
                    <a:pt x="640" y="37"/>
                    <a:pt x="639" y="35"/>
                    <a:pt x="641" y="34"/>
                  </a:cubicBezTo>
                  <a:cubicBezTo>
                    <a:pt x="643" y="34"/>
                    <a:pt x="644" y="36"/>
                    <a:pt x="646" y="35"/>
                  </a:cubicBezTo>
                  <a:close/>
                  <a:moveTo>
                    <a:pt x="643" y="43"/>
                  </a:moveTo>
                  <a:cubicBezTo>
                    <a:pt x="643" y="52"/>
                    <a:pt x="632" y="57"/>
                    <a:pt x="622" y="56"/>
                  </a:cubicBezTo>
                  <a:cubicBezTo>
                    <a:pt x="622" y="51"/>
                    <a:pt x="631" y="55"/>
                    <a:pt x="633" y="49"/>
                  </a:cubicBezTo>
                  <a:cubicBezTo>
                    <a:pt x="632" y="47"/>
                    <a:pt x="630" y="47"/>
                    <a:pt x="628" y="47"/>
                  </a:cubicBezTo>
                  <a:cubicBezTo>
                    <a:pt x="628" y="45"/>
                    <a:pt x="629" y="43"/>
                    <a:pt x="632" y="41"/>
                  </a:cubicBezTo>
                  <a:cubicBezTo>
                    <a:pt x="633" y="46"/>
                    <a:pt x="638" y="48"/>
                    <a:pt x="643" y="43"/>
                  </a:cubicBezTo>
                  <a:close/>
                  <a:moveTo>
                    <a:pt x="621" y="42"/>
                  </a:moveTo>
                  <a:cubicBezTo>
                    <a:pt x="627" y="46"/>
                    <a:pt x="618" y="47"/>
                    <a:pt x="622" y="51"/>
                  </a:cubicBezTo>
                  <a:cubicBezTo>
                    <a:pt x="620" y="52"/>
                    <a:pt x="617" y="51"/>
                    <a:pt x="618" y="53"/>
                  </a:cubicBezTo>
                  <a:cubicBezTo>
                    <a:pt x="617" y="54"/>
                    <a:pt x="616" y="52"/>
                    <a:pt x="615" y="51"/>
                  </a:cubicBezTo>
                  <a:cubicBezTo>
                    <a:pt x="620" y="48"/>
                    <a:pt x="615" y="45"/>
                    <a:pt x="621" y="42"/>
                  </a:cubicBezTo>
                  <a:close/>
                  <a:moveTo>
                    <a:pt x="610" y="52"/>
                  </a:moveTo>
                  <a:cubicBezTo>
                    <a:pt x="612" y="56"/>
                    <a:pt x="605" y="56"/>
                    <a:pt x="604" y="58"/>
                  </a:cubicBezTo>
                  <a:cubicBezTo>
                    <a:pt x="600" y="52"/>
                    <a:pt x="609" y="54"/>
                    <a:pt x="610" y="52"/>
                  </a:cubicBezTo>
                  <a:close/>
                  <a:moveTo>
                    <a:pt x="594" y="67"/>
                  </a:moveTo>
                  <a:cubicBezTo>
                    <a:pt x="595" y="66"/>
                    <a:pt x="588" y="65"/>
                    <a:pt x="587" y="73"/>
                  </a:cubicBezTo>
                  <a:cubicBezTo>
                    <a:pt x="578" y="68"/>
                    <a:pt x="598" y="57"/>
                    <a:pt x="600" y="50"/>
                  </a:cubicBezTo>
                  <a:cubicBezTo>
                    <a:pt x="602" y="56"/>
                    <a:pt x="597" y="61"/>
                    <a:pt x="594" y="67"/>
                  </a:cubicBezTo>
                  <a:close/>
                  <a:moveTo>
                    <a:pt x="608" y="47"/>
                  </a:moveTo>
                  <a:cubicBezTo>
                    <a:pt x="607" y="51"/>
                    <a:pt x="602" y="47"/>
                    <a:pt x="604" y="50"/>
                  </a:cubicBezTo>
                  <a:cubicBezTo>
                    <a:pt x="600" y="53"/>
                    <a:pt x="603" y="43"/>
                    <a:pt x="598" y="46"/>
                  </a:cubicBezTo>
                  <a:cubicBezTo>
                    <a:pt x="596" y="43"/>
                    <a:pt x="601" y="46"/>
                    <a:pt x="603" y="42"/>
                  </a:cubicBezTo>
                  <a:cubicBezTo>
                    <a:pt x="604" y="46"/>
                    <a:pt x="606" y="44"/>
                    <a:pt x="608" y="47"/>
                  </a:cubicBezTo>
                  <a:close/>
                  <a:moveTo>
                    <a:pt x="608" y="45"/>
                  </a:moveTo>
                  <a:cubicBezTo>
                    <a:pt x="606" y="40"/>
                    <a:pt x="605" y="41"/>
                    <a:pt x="604" y="37"/>
                  </a:cubicBezTo>
                  <a:cubicBezTo>
                    <a:pt x="607" y="36"/>
                    <a:pt x="613" y="42"/>
                    <a:pt x="608" y="45"/>
                  </a:cubicBezTo>
                  <a:close/>
                  <a:moveTo>
                    <a:pt x="590" y="56"/>
                  </a:moveTo>
                  <a:cubicBezTo>
                    <a:pt x="585" y="52"/>
                    <a:pt x="591" y="49"/>
                    <a:pt x="588" y="45"/>
                  </a:cubicBezTo>
                  <a:cubicBezTo>
                    <a:pt x="594" y="43"/>
                    <a:pt x="594" y="53"/>
                    <a:pt x="590" y="56"/>
                  </a:cubicBezTo>
                  <a:close/>
                  <a:moveTo>
                    <a:pt x="575" y="51"/>
                  </a:moveTo>
                  <a:cubicBezTo>
                    <a:pt x="572" y="43"/>
                    <a:pt x="582" y="48"/>
                    <a:pt x="585" y="43"/>
                  </a:cubicBezTo>
                  <a:cubicBezTo>
                    <a:pt x="587" y="51"/>
                    <a:pt x="576" y="43"/>
                    <a:pt x="575" y="51"/>
                  </a:cubicBezTo>
                  <a:close/>
                  <a:moveTo>
                    <a:pt x="577" y="40"/>
                  </a:moveTo>
                  <a:cubicBezTo>
                    <a:pt x="586" y="38"/>
                    <a:pt x="577" y="35"/>
                    <a:pt x="583" y="31"/>
                  </a:cubicBezTo>
                  <a:cubicBezTo>
                    <a:pt x="584" y="31"/>
                    <a:pt x="585" y="32"/>
                    <a:pt x="586" y="33"/>
                  </a:cubicBezTo>
                  <a:cubicBezTo>
                    <a:pt x="585" y="37"/>
                    <a:pt x="585" y="49"/>
                    <a:pt x="577" y="40"/>
                  </a:cubicBezTo>
                  <a:close/>
                  <a:moveTo>
                    <a:pt x="585" y="25"/>
                  </a:moveTo>
                  <a:cubicBezTo>
                    <a:pt x="590" y="29"/>
                    <a:pt x="583" y="33"/>
                    <a:pt x="581" y="28"/>
                  </a:cubicBezTo>
                  <a:cubicBezTo>
                    <a:pt x="582" y="25"/>
                    <a:pt x="582" y="27"/>
                    <a:pt x="585" y="25"/>
                  </a:cubicBezTo>
                  <a:close/>
                  <a:moveTo>
                    <a:pt x="577" y="33"/>
                  </a:moveTo>
                  <a:cubicBezTo>
                    <a:pt x="578" y="38"/>
                    <a:pt x="573" y="40"/>
                    <a:pt x="569" y="39"/>
                  </a:cubicBezTo>
                  <a:cubicBezTo>
                    <a:pt x="571" y="35"/>
                    <a:pt x="570" y="34"/>
                    <a:pt x="574" y="29"/>
                  </a:cubicBezTo>
                  <a:cubicBezTo>
                    <a:pt x="574" y="29"/>
                    <a:pt x="574" y="35"/>
                    <a:pt x="577" y="33"/>
                  </a:cubicBezTo>
                  <a:close/>
                  <a:moveTo>
                    <a:pt x="566" y="30"/>
                  </a:moveTo>
                  <a:cubicBezTo>
                    <a:pt x="565" y="32"/>
                    <a:pt x="567" y="35"/>
                    <a:pt x="567" y="38"/>
                  </a:cubicBezTo>
                  <a:cubicBezTo>
                    <a:pt x="564" y="41"/>
                    <a:pt x="563" y="37"/>
                    <a:pt x="560" y="39"/>
                  </a:cubicBezTo>
                  <a:cubicBezTo>
                    <a:pt x="560" y="37"/>
                    <a:pt x="560" y="36"/>
                    <a:pt x="562" y="34"/>
                  </a:cubicBezTo>
                  <a:cubicBezTo>
                    <a:pt x="560" y="34"/>
                    <a:pt x="559" y="33"/>
                    <a:pt x="557" y="31"/>
                  </a:cubicBezTo>
                  <a:cubicBezTo>
                    <a:pt x="552" y="33"/>
                    <a:pt x="556" y="36"/>
                    <a:pt x="552" y="38"/>
                  </a:cubicBezTo>
                  <a:cubicBezTo>
                    <a:pt x="547" y="23"/>
                    <a:pt x="559" y="31"/>
                    <a:pt x="566" y="30"/>
                  </a:cubicBezTo>
                  <a:close/>
                  <a:moveTo>
                    <a:pt x="544" y="23"/>
                  </a:moveTo>
                  <a:cubicBezTo>
                    <a:pt x="549" y="21"/>
                    <a:pt x="542" y="27"/>
                    <a:pt x="540" y="28"/>
                  </a:cubicBezTo>
                  <a:cubicBezTo>
                    <a:pt x="542" y="32"/>
                    <a:pt x="545" y="26"/>
                    <a:pt x="546" y="30"/>
                  </a:cubicBezTo>
                  <a:cubicBezTo>
                    <a:pt x="540" y="33"/>
                    <a:pt x="549" y="37"/>
                    <a:pt x="544" y="39"/>
                  </a:cubicBezTo>
                  <a:cubicBezTo>
                    <a:pt x="541" y="32"/>
                    <a:pt x="537" y="28"/>
                    <a:pt x="536" y="24"/>
                  </a:cubicBezTo>
                  <a:cubicBezTo>
                    <a:pt x="539" y="20"/>
                    <a:pt x="541" y="29"/>
                    <a:pt x="544" y="23"/>
                  </a:cubicBezTo>
                  <a:close/>
                  <a:moveTo>
                    <a:pt x="530" y="28"/>
                  </a:moveTo>
                  <a:cubicBezTo>
                    <a:pt x="528" y="31"/>
                    <a:pt x="534" y="35"/>
                    <a:pt x="529" y="38"/>
                  </a:cubicBezTo>
                  <a:cubicBezTo>
                    <a:pt x="531" y="39"/>
                    <a:pt x="532" y="37"/>
                    <a:pt x="534" y="40"/>
                  </a:cubicBezTo>
                  <a:cubicBezTo>
                    <a:pt x="536" y="39"/>
                    <a:pt x="535" y="37"/>
                    <a:pt x="534" y="36"/>
                  </a:cubicBezTo>
                  <a:cubicBezTo>
                    <a:pt x="539" y="36"/>
                    <a:pt x="537" y="41"/>
                    <a:pt x="545" y="42"/>
                  </a:cubicBezTo>
                  <a:cubicBezTo>
                    <a:pt x="541" y="45"/>
                    <a:pt x="540" y="48"/>
                    <a:pt x="543" y="51"/>
                  </a:cubicBezTo>
                  <a:cubicBezTo>
                    <a:pt x="540" y="52"/>
                    <a:pt x="537" y="54"/>
                    <a:pt x="535" y="51"/>
                  </a:cubicBezTo>
                  <a:cubicBezTo>
                    <a:pt x="539" y="49"/>
                    <a:pt x="537" y="44"/>
                    <a:pt x="541" y="45"/>
                  </a:cubicBezTo>
                  <a:cubicBezTo>
                    <a:pt x="536" y="38"/>
                    <a:pt x="529" y="48"/>
                    <a:pt x="524" y="39"/>
                  </a:cubicBezTo>
                  <a:cubicBezTo>
                    <a:pt x="529" y="35"/>
                    <a:pt x="523" y="29"/>
                    <a:pt x="530" y="28"/>
                  </a:cubicBezTo>
                  <a:close/>
                  <a:moveTo>
                    <a:pt x="519" y="33"/>
                  </a:moveTo>
                  <a:cubicBezTo>
                    <a:pt x="520" y="40"/>
                    <a:pt x="513" y="40"/>
                    <a:pt x="511" y="47"/>
                  </a:cubicBezTo>
                  <a:cubicBezTo>
                    <a:pt x="506" y="44"/>
                    <a:pt x="512" y="41"/>
                    <a:pt x="511" y="38"/>
                  </a:cubicBezTo>
                  <a:cubicBezTo>
                    <a:pt x="517" y="39"/>
                    <a:pt x="515" y="34"/>
                    <a:pt x="519" y="33"/>
                  </a:cubicBezTo>
                  <a:close/>
                  <a:moveTo>
                    <a:pt x="505" y="42"/>
                  </a:moveTo>
                  <a:cubicBezTo>
                    <a:pt x="502" y="48"/>
                    <a:pt x="506" y="48"/>
                    <a:pt x="502" y="52"/>
                  </a:cubicBezTo>
                  <a:cubicBezTo>
                    <a:pt x="501" y="49"/>
                    <a:pt x="504" y="44"/>
                    <a:pt x="499" y="46"/>
                  </a:cubicBezTo>
                  <a:cubicBezTo>
                    <a:pt x="494" y="44"/>
                    <a:pt x="503" y="46"/>
                    <a:pt x="505" y="42"/>
                  </a:cubicBezTo>
                  <a:close/>
                  <a:moveTo>
                    <a:pt x="492" y="54"/>
                  </a:moveTo>
                  <a:cubicBezTo>
                    <a:pt x="496" y="50"/>
                    <a:pt x="495" y="51"/>
                    <a:pt x="500" y="48"/>
                  </a:cubicBezTo>
                  <a:cubicBezTo>
                    <a:pt x="502" y="52"/>
                    <a:pt x="495" y="55"/>
                    <a:pt x="494" y="58"/>
                  </a:cubicBezTo>
                  <a:cubicBezTo>
                    <a:pt x="493" y="56"/>
                    <a:pt x="491" y="55"/>
                    <a:pt x="489" y="57"/>
                  </a:cubicBezTo>
                  <a:cubicBezTo>
                    <a:pt x="487" y="49"/>
                    <a:pt x="484" y="54"/>
                    <a:pt x="481" y="54"/>
                  </a:cubicBezTo>
                  <a:cubicBezTo>
                    <a:pt x="477" y="49"/>
                    <a:pt x="485" y="52"/>
                    <a:pt x="487" y="47"/>
                  </a:cubicBezTo>
                  <a:cubicBezTo>
                    <a:pt x="488" y="53"/>
                    <a:pt x="492" y="49"/>
                    <a:pt x="492" y="54"/>
                  </a:cubicBezTo>
                  <a:close/>
                  <a:moveTo>
                    <a:pt x="507" y="32"/>
                  </a:moveTo>
                  <a:cubicBezTo>
                    <a:pt x="508" y="34"/>
                    <a:pt x="505" y="34"/>
                    <a:pt x="504" y="32"/>
                  </a:cubicBezTo>
                  <a:cubicBezTo>
                    <a:pt x="504" y="35"/>
                    <a:pt x="505" y="37"/>
                    <a:pt x="501" y="37"/>
                  </a:cubicBezTo>
                  <a:cubicBezTo>
                    <a:pt x="501" y="35"/>
                    <a:pt x="502" y="34"/>
                    <a:pt x="500" y="32"/>
                  </a:cubicBezTo>
                  <a:cubicBezTo>
                    <a:pt x="503" y="28"/>
                    <a:pt x="505" y="34"/>
                    <a:pt x="507" y="32"/>
                  </a:cubicBezTo>
                  <a:close/>
                  <a:moveTo>
                    <a:pt x="485" y="29"/>
                  </a:moveTo>
                  <a:cubicBezTo>
                    <a:pt x="489" y="32"/>
                    <a:pt x="483" y="33"/>
                    <a:pt x="484" y="36"/>
                  </a:cubicBezTo>
                  <a:cubicBezTo>
                    <a:pt x="485" y="36"/>
                    <a:pt x="488" y="37"/>
                    <a:pt x="486" y="39"/>
                  </a:cubicBezTo>
                  <a:cubicBezTo>
                    <a:pt x="491" y="40"/>
                    <a:pt x="494" y="34"/>
                    <a:pt x="500" y="39"/>
                  </a:cubicBezTo>
                  <a:cubicBezTo>
                    <a:pt x="496" y="39"/>
                    <a:pt x="489" y="42"/>
                    <a:pt x="486" y="46"/>
                  </a:cubicBezTo>
                  <a:cubicBezTo>
                    <a:pt x="482" y="42"/>
                    <a:pt x="483" y="34"/>
                    <a:pt x="476" y="36"/>
                  </a:cubicBezTo>
                  <a:cubicBezTo>
                    <a:pt x="477" y="32"/>
                    <a:pt x="483" y="35"/>
                    <a:pt x="485" y="29"/>
                  </a:cubicBezTo>
                  <a:close/>
                  <a:moveTo>
                    <a:pt x="474" y="33"/>
                  </a:moveTo>
                  <a:cubicBezTo>
                    <a:pt x="471" y="36"/>
                    <a:pt x="468" y="36"/>
                    <a:pt x="474" y="42"/>
                  </a:cubicBezTo>
                  <a:cubicBezTo>
                    <a:pt x="472" y="46"/>
                    <a:pt x="469" y="46"/>
                    <a:pt x="465" y="43"/>
                  </a:cubicBezTo>
                  <a:cubicBezTo>
                    <a:pt x="468" y="41"/>
                    <a:pt x="467" y="40"/>
                    <a:pt x="466" y="41"/>
                  </a:cubicBezTo>
                  <a:cubicBezTo>
                    <a:pt x="467" y="37"/>
                    <a:pt x="470" y="33"/>
                    <a:pt x="469" y="29"/>
                  </a:cubicBezTo>
                  <a:cubicBezTo>
                    <a:pt x="472" y="26"/>
                    <a:pt x="470" y="35"/>
                    <a:pt x="474" y="33"/>
                  </a:cubicBezTo>
                  <a:close/>
                  <a:moveTo>
                    <a:pt x="457" y="39"/>
                  </a:moveTo>
                  <a:cubicBezTo>
                    <a:pt x="461" y="47"/>
                    <a:pt x="449" y="43"/>
                    <a:pt x="445" y="44"/>
                  </a:cubicBezTo>
                  <a:cubicBezTo>
                    <a:pt x="445" y="37"/>
                    <a:pt x="442" y="48"/>
                    <a:pt x="438" y="42"/>
                  </a:cubicBezTo>
                  <a:cubicBezTo>
                    <a:pt x="446" y="36"/>
                    <a:pt x="450" y="47"/>
                    <a:pt x="457" y="39"/>
                  </a:cubicBezTo>
                  <a:close/>
                  <a:moveTo>
                    <a:pt x="393" y="75"/>
                  </a:moveTo>
                  <a:cubicBezTo>
                    <a:pt x="392" y="74"/>
                    <a:pt x="391" y="73"/>
                    <a:pt x="390" y="71"/>
                  </a:cubicBezTo>
                  <a:cubicBezTo>
                    <a:pt x="390" y="76"/>
                    <a:pt x="386" y="78"/>
                    <a:pt x="382" y="79"/>
                  </a:cubicBezTo>
                  <a:cubicBezTo>
                    <a:pt x="380" y="72"/>
                    <a:pt x="392" y="73"/>
                    <a:pt x="391" y="68"/>
                  </a:cubicBezTo>
                  <a:cubicBezTo>
                    <a:pt x="395" y="67"/>
                    <a:pt x="399" y="73"/>
                    <a:pt x="393" y="75"/>
                  </a:cubicBezTo>
                  <a:close/>
                  <a:moveTo>
                    <a:pt x="421" y="50"/>
                  </a:moveTo>
                  <a:cubicBezTo>
                    <a:pt x="417" y="56"/>
                    <a:pt x="415" y="48"/>
                    <a:pt x="411" y="52"/>
                  </a:cubicBezTo>
                  <a:cubicBezTo>
                    <a:pt x="410" y="50"/>
                    <a:pt x="412" y="48"/>
                    <a:pt x="415" y="46"/>
                  </a:cubicBezTo>
                  <a:cubicBezTo>
                    <a:pt x="419" y="47"/>
                    <a:pt x="417" y="48"/>
                    <a:pt x="421" y="50"/>
                  </a:cubicBezTo>
                  <a:close/>
                  <a:moveTo>
                    <a:pt x="441" y="30"/>
                  </a:moveTo>
                  <a:cubicBezTo>
                    <a:pt x="443" y="34"/>
                    <a:pt x="435" y="35"/>
                    <a:pt x="434" y="37"/>
                  </a:cubicBezTo>
                  <a:cubicBezTo>
                    <a:pt x="432" y="34"/>
                    <a:pt x="432" y="31"/>
                    <a:pt x="435" y="29"/>
                  </a:cubicBezTo>
                  <a:cubicBezTo>
                    <a:pt x="433" y="35"/>
                    <a:pt x="438" y="34"/>
                    <a:pt x="441" y="30"/>
                  </a:cubicBezTo>
                  <a:close/>
                  <a:moveTo>
                    <a:pt x="375" y="79"/>
                  </a:moveTo>
                  <a:cubicBezTo>
                    <a:pt x="375" y="82"/>
                    <a:pt x="364" y="82"/>
                    <a:pt x="365" y="78"/>
                  </a:cubicBezTo>
                  <a:cubicBezTo>
                    <a:pt x="367" y="79"/>
                    <a:pt x="370" y="79"/>
                    <a:pt x="373" y="75"/>
                  </a:cubicBezTo>
                  <a:cubicBezTo>
                    <a:pt x="375" y="76"/>
                    <a:pt x="371" y="81"/>
                    <a:pt x="375" y="79"/>
                  </a:cubicBezTo>
                  <a:close/>
                  <a:moveTo>
                    <a:pt x="389" y="59"/>
                  </a:moveTo>
                  <a:cubicBezTo>
                    <a:pt x="388" y="57"/>
                    <a:pt x="397" y="55"/>
                    <a:pt x="391" y="54"/>
                  </a:cubicBezTo>
                  <a:cubicBezTo>
                    <a:pt x="390" y="49"/>
                    <a:pt x="396" y="55"/>
                    <a:pt x="398" y="54"/>
                  </a:cubicBezTo>
                  <a:cubicBezTo>
                    <a:pt x="400" y="50"/>
                    <a:pt x="404" y="44"/>
                    <a:pt x="408" y="48"/>
                  </a:cubicBezTo>
                  <a:cubicBezTo>
                    <a:pt x="402" y="58"/>
                    <a:pt x="397" y="53"/>
                    <a:pt x="389" y="59"/>
                  </a:cubicBezTo>
                  <a:close/>
                  <a:moveTo>
                    <a:pt x="417" y="37"/>
                  </a:moveTo>
                  <a:cubicBezTo>
                    <a:pt x="418" y="40"/>
                    <a:pt x="411" y="43"/>
                    <a:pt x="409" y="38"/>
                  </a:cubicBezTo>
                  <a:cubicBezTo>
                    <a:pt x="412" y="35"/>
                    <a:pt x="415" y="39"/>
                    <a:pt x="417" y="37"/>
                  </a:cubicBezTo>
                  <a:close/>
                  <a:moveTo>
                    <a:pt x="358" y="76"/>
                  </a:moveTo>
                  <a:cubicBezTo>
                    <a:pt x="358" y="77"/>
                    <a:pt x="359" y="77"/>
                    <a:pt x="360" y="76"/>
                  </a:cubicBezTo>
                  <a:cubicBezTo>
                    <a:pt x="361" y="78"/>
                    <a:pt x="359" y="78"/>
                    <a:pt x="359" y="77"/>
                  </a:cubicBezTo>
                  <a:cubicBezTo>
                    <a:pt x="356" y="79"/>
                    <a:pt x="361" y="80"/>
                    <a:pt x="362" y="80"/>
                  </a:cubicBezTo>
                  <a:cubicBezTo>
                    <a:pt x="363" y="81"/>
                    <a:pt x="361" y="83"/>
                    <a:pt x="360" y="82"/>
                  </a:cubicBezTo>
                  <a:cubicBezTo>
                    <a:pt x="359" y="82"/>
                    <a:pt x="359" y="83"/>
                    <a:pt x="360" y="84"/>
                  </a:cubicBezTo>
                  <a:cubicBezTo>
                    <a:pt x="359" y="84"/>
                    <a:pt x="358" y="83"/>
                    <a:pt x="359" y="82"/>
                  </a:cubicBezTo>
                  <a:cubicBezTo>
                    <a:pt x="357" y="80"/>
                    <a:pt x="355" y="83"/>
                    <a:pt x="353" y="80"/>
                  </a:cubicBezTo>
                  <a:cubicBezTo>
                    <a:pt x="356" y="80"/>
                    <a:pt x="357" y="78"/>
                    <a:pt x="357" y="75"/>
                  </a:cubicBezTo>
                  <a:cubicBezTo>
                    <a:pt x="358" y="74"/>
                    <a:pt x="358" y="76"/>
                    <a:pt x="358" y="76"/>
                  </a:cubicBezTo>
                  <a:close/>
                  <a:moveTo>
                    <a:pt x="360" y="62"/>
                  </a:moveTo>
                  <a:cubicBezTo>
                    <a:pt x="360" y="60"/>
                    <a:pt x="361" y="60"/>
                    <a:pt x="364" y="57"/>
                  </a:cubicBezTo>
                  <a:cubicBezTo>
                    <a:pt x="365" y="58"/>
                    <a:pt x="364" y="59"/>
                    <a:pt x="363" y="60"/>
                  </a:cubicBezTo>
                  <a:cubicBezTo>
                    <a:pt x="368" y="59"/>
                    <a:pt x="367" y="66"/>
                    <a:pt x="373" y="63"/>
                  </a:cubicBezTo>
                  <a:cubicBezTo>
                    <a:pt x="369" y="71"/>
                    <a:pt x="366" y="57"/>
                    <a:pt x="360" y="62"/>
                  </a:cubicBezTo>
                  <a:close/>
                  <a:moveTo>
                    <a:pt x="411" y="24"/>
                  </a:moveTo>
                  <a:cubicBezTo>
                    <a:pt x="414" y="24"/>
                    <a:pt x="417" y="24"/>
                    <a:pt x="420" y="24"/>
                  </a:cubicBezTo>
                  <a:cubicBezTo>
                    <a:pt x="420" y="33"/>
                    <a:pt x="415" y="24"/>
                    <a:pt x="411" y="26"/>
                  </a:cubicBezTo>
                  <a:cubicBezTo>
                    <a:pt x="411" y="24"/>
                    <a:pt x="409" y="22"/>
                    <a:pt x="410" y="21"/>
                  </a:cubicBezTo>
                  <a:cubicBezTo>
                    <a:pt x="409" y="16"/>
                    <a:pt x="413" y="23"/>
                    <a:pt x="411" y="24"/>
                  </a:cubicBezTo>
                  <a:close/>
                  <a:moveTo>
                    <a:pt x="345" y="72"/>
                  </a:moveTo>
                  <a:cubicBezTo>
                    <a:pt x="348" y="76"/>
                    <a:pt x="353" y="68"/>
                    <a:pt x="356" y="72"/>
                  </a:cubicBezTo>
                  <a:cubicBezTo>
                    <a:pt x="347" y="73"/>
                    <a:pt x="349" y="82"/>
                    <a:pt x="342" y="79"/>
                  </a:cubicBezTo>
                  <a:cubicBezTo>
                    <a:pt x="343" y="77"/>
                    <a:pt x="344" y="77"/>
                    <a:pt x="345" y="79"/>
                  </a:cubicBezTo>
                  <a:cubicBezTo>
                    <a:pt x="344" y="69"/>
                    <a:pt x="333" y="76"/>
                    <a:pt x="328" y="73"/>
                  </a:cubicBezTo>
                  <a:cubicBezTo>
                    <a:pt x="337" y="69"/>
                    <a:pt x="343" y="70"/>
                    <a:pt x="347" y="67"/>
                  </a:cubicBezTo>
                  <a:cubicBezTo>
                    <a:pt x="347" y="68"/>
                    <a:pt x="346" y="70"/>
                    <a:pt x="345" y="72"/>
                  </a:cubicBezTo>
                  <a:close/>
                  <a:moveTo>
                    <a:pt x="359" y="55"/>
                  </a:moveTo>
                  <a:cubicBezTo>
                    <a:pt x="358" y="52"/>
                    <a:pt x="355" y="49"/>
                    <a:pt x="361" y="48"/>
                  </a:cubicBezTo>
                  <a:cubicBezTo>
                    <a:pt x="364" y="51"/>
                    <a:pt x="363" y="53"/>
                    <a:pt x="359" y="55"/>
                  </a:cubicBezTo>
                  <a:close/>
                  <a:moveTo>
                    <a:pt x="383" y="32"/>
                  </a:moveTo>
                  <a:cubicBezTo>
                    <a:pt x="384" y="37"/>
                    <a:pt x="378" y="37"/>
                    <a:pt x="376" y="35"/>
                  </a:cubicBezTo>
                  <a:cubicBezTo>
                    <a:pt x="377" y="38"/>
                    <a:pt x="371" y="40"/>
                    <a:pt x="374" y="44"/>
                  </a:cubicBezTo>
                  <a:cubicBezTo>
                    <a:pt x="372" y="44"/>
                    <a:pt x="371" y="42"/>
                    <a:pt x="369" y="44"/>
                  </a:cubicBezTo>
                  <a:cubicBezTo>
                    <a:pt x="371" y="38"/>
                    <a:pt x="376" y="32"/>
                    <a:pt x="383" y="32"/>
                  </a:cubicBezTo>
                  <a:close/>
                  <a:moveTo>
                    <a:pt x="237" y="77"/>
                  </a:moveTo>
                  <a:cubicBezTo>
                    <a:pt x="235" y="74"/>
                    <a:pt x="241" y="76"/>
                    <a:pt x="242" y="74"/>
                  </a:cubicBezTo>
                  <a:cubicBezTo>
                    <a:pt x="244" y="77"/>
                    <a:pt x="246" y="79"/>
                    <a:pt x="242" y="81"/>
                  </a:cubicBezTo>
                  <a:cubicBezTo>
                    <a:pt x="241" y="80"/>
                    <a:pt x="239" y="75"/>
                    <a:pt x="237" y="77"/>
                  </a:cubicBezTo>
                  <a:close/>
                  <a:moveTo>
                    <a:pt x="260" y="64"/>
                  </a:moveTo>
                  <a:cubicBezTo>
                    <a:pt x="263" y="62"/>
                    <a:pt x="265" y="60"/>
                    <a:pt x="264" y="58"/>
                  </a:cubicBezTo>
                  <a:cubicBezTo>
                    <a:pt x="269" y="59"/>
                    <a:pt x="262" y="67"/>
                    <a:pt x="261" y="70"/>
                  </a:cubicBezTo>
                  <a:cubicBezTo>
                    <a:pt x="260" y="69"/>
                    <a:pt x="259" y="68"/>
                    <a:pt x="258" y="67"/>
                  </a:cubicBezTo>
                  <a:cubicBezTo>
                    <a:pt x="260" y="66"/>
                    <a:pt x="260" y="68"/>
                    <a:pt x="261" y="68"/>
                  </a:cubicBezTo>
                  <a:cubicBezTo>
                    <a:pt x="263" y="67"/>
                    <a:pt x="261" y="66"/>
                    <a:pt x="260" y="64"/>
                  </a:cubicBezTo>
                  <a:close/>
                  <a:moveTo>
                    <a:pt x="248" y="82"/>
                  </a:moveTo>
                  <a:cubicBezTo>
                    <a:pt x="246" y="79"/>
                    <a:pt x="249" y="77"/>
                    <a:pt x="251" y="74"/>
                  </a:cubicBezTo>
                  <a:cubicBezTo>
                    <a:pt x="254" y="79"/>
                    <a:pt x="253" y="81"/>
                    <a:pt x="248" y="82"/>
                  </a:cubicBezTo>
                  <a:close/>
                  <a:moveTo>
                    <a:pt x="272" y="64"/>
                  </a:moveTo>
                  <a:cubicBezTo>
                    <a:pt x="267" y="59"/>
                    <a:pt x="278" y="60"/>
                    <a:pt x="275" y="58"/>
                  </a:cubicBezTo>
                  <a:cubicBezTo>
                    <a:pt x="281" y="58"/>
                    <a:pt x="276" y="64"/>
                    <a:pt x="272" y="64"/>
                  </a:cubicBezTo>
                  <a:close/>
                  <a:moveTo>
                    <a:pt x="288" y="47"/>
                  </a:moveTo>
                  <a:cubicBezTo>
                    <a:pt x="290" y="49"/>
                    <a:pt x="293" y="49"/>
                    <a:pt x="289" y="43"/>
                  </a:cubicBezTo>
                  <a:cubicBezTo>
                    <a:pt x="293" y="42"/>
                    <a:pt x="291" y="44"/>
                    <a:pt x="293" y="47"/>
                  </a:cubicBezTo>
                  <a:cubicBezTo>
                    <a:pt x="294" y="45"/>
                    <a:pt x="293" y="44"/>
                    <a:pt x="295" y="42"/>
                  </a:cubicBezTo>
                  <a:cubicBezTo>
                    <a:pt x="294" y="46"/>
                    <a:pt x="299" y="44"/>
                    <a:pt x="301" y="48"/>
                  </a:cubicBezTo>
                  <a:cubicBezTo>
                    <a:pt x="301" y="50"/>
                    <a:pt x="300" y="51"/>
                    <a:pt x="298" y="53"/>
                  </a:cubicBezTo>
                  <a:cubicBezTo>
                    <a:pt x="301" y="45"/>
                    <a:pt x="291" y="50"/>
                    <a:pt x="291" y="53"/>
                  </a:cubicBezTo>
                  <a:cubicBezTo>
                    <a:pt x="286" y="54"/>
                    <a:pt x="290" y="49"/>
                    <a:pt x="288" y="47"/>
                  </a:cubicBezTo>
                  <a:close/>
                  <a:moveTo>
                    <a:pt x="270" y="69"/>
                  </a:moveTo>
                  <a:cubicBezTo>
                    <a:pt x="271" y="70"/>
                    <a:pt x="270" y="71"/>
                    <a:pt x="269" y="71"/>
                  </a:cubicBezTo>
                  <a:cubicBezTo>
                    <a:pt x="270" y="72"/>
                    <a:pt x="272" y="72"/>
                    <a:pt x="273" y="74"/>
                  </a:cubicBezTo>
                  <a:cubicBezTo>
                    <a:pt x="273" y="72"/>
                    <a:pt x="274" y="71"/>
                    <a:pt x="276" y="73"/>
                  </a:cubicBezTo>
                  <a:cubicBezTo>
                    <a:pt x="271" y="76"/>
                    <a:pt x="270" y="79"/>
                    <a:pt x="267" y="82"/>
                  </a:cubicBezTo>
                  <a:cubicBezTo>
                    <a:pt x="266" y="77"/>
                    <a:pt x="267" y="73"/>
                    <a:pt x="270" y="69"/>
                  </a:cubicBezTo>
                  <a:close/>
                  <a:moveTo>
                    <a:pt x="303" y="47"/>
                  </a:moveTo>
                  <a:cubicBezTo>
                    <a:pt x="304" y="45"/>
                    <a:pt x="306" y="45"/>
                    <a:pt x="308" y="47"/>
                  </a:cubicBezTo>
                  <a:cubicBezTo>
                    <a:pt x="307" y="48"/>
                    <a:pt x="306" y="47"/>
                    <a:pt x="306" y="46"/>
                  </a:cubicBezTo>
                  <a:cubicBezTo>
                    <a:pt x="305" y="48"/>
                    <a:pt x="311" y="52"/>
                    <a:pt x="306" y="56"/>
                  </a:cubicBezTo>
                  <a:cubicBezTo>
                    <a:pt x="302" y="52"/>
                    <a:pt x="307" y="50"/>
                    <a:pt x="303" y="47"/>
                  </a:cubicBezTo>
                  <a:close/>
                  <a:moveTo>
                    <a:pt x="329" y="32"/>
                  </a:moveTo>
                  <a:cubicBezTo>
                    <a:pt x="331" y="34"/>
                    <a:pt x="329" y="35"/>
                    <a:pt x="328" y="36"/>
                  </a:cubicBezTo>
                  <a:cubicBezTo>
                    <a:pt x="330" y="40"/>
                    <a:pt x="332" y="38"/>
                    <a:pt x="334" y="41"/>
                  </a:cubicBezTo>
                  <a:cubicBezTo>
                    <a:pt x="329" y="42"/>
                    <a:pt x="323" y="36"/>
                    <a:pt x="329" y="32"/>
                  </a:cubicBezTo>
                  <a:close/>
                  <a:moveTo>
                    <a:pt x="326" y="47"/>
                  </a:moveTo>
                  <a:cubicBezTo>
                    <a:pt x="316" y="49"/>
                    <a:pt x="319" y="57"/>
                    <a:pt x="314" y="62"/>
                  </a:cubicBezTo>
                  <a:cubicBezTo>
                    <a:pt x="312" y="62"/>
                    <a:pt x="312" y="61"/>
                    <a:pt x="313" y="61"/>
                  </a:cubicBezTo>
                  <a:cubicBezTo>
                    <a:pt x="312" y="60"/>
                    <a:pt x="311" y="61"/>
                    <a:pt x="310" y="61"/>
                  </a:cubicBezTo>
                  <a:cubicBezTo>
                    <a:pt x="308" y="57"/>
                    <a:pt x="315" y="55"/>
                    <a:pt x="317" y="54"/>
                  </a:cubicBezTo>
                  <a:cubicBezTo>
                    <a:pt x="315" y="53"/>
                    <a:pt x="314" y="53"/>
                    <a:pt x="312" y="54"/>
                  </a:cubicBezTo>
                  <a:cubicBezTo>
                    <a:pt x="316" y="51"/>
                    <a:pt x="319" y="39"/>
                    <a:pt x="326" y="47"/>
                  </a:cubicBezTo>
                  <a:close/>
                  <a:moveTo>
                    <a:pt x="296" y="76"/>
                  </a:moveTo>
                  <a:cubicBezTo>
                    <a:pt x="295" y="74"/>
                    <a:pt x="297" y="75"/>
                    <a:pt x="298" y="74"/>
                  </a:cubicBezTo>
                  <a:cubicBezTo>
                    <a:pt x="294" y="73"/>
                    <a:pt x="294" y="74"/>
                    <a:pt x="293" y="69"/>
                  </a:cubicBezTo>
                  <a:cubicBezTo>
                    <a:pt x="294" y="68"/>
                    <a:pt x="295" y="70"/>
                    <a:pt x="296" y="71"/>
                  </a:cubicBezTo>
                  <a:cubicBezTo>
                    <a:pt x="297" y="70"/>
                    <a:pt x="296" y="69"/>
                    <a:pt x="296" y="69"/>
                  </a:cubicBezTo>
                  <a:cubicBezTo>
                    <a:pt x="297" y="68"/>
                    <a:pt x="299" y="70"/>
                    <a:pt x="298" y="71"/>
                  </a:cubicBezTo>
                  <a:cubicBezTo>
                    <a:pt x="298" y="72"/>
                    <a:pt x="299" y="73"/>
                    <a:pt x="300" y="72"/>
                  </a:cubicBezTo>
                  <a:cubicBezTo>
                    <a:pt x="302" y="75"/>
                    <a:pt x="297" y="76"/>
                    <a:pt x="296" y="76"/>
                  </a:cubicBezTo>
                  <a:close/>
                  <a:moveTo>
                    <a:pt x="334" y="66"/>
                  </a:moveTo>
                  <a:cubicBezTo>
                    <a:pt x="330" y="68"/>
                    <a:pt x="327" y="68"/>
                    <a:pt x="324" y="65"/>
                  </a:cubicBezTo>
                  <a:cubicBezTo>
                    <a:pt x="327" y="63"/>
                    <a:pt x="333" y="65"/>
                    <a:pt x="330" y="59"/>
                  </a:cubicBezTo>
                  <a:cubicBezTo>
                    <a:pt x="332" y="56"/>
                    <a:pt x="333" y="62"/>
                    <a:pt x="335" y="63"/>
                  </a:cubicBezTo>
                  <a:cubicBezTo>
                    <a:pt x="334" y="64"/>
                    <a:pt x="333" y="65"/>
                    <a:pt x="334" y="66"/>
                  </a:cubicBezTo>
                  <a:close/>
                  <a:moveTo>
                    <a:pt x="347" y="54"/>
                  </a:moveTo>
                  <a:cubicBezTo>
                    <a:pt x="345" y="50"/>
                    <a:pt x="346" y="47"/>
                    <a:pt x="345" y="44"/>
                  </a:cubicBezTo>
                  <a:cubicBezTo>
                    <a:pt x="351" y="43"/>
                    <a:pt x="351" y="50"/>
                    <a:pt x="347" y="54"/>
                  </a:cubicBezTo>
                  <a:close/>
                  <a:moveTo>
                    <a:pt x="356" y="34"/>
                  </a:moveTo>
                  <a:cubicBezTo>
                    <a:pt x="359" y="38"/>
                    <a:pt x="355" y="40"/>
                    <a:pt x="356" y="43"/>
                  </a:cubicBezTo>
                  <a:cubicBezTo>
                    <a:pt x="354" y="44"/>
                    <a:pt x="353" y="42"/>
                    <a:pt x="352" y="41"/>
                  </a:cubicBezTo>
                  <a:cubicBezTo>
                    <a:pt x="357" y="39"/>
                    <a:pt x="352" y="36"/>
                    <a:pt x="356" y="34"/>
                  </a:cubicBezTo>
                  <a:close/>
                  <a:moveTo>
                    <a:pt x="340" y="49"/>
                  </a:moveTo>
                  <a:cubicBezTo>
                    <a:pt x="338" y="52"/>
                    <a:pt x="335" y="55"/>
                    <a:pt x="339" y="59"/>
                  </a:cubicBezTo>
                  <a:cubicBezTo>
                    <a:pt x="334" y="59"/>
                    <a:pt x="334" y="51"/>
                    <a:pt x="334" y="48"/>
                  </a:cubicBezTo>
                  <a:cubicBezTo>
                    <a:pt x="330" y="47"/>
                    <a:pt x="330" y="48"/>
                    <a:pt x="327" y="51"/>
                  </a:cubicBezTo>
                  <a:cubicBezTo>
                    <a:pt x="326" y="49"/>
                    <a:pt x="331" y="47"/>
                    <a:pt x="329" y="44"/>
                  </a:cubicBezTo>
                  <a:cubicBezTo>
                    <a:pt x="331" y="44"/>
                    <a:pt x="337" y="50"/>
                    <a:pt x="336" y="44"/>
                  </a:cubicBezTo>
                  <a:cubicBezTo>
                    <a:pt x="339" y="42"/>
                    <a:pt x="336" y="47"/>
                    <a:pt x="340" y="49"/>
                  </a:cubicBezTo>
                  <a:close/>
                  <a:moveTo>
                    <a:pt x="348" y="29"/>
                  </a:moveTo>
                  <a:cubicBezTo>
                    <a:pt x="347" y="34"/>
                    <a:pt x="343" y="37"/>
                    <a:pt x="338" y="41"/>
                  </a:cubicBezTo>
                  <a:cubicBezTo>
                    <a:pt x="339" y="34"/>
                    <a:pt x="343" y="30"/>
                    <a:pt x="348" y="26"/>
                  </a:cubicBezTo>
                  <a:cubicBezTo>
                    <a:pt x="349" y="28"/>
                    <a:pt x="342" y="33"/>
                    <a:pt x="348" y="29"/>
                  </a:cubicBezTo>
                  <a:close/>
                  <a:moveTo>
                    <a:pt x="332" y="37"/>
                  </a:moveTo>
                  <a:cubicBezTo>
                    <a:pt x="331" y="30"/>
                    <a:pt x="333" y="26"/>
                    <a:pt x="336" y="23"/>
                  </a:cubicBezTo>
                  <a:cubicBezTo>
                    <a:pt x="335" y="27"/>
                    <a:pt x="338" y="31"/>
                    <a:pt x="332" y="37"/>
                  </a:cubicBezTo>
                  <a:close/>
                  <a:moveTo>
                    <a:pt x="332" y="24"/>
                  </a:moveTo>
                  <a:cubicBezTo>
                    <a:pt x="330" y="24"/>
                    <a:pt x="329" y="25"/>
                    <a:pt x="329" y="26"/>
                  </a:cubicBezTo>
                  <a:cubicBezTo>
                    <a:pt x="328" y="27"/>
                    <a:pt x="327" y="24"/>
                    <a:pt x="325" y="26"/>
                  </a:cubicBezTo>
                  <a:cubicBezTo>
                    <a:pt x="325" y="27"/>
                    <a:pt x="325" y="28"/>
                    <a:pt x="323" y="29"/>
                  </a:cubicBezTo>
                  <a:cubicBezTo>
                    <a:pt x="321" y="26"/>
                    <a:pt x="325" y="23"/>
                    <a:pt x="326" y="20"/>
                  </a:cubicBezTo>
                  <a:cubicBezTo>
                    <a:pt x="328" y="23"/>
                    <a:pt x="330" y="21"/>
                    <a:pt x="332" y="24"/>
                  </a:cubicBezTo>
                  <a:close/>
                  <a:moveTo>
                    <a:pt x="319" y="27"/>
                  </a:moveTo>
                  <a:cubicBezTo>
                    <a:pt x="317" y="29"/>
                    <a:pt x="316" y="28"/>
                    <a:pt x="317" y="27"/>
                  </a:cubicBezTo>
                  <a:cubicBezTo>
                    <a:pt x="317" y="25"/>
                    <a:pt x="310" y="31"/>
                    <a:pt x="314" y="29"/>
                  </a:cubicBezTo>
                  <a:cubicBezTo>
                    <a:pt x="316" y="32"/>
                    <a:pt x="310" y="31"/>
                    <a:pt x="309" y="28"/>
                  </a:cubicBezTo>
                  <a:cubicBezTo>
                    <a:pt x="313" y="24"/>
                    <a:pt x="316" y="23"/>
                    <a:pt x="319" y="27"/>
                  </a:cubicBezTo>
                  <a:close/>
                  <a:moveTo>
                    <a:pt x="304" y="30"/>
                  </a:moveTo>
                  <a:cubicBezTo>
                    <a:pt x="302" y="37"/>
                    <a:pt x="308" y="34"/>
                    <a:pt x="309" y="40"/>
                  </a:cubicBezTo>
                  <a:cubicBezTo>
                    <a:pt x="311" y="33"/>
                    <a:pt x="316" y="36"/>
                    <a:pt x="323" y="31"/>
                  </a:cubicBezTo>
                  <a:cubicBezTo>
                    <a:pt x="323" y="33"/>
                    <a:pt x="322" y="35"/>
                    <a:pt x="323" y="36"/>
                  </a:cubicBezTo>
                  <a:cubicBezTo>
                    <a:pt x="320" y="38"/>
                    <a:pt x="313" y="35"/>
                    <a:pt x="315" y="41"/>
                  </a:cubicBezTo>
                  <a:cubicBezTo>
                    <a:pt x="314" y="42"/>
                    <a:pt x="308" y="38"/>
                    <a:pt x="309" y="42"/>
                  </a:cubicBezTo>
                  <a:cubicBezTo>
                    <a:pt x="306" y="39"/>
                    <a:pt x="302" y="42"/>
                    <a:pt x="299" y="39"/>
                  </a:cubicBezTo>
                  <a:cubicBezTo>
                    <a:pt x="304" y="36"/>
                    <a:pt x="297" y="32"/>
                    <a:pt x="304" y="30"/>
                  </a:cubicBezTo>
                  <a:close/>
                  <a:moveTo>
                    <a:pt x="278" y="50"/>
                  </a:moveTo>
                  <a:cubicBezTo>
                    <a:pt x="276" y="50"/>
                    <a:pt x="275" y="49"/>
                    <a:pt x="273" y="47"/>
                  </a:cubicBezTo>
                  <a:cubicBezTo>
                    <a:pt x="276" y="45"/>
                    <a:pt x="277" y="46"/>
                    <a:pt x="277" y="49"/>
                  </a:cubicBezTo>
                  <a:cubicBezTo>
                    <a:pt x="277" y="42"/>
                    <a:pt x="283" y="46"/>
                    <a:pt x="284" y="44"/>
                  </a:cubicBezTo>
                  <a:cubicBezTo>
                    <a:pt x="290" y="47"/>
                    <a:pt x="282" y="46"/>
                    <a:pt x="278" y="50"/>
                  </a:cubicBezTo>
                  <a:close/>
                  <a:moveTo>
                    <a:pt x="298" y="25"/>
                  </a:moveTo>
                  <a:cubicBezTo>
                    <a:pt x="303" y="25"/>
                    <a:pt x="295" y="32"/>
                    <a:pt x="295" y="35"/>
                  </a:cubicBezTo>
                  <a:cubicBezTo>
                    <a:pt x="292" y="34"/>
                    <a:pt x="289" y="37"/>
                    <a:pt x="286" y="33"/>
                  </a:cubicBezTo>
                  <a:cubicBezTo>
                    <a:pt x="288" y="32"/>
                    <a:pt x="289" y="31"/>
                    <a:pt x="288" y="29"/>
                  </a:cubicBezTo>
                  <a:cubicBezTo>
                    <a:pt x="292" y="35"/>
                    <a:pt x="294" y="26"/>
                    <a:pt x="298" y="25"/>
                  </a:cubicBezTo>
                  <a:close/>
                  <a:moveTo>
                    <a:pt x="272" y="47"/>
                  </a:moveTo>
                  <a:cubicBezTo>
                    <a:pt x="269" y="51"/>
                    <a:pt x="267" y="48"/>
                    <a:pt x="265" y="50"/>
                  </a:cubicBezTo>
                  <a:cubicBezTo>
                    <a:pt x="262" y="45"/>
                    <a:pt x="270" y="44"/>
                    <a:pt x="272" y="47"/>
                  </a:cubicBezTo>
                  <a:close/>
                  <a:moveTo>
                    <a:pt x="230" y="75"/>
                  </a:moveTo>
                  <a:cubicBezTo>
                    <a:pt x="231" y="76"/>
                    <a:pt x="230" y="76"/>
                    <a:pt x="230" y="77"/>
                  </a:cubicBezTo>
                  <a:cubicBezTo>
                    <a:pt x="229" y="77"/>
                    <a:pt x="229" y="78"/>
                    <a:pt x="230" y="79"/>
                  </a:cubicBezTo>
                  <a:cubicBezTo>
                    <a:pt x="228" y="79"/>
                    <a:pt x="224" y="71"/>
                    <a:pt x="219" y="72"/>
                  </a:cubicBezTo>
                  <a:cubicBezTo>
                    <a:pt x="219" y="67"/>
                    <a:pt x="226" y="60"/>
                    <a:pt x="230" y="66"/>
                  </a:cubicBezTo>
                  <a:cubicBezTo>
                    <a:pt x="229" y="66"/>
                    <a:pt x="228" y="65"/>
                    <a:pt x="227" y="64"/>
                  </a:cubicBezTo>
                  <a:cubicBezTo>
                    <a:pt x="226" y="65"/>
                    <a:pt x="228" y="66"/>
                    <a:pt x="228" y="67"/>
                  </a:cubicBezTo>
                  <a:cubicBezTo>
                    <a:pt x="225" y="68"/>
                    <a:pt x="223" y="67"/>
                    <a:pt x="219" y="70"/>
                  </a:cubicBezTo>
                  <a:cubicBezTo>
                    <a:pt x="221" y="72"/>
                    <a:pt x="224" y="68"/>
                    <a:pt x="226" y="69"/>
                  </a:cubicBezTo>
                  <a:cubicBezTo>
                    <a:pt x="226" y="72"/>
                    <a:pt x="225" y="77"/>
                    <a:pt x="230" y="75"/>
                  </a:cubicBezTo>
                  <a:close/>
                  <a:moveTo>
                    <a:pt x="256" y="49"/>
                  </a:moveTo>
                  <a:cubicBezTo>
                    <a:pt x="255" y="54"/>
                    <a:pt x="254" y="47"/>
                    <a:pt x="252" y="45"/>
                  </a:cubicBezTo>
                  <a:cubicBezTo>
                    <a:pt x="255" y="42"/>
                    <a:pt x="258" y="42"/>
                    <a:pt x="261" y="45"/>
                  </a:cubicBezTo>
                  <a:cubicBezTo>
                    <a:pt x="262" y="48"/>
                    <a:pt x="259" y="45"/>
                    <a:pt x="258" y="44"/>
                  </a:cubicBezTo>
                  <a:cubicBezTo>
                    <a:pt x="256" y="46"/>
                    <a:pt x="255" y="47"/>
                    <a:pt x="256" y="49"/>
                  </a:cubicBezTo>
                  <a:close/>
                  <a:moveTo>
                    <a:pt x="280" y="28"/>
                  </a:moveTo>
                  <a:cubicBezTo>
                    <a:pt x="285" y="18"/>
                    <a:pt x="292" y="27"/>
                    <a:pt x="280" y="28"/>
                  </a:cubicBezTo>
                  <a:close/>
                  <a:moveTo>
                    <a:pt x="277" y="22"/>
                  </a:moveTo>
                  <a:cubicBezTo>
                    <a:pt x="280" y="21"/>
                    <a:pt x="278" y="29"/>
                    <a:pt x="278" y="32"/>
                  </a:cubicBezTo>
                  <a:cubicBezTo>
                    <a:pt x="274" y="34"/>
                    <a:pt x="277" y="28"/>
                    <a:pt x="276" y="27"/>
                  </a:cubicBezTo>
                  <a:cubicBezTo>
                    <a:pt x="272" y="24"/>
                    <a:pt x="273" y="30"/>
                    <a:pt x="270" y="31"/>
                  </a:cubicBezTo>
                  <a:cubicBezTo>
                    <a:pt x="266" y="24"/>
                    <a:pt x="277" y="25"/>
                    <a:pt x="277" y="22"/>
                  </a:cubicBezTo>
                  <a:close/>
                  <a:moveTo>
                    <a:pt x="266" y="32"/>
                  </a:moveTo>
                  <a:cubicBezTo>
                    <a:pt x="269" y="36"/>
                    <a:pt x="267" y="40"/>
                    <a:pt x="271" y="35"/>
                  </a:cubicBezTo>
                  <a:cubicBezTo>
                    <a:pt x="274" y="41"/>
                    <a:pt x="266" y="39"/>
                    <a:pt x="263" y="40"/>
                  </a:cubicBezTo>
                  <a:cubicBezTo>
                    <a:pt x="261" y="36"/>
                    <a:pt x="260" y="38"/>
                    <a:pt x="259" y="34"/>
                  </a:cubicBezTo>
                  <a:cubicBezTo>
                    <a:pt x="262" y="33"/>
                    <a:pt x="264" y="33"/>
                    <a:pt x="266" y="32"/>
                  </a:cubicBezTo>
                  <a:close/>
                  <a:moveTo>
                    <a:pt x="247" y="41"/>
                  </a:moveTo>
                  <a:cubicBezTo>
                    <a:pt x="249" y="44"/>
                    <a:pt x="243" y="46"/>
                    <a:pt x="244" y="49"/>
                  </a:cubicBezTo>
                  <a:cubicBezTo>
                    <a:pt x="243" y="50"/>
                    <a:pt x="242" y="48"/>
                    <a:pt x="243" y="47"/>
                  </a:cubicBezTo>
                  <a:cubicBezTo>
                    <a:pt x="242" y="46"/>
                    <a:pt x="241" y="46"/>
                    <a:pt x="241" y="47"/>
                  </a:cubicBezTo>
                  <a:cubicBezTo>
                    <a:pt x="240" y="45"/>
                    <a:pt x="241" y="45"/>
                    <a:pt x="242" y="46"/>
                  </a:cubicBezTo>
                  <a:cubicBezTo>
                    <a:pt x="246" y="44"/>
                    <a:pt x="244" y="41"/>
                    <a:pt x="247" y="41"/>
                  </a:cubicBezTo>
                  <a:close/>
                  <a:moveTo>
                    <a:pt x="191" y="73"/>
                  </a:moveTo>
                  <a:cubicBezTo>
                    <a:pt x="190" y="69"/>
                    <a:pt x="191" y="71"/>
                    <a:pt x="188" y="74"/>
                  </a:cubicBezTo>
                  <a:cubicBezTo>
                    <a:pt x="187" y="71"/>
                    <a:pt x="187" y="69"/>
                    <a:pt x="189" y="67"/>
                  </a:cubicBezTo>
                  <a:cubicBezTo>
                    <a:pt x="193" y="67"/>
                    <a:pt x="195" y="71"/>
                    <a:pt x="191" y="73"/>
                  </a:cubicBezTo>
                  <a:close/>
                  <a:moveTo>
                    <a:pt x="215" y="53"/>
                  </a:moveTo>
                  <a:cubicBezTo>
                    <a:pt x="214" y="54"/>
                    <a:pt x="213" y="53"/>
                    <a:pt x="213" y="52"/>
                  </a:cubicBezTo>
                  <a:cubicBezTo>
                    <a:pt x="212" y="51"/>
                    <a:pt x="211" y="52"/>
                    <a:pt x="211" y="52"/>
                  </a:cubicBezTo>
                  <a:cubicBezTo>
                    <a:pt x="208" y="51"/>
                    <a:pt x="218" y="49"/>
                    <a:pt x="212" y="49"/>
                  </a:cubicBezTo>
                  <a:cubicBezTo>
                    <a:pt x="212" y="45"/>
                    <a:pt x="221" y="48"/>
                    <a:pt x="222" y="41"/>
                  </a:cubicBezTo>
                  <a:cubicBezTo>
                    <a:pt x="224" y="45"/>
                    <a:pt x="227" y="40"/>
                    <a:pt x="229" y="45"/>
                  </a:cubicBezTo>
                  <a:cubicBezTo>
                    <a:pt x="224" y="46"/>
                    <a:pt x="215" y="46"/>
                    <a:pt x="215" y="53"/>
                  </a:cubicBezTo>
                  <a:close/>
                  <a:moveTo>
                    <a:pt x="259" y="29"/>
                  </a:moveTo>
                  <a:cubicBezTo>
                    <a:pt x="253" y="28"/>
                    <a:pt x="253" y="37"/>
                    <a:pt x="247" y="36"/>
                  </a:cubicBezTo>
                  <a:cubicBezTo>
                    <a:pt x="246" y="34"/>
                    <a:pt x="254" y="24"/>
                    <a:pt x="254" y="29"/>
                  </a:cubicBezTo>
                  <a:cubicBezTo>
                    <a:pt x="255" y="27"/>
                    <a:pt x="257" y="25"/>
                    <a:pt x="256" y="22"/>
                  </a:cubicBezTo>
                  <a:cubicBezTo>
                    <a:pt x="261" y="21"/>
                    <a:pt x="256" y="27"/>
                    <a:pt x="259" y="29"/>
                  </a:cubicBezTo>
                  <a:close/>
                  <a:moveTo>
                    <a:pt x="236" y="29"/>
                  </a:moveTo>
                  <a:cubicBezTo>
                    <a:pt x="239" y="33"/>
                    <a:pt x="234" y="35"/>
                    <a:pt x="237" y="39"/>
                  </a:cubicBezTo>
                  <a:cubicBezTo>
                    <a:pt x="235" y="40"/>
                    <a:pt x="235" y="38"/>
                    <a:pt x="236" y="38"/>
                  </a:cubicBezTo>
                  <a:cubicBezTo>
                    <a:pt x="234" y="35"/>
                    <a:pt x="231" y="43"/>
                    <a:pt x="230" y="37"/>
                  </a:cubicBezTo>
                  <a:cubicBezTo>
                    <a:pt x="230" y="36"/>
                    <a:pt x="231" y="37"/>
                    <a:pt x="232" y="37"/>
                  </a:cubicBezTo>
                  <a:cubicBezTo>
                    <a:pt x="237" y="35"/>
                    <a:pt x="230" y="31"/>
                    <a:pt x="236" y="29"/>
                  </a:cubicBezTo>
                  <a:close/>
                  <a:moveTo>
                    <a:pt x="203" y="54"/>
                  </a:moveTo>
                  <a:cubicBezTo>
                    <a:pt x="203" y="57"/>
                    <a:pt x="205" y="59"/>
                    <a:pt x="205" y="62"/>
                  </a:cubicBezTo>
                  <a:cubicBezTo>
                    <a:pt x="203" y="65"/>
                    <a:pt x="198" y="58"/>
                    <a:pt x="202" y="64"/>
                  </a:cubicBezTo>
                  <a:cubicBezTo>
                    <a:pt x="200" y="65"/>
                    <a:pt x="196" y="61"/>
                    <a:pt x="200" y="66"/>
                  </a:cubicBezTo>
                  <a:cubicBezTo>
                    <a:pt x="197" y="65"/>
                    <a:pt x="192" y="66"/>
                    <a:pt x="192" y="61"/>
                  </a:cubicBezTo>
                  <a:cubicBezTo>
                    <a:pt x="199" y="65"/>
                    <a:pt x="198" y="59"/>
                    <a:pt x="203" y="54"/>
                  </a:cubicBezTo>
                  <a:close/>
                  <a:moveTo>
                    <a:pt x="82" y="61"/>
                  </a:moveTo>
                  <a:cubicBezTo>
                    <a:pt x="76" y="60"/>
                    <a:pt x="82" y="52"/>
                    <a:pt x="75" y="59"/>
                  </a:cubicBezTo>
                  <a:cubicBezTo>
                    <a:pt x="74" y="55"/>
                    <a:pt x="83" y="51"/>
                    <a:pt x="89" y="47"/>
                  </a:cubicBezTo>
                  <a:cubicBezTo>
                    <a:pt x="90" y="50"/>
                    <a:pt x="90" y="52"/>
                    <a:pt x="91" y="54"/>
                  </a:cubicBezTo>
                  <a:cubicBezTo>
                    <a:pt x="85" y="55"/>
                    <a:pt x="83" y="55"/>
                    <a:pt x="82" y="61"/>
                  </a:cubicBezTo>
                  <a:close/>
                  <a:moveTo>
                    <a:pt x="106" y="38"/>
                  </a:moveTo>
                  <a:cubicBezTo>
                    <a:pt x="110" y="35"/>
                    <a:pt x="106" y="44"/>
                    <a:pt x="109" y="41"/>
                  </a:cubicBezTo>
                  <a:cubicBezTo>
                    <a:pt x="110" y="43"/>
                    <a:pt x="107" y="44"/>
                    <a:pt x="106" y="45"/>
                  </a:cubicBezTo>
                  <a:cubicBezTo>
                    <a:pt x="102" y="43"/>
                    <a:pt x="107" y="41"/>
                    <a:pt x="106" y="38"/>
                  </a:cubicBezTo>
                  <a:close/>
                  <a:moveTo>
                    <a:pt x="80" y="70"/>
                  </a:moveTo>
                  <a:cubicBezTo>
                    <a:pt x="75" y="67"/>
                    <a:pt x="86" y="62"/>
                    <a:pt x="88" y="67"/>
                  </a:cubicBezTo>
                  <a:cubicBezTo>
                    <a:pt x="85" y="70"/>
                    <a:pt x="83" y="65"/>
                    <a:pt x="80" y="70"/>
                  </a:cubicBezTo>
                  <a:close/>
                  <a:moveTo>
                    <a:pt x="151" y="43"/>
                  </a:moveTo>
                  <a:cubicBezTo>
                    <a:pt x="156" y="38"/>
                    <a:pt x="151" y="38"/>
                    <a:pt x="159" y="37"/>
                  </a:cubicBezTo>
                  <a:cubicBezTo>
                    <a:pt x="159" y="38"/>
                    <a:pt x="158" y="38"/>
                    <a:pt x="158" y="38"/>
                  </a:cubicBezTo>
                  <a:cubicBezTo>
                    <a:pt x="156" y="39"/>
                    <a:pt x="158" y="40"/>
                    <a:pt x="159" y="42"/>
                  </a:cubicBezTo>
                  <a:cubicBezTo>
                    <a:pt x="156" y="45"/>
                    <a:pt x="154" y="41"/>
                    <a:pt x="151" y="43"/>
                  </a:cubicBezTo>
                  <a:close/>
                  <a:moveTo>
                    <a:pt x="121" y="68"/>
                  </a:moveTo>
                  <a:cubicBezTo>
                    <a:pt x="123" y="69"/>
                    <a:pt x="124" y="71"/>
                    <a:pt x="125" y="72"/>
                  </a:cubicBezTo>
                  <a:cubicBezTo>
                    <a:pt x="121" y="76"/>
                    <a:pt x="116" y="70"/>
                    <a:pt x="121" y="68"/>
                  </a:cubicBezTo>
                  <a:close/>
                  <a:moveTo>
                    <a:pt x="170" y="40"/>
                  </a:moveTo>
                  <a:cubicBezTo>
                    <a:pt x="172" y="45"/>
                    <a:pt x="170" y="45"/>
                    <a:pt x="165" y="48"/>
                  </a:cubicBezTo>
                  <a:cubicBezTo>
                    <a:pt x="161" y="44"/>
                    <a:pt x="169" y="43"/>
                    <a:pt x="170" y="40"/>
                  </a:cubicBezTo>
                  <a:close/>
                  <a:moveTo>
                    <a:pt x="134" y="77"/>
                  </a:moveTo>
                  <a:cubicBezTo>
                    <a:pt x="132" y="75"/>
                    <a:pt x="133" y="74"/>
                    <a:pt x="132" y="72"/>
                  </a:cubicBezTo>
                  <a:cubicBezTo>
                    <a:pt x="134" y="72"/>
                    <a:pt x="135" y="71"/>
                    <a:pt x="137" y="70"/>
                  </a:cubicBezTo>
                  <a:cubicBezTo>
                    <a:pt x="140" y="72"/>
                    <a:pt x="139" y="73"/>
                    <a:pt x="140" y="75"/>
                  </a:cubicBezTo>
                  <a:cubicBezTo>
                    <a:pt x="138" y="77"/>
                    <a:pt x="136" y="75"/>
                    <a:pt x="134" y="77"/>
                  </a:cubicBezTo>
                  <a:close/>
                  <a:moveTo>
                    <a:pt x="142" y="71"/>
                  </a:moveTo>
                  <a:cubicBezTo>
                    <a:pt x="142" y="65"/>
                    <a:pt x="146" y="71"/>
                    <a:pt x="152" y="67"/>
                  </a:cubicBezTo>
                  <a:cubicBezTo>
                    <a:pt x="150" y="67"/>
                    <a:pt x="148" y="68"/>
                    <a:pt x="147" y="66"/>
                  </a:cubicBezTo>
                  <a:cubicBezTo>
                    <a:pt x="149" y="64"/>
                    <a:pt x="151" y="64"/>
                    <a:pt x="153" y="66"/>
                  </a:cubicBezTo>
                  <a:cubicBezTo>
                    <a:pt x="152" y="72"/>
                    <a:pt x="146" y="68"/>
                    <a:pt x="142" y="71"/>
                  </a:cubicBezTo>
                  <a:close/>
                  <a:moveTo>
                    <a:pt x="159" y="63"/>
                  </a:moveTo>
                  <a:cubicBezTo>
                    <a:pt x="158" y="61"/>
                    <a:pt x="162" y="63"/>
                    <a:pt x="161" y="60"/>
                  </a:cubicBezTo>
                  <a:cubicBezTo>
                    <a:pt x="165" y="64"/>
                    <a:pt x="161" y="69"/>
                    <a:pt x="162" y="74"/>
                  </a:cubicBezTo>
                  <a:cubicBezTo>
                    <a:pt x="159" y="71"/>
                    <a:pt x="161" y="64"/>
                    <a:pt x="159" y="63"/>
                  </a:cubicBezTo>
                  <a:close/>
                  <a:moveTo>
                    <a:pt x="195" y="37"/>
                  </a:moveTo>
                  <a:cubicBezTo>
                    <a:pt x="191" y="34"/>
                    <a:pt x="199" y="30"/>
                    <a:pt x="201" y="31"/>
                  </a:cubicBezTo>
                  <a:cubicBezTo>
                    <a:pt x="203" y="36"/>
                    <a:pt x="198" y="34"/>
                    <a:pt x="195" y="37"/>
                  </a:cubicBezTo>
                  <a:close/>
                  <a:moveTo>
                    <a:pt x="229" y="29"/>
                  </a:moveTo>
                  <a:cubicBezTo>
                    <a:pt x="227" y="31"/>
                    <a:pt x="225" y="29"/>
                    <a:pt x="223" y="31"/>
                  </a:cubicBezTo>
                  <a:cubicBezTo>
                    <a:pt x="221" y="33"/>
                    <a:pt x="228" y="28"/>
                    <a:pt x="224" y="25"/>
                  </a:cubicBezTo>
                  <a:cubicBezTo>
                    <a:pt x="226" y="24"/>
                    <a:pt x="228" y="22"/>
                    <a:pt x="230" y="21"/>
                  </a:cubicBezTo>
                  <a:cubicBezTo>
                    <a:pt x="227" y="21"/>
                    <a:pt x="227" y="19"/>
                    <a:pt x="229" y="18"/>
                  </a:cubicBezTo>
                  <a:cubicBezTo>
                    <a:pt x="233" y="22"/>
                    <a:pt x="226" y="25"/>
                    <a:pt x="229" y="29"/>
                  </a:cubicBezTo>
                  <a:close/>
                  <a:moveTo>
                    <a:pt x="182" y="51"/>
                  </a:moveTo>
                  <a:cubicBezTo>
                    <a:pt x="185" y="50"/>
                    <a:pt x="180" y="56"/>
                    <a:pt x="181" y="59"/>
                  </a:cubicBezTo>
                  <a:cubicBezTo>
                    <a:pt x="178" y="61"/>
                    <a:pt x="175" y="56"/>
                    <a:pt x="179" y="53"/>
                  </a:cubicBezTo>
                  <a:cubicBezTo>
                    <a:pt x="180" y="59"/>
                    <a:pt x="179" y="53"/>
                    <a:pt x="182" y="51"/>
                  </a:cubicBezTo>
                  <a:close/>
                  <a:moveTo>
                    <a:pt x="212" y="24"/>
                  </a:moveTo>
                  <a:cubicBezTo>
                    <a:pt x="218" y="25"/>
                    <a:pt x="209" y="27"/>
                    <a:pt x="206" y="30"/>
                  </a:cubicBezTo>
                  <a:cubicBezTo>
                    <a:pt x="206" y="29"/>
                    <a:pt x="206" y="28"/>
                    <a:pt x="205" y="26"/>
                  </a:cubicBezTo>
                  <a:cubicBezTo>
                    <a:pt x="207" y="21"/>
                    <a:pt x="213" y="30"/>
                    <a:pt x="212" y="24"/>
                  </a:cubicBezTo>
                  <a:close/>
                  <a:moveTo>
                    <a:pt x="184" y="44"/>
                  </a:moveTo>
                  <a:cubicBezTo>
                    <a:pt x="182" y="48"/>
                    <a:pt x="176" y="42"/>
                    <a:pt x="177" y="48"/>
                  </a:cubicBezTo>
                  <a:cubicBezTo>
                    <a:pt x="172" y="49"/>
                    <a:pt x="175" y="44"/>
                    <a:pt x="178" y="43"/>
                  </a:cubicBezTo>
                  <a:cubicBezTo>
                    <a:pt x="176" y="41"/>
                    <a:pt x="174" y="44"/>
                    <a:pt x="172" y="40"/>
                  </a:cubicBezTo>
                  <a:cubicBezTo>
                    <a:pt x="174" y="38"/>
                    <a:pt x="176" y="40"/>
                    <a:pt x="174" y="41"/>
                  </a:cubicBezTo>
                  <a:cubicBezTo>
                    <a:pt x="179" y="43"/>
                    <a:pt x="180" y="37"/>
                    <a:pt x="183" y="38"/>
                  </a:cubicBezTo>
                  <a:cubicBezTo>
                    <a:pt x="184" y="40"/>
                    <a:pt x="180" y="41"/>
                    <a:pt x="184" y="44"/>
                  </a:cubicBezTo>
                  <a:close/>
                  <a:moveTo>
                    <a:pt x="194" y="18"/>
                  </a:moveTo>
                  <a:cubicBezTo>
                    <a:pt x="197" y="17"/>
                    <a:pt x="199" y="17"/>
                    <a:pt x="201" y="16"/>
                  </a:cubicBezTo>
                  <a:cubicBezTo>
                    <a:pt x="205" y="24"/>
                    <a:pt x="195" y="20"/>
                    <a:pt x="194" y="29"/>
                  </a:cubicBezTo>
                  <a:cubicBezTo>
                    <a:pt x="190" y="29"/>
                    <a:pt x="190" y="27"/>
                    <a:pt x="190" y="23"/>
                  </a:cubicBezTo>
                  <a:cubicBezTo>
                    <a:pt x="189" y="26"/>
                    <a:pt x="188" y="26"/>
                    <a:pt x="187" y="24"/>
                  </a:cubicBezTo>
                  <a:cubicBezTo>
                    <a:pt x="190" y="23"/>
                    <a:pt x="194" y="22"/>
                    <a:pt x="197" y="21"/>
                  </a:cubicBezTo>
                  <a:cubicBezTo>
                    <a:pt x="198" y="19"/>
                    <a:pt x="196" y="20"/>
                    <a:pt x="194" y="18"/>
                  </a:cubicBezTo>
                  <a:close/>
                  <a:moveTo>
                    <a:pt x="185" y="31"/>
                  </a:moveTo>
                  <a:cubicBezTo>
                    <a:pt x="182" y="32"/>
                    <a:pt x="177" y="31"/>
                    <a:pt x="177" y="28"/>
                  </a:cubicBezTo>
                  <a:cubicBezTo>
                    <a:pt x="180" y="25"/>
                    <a:pt x="185" y="28"/>
                    <a:pt x="185" y="31"/>
                  </a:cubicBezTo>
                  <a:close/>
                  <a:moveTo>
                    <a:pt x="169" y="34"/>
                  </a:moveTo>
                  <a:cubicBezTo>
                    <a:pt x="164" y="30"/>
                    <a:pt x="171" y="28"/>
                    <a:pt x="169" y="25"/>
                  </a:cubicBezTo>
                  <a:cubicBezTo>
                    <a:pt x="171" y="24"/>
                    <a:pt x="171" y="32"/>
                    <a:pt x="169" y="34"/>
                  </a:cubicBezTo>
                  <a:close/>
                  <a:moveTo>
                    <a:pt x="120" y="63"/>
                  </a:moveTo>
                  <a:cubicBezTo>
                    <a:pt x="121" y="66"/>
                    <a:pt x="119" y="64"/>
                    <a:pt x="118" y="63"/>
                  </a:cubicBezTo>
                  <a:cubicBezTo>
                    <a:pt x="114" y="67"/>
                    <a:pt x="114" y="78"/>
                    <a:pt x="107" y="70"/>
                  </a:cubicBezTo>
                  <a:cubicBezTo>
                    <a:pt x="113" y="68"/>
                    <a:pt x="112" y="65"/>
                    <a:pt x="114" y="61"/>
                  </a:cubicBezTo>
                  <a:cubicBezTo>
                    <a:pt x="116" y="59"/>
                    <a:pt x="118" y="64"/>
                    <a:pt x="120" y="63"/>
                  </a:cubicBezTo>
                  <a:close/>
                  <a:moveTo>
                    <a:pt x="137" y="44"/>
                  </a:moveTo>
                  <a:cubicBezTo>
                    <a:pt x="136" y="45"/>
                    <a:pt x="137" y="45"/>
                    <a:pt x="137" y="46"/>
                  </a:cubicBezTo>
                  <a:cubicBezTo>
                    <a:pt x="131" y="45"/>
                    <a:pt x="140" y="43"/>
                    <a:pt x="141" y="40"/>
                  </a:cubicBezTo>
                  <a:cubicBezTo>
                    <a:pt x="145" y="43"/>
                    <a:pt x="140" y="46"/>
                    <a:pt x="137" y="44"/>
                  </a:cubicBezTo>
                  <a:close/>
                  <a:moveTo>
                    <a:pt x="160" y="29"/>
                  </a:moveTo>
                  <a:cubicBezTo>
                    <a:pt x="157" y="30"/>
                    <a:pt x="155" y="32"/>
                    <a:pt x="153" y="34"/>
                  </a:cubicBezTo>
                  <a:cubicBezTo>
                    <a:pt x="151" y="30"/>
                    <a:pt x="156" y="27"/>
                    <a:pt x="156" y="24"/>
                  </a:cubicBezTo>
                  <a:cubicBezTo>
                    <a:pt x="160" y="25"/>
                    <a:pt x="157" y="26"/>
                    <a:pt x="160" y="29"/>
                  </a:cubicBezTo>
                  <a:close/>
                  <a:moveTo>
                    <a:pt x="118" y="54"/>
                  </a:moveTo>
                  <a:cubicBezTo>
                    <a:pt x="121" y="55"/>
                    <a:pt x="121" y="50"/>
                    <a:pt x="125" y="52"/>
                  </a:cubicBezTo>
                  <a:cubicBezTo>
                    <a:pt x="126" y="58"/>
                    <a:pt x="119" y="56"/>
                    <a:pt x="116" y="59"/>
                  </a:cubicBezTo>
                  <a:cubicBezTo>
                    <a:pt x="115" y="57"/>
                    <a:pt x="114" y="56"/>
                    <a:pt x="113" y="54"/>
                  </a:cubicBezTo>
                  <a:cubicBezTo>
                    <a:pt x="115" y="51"/>
                    <a:pt x="116" y="49"/>
                    <a:pt x="117" y="48"/>
                  </a:cubicBezTo>
                  <a:cubicBezTo>
                    <a:pt x="121" y="46"/>
                    <a:pt x="116" y="52"/>
                    <a:pt x="118" y="54"/>
                  </a:cubicBezTo>
                  <a:close/>
                  <a:moveTo>
                    <a:pt x="124" y="36"/>
                  </a:moveTo>
                  <a:cubicBezTo>
                    <a:pt x="128" y="40"/>
                    <a:pt x="124" y="43"/>
                    <a:pt x="124" y="46"/>
                  </a:cubicBezTo>
                  <a:cubicBezTo>
                    <a:pt x="123" y="46"/>
                    <a:pt x="123" y="45"/>
                    <a:pt x="123" y="44"/>
                  </a:cubicBezTo>
                  <a:cubicBezTo>
                    <a:pt x="122" y="44"/>
                    <a:pt x="120" y="44"/>
                    <a:pt x="118" y="45"/>
                  </a:cubicBezTo>
                  <a:cubicBezTo>
                    <a:pt x="117" y="42"/>
                    <a:pt x="120" y="39"/>
                    <a:pt x="124" y="36"/>
                  </a:cubicBezTo>
                  <a:close/>
                  <a:moveTo>
                    <a:pt x="108" y="51"/>
                  </a:moveTo>
                  <a:cubicBezTo>
                    <a:pt x="105" y="55"/>
                    <a:pt x="103" y="61"/>
                    <a:pt x="99" y="62"/>
                  </a:cubicBezTo>
                  <a:cubicBezTo>
                    <a:pt x="99" y="57"/>
                    <a:pt x="96" y="52"/>
                    <a:pt x="102" y="48"/>
                  </a:cubicBezTo>
                  <a:cubicBezTo>
                    <a:pt x="106" y="48"/>
                    <a:pt x="104" y="53"/>
                    <a:pt x="108" y="51"/>
                  </a:cubicBezTo>
                  <a:close/>
                  <a:moveTo>
                    <a:pt x="147" y="15"/>
                  </a:moveTo>
                  <a:cubicBezTo>
                    <a:pt x="145" y="17"/>
                    <a:pt x="144" y="16"/>
                    <a:pt x="145" y="15"/>
                  </a:cubicBezTo>
                  <a:cubicBezTo>
                    <a:pt x="143" y="14"/>
                    <a:pt x="139" y="17"/>
                    <a:pt x="137" y="18"/>
                  </a:cubicBezTo>
                  <a:cubicBezTo>
                    <a:pt x="134" y="14"/>
                    <a:pt x="144" y="9"/>
                    <a:pt x="147" y="15"/>
                  </a:cubicBezTo>
                  <a:close/>
                  <a:moveTo>
                    <a:pt x="134" y="19"/>
                  </a:moveTo>
                  <a:cubicBezTo>
                    <a:pt x="134" y="24"/>
                    <a:pt x="130" y="26"/>
                    <a:pt x="131" y="29"/>
                  </a:cubicBezTo>
                  <a:cubicBezTo>
                    <a:pt x="129" y="31"/>
                    <a:pt x="127" y="33"/>
                    <a:pt x="124" y="34"/>
                  </a:cubicBezTo>
                  <a:cubicBezTo>
                    <a:pt x="122" y="33"/>
                    <a:pt x="122" y="31"/>
                    <a:pt x="124" y="29"/>
                  </a:cubicBezTo>
                  <a:cubicBezTo>
                    <a:pt x="125" y="30"/>
                    <a:pt x="124" y="31"/>
                    <a:pt x="124" y="31"/>
                  </a:cubicBezTo>
                  <a:cubicBezTo>
                    <a:pt x="128" y="32"/>
                    <a:pt x="130" y="18"/>
                    <a:pt x="128" y="21"/>
                  </a:cubicBezTo>
                  <a:cubicBezTo>
                    <a:pt x="127" y="19"/>
                    <a:pt x="131" y="18"/>
                    <a:pt x="130" y="16"/>
                  </a:cubicBezTo>
                  <a:cubicBezTo>
                    <a:pt x="132" y="15"/>
                    <a:pt x="131" y="18"/>
                    <a:pt x="134" y="19"/>
                  </a:cubicBezTo>
                  <a:close/>
                  <a:moveTo>
                    <a:pt x="120" y="24"/>
                  </a:moveTo>
                  <a:cubicBezTo>
                    <a:pt x="123" y="27"/>
                    <a:pt x="117" y="29"/>
                    <a:pt x="119" y="32"/>
                  </a:cubicBezTo>
                  <a:cubicBezTo>
                    <a:pt x="116" y="33"/>
                    <a:pt x="115" y="25"/>
                    <a:pt x="120" y="24"/>
                  </a:cubicBezTo>
                  <a:close/>
                  <a:moveTo>
                    <a:pt x="106" y="34"/>
                  </a:moveTo>
                  <a:cubicBezTo>
                    <a:pt x="106" y="31"/>
                    <a:pt x="109" y="28"/>
                    <a:pt x="112" y="26"/>
                  </a:cubicBezTo>
                  <a:cubicBezTo>
                    <a:pt x="117" y="31"/>
                    <a:pt x="110" y="32"/>
                    <a:pt x="106" y="34"/>
                  </a:cubicBezTo>
                  <a:close/>
                  <a:moveTo>
                    <a:pt x="45" y="55"/>
                  </a:moveTo>
                  <a:cubicBezTo>
                    <a:pt x="41" y="57"/>
                    <a:pt x="37" y="57"/>
                    <a:pt x="34" y="53"/>
                  </a:cubicBezTo>
                  <a:cubicBezTo>
                    <a:pt x="33" y="56"/>
                    <a:pt x="31" y="59"/>
                    <a:pt x="34" y="62"/>
                  </a:cubicBezTo>
                  <a:cubicBezTo>
                    <a:pt x="28" y="65"/>
                    <a:pt x="29" y="66"/>
                    <a:pt x="24" y="66"/>
                  </a:cubicBezTo>
                  <a:cubicBezTo>
                    <a:pt x="27" y="60"/>
                    <a:pt x="31" y="59"/>
                    <a:pt x="27" y="51"/>
                  </a:cubicBezTo>
                  <a:cubicBezTo>
                    <a:pt x="36" y="50"/>
                    <a:pt x="32" y="41"/>
                    <a:pt x="35" y="36"/>
                  </a:cubicBezTo>
                  <a:cubicBezTo>
                    <a:pt x="36" y="40"/>
                    <a:pt x="38" y="45"/>
                    <a:pt x="34" y="49"/>
                  </a:cubicBezTo>
                  <a:cubicBezTo>
                    <a:pt x="34" y="48"/>
                    <a:pt x="33" y="48"/>
                    <a:pt x="32" y="49"/>
                  </a:cubicBezTo>
                  <a:cubicBezTo>
                    <a:pt x="33" y="49"/>
                    <a:pt x="34" y="50"/>
                    <a:pt x="34" y="51"/>
                  </a:cubicBezTo>
                  <a:cubicBezTo>
                    <a:pt x="36" y="53"/>
                    <a:pt x="38" y="49"/>
                    <a:pt x="40" y="50"/>
                  </a:cubicBezTo>
                  <a:cubicBezTo>
                    <a:pt x="41" y="48"/>
                    <a:pt x="42" y="46"/>
                    <a:pt x="40" y="44"/>
                  </a:cubicBezTo>
                  <a:cubicBezTo>
                    <a:pt x="43" y="42"/>
                    <a:pt x="46" y="40"/>
                    <a:pt x="49" y="37"/>
                  </a:cubicBezTo>
                  <a:cubicBezTo>
                    <a:pt x="55" y="44"/>
                    <a:pt x="42" y="47"/>
                    <a:pt x="45" y="55"/>
                  </a:cubicBezTo>
                  <a:close/>
                  <a:moveTo>
                    <a:pt x="64" y="49"/>
                  </a:moveTo>
                  <a:cubicBezTo>
                    <a:pt x="63" y="48"/>
                    <a:pt x="62" y="50"/>
                    <a:pt x="61" y="50"/>
                  </a:cubicBezTo>
                  <a:cubicBezTo>
                    <a:pt x="57" y="41"/>
                    <a:pt x="73" y="49"/>
                    <a:pt x="65" y="54"/>
                  </a:cubicBezTo>
                  <a:cubicBezTo>
                    <a:pt x="64" y="52"/>
                    <a:pt x="65" y="51"/>
                    <a:pt x="64" y="49"/>
                  </a:cubicBezTo>
                  <a:close/>
                  <a:moveTo>
                    <a:pt x="97" y="29"/>
                  </a:moveTo>
                  <a:cubicBezTo>
                    <a:pt x="95" y="22"/>
                    <a:pt x="106" y="27"/>
                    <a:pt x="104" y="20"/>
                  </a:cubicBezTo>
                  <a:cubicBezTo>
                    <a:pt x="108" y="23"/>
                    <a:pt x="113" y="13"/>
                    <a:pt x="116" y="19"/>
                  </a:cubicBezTo>
                  <a:cubicBezTo>
                    <a:pt x="112" y="21"/>
                    <a:pt x="113" y="20"/>
                    <a:pt x="111" y="24"/>
                  </a:cubicBezTo>
                  <a:cubicBezTo>
                    <a:pt x="110" y="18"/>
                    <a:pt x="103" y="27"/>
                    <a:pt x="100" y="32"/>
                  </a:cubicBezTo>
                  <a:cubicBezTo>
                    <a:pt x="95" y="29"/>
                    <a:pt x="93" y="31"/>
                    <a:pt x="86" y="27"/>
                  </a:cubicBezTo>
                  <a:cubicBezTo>
                    <a:pt x="90" y="25"/>
                    <a:pt x="93" y="25"/>
                    <a:pt x="97" y="29"/>
                  </a:cubicBezTo>
                  <a:close/>
                  <a:moveTo>
                    <a:pt x="80" y="44"/>
                  </a:moveTo>
                  <a:cubicBezTo>
                    <a:pt x="76" y="38"/>
                    <a:pt x="87" y="38"/>
                    <a:pt x="90" y="36"/>
                  </a:cubicBezTo>
                  <a:cubicBezTo>
                    <a:pt x="92" y="42"/>
                    <a:pt x="83" y="40"/>
                    <a:pt x="80" y="44"/>
                  </a:cubicBezTo>
                  <a:close/>
                  <a:moveTo>
                    <a:pt x="84" y="32"/>
                  </a:moveTo>
                  <a:cubicBezTo>
                    <a:pt x="81" y="32"/>
                    <a:pt x="78" y="36"/>
                    <a:pt x="76" y="35"/>
                  </a:cubicBezTo>
                  <a:cubicBezTo>
                    <a:pt x="73" y="31"/>
                    <a:pt x="80" y="26"/>
                    <a:pt x="82" y="26"/>
                  </a:cubicBezTo>
                  <a:cubicBezTo>
                    <a:pt x="82" y="28"/>
                    <a:pt x="83" y="30"/>
                    <a:pt x="84" y="32"/>
                  </a:cubicBezTo>
                  <a:close/>
                  <a:moveTo>
                    <a:pt x="91" y="13"/>
                  </a:moveTo>
                  <a:cubicBezTo>
                    <a:pt x="93" y="17"/>
                    <a:pt x="91" y="22"/>
                    <a:pt x="87" y="22"/>
                  </a:cubicBezTo>
                  <a:cubicBezTo>
                    <a:pt x="86" y="19"/>
                    <a:pt x="87" y="16"/>
                    <a:pt x="91" y="13"/>
                  </a:cubicBezTo>
                  <a:close/>
                  <a:moveTo>
                    <a:pt x="69" y="56"/>
                  </a:moveTo>
                  <a:cubicBezTo>
                    <a:pt x="71" y="50"/>
                    <a:pt x="69" y="49"/>
                    <a:pt x="68" y="44"/>
                  </a:cubicBezTo>
                  <a:cubicBezTo>
                    <a:pt x="67" y="40"/>
                    <a:pt x="60" y="44"/>
                    <a:pt x="62" y="40"/>
                  </a:cubicBezTo>
                  <a:cubicBezTo>
                    <a:pt x="68" y="33"/>
                    <a:pt x="84" y="48"/>
                    <a:pt x="69" y="56"/>
                  </a:cubicBezTo>
                  <a:close/>
                  <a:moveTo>
                    <a:pt x="72" y="32"/>
                  </a:moveTo>
                  <a:cubicBezTo>
                    <a:pt x="70" y="34"/>
                    <a:pt x="58" y="37"/>
                    <a:pt x="56" y="41"/>
                  </a:cubicBezTo>
                  <a:cubicBezTo>
                    <a:pt x="55" y="37"/>
                    <a:pt x="59" y="34"/>
                    <a:pt x="63" y="30"/>
                  </a:cubicBezTo>
                  <a:cubicBezTo>
                    <a:pt x="66" y="31"/>
                    <a:pt x="69" y="33"/>
                    <a:pt x="72" y="32"/>
                  </a:cubicBezTo>
                  <a:close/>
                  <a:moveTo>
                    <a:pt x="76" y="25"/>
                  </a:moveTo>
                  <a:cubicBezTo>
                    <a:pt x="70" y="25"/>
                    <a:pt x="70" y="26"/>
                    <a:pt x="65" y="28"/>
                  </a:cubicBezTo>
                  <a:cubicBezTo>
                    <a:pt x="63" y="26"/>
                    <a:pt x="66" y="25"/>
                    <a:pt x="65" y="23"/>
                  </a:cubicBezTo>
                  <a:cubicBezTo>
                    <a:pt x="62" y="22"/>
                    <a:pt x="58" y="33"/>
                    <a:pt x="53" y="27"/>
                  </a:cubicBezTo>
                  <a:cubicBezTo>
                    <a:pt x="60" y="23"/>
                    <a:pt x="59" y="19"/>
                    <a:pt x="64" y="15"/>
                  </a:cubicBezTo>
                  <a:cubicBezTo>
                    <a:pt x="66" y="21"/>
                    <a:pt x="69" y="23"/>
                    <a:pt x="76" y="25"/>
                  </a:cubicBezTo>
                  <a:close/>
                  <a:moveTo>
                    <a:pt x="50" y="25"/>
                  </a:moveTo>
                  <a:cubicBezTo>
                    <a:pt x="46" y="32"/>
                    <a:pt x="57" y="33"/>
                    <a:pt x="53" y="36"/>
                  </a:cubicBezTo>
                  <a:cubicBezTo>
                    <a:pt x="51" y="32"/>
                    <a:pt x="48" y="36"/>
                    <a:pt x="47" y="32"/>
                  </a:cubicBezTo>
                  <a:cubicBezTo>
                    <a:pt x="45" y="35"/>
                    <a:pt x="45" y="38"/>
                    <a:pt x="40" y="40"/>
                  </a:cubicBezTo>
                  <a:cubicBezTo>
                    <a:pt x="40" y="32"/>
                    <a:pt x="41" y="27"/>
                    <a:pt x="50" y="25"/>
                  </a:cubicBezTo>
                  <a:close/>
                  <a:moveTo>
                    <a:pt x="62" y="13"/>
                  </a:moveTo>
                  <a:cubicBezTo>
                    <a:pt x="62" y="17"/>
                    <a:pt x="53" y="15"/>
                    <a:pt x="50" y="22"/>
                  </a:cubicBezTo>
                  <a:cubicBezTo>
                    <a:pt x="48" y="20"/>
                    <a:pt x="46" y="23"/>
                    <a:pt x="44" y="20"/>
                  </a:cubicBezTo>
                  <a:cubicBezTo>
                    <a:pt x="47" y="17"/>
                    <a:pt x="53" y="20"/>
                    <a:pt x="49" y="14"/>
                  </a:cubicBezTo>
                  <a:cubicBezTo>
                    <a:pt x="54" y="10"/>
                    <a:pt x="58" y="14"/>
                    <a:pt x="62" y="13"/>
                  </a:cubicBezTo>
                  <a:close/>
                </a:path>
              </a:pathLst>
            </a:custGeom>
            <a:solidFill>
              <a:srgbClr val="5F7797"/>
            </a:solidFill>
            <a:ln w="9525">
              <a:noFill/>
            </a:ln>
          </p:spPr>
          <p:txBody>
            <a:bodyPr/>
            <a:lstStyle/>
            <a:p>
              <a:endParaRPr lang="zh-CN" altLang="en-US" sz="2000"/>
            </a:p>
          </p:txBody>
        </p:sp>
        <p:sp>
          <p:nvSpPr>
            <p:cNvPr id="18" name="文本框 2"/>
            <p:cNvSpPr txBox="1"/>
            <p:nvPr/>
          </p:nvSpPr>
          <p:spPr>
            <a:xfrm>
              <a:off x="241300" y="1090149"/>
              <a:ext cx="11895138" cy="400110"/>
            </a:xfrm>
            <a:prstGeom prst="rect">
              <a:avLst/>
            </a:prstGeom>
            <a:noFill/>
            <a:ln w="9525">
              <a:noFill/>
            </a:ln>
          </p:spPr>
          <p:txBody>
            <a:bodyPr wrap="square" anchor="t" anchorCtr="0">
              <a:spAutoFit/>
            </a:bodyPr>
            <a:lstStyle/>
            <a:p>
              <a:r>
                <a:rPr lang="en-US" altLang="zh-CN" sz="2000" b="1" dirty="0">
                  <a:solidFill>
                    <a:srgbClr val="3E2DDC"/>
                  </a:solidFill>
                  <a:latin typeface="Arial" panose="020B0604020202020204" pitchFamily="34" charset="0"/>
                  <a:ea typeface="微软雅黑" panose="020B0503020204020204" pitchFamily="34" charset="-122"/>
                </a:rPr>
                <a:t>1. Look at the questions. Then read the text on page 44 and try to answer them</a:t>
              </a:r>
              <a:endParaRPr lang="en-US" altLang="zh-CN" sz="2000" b="1" dirty="0">
                <a:solidFill>
                  <a:srgbClr val="3E2DDC"/>
                </a:solidFill>
                <a:latin typeface="Arial" panose="020B0604020202020204" pitchFamily="34" charset="0"/>
                <a:ea typeface="微软雅黑" panose="020B0503020204020204" pitchFamily="34" charset="-122"/>
              </a:endParaRPr>
            </a:p>
          </p:txBody>
        </p:sp>
      </p:grpSp>
      <p:grpSp>
        <p:nvGrpSpPr>
          <p:cNvPr id="6" name="组合 5"/>
          <p:cNvGrpSpPr/>
          <p:nvPr/>
        </p:nvGrpSpPr>
        <p:grpSpPr>
          <a:xfrm>
            <a:off x="288925" y="1530653"/>
            <a:ext cx="11114088" cy="603250"/>
            <a:chOff x="288925" y="1530653"/>
            <a:chExt cx="11114088" cy="603250"/>
          </a:xfrm>
        </p:grpSpPr>
        <p:sp>
          <p:nvSpPr>
            <p:cNvPr id="15" name="Freeform 544"/>
            <p:cNvSpPr>
              <a:spLocks noEditPoints="1"/>
            </p:cNvSpPr>
            <p:nvPr/>
          </p:nvSpPr>
          <p:spPr>
            <a:xfrm>
              <a:off x="641350" y="2057703"/>
              <a:ext cx="6454775" cy="76200"/>
            </a:xfrm>
            <a:custGeom>
              <a:avLst/>
              <a:gdLst/>
              <a:ahLst/>
              <a:cxnLst>
                <a:cxn ang="0">
                  <a:pos x="234765" y="40105"/>
                </a:cxn>
                <a:cxn ang="0">
                  <a:pos x="388265" y="53741"/>
                </a:cxn>
                <a:cxn ang="0">
                  <a:pos x="586913" y="60960"/>
                </a:cxn>
                <a:cxn ang="0">
                  <a:pos x="1291209" y="64970"/>
                </a:cxn>
                <a:cxn ang="0">
                  <a:pos x="1968416" y="64168"/>
                </a:cxn>
                <a:cxn ang="0">
                  <a:pos x="2717859" y="63366"/>
                </a:cxn>
                <a:cxn ang="0">
                  <a:pos x="3656920" y="70585"/>
                </a:cxn>
                <a:cxn ang="0">
                  <a:pos x="4433451" y="74595"/>
                </a:cxn>
                <a:cxn ang="0">
                  <a:pos x="5688543" y="51334"/>
                </a:cxn>
                <a:cxn ang="0">
                  <a:pos x="6121955" y="46522"/>
                </a:cxn>
                <a:cxn ang="0">
                  <a:pos x="5995543" y="41709"/>
                </a:cxn>
                <a:cxn ang="0">
                  <a:pos x="5977485" y="24063"/>
                </a:cxn>
                <a:cxn ang="0">
                  <a:pos x="5399601" y="29677"/>
                </a:cxn>
                <a:cxn ang="0">
                  <a:pos x="5092600" y="20052"/>
                </a:cxn>
                <a:cxn ang="0">
                  <a:pos x="4514716" y="13635"/>
                </a:cxn>
                <a:cxn ang="0">
                  <a:pos x="4000039" y="20854"/>
                </a:cxn>
                <a:cxn ang="0">
                  <a:pos x="3358949" y="16042"/>
                </a:cxn>
                <a:cxn ang="0">
                  <a:pos x="2374741" y="10427"/>
                </a:cxn>
                <a:cxn ang="0">
                  <a:pos x="1742680" y="7218"/>
                </a:cxn>
                <a:cxn ang="0">
                  <a:pos x="884884" y="16844"/>
                </a:cxn>
                <a:cxn ang="0">
                  <a:pos x="3638861" y="61762"/>
                </a:cxn>
                <a:cxn ang="0">
                  <a:pos x="3792362" y="67376"/>
                </a:cxn>
                <a:cxn ang="0">
                  <a:pos x="4135480" y="64970"/>
                </a:cxn>
                <a:cxn ang="0">
                  <a:pos x="4541805" y="51334"/>
                </a:cxn>
                <a:cxn ang="0">
                  <a:pos x="4550834" y="60960"/>
                </a:cxn>
                <a:cxn ang="0">
                  <a:pos x="5119688" y="34490"/>
                </a:cxn>
                <a:cxn ang="0">
                  <a:pos x="5056482" y="49730"/>
                </a:cxn>
                <a:cxn ang="0">
                  <a:pos x="5264159" y="44917"/>
                </a:cxn>
                <a:cxn ang="0">
                  <a:pos x="5553101" y="46522"/>
                </a:cxn>
                <a:cxn ang="0">
                  <a:pos x="5769808" y="36094"/>
                </a:cxn>
                <a:cxn ang="0">
                  <a:pos x="5453777" y="46522"/>
                </a:cxn>
                <a:cxn ang="0">
                  <a:pos x="5191924" y="40907"/>
                </a:cxn>
                <a:cxn ang="0">
                  <a:pos x="5074541" y="27271"/>
                </a:cxn>
                <a:cxn ang="0">
                  <a:pos x="4884923" y="36094"/>
                </a:cxn>
                <a:cxn ang="0">
                  <a:pos x="4442481" y="43313"/>
                </a:cxn>
                <a:cxn ang="0">
                  <a:pos x="4234804" y="23261"/>
                </a:cxn>
                <a:cxn ang="0">
                  <a:pos x="3927803" y="23261"/>
                </a:cxn>
                <a:cxn ang="0">
                  <a:pos x="3268654" y="64168"/>
                </a:cxn>
                <a:cxn ang="0">
                  <a:pos x="3115154" y="57751"/>
                </a:cxn>
                <a:cxn ang="0">
                  <a:pos x="2185122" y="64970"/>
                </a:cxn>
                <a:cxn ang="0">
                  <a:pos x="2663682" y="33688"/>
                </a:cxn>
                <a:cxn ang="0">
                  <a:pos x="2961654" y="28875"/>
                </a:cxn>
                <a:cxn ang="0">
                  <a:pos x="2672712" y="60960"/>
                </a:cxn>
                <a:cxn ang="0">
                  <a:pos x="2970683" y="35292"/>
                </a:cxn>
                <a:cxn ang="0">
                  <a:pos x="2862330" y="21656"/>
                </a:cxn>
                <a:cxn ang="0">
                  <a:pos x="2690771" y="20052"/>
                </a:cxn>
                <a:cxn ang="0">
                  <a:pos x="2076769" y="60157"/>
                </a:cxn>
                <a:cxn ang="0">
                  <a:pos x="2401829" y="25667"/>
                </a:cxn>
                <a:cxn ang="0">
                  <a:pos x="1941328" y="42511"/>
                </a:cxn>
                <a:cxn ang="0">
                  <a:pos x="1832975" y="43313"/>
                </a:cxn>
                <a:cxn ang="0">
                  <a:pos x="1363444" y="34490"/>
                </a:cxn>
                <a:cxn ang="0">
                  <a:pos x="1435679" y="50532"/>
                </a:cxn>
                <a:cxn ang="0">
                  <a:pos x="1914239" y="19250"/>
                </a:cxn>
                <a:cxn ang="0">
                  <a:pos x="1751710" y="14437"/>
                </a:cxn>
                <a:cxn ang="0">
                  <a:pos x="1381503" y="27271"/>
                </a:cxn>
                <a:cxn ang="0">
                  <a:pos x="975178" y="40907"/>
                </a:cxn>
                <a:cxn ang="0">
                  <a:pos x="1011296" y="20854"/>
                </a:cxn>
                <a:cxn ang="0">
                  <a:pos x="586913" y="43313"/>
                </a:cxn>
                <a:cxn ang="0">
                  <a:pos x="785560" y="17646"/>
                </a:cxn>
                <a:cxn ang="0">
                  <a:pos x="478559" y="28875"/>
                </a:cxn>
              </a:cxnLst>
              <a:rect l="l" t="t" r="r" b="b"/>
              <a:pathLst>
                <a:path w="715" h="95">
                  <a:moveTo>
                    <a:pt x="19" y="17"/>
                  </a:moveTo>
                  <a:cubicBezTo>
                    <a:pt x="21" y="19"/>
                    <a:pt x="23" y="14"/>
                    <a:pt x="25" y="16"/>
                  </a:cubicBezTo>
                  <a:cubicBezTo>
                    <a:pt x="24" y="17"/>
                    <a:pt x="25" y="18"/>
                    <a:pt x="24" y="19"/>
                  </a:cubicBezTo>
                  <a:cubicBezTo>
                    <a:pt x="19" y="17"/>
                    <a:pt x="19" y="22"/>
                    <a:pt x="14" y="23"/>
                  </a:cubicBezTo>
                  <a:cubicBezTo>
                    <a:pt x="16" y="26"/>
                    <a:pt x="20" y="22"/>
                    <a:pt x="20" y="28"/>
                  </a:cubicBezTo>
                  <a:cubicBezTo>
                    <a:pt x="27" y="25"/>
                    <a:pt x="29" y="13"/>
                    <a:pt x="34" y="16"/>
                  </a:cubicBezTo>
                  <a:cubicBezTo>
                    <a:pt x="33" y="17"/>
                    <a:pt x="35" y="19"/>
                    <a:pt x="34" y="20"/>
                  </a:cubicBezTo>
                  <a:cubicBezTo>
                    <a:pt x="31" y="23"/>
                    <a:pt x="28" y="26"/>
                    <a:pt x="32" y="29"/>
                  </a:cubicBezTo>
                  <a:cubicBezTo>
                    <a:pt x="34" y="28"/>
                    <a:pt x="35" y="26"/>
                    <a:pt x="37" y="25"/>
                  </a:cubicBezTo>
                  <a:cubicBezTo>
                    <a:pt x="36" y="20"/>
                    <a:pt x="35" y="16"/>
                    <a:pt x="38" y="12"/>
                  </a:cubicBezTo>
                  <a:cubicBezTo>
                    <a:pt x="39" y="17"/>
                    <a:pt x="40" y="17"/>
                    <a:pt x="44" y="22"/>
                  </a:cubicBezTo>
                  <a:cubicBezTo>
                    <a:pt x="40" y="26"/>
                    <a:pt x="38" y="26"/>
                    <a:pt x="37" y="32"/>
                  </a:cubicBezTo>
                  <a:cubicBezTo>
                    <a:pt x="34" y="27"/>
                    <a:pt x="34" y="33"/>
                    <a:pt x="34" y="35"/>
                  </a:cubicBezTo>
                  <a:cubicBezTo>
                    <a:pt x="33" y="33"/>
                    <a:pt x="32" y="32"/>
                    <a:pt x="31" y="31"/>
                  </a:cubicBezTo>
                  <a:cubicBezTo>
                    <a:pt x="25" y="37"/>
                    <a:pt x="30" y="42"/>
                    <a:pt x="25" y="46"/>
                  </a:cubicBezTo>
                  <a:cubicBezTo>
                    <a:pt x="26" y="45"/>
                    <a:pt x="28" y="45"/>
                    <a:pt x="30" y="45"/>
                  </a:cubicBezTo>
                  <a:cubicBezTo>
                    <a:pt x="27" y="47"/>
                    <a:pt x="28" y="48"/>
                    <a:pt x="26" y="50"/>
                  </a:cubicBezTo>
                  <a:cubicBezTo>
                    <a:pt x="24" y="43"/>
                    <a:pt x="20" y="51"/>
                    <a:pt x="17" y="48"/>
                  </a:cubicBezTo>
                  <a:cubicBezTo>
                    <a:pt x="20" y="41"/>
                    <a:pt x="21" y="34"/>
                    <a:pt x="25" y="29"/>
                  </a:cubicBezTo>
                  <a:cubicBezTo>
                    <a:pt x="22" y="28"/>
                    <a:pt x="18" y="30"/>
                    <a:pt x="16" y="27"/>
                  </a:cubicBezTo>
                  <a:cubicBezTo>
                    <a:pt x="12" y="30"/>
                    <a:pt x="10" y="33"/>
                    <a:pt x="10" y="36"/>
                  </a:cubicBezTo>
                  <a:cubicBezTo>
                    <a:pt x="13" y="37"/>
                    <a:pt x="12" y="30"/>
                    <a:pt x="16" y="32"/>
                  </a:cubicBezTo>
                  <a:cubicBezTo>
                    <a:pt x="18" y="35"/>
                    <a:pt x="14" y="36"/>
                    <a:pt x="15" y="38"/>
                  </a:cubicBezTo>
                  <a:cubicBezTo>
                    <a:pt x="16" y="38"/>
                    <a:pt x="18" y="37"/>
                    <a:pt x="18" y="38"/>
                  </a:cubicBezTo>
                  <a:cubicBezTo>
                    <a:pt x="7" y="44"/>
                    <a:pt x="7" y="53"/>
                    <a:pt x="0" y="60"/>
                  </a:cubicBezTo>
                  <a:cubicBezTo>
                    <a:pt x="6" y="57"/>
                    <a:pt x="12" y="53"/>
                    <a:pt x="17" y="57"/>
                  </a:cubicBezTo>
                  <a:cubicBezTo>
                    <a:pt x="19" y="53"/>
                    <a:pt x="8" y="52"/>
                    <a:pt x="13" y="47"/>
                  </a:cubicBezTo>
                  <a:cubicBezTo>
                    <a:pt x="14" y="52"/>
                    <a:pt x="22" y="50"/>
                    <a:pt x="25" y="56"/>
                  </a:cubicBezTo>
                  <a:cubicBezTo>
                    <a:pt x="22" y="58"/>
                    <a:pt x="19" y="61"/>
                    <a:pt x="16" y="63"/>
                  </a:cubicBezTo>
                  <a:cubicBezTo>
                    <a:pt x="12" y="59"/>
                    <a:pt x="7" y="64"/>
                    <a:pt x="3" y="64"/>
                  </a:cubicBezTo>
                  <a:cubicBezTo>
                    <a:pt x="6" y="67"/>
                    <a:pt x="2" y="72"/>
                    <a:pt x="7" y="70"/>
                  </a:cubicBezTo>
                  <a:cubicBezTo>
                    <a:pt x="7" y="64"/>
                    <a:pt x="24" y="64"/>
                    <a:pt x="26" y="70"/>
                  </a:cubicBezTo>
                  <a:cubicBezTo>
                    <a:pt x="28" y="68"/>
                    <a:pt x="31" y="66"/>
                    <a:pt x="34" y="64"/>
                  </a:cubicBezTo>
                  <a:cubicBezTo>
                    <a:pt x="36" y="70"/>
                    <a:pt x="40" y="64"/>
                    <a:pt x="43" y="67"/>
                  </a:cubicBezTo>
                  <a:cubicBezTo>
                    <a:pt x="43" y="74"/>
                    <a:pt x="40" y="69"/>
                    <a:pt x="36" y="71"/>
                  </a:cubicBezTo>
                  <a:cubicBezTo>
                    <a:pt x="35" y="73"/>
                    <a:pt x="35" y="75"/>
                    <a:pt x="37" y="78"/>
                  </a:cubicBezTo>
                  <a:cubicBezTo>
                    <a:pt x="41" y="73"/>
                    <a:pt x="44" y="75"/>
                    <a:pt x="48" y="71"/>
                  </a:cubicBezTo>
                  <a:cubicBezTo>
                    <a:pt x="46" y="68"/>
                    <a:pt x="42" y="60"/>
                    <a:pt x="50" y="60"/>
                  </a:cubicBezTo>
                  <a:cubicBezTo>
                    <a:pt x="48" y="57"/>
                    <a:pt x="44" y="54"/>
                    <a:pt x="47" y="51"/>
                  </a:cubicBezTo>
                  <a:cubicBezTo>
                    <a:pt x="52" y="53"/>
                    <a:pt x="52" y="44"/>
                    <a:pt x="56" y="46"/>
                  </a:cubicBezTo>
                  <a:cubicBezTo>
                    <a:pt x="54" y="48"/>
                    <a:pt x="56" y="49"/>
                    <a:pt x="55" y="50"/>
                  </a:cubicBezTo>
                  <a:cubicBezTo>
                    <a:pt x="54" y="51"/>
                    <a:pt x="51" y="50"/>
                    <a:pt x="52" y="53"/>
                  </a:cubicBezTo>
                  <a:cubicBezTo>
                    <a:pt x="56" y="53"/>
                    <a:pt x="50" y="69"/>
                    <a:pt x="49" y="75"/>
                  </a:cubicBezTo>
                  <a:cubicBezTo>
                    <a:pt x="55" y="75"/>
                    <a:pt x="57" y="68"/>
                    <a:pt x="59" y="76"/>
                  </a:cubicBezTo>
                  <a:cubicBezTo>
                    <a:pt x="62" y="70"/>
                    <a:pt x="68" y="71"/>
                    <a:pt x="65" y="65"/>
                  </a:cubicBezTo>
                  <a:cubicBezTo>
                    <a:pt x="62" y="65"/>
                    <a:pt x="61" y="66"/>
                    <a:pt x="60" y="68"/>
                  </a:cubicBezTo>
                  <a:cubicBezTo>
                    <a:pt x="60" y="66"/>
                    <a:pt x="53" y="66"/>
                    <a:pt x="56" y="63"/>
                  </a:cubicBezTo>
                  <a:cubicBezTo>
                    <a:pt x="62" y="62"/>
                    <a:pt x="61" y="61"/>
                    <a:pt x="62" y="56"/>
                  </a:cubicBezTo>
                  <a:cubicBezTo>
                    <a:pt x="64" y="58"/>
                    <a:pt x="67" y="54"/>
                    <a:pt x="69" y="58"/>
                  </a:cubicBezTo>
                  <a:cubicBezTo>
                    <a:pt x="62" y="62"/>
                    <a:pt x="67" y="64"/>
                    <a:pt x="71" y="63"/>
                  </a:cubicBezTo>
                  <a:cubicBezTo>
                    <a:pt x="67" y="67"/>
                    <a:pt x="66" y="72"/>
                    <a:pt x="65" y="76"/>
                  </a:cubicBezTo>
                  <a:cubicBezTo>
                    <a:pt x="72" y="78"/>
                    <a:pt x="75" y="64"/>
                    <a:pt x="82" y="73"/>
                  </a:cubicBezTo>
                  <a:cubicBezTo>
                    <a:pt x="81" y="75"/>
                    <a:pt x="78" y="74"/>
                    <a:pt x="79" y="76"/>
                  </a:cubicBezTo>
                  <a:cubicBezTo>
                    <a:pt x="81" y="75"/>
                    <a:pt x="80" y="77"/>
                    <a:pt x="81" y="79"/>
                  </a:cubicBezTo>
                  <a:cubicBezTo>
                    <a:pt x="85" y="73"/>
                    <a:pt x="89" y="72"/>
                    <a:pt x="92" y="65"/>
                  </a:cubicBezTo>
                  <a:cubicBezTo>
                    <a:pt x="95" y="66"/>
                    <a:pt x="98" y="63"/>
                    <a:pt x="101" y="64"/>
                  </a:cubicBezTo>
                  <a:cubicBezTo>
                    <a:pt x="96" y="67"/>
                    <a:pt x="97" y="72"/>
                    <a:pt x="95" y="76"/>
                  </a:cubicBezTo>
                  <a:cubicBezTo>
                    <a:pt x="93" y="77"/>
                    <a:pt x="87" y="74"/>
                    <a:pt x="88" y="78"/>
                  </a:cubicBezTo>
                  <a:cubicBezTo>
                    <a:pt x="90" y="76"/>
                    <a:pt x="91" y="81"/>
                    <a:pt x="93" y="80"/>
                  </a:cubicBezTo>
                  <a:cubicBezTo>
                    <a:pt x="95" y="79"/>
                    <a:pt x="97" y="77"/>
                    <a:pt x="99" y="76"/>
                  </a:cubicBezTo>
                  <a:cubicBezTo>
                    <a:pt x="102" y="79"/>
                    <a:pt x="99" y="80"/>
                    <a:pt x="103" y="81"/>
                  </a:cubicBezTo>
                  <a:cubicBezTo>
                    <a:pt x="107" y="79"/>
                    <a:pt x="108" y="78"/>
                    <a:pt x="108" y="74"/>
                  </a:cubicBezTo>
                  <a:cubicBezTo>
                    <a:pt x="115" y="75"/>
                    <a:pt x="110" y="78"/>
                    <a:pt x="117" y="82"/>
                  </a:cubicBezTo>
                  <a:cubicBezTo>
                    <a:pt x="121" y="77"/>
                    <a:pt x="124" y="82"/>
                    <a:pt x="128" y="77"/>
                  </a:cubicBezTo>
                  <a:cubicBezTo>
                    <a:pt x="129" y="78"/>
                    <a:pt x="128" y="80"/>
                    <a:pt x="131" y="82"/>
                  </a:cubicBezTo>
                  <a:cubicBezTo>
                    <a:pt x="134" y="81"/>
                    <a:pt x="138" y="80"/>
                    <a:pt x="141" y="81"/>
                  </a:cubicBezTo>
                  <a:cubicBezTo>
                    <a:pt x="138" y="78"/>
                    <a:pt x="145" y="73"/>
                    <a:pt x="148" y="76"/>
                  </a:cubicBezTo>
                  <a:cubicBezTo>
                    <a:pt x="148" y="81"/>
                    <a:pt x="140" y="75"/>
                    <a:pt x="143" y="81"/>
                  </a:cubicBezTo>
                  <a:cubicBezTo>
                    <a:pt x="154" y="79"/>
                    <a:pt x="164" y="84"/>
                    <a:pt x="176" y="81"/>
                  </a:cubicBezTo>
                  <a:cubicBezTo>
                    <a:pt x="171" y="78"/>
                    <a:pt x="175" y="75"/>
                    <a:pt x="176" y="72"/>
                  </a:cubicBezTo>
                  <a:cubicBezTo>
                    <a:pt x="175" y="79"/>
                    <a:pt x="187" y="90"/>
                    <a:pt x="187" y="80"/>
                  </a:cubicBezTo>
                  <a:cubicBezTo>
                    <a:pt x="182" y="83"/>
                    <a:pt x="184" y="72"/>
                    <a:pt x="180" y="71"/>
                  </a:cubicBezTo>
                  <a:cubicBezTo>
                    <a:pt x="181" y="70"/>
                    <a:pt x="182" y="68"/>
                    <a:pt x="182" y="67"/>
                  </a:cubicBezTo>
                  <a:cubicBezTo>
                    <a:pt x="182" y="71"/>
                    <a:pt x="184" y="70"/>
                    <a:pt x="187" y="71"/>
                  </a:cubicBezTo>
                  <a:cubicBezTo>
                    <a:pt x="181" y="75"/>
                    <a:pt x="189" y="79"/>
                    <a:pt x="192" y="77"/>
                  </a:cubicBezTo>
                  <a:cubicBezTo>
                    <a:pt x="190" y="79"/>
                    <a:pt x="189" y="81"/>
                    <a:pt x="192" y="83"/>
                  </a:cubicBezTo>
                  <a:cubicBezTo>
                    <a:pt x="193" y="83"/>
                    <a:pt x="194" y="82"/>
                    <a:pt x="195" y="83"/>
                  </a:cubicBezTo>
                  <a:cubicBezTo>
                    <a:pt x="196" y="75"/>
                    <a:pt x="204" y="76"/>
                    <a:pt x="203" y="65"/>
                  </a:cubicBezTo>
                  <a:cubicBezTo>
                    <a:pt x="203" y="66"/>
                    <a:pt x="204" y="67"/>
                    <a:pt x="205" y="66"/>
                  </a:cubicBezTo>
                  <a:cubicBezTo>
                    <a:pt x="204" y="68"/>
                    <a:pt x="204" y="71"/>
                    <a:pt x="208" y="74"/>
                  </a:cubicBezTo>
                  <a:cubicBezTo>
                    <a:pt x="211" y="72"/>
                    <a:pt x="221" y="72"/>
                    <a:pt x="218" y="77"/>
                  </a:cubicBezTo>
                  <a:cubicBezTo>
                    <a:pt x="214" y="72"/>
                    <a:pt x="209" y="78"/>
                    <a:pt x="201" y="76"/>
                  </a:cubicBezTo>
                  <a:cubicBezTo>
                    <a:pt x="199" y="78"/>
                    <a:pt x="200" y="80"/>
                    <a:pt x="199" y="81"/>
                  </a:cubicBezTo>
                  <a:cubicBezTo>
                    <a:pt x="205" y="86"/>
                    <a:pt x="212" y="82"/>
                    <a:pt x="218" y="84"/>
                  </a:cubicBezTo>
                  <a:cubicBezTo>
                    <a:pt x="217" y="83"/>
                    <a:pt x="216" y="82"/>
                    <a:pt x="218" y="80"/>
                  </a:cubicBezTo>
                  <a:cubicBezTo>
                    <a:pt x="227" y="77"/>
                    <a:pt x="225" y="91"/>
                    <a:pt x="225" y="91"/>
                  </a:cubicBezTo>
                  <a:cubicBezTo>
                    <a:pt x="228" y="88"/>
                    <a:pt x="234" y="85"/>
                    <a:pt x="227" y="85"/>
                  </a:cubicBezTo>
                  <a:cubicBezTo>
                    <a:pt x="228" y="81"/>
                    <a:pt x="233" y="78"/>
                    <a:pt x="235" y="86"/>
                  </a:cubicBezTo>
                  <a:cubicBezTo>
                    <a:pt x="246" y="83"/>
                    <a:pt x="253" y="88"/>
                    <a:pt x="263" y="82"/>
                  </a:cubicBezTo>
                  <a:cubicBezTo>
                    <a:pt x="264" y="87"/>
                    <a:pt x="273" y="86"/>
                    <a:pt x="278" y="85"/>
                  </a:cubicBezTo>
                  <a:cubicBezTo>
                    <a:pt x="279" y="79"/>
                    <a:pt x="281" y="81"/>
                    <a:pt x="279" y="78"/>
                  </a:cubicBezTo>
                  <a:cubicBezTo>
                    <a:pt x="281" y="77"/>
                    <a:pt x="282" y="75"/>
                    <a:pt x="284" y="74"/>
                  </a:cubicBezTo>
                  <a:cubicBezTo>
                    <a:pt x="284" y="77"/>
                    <a:pt x="286" y="79"/>
                    <a:pt x="289" y="76"/>
                  </a:cubicBezTo>
                  <a:cubicBezTo>
                    <a:pt x="289" y="72"/>
                    <a:pt x="287" y="74"/>
                    <a:pt x="284" y="72"/>
                  </a:cubicBezTo>
                  <a:cubicBezTo>
                    <a:pt x="286" y="70"/>
                    <a:pt x="285" y="68"/>
                    <a:pt x="288" y="66"/>
                  </a:cubicBezTo>
                  <a:cubicBezTo>
                    <a:pt x="288" y="72"/>
                    <a:pt x="294" y="80"/>
                    <a:pt x="286" y="86"/>
                  </a:cubicBezTo>
                  <a:cubicBezTo>
                    <a:pt x="289" y="91"/>
                    <a:pt x="289" y="81"/>
                    <a:pt x="292" y="88"/>
                  </a:cubicBezTo>
                  <a:cubicBezTo>
                    <a:pt x="296" y="87"/>
                    <a:pt x="296" y="81"/>
                    <a:pt x="298" y="83"/>
                  </a:cubicBezTo>
                  <a:cubicBezTo>
                    <a:pt x="300" y="91"/>
                    <a:pt x="301" y="82"/>
                    <a:pt x="307" y="83"/>
                  </a:cubicBezTo>
                  <a:cubicBezTo>
                    <a:pt x="308" y="85"/>
                    <a:pt x="306" y="86"/>
                    <a:pt x="305" y="87"/>
                  </a:cubicBezTo>
                  <a:cubicBezTo>
                    <a:pt x="315" y="93"/>
                    <a:pt x="308" y="77"/>
                    <a:pt x="316" y="74"/>
                  </a:cubicBezTo>
                  <a:cubicBezTo>
                    <a:pt x="309" y="67"/>
                    <a:pt x="309" y="86"/>
                    <a:pt x="301" y="79"/>
                  </a:cubicBezTo>
                  <a:cubicBezTo>
                    <a:pt x="309" y="80"/>
                    <a:pt x="307" y="68"/>
                    <a:pt x="315" y="70"/>
                  </a:cubicBezTo>
                  <a:cubicBezTo>
                    <a:pt x="316" y="66"/>
                    <a:pt x="317" y="62"/>
                    <a:pt x="320" y="58"/>
                  </a:cubicBezTo>
                  <a:cubicBezTo>
                    <a:pt x="323" y="62"/>
                    <a:pt x="316" y="67"/>
                    <a:pt x="323" y="66"/>
                  </a:cubicBezTo>
                  <a:cubicBezTo>
                    <a:pt x="320" y="70"/>
                    <a:pt x="318" y="66"/>
                    <a:pt x="316" y="67"/>
                  </a:cubicBezTo>
                  <a:cubicBezTo>
                    <a:pt x="324" y="75"/>
                    <a:pt x="309" y="81"/>
                    <a:pt x="316" y="89"/>
                  </a:cubicBezTo>
                  <a:cubicBezTo>
                    <a:pt x="320" y="86"/>
                    <a:pt x="323" y="82"/>
                    <a:pt x="321" y="78"/>
                  </a:cubicBezTo>
                  <a:cubicBezTo>
                    <a:pt x="325" y="74"/>
                    <a:pt x="328" y="76"/>
                    <a:pt x="331" y="77"/>
                  </a:cubicBezTo>
                  <a:cubicBezTo>
                    <a:pt x="326" y="79"/>
                    <a:pt x="330" y="82"/>
                    <a:pt x="326" y="85"/>
                  </a:cubicBezTo>
                  <a:cubicBezTo>
                    <a:pt x="325" y="83"/>
                    <a:pt x="324" y="81"/>
                    <a:pt x="323" y="82"/>
                  </a:cubicBezTo>
                  <a:cubicBezTo>
                    <a:pt x="326" y="87"/>
                    <a:pt x="322" y="84"/>
                    <a:pt x="323" y="89"/>
                  </a:cubicBezTo>
                  <a:cubicBezTo>
                    <a:pt x="327" y="88"/>
                    <a:pt x="333" y="89"/>
                    <a:pt x="334" y="86"/>
                  </a:cubicBezTo>
                  <a:cubicBezTo>
                    <a:pt x="333" y="83"/>
                    <a:pt x="331" y="84"/>
                    <a:pt x="329" y="84"/>
                  </a:cubicBezTo>
                  <a:cubicBezTo>
                    <a:pt x="335" y="84"/>
                    <a:pt x="332" y="78"/>
                    <a:pt x="335" y="80"/>
                  </a:cubicBezTo>
                  <a:cubicBezTo>
                    <a:pt x="336" y="82"/>
                    <a:pt x="336" y="85"/>
                    <a:pt x="336" y="88"/>
                  </a:cubicBezTo>
                  <a:cubicBezTo>
                    <a:pt x="359" y="87"/>
                    <a:pt x="382" y="90"/>
                    <a:pt x="405" y="88"/>
                  </a:cubicBezTo>
                  <a:cubicBezTo>
                    <a:pt x="400" y="82"/>
                    <a:pt x="408" y="79"/>
                    <a:pt x="410" y="79"/>
                  </a:cubicBezTo>
                  <a:cubicBezTo>
                    <a:pt x="411" y="84"/>
                    <a:pt x="407" y="84"/>
                    <a:pt x="405" y="88"/>
                  </a:cubicBezTo>
                  <a:cubicBezTo>
                    <a:pt x="408" y="93"/>
                    <a:pt x="412" y="88"/>
                    <a:pt x="414" y="85"/>
                  </a:cubicBezTo>
                  <a:cubicBezTo>
                    <a:pt x="418" y="86"/>
                    <a:pt x="415" y="90"/>
                    <a:pt x="419" y="85"/>
                  </a:cubicBezTo>
                  <a:cubicBezTo>
                    <a:pt x="419" y="93"/>
                    <a:pt x="428" y="85"/>
                    <a:pt x="432" y="90"/>
                  </a:cubicBezTo>
                  <a:cubicBezTo>
                    <a:pt x="432" y="89"/>
                    <a:pt x="438" y="87"/>
                    <a:pt x="439" y="83"/>
                  </a:cubicBezTo>
                  <a:cubicBezTo>
                    <a:pt x="440" y="85"/>
                    <a:pt x="442" y="85"/>
                    <a:pt x="443" y="86"/>
                  </a:cubicBezTo>
                  <a:cubicBezTo>
                    <a:pt x="442" y="88"/>
                    <a:pt x="437" y="85"/>
                    <a:pt x="438" y="89"/>
                  </a:cubicBezTo>
                  <a:cubicBezTo>
                    <a:pt x="441" y="88"/>
                    <a:pt x="439" y="91"/>
                    <a:pt x="441" y="93"/>
                  </a:cubicBezTo>
                  <a:cubicBezTo>
                    <a:pt x="448" y="88"/>
                    <a:pt x="460" y="95"/>
                    <a:pt x="464" y="89"/>
                  </a:cubicBezTo>
                  <a:cubicBezTo>
                    <a:pt x="462" y="85"/>
                    <a:pt x="448" y="89"/>
                    <a:pt x="446" y="83"/>
                  </a:cubicBezTo>
                  <a:cubicBezTo>
                    <a:pt x="454" y="87"/>
                    <a:pt x="463" y="84"/>
                    <a:pt x="472" y="83"/>
                  </a:cubicBezTo>
                  <a:cubicBezTo>
                    <a:pt x="470" y="84"/>
                    <a:pt x="469" y="85"/>
                    <a:pt x="467" y="87"/>
                  </a:cubicBezTo>
                  <a:cubicBezTo>
                    <a:pt x="469" y="89"/>
                    <a:pt x="471" y="91"/>
                    <a:pt x="472" y="93"/>
                  </a:cubicBezTo>
                  <a:cubicBezTo>
                    <a:pt x="478" y="91"/>
                    <a:pt x="472" y="86"/>
                    <a:pt x="476" y="84"/>
                  </a:cubicBezTo>
                  <a:cubicBezTo>
                    <a:pt x="477" y="85"/>
                    <a:pt x="475" y="86"/>
                    <a:pt x="477" y="88"/>
                  </a:cubicBezTo>
                  <a:cubicBezTo>
                    <a:pt x="485" y="83"/>
                    <a:pt x="479" y="72"/>
                    <a:pt x="485" y="71"/>
                  </a:cubicBezTo>
                  <a:cubicBezTo>
                    <a:pt x="482" y="76"/>
                    <a:pt x="486" y="83"/>
                    <a:pt x="479" y="88"/>
                  </a:cubicBezTo>
                  <a:cubicBezTo>
                    <a:pt x="485" y="95"/>
                    <a:pt x="486" y="85"/>
                    <a:pt x="491" y="93"/>
                  </a:cubicBezTo>
                  <a:cubicBezTo>
                    <a:pt x="494" y="90"/>
                    <a:pt x="496" y="92"/>
                    <a:pt x="499" y="88"/>
                  </a:cubicBezTo>
                  <a:cubicBezTo>
                    <a:pt x="500" y="93"/>
                    <a:pt x="511" y="95"/>
                    <a:pt x="513" y="89"/>
                  </a:cubicBezTo>
                  <a:cubicBezTo>
                    <a:pt x="517" y="92"/>
                    <a:pt x="524" y="95"/>
                    <a:pt x="528" y="88"/>
                  </a:cubicBezTo>
                  <a:cubicBezTo>
                    <a:pt x="529" y="93"/>
                    <a:pt x="536" y="93"/>
                    <a:pt x="536" y="87"/>
                  </a:cubicBezTo>
                  <a:cubicBezTo>
                    <a:pt x="538" y="89"/>
                    <a:pt x="539" y="91"/>
                    <a:pt x="539" y="92"/>
                  </a:cubicBezTo>
                  <a:cubicBezTo>
                    <a:pt x="545" y="84"/>
                    <a:pt x="568" y="91"/>
                    <a:pt x="563" y="77"/>
                  </a:cubicBezTo>
                  <a:cubicBezTo>
                    <a:pt x="565" y="76"/>
                    <a:pt x="566" y="79"/>
                    <a:pt x="567" y="81"/>
                  </a:cubicBezTo>
                  <a:cubicBezTo>
                    <a:pt x="570" y="79"/>
                    <a:pt x="568" y="77"/>
                    <a:pt x="569" y="76"/>
                  </a:cubicBezTo>
                  <a:cubicBezTo>
                    <a:pt x="571" y="76"/>
                    <a:pt x="574" y="73"/>
                    <a:pt x="576" y="76"/>
                  </a:cubicBezTo>
                  <a:cubicBezTo>
                    <a:pt x="572" y="79"/>
                    <a:pt x="570" y="81"/>
                    <a:pt x="571" y="87"/>
                  </a:cubicBezTo>
                  <a:cubicBezTo>
                    <a:pt x="567" y="86"/>
                    <a:pt x="563" y="90"/>
                    <a:pt x="560" y="90"/>
                  </a:cubicBezTo>
                  <a:cubicBezTo>
                    <a:pt x="571" y="93"/>
                    <a:pt x="591" y="94"/>
                    <a:pt x="603" y="84"/>
                  </a:cubicBezTo>
                  <a:cubicBezTo>
                    <a:pt x="605" y="90"/>
                    <a:pt x="609" y="79"/>
                    <a:pt x="612" y="82"/>
                  </a:cubicBezTo>
                  <a:cubicBezTo>
                    <a:pt x="608" y="85"/>
                    <a:pt x="604" y="88"/>
                    <a:pt x="604" y="92"/>
                  </a:cubicBezTo>
                  <a:cubicBezTo>
                    <a:pt x="606" y="91"/>
                    <a:pt x="609" y="89"/>
                    <a:pt x="611" y="92"/>
                  </a:cubicBezTo>
                  <a:cubicBezTo>
                    <a:pt x="618" y="87"/>
                    <a:pt x="615" y="77"/>
                    <a:pt x="623" y="78"/>
                  </a:cubicBezTo>
                  <a:cubicBezTo>
                    <a:pt x="624" y="74"/>
                    <a:pt x="622" y="64"/>
                    <a:pt x="630" y="64"/>
                  </a:cubicBezTo>
                  <a:cubicBezTo>
                    <a:pt x="626" y="75"/>
                    <a:pt x="631" y="82"/>
                    <a:pt x="616" y="90"/>
                  </a:cubicBezTo>
                  <a:cubicBezTo>
                    <a:pt x="623" y="95"/>
                    <a:pt x="634" y="89"/>
                    <a:pt x="639" y="82"/>
                  </a:cubicBezTo>
                  <a:cubicBezTo>
                    <a:pt x="637" y="78"/>
                    <a:pt x="634" y="82"/>
                    <a:pt x="633" y="78"/>
                  </a:cubicBezTo>
                  <a:cubicBezTo>
                    <a:pt x="634" y="78"/>
                    <a:pt x="633" y="76"/>
                    <a:pt x="634" y="76"/>
                  </a:cubicBezTo>
                  <a:cubicBezTo>
                    <a:pt x="641" y="77"/>
                    <a:pt x="651" y="76"/>
                    <a:pt x="655" y="68"/>
                  </a:cubicBezTo>
                  <a:cubicBezTo>
                    <a:pt x="659" y="71"/>
                    <a:pt x="656" y="74"/>
                    <a:pt x="653" y="77"/>
                  </a:cubicBezTo>
                  <a:cubicBezTo>
                    <a:pt x="652" y="75"/>
                    <a:pt x="653" y="73"/>
                    <a:pt x="650" y="75"/>
                  </a:cubicBezTo>
                  <a:cubicBezTo>
                    <a:pt x="648" y="81"/>
                    <a:pt x="652" y="78"/>
                    <a:pt x="655" y="81"/>
                  </a:cubicBezTo>
                  <a:cubicBezTo>
                    <a:pt x="652" y="82"/>
                    <a:pt x="650" y="87"/>
                    <a:pt x="648" y="84"/>
                  </a:cubicBezTo>
                  <a:cubicBezTo>
                    <a:pt x="645" y="82"/>
                    <a:pt x="649" y="80"/>
                    <a:pt x="647" y="78"/>
                  </a:cubicBezTo>
                  <a:cubicBezTo>
                    <a:pt x="636" y="79"/>
                    <a:pt x="644" y="86"/>
                    <a:pt x="639" y="91"/>
                  </a:cubicBezTo>
                  <a:cubicBezTo>
                    <a:pt x="645" y="93"/>
                    <a:pt x="655" y="83"/>
                    <a:pt x="659" y="78"/>
                  </a:cubicBezTo>
                  <a:cubicBezTo>
                    <a:pt x="661" y="79"/>
                    <a:pt x="662" y="78"/>
                    <a:pt x="664" y="81"/>
                  </a:cubicBezTo>
                  <a:cubicBezTo>
                    <a:pt x="667" y="73"/>
                    <a:pt x="673" y="67"/>
                    <a:pt x="679" y="62"/>
                  </a:cubicBezTo>
                  <a:cubicBezTo>
                    <a:pt x="676" y="57"/>
                    <a:pt x="674" y="61"/>
                    <a:pt x="672" y="64"/>
                  </a:cubicBezTo>
                  <a:cubicBezTo>
                    <a:pt x="666" y="57"/>
                    <a:pt x="673" y="52"/>
                    <a:pt x="679" y="50"/>
                  </a:cubicBezTo>
                  <a:cubicBezTo>
                    <a:pt x="681" y="54"/>
                    <a:pt x="673" y="52"/>
                    <a:pt x="678" y="58"/>
                  </a:cubicBezTo>
                  <a:cubicBezTo>
                    <a:pt x="680" y="56"/>
                    <a:pt x="681" y="57"/>
                    <a:pt x="683" y="55"/>
                  </a:cubicBezTo>
                  <a:cubicBezTo>
                    <a:pt x="681" y="46"/>
                    <a:pt x="692" y="39"/>
                    <a:pt x="686" y="29"/>
                  </a:cubicBezTo>
                  <a:cubicBezTo>
                    <a:pt x="689" y="27"/>
                    <a:pt x="691" y="27"/>
                    <a:pt x="692" y="30"/>
                  </a:cubicBezTo>
                  <a:cubicBezTo>
                    <a:pt x="688" y="32"/>
                    <a:pt x="693" y="35"/>
                    <a:pt x="695" y="35"/>
                  </a:cubicBezTo>
                  <a:cubicBezTo>
                    <a:pt x="692" y="37"/>
                    <a:pt x="689" y="39"/>
                    <a:pt x="691" y="42"/>
                  </a:cubicBezTo>
                  <a:cubicBezTo>
                    <a:pt x="696" y="41"/>
                    <a:pt x="697" y="36"/>
                    <a:pt x="703" y="32"/>
                  </a:cubicBezTo>
                  <a:cubicBezTo>
                    <a:pt x="705" y="34"/>
                    <a:pt x="706" y="36"/>
                    <a:pt x="708" y="36"/>
                  </a:cubicBezTo>
                  <a:cubicBezTo>
                    <a:pt x="711" y="33"/>
                    <a:pt x="714" y="35"/>
                    <a:pt x="715" y="31"/>
                  </a:cubicBezTo>
                  <a:cubicBezTo>
                    <a:pt x="713" y="25"/>
                    <a:pt x="710" y="33"/>
                    <a:pt x="709" y="30"/>
                  </a:cubicBezTo>
                  <a:cubicBezTo>
                    <a:pt x="710" y="28"/>
                    <a:pt x="713" y="26"/>
                    <a:pt x="712" y="23"/>
                  </a:cubicBezTo>
                  <a:cubicBezTo>
                    <a:pt x="705" y="24"/>
                    <a:pt x="699" y="32"/>
                    <a:pt x="693" y="31"/>
                  </a:cubicBezTo>
                  <a:cubicBezTo>
                    <a:pt x="697" y="25"/>
                    <a:pt x="689" y="26"/>
                    <a:pt x="686" y="24"/>
                  </a:cubicBezTo>
                  <a:cubicBezTo>
                    <a:pt x="687" y="23"/>
                    <a:pt x="688" y="22"/>
                    <a:pt x="687" y="21"/>
                  </a:cubicBezTo>
                  <a:cubicBezTo>
                    <a:pt x="682" y="27"/>
                    <a:pt x="685" y="34"/>
                    <a:pt x="684" y="40"/>
                  </a:cubicBezTo>
                  <a:cubicBezTo>
                    <a:pt x="680" y="41"/>
                    <a:pt x="676" y="50"/>
                    <a:pt x="670" y="43"/>
                  </a:cubicBezTo>
                  <a:cubicBezTo>
                    <a:pt x="674" y="41"/>
                    <a:pt x="670" y="38"/>
                    <a:pt x="669" y="35"/>
                  </a:cubicBezTo>
                  <a:cubicBezTo>
                    <a:pt x="663" y="40"/>
                    <a:pt x="665" y="46"/>
                    <a:pt x="664" y="52"/>
                  </a:cubicBezTo>
                  <a:cubicBezTo>
                    <a:pt x="667" y="51"/>
                    <a:pt x="666" y="45"/>
                    <a:pt x="670" y="47"/>
                  </a:cubicBezTo>
                  <a:cubicBezTo>
                    <a:pt x="671" y="52"/>
                    <a:pt x="667" y="51"/>
                    <a:pt x="663" y="55"/>
                  </a:cubicBezTo>
                  <a:cubicBezTo>
                    <a:pt x="663" y="58"/>
                    <a:pt x="669" y="56"/>
                    <a:pt x="666" y="59"/>
                  </a:cubicBezTo>
                  <a:cubicBezTo>
                    <a:pt x="656" y="64"/>
                    <a:pt x="651" y="68"/>
                    <a:pt x="642" y="72"/>
                  </a:cubicBezTo>
                  <a:cubicBezTo>
                    <a:pt x="642" y="70"/>
                    <a:pt x="645" y="67"/>
                    <a:pt x="645" y="65"/>
                  </a:cubicBezTo>
                  <a:cubicBezTo>
                    <a:pt x="650" y="64"/>
                    <a:pt x="663" y="60"/>
                    <a:pt x="662" y="56"/>
                  </a:cubicBezTo>
                  <a:cubicBezTo>
                    <a:pt x="655" y="55"/>
                    <a:pt x="654" y="59"/>
                    <a:pt x="647" y="58"/>
                  </a:cubicBezTo>
                  <a:cubicBezTo>
                    <a:pt x="650" y="52"/>
                    <a:pt x="654" y="55"/>
                    <a:pt x="659" y="52"/>
                  </a:cubicBezTo>
                  <a:cubicBezTo>
                    <a:pt x="664" y="47"/>
                    <a:pt x="662" y="38"/>
                    <a:pt x="660" y="35"/>
                  </a:cubicBezTo>
                  <a:cubicBezTo>
                    <a:pt x="662" y="35"/>
                    <a:pt x="664" y="34"/>
                    <a:pt x="667" y="32"/>
                  </a:cubicBezTo>
                  <a:cubicBezTo>
                    <a:pt x="668" y="35"/>
                    <a:pt x="670" y="35"/>
                    <a:pt x="673" y="33"/>
                  </a:cubicBezTo>
                  <a:cubicBezTo>
                    <a:pt x="671" y="29"/>
                    <a:pt x="663" y="33"/>
                    <a:pt x="664" y="28"/>
                  </a:cubicBezTo>
                  <a:cubicBezTo>
                    <a:pt x="667" y="29"/>
                    <a:pt x="671" y="31"/>
                    <a:pt x="674" y="30"/>
                  </a:cubicBezTo>
                  <a:cubicBezTo>
                    <a:pt x="673" y="27"/>
                    <a:pt x="672" y="24"/>
                    <a:pt x="673" y="21"/>
                  </a:cubicBezTo>
                  <a:cubicBezTo>
                    <a:pt x="669" y="26"/>
                    <a:pt x="666" y="23"/>
                    <a:pt x="663" y="22"/>
                  </a:cubicBezTo>
                  <a:cubicBezTo>
                    <a:pt x="660" y="24"/>
                    <a:pt x="662" y="26"/>
                    <a:pt x="658" y="28"/>
                  </a:cubicBezTo>
                  <a:cubicBezTo>
                    <a:pt x="659" y="29"/>
                    <a:pt x="661" y="30"/>
                    <a:pt x="662" y="30"/>
                  </a:cubicBezTo>
                  <a:cubicBezTo>
                    <a:pt x="656" y="30"/>
                    <a:pt x="660" y="36"/>
                    <a:pt x="656" y="39"/>
                  </a:cubicBezTo>
                  <a:cubicBezTo>
                    <a:pt x="652" y="33"/>
                    <a:pt x="657" y="34"/>
                    <a:pt x="651" y="30"/>
                  </a:cubicBezTo>
                  <a:cubicBezTo>
                    <a:pt x="645" y="32"/>
                    <a:pt x="638" y="33"/>
                    <a:pt x="636" y="25"/>
                  </a:cubicBezTo>
                  <a:cubicBezTo>
                    <a:pt x="635" y="26"/>
                    <a:pt x="633" y="26"/>
                    <a:pt x="632" y="27"/>
                  </a:cubicBezTo>
                  <a:cubicBezTo>
                    <a:pt x="631" y="31"/>
                    <a:pt x="635" y="32"/>
                    <a:pt x="635" y="35"/>
                  </a:cubicBezTo>
                  <a:cubicBezTo>
                    <a:pt x="629" y="33"/>
                    <a:pt x="621" y="45"/>
                    <a:pt x="611" y="39"/>
                  </a:cubicBezTo>
                  <a:cubicBezTo>
                    <a:pt x="616" y="41"/>
                    <a:pt x="617" y="30"/>
                    <a:pt x="623" y="32"/>
                  </a:cubicBezTo>
                  <a:cubicBezTo>
                    <a:pt x="622" y="33"/>
                    <a:pt x="620" y="34"/>
                    <a:pt x="621" y="35"/>
                  </a:cubicBezTo>
                  <a:cubicBezTo>
                    <a:pt x="623" y="34"/>
                    <a:pt x="624" y="37"/>
                    <a:pt x="627" y="34"/>
                  </a:cubicBezTo>
                  <a:cubicBezTo>
                    <a:pt x="625" y="22"/>
                    <a:pt x="641" y="24"/>
                    <a:pt x="641" y="20"/>
                  </a:cubicBezTo>
                  <a:cubicBezTo>
                    <a:pt x="633" y="24"/>
                    <a:pt x="625" y="19"/>
                    <a:pt x="617" y="22"/>
                  </a:cubicBezTo>
                  <a:cubicBezTo>
                    <a:pt x="618" y="23"/>
                    <a:pt x="616" y="24"/>
                    <a:pt x="615" y="25"/>
                  </a:cubicBezTo>
                  <a:cubicBezTo>
                    <a:pt x="616" y="27"/>
                    <a:pt x="617" y="28"/>
                    <a:pt x="616" y="30"/>
                  </a:cubicBezTo>
                  <a:cubicBezTo>
                    <a:pt x="612" y="31"/>
                    <a:pt x="611" y="37"/>
                    <a:pt x="610" y="35"/>
                  </a:cubicBezTo>
                  <a:cubicBezTo>
                    <a:pt x="610" y="33"/>
                    <a:pt x="613" y="31"/>
                    <a:pt x="610" y="29"/>
                  </a:cubicBezTo>
                  <a:cubicBezTo>
                    <a:pt x="609" y="29"/>
                    <a:pt x="608" y="31"/>
                    <a:pt x="607" y="30"/>
                  </a:cubicBezTo>
                  <a:cubicBezTo>
                    <a:pt x="603" y="33"/>
                    <a:pt x="604" y="39"/>
                    <a:pt x="598" y="37"/>
                  </a:cubicBezTo>
                  <a:cubicBezTo>
                    <a:pt x="597" y="34"/>
                    <a:pt x="604" y="33"/>
                    <a:pt x="602" y="30"/>
                  </a:cubicBezTo>
                  <a:cubicBezTo>
                    <a:pt x="598" y="34"/>
                    <a:pt x="596" y="28"/>
                    <a:pt x="593" y="32"/>
                  </a:cubicBezTo>
                  <a:cubicBezTo>
                    <a:pt x="595" y="35"/>
                    <a:pt x="597" y="37"/>
                    <a:pt x="593" y="39"/>
                  </a:cubicBezTo>
                  <a:cubicBezTo>
                    <a:pt x="594" y="30"/>
                    <a:pt x="586" y="38"/>
                    <a:pt x="592" y="29"/>
                  </a:cubicBezTo>
                  <a:cubicBezTo>
                    <a:pt x="598" y="32"/>
                    <a:pt x="606" y="23"/>
                    <a:pt x="612" y="29"/>
                  </a:cubicBezTo>
                  <a:cubicBezTo>
                    <a:pt x="616" y="28"/>
                    <a:pt x="611" y="20"/>
                    <a:pt x="610" y="22"/>
                  </a:cubicBezTo>
                  <a:cubicBezTo>
                    <a:pt x="610" y="24"/>
                    <a:pt x="603" y="24"/>
                    <a:pt x="602" y="26"/>
                  </a:cubicBezTo>
                  <a:cubicBezTo>
                    <a:pt x="600" y="24"/>
                    <a:pt x="602" y="23"/>
                    <a:pt x="602" y="21"/>
                  </a:cubicBezTo>
                  <a:cubicBezTo>
                    <a:pt x="601" y="21"/>
                    <a:pt x="601" y="22"/>
                    <a:pt x="600" y="21"/>
                  </a:cubicBezTo>
                  <a:cubicBezTo>
                    <a:pt x="599" y="21"/>
                    <a:pt x="598" y="21"/>
                    <a:pt x="597" y="21"/>
                  </a:cubicBezTo>
                  <a:cubicBezTo>
                    <a:pt x="598" y="23"/>
                    <a:pt x="601" y="25"/>
                    <a:pt x="599" y="27"/>
                  </a:cubicBezTo>
                  <a:cubicBezTo>
                    <a:pt x="598" y="25"/>
                    <a:pt x="597" y="27"/>
                    <a:pt x="595" y="26"/>
                  </a:cubicBezTo>
                  <a:cubicBezTo>
                    <a:pt x="593" y="24"/>
                    <a:pt x="595" y="23"/>
                    <a:pt x="593" y="21"/>
                  </a:cubicBezTo>
                  <a:cubicBezTo>
                    <a:pt x="589" y="20"/>
                    <a:pt x="591" y="23"/>
                    <a:pt x="587" y="25"/>
                  </a:cubicBezTo>
                  <a:cubicBezTo>
                    <a:pt x="589" y="19"/>
                    <a:pt x="570" y="21"/>
                    <a:pt x="579" y="24"/>
                  </a:cubicBezTo>
                  <a:cubicBezTo>
                    <a:pt x="578" y="25"/>
                    <a:pt x="576" y="27"/>
                    <a:pt x="575" y="28"/>
                  </a:cubicBezTo>
                  <a:cubicBezTo>
                    <a:pt x="572" y="22"/>
                    <a:pt x="567" y="27"/>
                    <a:pt x="564" y="25"/>
                  </a:cubicBezTo>
                  <a:cubicBezTo>
                    <a:pt x="563" y="24"/>
                    <a:pt x="565" y="23"/>
                    <a:pt x="564" y="21"/>
                  </a:cubicBezTo>
                  <a:cubicBezTo>
                    <a:pt x="561" y="21"/>
                    <a:pt x="558" y="26"/>
                    <a:pt x="555" y="21"/>
                  </a:cubicBezTo>
                  <a:cubicBezTo>
                    <a:pt x="551" y="22"/>
                    <a:pt x="553" y="28"/>
                    <a:pt x="550" y="26"/>
                  </a:cubicBezTo>
                  <a:cubicBezTo>
                    <a:pt x="551" y="18"/>
                    <a:pt x="533" y="18"/>
                    <a:pt x="528" y="26"/>
                  </a:cubicBezTo>
                  <a:cubicBezTo>
                    <a:pt x="523" y="27"/>
                    <a:pt x="529" y="20"/>
                    <a:pt x="525" y="22"/>
                  </a:cubicBezTo>
                  <a:cubicBezTo>
                    <a:pt x="527" y="24"/>
                    <a:pt x="520" y="26"/>
                    <a:pt x="520" y="24"/>
                  </a:cubicBezTo>
                  <a:cubicBezTo>
                    <a:pt x="521" y="22"/>
                    <a:pt x="519" y="20"/>
                    <a:pt x="519" y="19"/>
                  </a:cubicBezTo>
                  <a:cubicBezTo>
                    <a:pt x="514" y="20"/>
                    <a:pt x="521" y="23"/>
                    <a:pt x="516" y="25"/>
                  </a:cubicBezTo>
                  <a:cubicBezTo>
                    <a:pt x="516" y="23"/>
                    <a:pt x="514" y="24"/>
                    <a:pt x="514" y="23"/>
                  </a:cubicBezTo>
                  <a:cubicBezTo>
                    <a:pt x="518" y="22"/>
                    <a:pt x="514" y="16"/>
                    <a:pt x="515" y="20"/>
                  </a:cubicBezTo>
                  <a:cubicBezTo>
                    <a:pt x="512" y="21"/>
                    <a:pt x="513" y="27"/>
                    <a:pt x="509" y="25"/>
                  </a:cubicBezTo>
                  <a:cubicBezTo>
                    <a:pt x="508" y="22"/>
                    <a:pt x="512" y="18"/>
                    <a:pt x="507" y="17"/>
                  </a:cubicBezTo>
                  <a:cubicBezTo>
                    <a:pt x="506" y="23"/>
                    <a:pt x="498" y="29"/>
                    <a:pt x="495" y="23"/>
                  </a:cubicBezTo>
                  <a:cubicBezTo>
                    <a:pt x="493" y="26"/>
                    <a:pt x="493" y="34"/>
                    <a:pt x="488" y="30"/>
                  </a:cubicBezTo>
                  <a:cubicBezTo>
                    <a:pt x="490" y="29"/>
                    <a:pt x="491" y="28"/>
                    <a:pt x="489" y="26"/>
                  </a:cubicBezTo>
                  <a:cubicBezTo>
                    <a:pt x="488" y="27"/>
                    <a:pt x="487" y="28"/>
                    <a:pt x="486" y="27"/>
                  </a:cubicBezTo>
                  <a:cubicBezTo>
                    <a:pt x="487" y="18"/>
                    <a:pt x="500" y="25"/>
                    <a:pt x="500" y="17"/>
                  </a:cubicBezTo>
                  <a:cubicBezTo>
                    <a:pt x="494" y="20"/>
                    <a:pt x="489" y="16"/>
                    <a:pt x="484" y="20"/>
                  </a:cubicBezTo>
                  <a:cubicBezTo>
                    <a:pt x="482" y="21"/>
                    <a:pt x="483" y="23"/>
                    <a:pt x="482" y="24"/>
                  </a:cubicBezTo>
                  <a:cubicBezTo>
                    <a:pt x="478" y="20"/>
                    <a:pt x="477" y="34"/>
                    <a:pt x="471" y="26"/>
                  </a:cubicBezTo>
                  <a:cubicBezTo>
                    <a:pt x="478" y="26"/>
                    <a:pt x="475" y="21"/>
                    <a:pt x="482" y="19"/>
                  </a:cubicBezTo>
                  <a:cubicBezTo>
                    <a:pt x="475" y="15"/>
                    <a:pt x="468" y="20"/>
                    <a:pt x="461" y="19"/>
                  </a:cubicBezTo>
                  <a:cubicBezTo>
                    <a:pt x="463" y="24"/>
                    <a:pt x="466" y="17"/>
                    <a:pt x="467" y="22"/>
                  </a:cubicBezTo>
                  <a:cubicBezTo>
                    <a:pt x="466" y="22"/>
                    <a:pt x="466" y="24"/>
                    <a:pt x="466" y="24"/>
                  </a:cubicBezTo>
                  <a:cubicBezTo>
                    <a:pt x="462" y="21"/>
                    <a:pt x="455" y="23"/>
                    <a:pt x="458" y="16"/>
                  </a:cubicBezTo>
                  <a:cubicBezTo>
                    <a:pt x="457" y="17"/>
                    <a:pt x="456" y="17"/>
                    <a:pt x="456" y="16"/>
                  </a:cubicBezTo>
                  <a:cubicBezTo>
                    <a:pt x="454" y="17"/>
                    <a:pt x="453" y="16"/>
                    <a:pt x="452" y="17"/>
                  </a:cubicBezTo>
                  <a:cubicBezTo>
                    <a:pt x="454" y="19"/>
                    <a:pt x="453" y="20"/>
                    <a:pt x="451" y="22"/>
                  </a:cubicBezTo>
                  <a:cubicBezTo>
                    <a:pt x="455" y="24"/>
                    <a:pt x="455" y="26"/>
                    <a:pt x="450" y="30"/>
                  </a:cubicBezTo>
                  <a:cubicBezTo>
                    <a:pt x="450" y="27"/>
                    <a:pt x="449" y="26"/>
                    <a:pt x="446" y="25"/>
                  </a:cubicBezTo>
                  <a:cubicBezTo>
                    <a:pt x="451" y="24"/>
                    <a:pt x="448" y="21"/>
                    <a:pt x="449" y="19"/>
                  </a:cubicBezTo>
                  <a:cubicBezTo>
                    <a:pt x="446" y="16"/>
                    <a:pt x="444" y="13"/>
                    <a:pt x="440" y="17"/>
                  </a:cubicBezTo>
                  <a:cubicBezTo>
                    <a:pt x="442" y="22"/>
                    <a:pt x="444" y="19"/>
                    <a:pt x="446" y="20"/>
                  </a:cubicBezTo>
                  <a:cubicBezTo>
                    <a:pt x="441" y="21"/>
                    <a:pt x="448" y="24"/>
                    <a:pt x="443" y="26"/>
                  </a:cubicBezTo>
                  <a:cubicBezTo>
                    <a:pt x="443" y="23"/>
                    <a:pt x="444" y="19"/>
                    <a:pt x="440" y="21"/>
                  </a:cubicBezTo>
                  <a:cubicBezTo>
                    <a:pt x="441" y="25"/>
                    <a:pt x="433" y="23"/>
                    <a:pt x="434" y="28"/>
                  </a:cubicBezTo>
                  <a:cubicBezTo>
                    <a:pt x="429" y="21"/>
                    <a:pt x="429" y="32"/>
                    <a:pt x="425" y="28"/>
                  </a:cubicBezTo>
                  <a:cubicBezTo>
                    <a:pt x="427" y="25"/>
                    <a:pt x="423" y="22"/>
                    <a:pt x="426" y="20"/>
                  </a:cubicBezTo>
                  <a:cubicBezTo>
                    <a:pt x="425" y="22"/>
                    <a:pt x="427" y="25"/>
                    <a:pt x="430" y="25"/>
                  </a:cubicBezTo>
                  <a:cubicBezTo>
                    <a:pt x="433" y="20"/>
                    <a:pt x="435" y="24"/>
                    <a:pt x="439" y="18"/>
                  </a:cubicBezTo>
                  <a:cubicBezTo>
                    <a:pt x="431" y="16"/>
                    <a:pt x="422" y="16"/>
                    <a:pt x="417" y="19"/>
                  </a:cubicBezTo>
                  <a:cubicBezTo>
                    <a:pt x="413" y="12"/>
                    <a:pt x="397" y="12"/>
                    <a:pt x="394" y="23"/>
                  </a:cubicBezTo>
                  <a:cubicBezTo>
                    <a:pt x="394" y="17"/>
                    <a:pt x="391" y="23"/>
                    <a:pt x="389" y="21"/>
                  </a:cubicBezTo>
                  <a:cubicBezTo>
                    <a:pt x="386" y="17"/>
                    <a:pt x="393" y="18"/>
                    <a:pt x="392" y="15"/>
                  </a:cubicBezTo>
                  <a:cubicBezTo>
                    <a:pt x="386" y="15"/>
                    <a:pt x="385" y="24"/>
                    <a:pt x="379" y="22"/>
                  </a:cubicBezTo>
                  <a:cubicBezTo>
                    <a:pt x="379" y="19"/>
                    <a:pt x="383" y="20"/>
                    <a:pt x="383" y="15"/>
                  </a:cubicBezTo>
                  <a:cubicBezTo>
                    <a:pt x="381" y="17"/>
                    <a:pt x="379" y="16"/>
                    <a:pt x="377" y="18"/>
                  </a:cubicBezTo>
                  <a:cubicBezTo>
                    <a:pt x="378" y="20"/>
                    <a:pt x="380" y="27"/>
                    <a:pt x="375" y="25"/>
                  </a:cubicBezTo>
                  <a:cubicBezTo>
                    <a:pt x="375" y="21"/>
                    <a:pt x="378" y="17"/>
                    <a:pt x="374" y="13"/>
                  </a:cubicBezTo>
                  <a:cubicBezTo>
                    <a:pt x="370" y="16"/>
                    <a:pt x="368" y="13"/>
                    <a:pt x="364" y="15"/>
                  </a:cubicBezTo>
                  <a:cubicBezTo>
                    <a:pt x="366" y="21"/>
                    <a:pt x="374" y="14"/>
                    <a:pt x="372" y="20"/>
                  </a:cubicBezTo>
                  <a:cubicBezTo>
                    <a:pt x="370" y="19"/>
                    <a:pt x="357" y="23"/>
                    <a:pt x="365" y="23"/>
                  </a:cubicBezTo>
                  <a:cubicBezTo>
                    <a:pt x="361" y="25"/>
                    <a:pt x="362" y="32"/>
                    <a:pt x="357" y="29"/>
                  </a:cubicBezTo>
                  <a:cubicBezTo>
                    <a:pt x="363" y="25"/>
                    <a:pt x="353" y="20"/>
                    <a:pt x="363" y="16"/>
                  </a:cubicBezTo>
                  <a:cubicBezTo>
                    <a:pt x="358" y="12"/>
                    <a:pt x="352" y="15"/>
                    <a:pt x="346" y="15"/>
                  </a:cubicBezTo>
                  <a:cubicBezTo>
                    <a:pt x="349" y="19"/>
                    <a:pt x="352" y="18"/>
                    <a:pt x="356" y="20"/>
                  </a:cubicBezTo>
                  <a:cubicBezTo>
                    <a:pt x="352" y="20"/>
                    <a:pt x="354" y="21"/>
                    <a:pt x="351" y="24"/>
                  </a:cubicBezTo>
                  <a:cubicBezTo>
                    <a:pt x="352" y="17"/>
                    <a:pt x="347" y="25"/>
                    <a:pt x="345" y="23"/>
                  </a:cubicBezTo>
                  <a:cubicBezTo>
                    <a:pt x="341" y="19"/>
                    <a:pt x="346" y="17"/>
                    <a:pt x="343" y="14"/>
                  </a:cubicBezTo>
                  <a:cubicBezTo>
                    <a:pt x="338" y="13"/>
                    <a:pt x="339" y="20"/>
                    <a:pt x="334" y="19"/>
                  </a:cubicBezTo>
                  <a:cubicBezTo>
                    <a:pt x="333" y="17"/>
                    <a:pt x="335" y="15"/>
                    <a:pt x="334" y="13"/>
                  </a:cubicBezTo>
                  <a:cubicBezTo>
                    <a:pt x="331" y="19"/>
                    <a:pt x="326" y="19"/>
                    <a:pt x="324" y="12"/>
                  </a:cubicBezTo>
                  <a:cubicBezTo>
                    <a:pt x="317" y="15"/>
                    <a:pt x="317" y="12"/>
                    <a:pt x="311" y="19"/>
                  </a:cubicBezTo>
                  <a:cubicBezTo>
                    <a:pt x="311" y="15"/>
                    <a:pt x="304" y="14"/>
                    <a:pt x="301" y="12"/>
                  </a:cubicBezTo>
                  <a:cubicBezTo>
                    <a:pt x="295" y="16"/>
                    <a:pt x="296" y="19"/>
                    <a:pt x="292" y="19"/>
                  </a:cubicBezTo>
                  <a:cubicBezTo>
                    <a:pt x="297" y="15"/>
                    <a:pt x="287" y="14"/>
                    <a:pt x="289" y="11"/>
                  </a:cubicBezTo>
                  <a:cubicBezTo>
                    <a:pt x="284" y="13"/>
                    <a:pt x="280" y="17"/>
                    <a:pt x="276" y="11"/>
                  </a:cubicBezTo>
                  <a:cubicBezTo>
                    <a:pt x="272" y="15"/>
                    <a:pt x="267" y="18"/>
                    <a:pt x="263" y="13"/>
                  </a:cubicBezTo>
                  <a:cubicBezTo>
                    <a:pt x="260" y="15"/>
                    <a:pt x="258" y="17"/>
                    <a:pt x="255" y="19"/>
                  </a:cubicBezTo>
                  <a:cubicBezTo>
                    <a:pt x="253" y="14"/>
                    <a:pt x="249" y="18"/>
                    <a:pt x="247" y="15"/>
                  </a:cubicBezTo>
                  <a:cubicBezTo>
                    <a:pt x="250" y="13"/>
                    <a:pt x="256" y="16"/>
                    <a:pt x="254" y="11"/>
                  </a:cubicBezTo>
                  <a:cubicBezTo>
                    <a:pt x="247" y="10"/>
                    <a:pt x="239" y="17"/>
                    <a:pt x="232" y="10"/>
                  </a:cubicBezTo>
                  <a:cubicBezTo>
                    <a:pt x="227" y="15"/>
                    <a:pt x="225" y="18"/>
                    <a:pt x="220" y="14"/>
                  </a:cubicBezTo>
                  <a:cubicBezTo>
                    <a:pt x="223" y="13"/>
                    <a:pt x="229" y="13"/>
                    <a:pt x="227" y="8"/>
                  </a:cubicBezTo>
                  <a:cubicBezTo>
                    <a:pt x="224" y="10"/>
                    <a:pt x="220" y="9"/>
                    <a:pt x="217" y="11"/>
                  </a:cubicBezTo>
                  <a:cubicBezTo>
                    <a:pt x="217" y="17"/>
                    <a:pt x="221" y="18"/>
                    <a:pt x="222" y="20"/>
                  </a:cubicBezTo>
                  <a:cubicBezTo>
                    <a:pt x="218" y="17"/>
                    <a:pt x="213" y="23"/>
                    <a:pt x="210" y="18"/>
                  </a:cubicBezTo>
                  <a:cubicBezTo>
                    <a:pt x="212" y="17"/>
                    <a:pt x="214" y="19"/>
                    <a:pt x="217" y="16"/>
                  </a:cubicBezTo>
                  <a:cubicBezTo>
                    <a:pt x="213" y="12"/>
                    <a:pt x="214" y="10"/>
                    <a:pt x="210" y="7"/>
                  </a:cubicBezTo>
                  <a:cubicBezTo>
                    <a:pt x="207" y="10"/>
                    <a:pt x="201" y="9"/>
                    <a:pt x="195" y="10"/>
                  </a:cubicBezTo>
                  <a:cubicBezTo>
                    <a:pt x="194" y="15"/>
                    <a:pt x="191" y="20"/>
                    <a:pt x="184" y="20"/>
                  </a:cubicBezTo>
                  <a:cubicBezTo>
                    <a:pt x="187" y="18"/>
                    <a:pt x="185" y="17"/>
                    <a:pt x="188" y="17"/>
                  </a:cubicBezTo>
                  <a:cubicBezTo>
                    <a:pt x="187" y="13"/>
                    <a:pt x="184" y="13"/>
                    <a:pt x="182" y="13"/>
                  </a:cubicBezTo>
                  <a:cubicBezTo>
                    <a:pt x="182" y="12"/>
                    <a:pt x="183" y="12"/>
                    <a:pt x="182" y="11"/>
                  </a:cubicBezTo>
                  <a:cubicBezTo>
                    <a:pt x="186" y="11"/>
                    <a:pt x="192" y="16"/>
                    <a:pt x="193" y="9"/>
                  </a:cubicBezTo>
                  <a:cubicBezTo>
                    <a:pt x="187" y="6"/>
                    <a:pt x="183" y="10"/>
                    <a:pt x="179" y="7"/>
                  </a:cubicBezTo>
                  <a:cubicBezTo>
                    <a:pt x="176" y="12"/>
                    <a:pt x="169" y="13"/>
                    <a:pt x="165" y="12"/>
                  </a:cubicBezTo>
                  <a:cubicBezTo>
                    <a:pt x="168" y="14"/>
                    <a:pt x="164" y="16"/>
                    <a:pt x="164" y="18"/>
                  </a:cubicBezTo>
                  <a:cubicBezTo>
                    <a:pt x="161" y="9"/>
                    <a:pt x="169" y="12"/>
                    <a:pt x="171" y="7"/>
                  </a:cubicBezTo>
                  <a:cubicBezTo>
                    <a:pt x="161" y="8"/>
                    <a:pt x="156" y="3"/>
                    <a:pt x="154" y="13"/>
                  </a:cubicBezTo>
                  <a:cubicBezTo>
                    <a:pt x="154" y="11"/>
                    <a:pt x="154" y="9"/>
                    <a:pt x="153" y="7"/>
                  </a:cubicBezTo>
                  <a:cubicBezTo>
                    <a:pt x="149" y="12"/>
                    <a:pt x="146" y="6"/>
                    <a:pt x="143" y="5"/>
                  </a:cubicBezTo>
                  <a:cubicBezTo>
                    <a:pt x="139" y="6"/>
                    <a:pt x="138" y="13"/>
                    <a:pt x="136" y="11"/>
                  </a:cubicBezTo>
                  <a:cubicBezTo>
                    <a:pt x="134" y="9"/>
                    <a:pt x="137" y="4"/>
                    <a:pt x="133" y="6"/>
                  </a:cubicBezTo>
                  <a:cubicBezTo>
                    <a:pt x="133" y="7"/>
                    <a:pt x="132" y="13"/>
                    <a:pt x="129" y="11"/>
                  </a:cubicBezTo>
                  <a:cubicBezTo>
                    <a:pt x="128" y="9"/>
                    <a:pt x="132" y="7"/>
                    <a:pt x="128" y="4"/>
                  </a:cubicBezTo>
                  <a:cubicBezTo>
                    <a:pt x="126" y="11"/>
                    <a:pt x="120" y="11"/>
                    <a:pt x="117" y="18"/>
                  </a:cubicBezTo>
                  <a:cubicBezTo>
                    <a:pt x="117" y="15"/>
                    <a:pt x="116" y="17"/>
                    <a:pt x="114" y="14"/>
                  </a:cubicBezTo>
                  <a:cubicBezTo>
                    <a:pt x="119" y="11"/>
                    <a:pt x="117" y="9"/>
                    <a:pt x="122" y="8"/>
                  </a:cubicBezTo>
                  <a:cubicBezTo>
                    <a:pt x="118" y="7"/>
                    <a:pt x="110" y="0"/>
                    <a:pt x="108" y="7"/>
                  </a:cubicBezTo>
                  <a:cubicBezTo>
                    <a:pt x="110" y="6"/>
                    <a:pt x="111" y="8"/>
                    <a:pt x="110" y="9"/>
                  </a:cubicBezTo>
                  <a:cubicBezTo>
                    <a:pt x="103" y="8"/>
                    <a:pt x="102" y="17"/>
                    <a:pt x="98" y="21"/>
                  </a:cubicBezTo>
                  <a:cubicBezTo>
                    <a:pt x="90" y="13"/>
                    <a:pt x="105" y="12"/>
                    <a:pt x="104" y="6"/>
                  </a:cubicBezTo>
                  <a:cubicBezTo>
                    <a:pt x="95" y="2"/>
                    <a:pt x="78" y="12"/>
                    <a:pt x="84" y="22"/>
                  </a:cubicBezTo>
                  <a:cubicBezTo>
                    <a:pt x="80" y="21"/>
                    <a:pt x="75" y="24"/>
                    <a:pt x="71" y="20"/>
                  </a:cubicBezTo>
                  <a:cubicBezTo>
                    <a:pt x="80" y="15"/>
                    <a:pt x="84" y="13"/>
                    <a:pt x="84" y="4"/>
                  </a:cubicBezTo>
                  <a:cubicBezTo>
                    <a:pt x="75" y="5"/>
                    <a:pt x="77" y="11"/>
                    <a:pt x="68" y="15"/>
                  </a:cubicBezTo>
                  <a:cubicBezTo>
                    <a:pt x="66" y="13"/>
                    <a:pt x="65" y="14"/>
                    <a:pt x="63" y="12"/>
                  </a:cubicBezTo>
                  <a:cubicBezTo>
                    <a:pt x="69" y="13"/>
                    <a:pt x="65" y="5"/>
                    <a:pt x="70" y="6"/>
                  </a:cubicBezTo>
                  <a:cubicBezTo>
                    <a:pt x="61" y="4"/>
                    <a:pt x="52" y="7"/>
                    <a:pt x="44" y="5"/>
                  </a:cubicBezTo>
                  <a:cubicBezTo>
                    <a:pt x="40" y="15"/>
                    <a:pt x="20" y="7"/>
                    <a:pt x="19" y="17"/>
                  </a:cubicBezTo>
                  <a:close/>
                  <a:moveTo>
                    <a:pt x="667" y="62"/>
                  </a:moveTo>
                  <a:cubicBezTo>
                    <a:pt x="667" y="64"/>
                    <a:pt x="667" y="65"/>
                    <a:pt x="669" y="67"/>
                  </a:cubicBezTo>
                  <a:cubicBezTo>
                    <a:pt x="667" y="67"/>
                    <a:pt x="666" y="68"/>
                    <a:pt x="665" y="69"/>
                  </a:cubicBezTo>
                  <a:cubicBezTo>
                    <a:pt x="664" y="68"/>
                    <a:pt x="663" y="67"/>
                    <a:pt x="662" y="68"/>
                  </a:cubicBezTo>
                  <a:cubicBezTo>
                    <a:pt x="660" y="66"/>
                    <a:pt x="666" y="64"/>
                    <a:pt x="667" y="62"/>
                  </a:cubicBezTo>
                  <a:close/>
                  <a:moveTo>
                    <a:pt x="394" y="88"/>
                  </a:moveTo>
                  <a:cubicBezTo>
                    <a:pt x="392" y="84"/>
                    <a:pt x="388" y="88"/>
                    <a:pt x="388" y="83"/>
                  </a:cubicBezTo>
                  <a:cubicBezTo>
                    <a:pt x="395" y="86"/>
                    <a:pt x="400" y="82"/>
                    <a:pt x="403" y="77"/>
                  </a:cubicBezTo>
                  <a:cubicBezTo>
                    <a:pt x="404" y="82"/>
                    <a:pt x="399" y="85"/>
                    <a:pt x="394" y="88"/>
                  </a:cubicBezTo>
                  <a:close/>
                  <a:moveTo>
                    <a:pt x="413" y="77"/>
                  </a:moveTo>
                  <a:cubicBezTo>
                    <a:pt x="412" y="73"/>
                    <a:pt x="419" y="70"/>
                    <a:pt x="421" y="74"/>
                  </a:cubicBezTo>
                  <a:cubicBezTo>
                    <a:pt x="422" y="73"/>
                    <a:pt x="421" y="72"/>
                    <a:pt x="420" y="71"/>
                  </a:cubicBezTo>
                  <a:cubicBezTo>
                    <a:pt x="423" y="67"/>
                    <a:pt x="424" y="71"/>
                    <a:pt x="427" y="69"/>
                  </a:cubicBezTo>
                  <a:cubicBezTo>
                    <a:pt x="426" y="72"/>
                    <a:pt x="422" y="73"/>
                    <a:pt x="419" y="78"/>
                  </a:cubicBezTo>
                  <a:cubicBezTo>
                    <a:pt x="417" y="77"/>
                    <a:pt x="415" y="74"/>
                    <a:pt x="413" y="77"/>
                  </a:cubicBezTo>
                  <a:close/>
                  <a:moveTo>
                    <a:pt x="426" y="66"/>
                  </a:moveTo>
                  <a:cubicBezTo>
                    <a:pt x="428" y="65"/>
                    <a:pt x="429" y="64"/>
                    <a:pt x="431" y="63"/>
                  </a:cubicBezTo>
                  <a:cubicBezTo>
                    <a:pt x="433" y="68"/>
                    <a:pt x="427" y="67"/>
                    <a:pt x="434" y="71"/>
                  </a:cubicBezTo>
                  <a:cubicBezTo>
                    <a:pt x="434" y="71"/>
                    <a:pt x="435" y="70"/>
                    <a:pt x="436" y="70"/>
                  </a:cubicBezTo>
                  <a:cubicBezTo>
                    <a:pt x="438" y="73"/>
                    <a:pt x="433" y="70"/>
                    <a:pt x="431" y="73"/>
                  </a:cubicBezTo>
                  <a:cubicBezTo>
                    <a:pt x="432" y="70"/>
                    <a:pt x="428" y="69"/>
                    <a:pt x="429" y="73"/>
                  </a:cubicBezTo>
                  <a:cubicBezTo>
                    <a:pt x="428" y="76"/>
                    <a:pt x="428" y="68"/>
                    <a:pt x="426" y="66"/>
                  </a:cubicBezTo>
                  <a:close/>
                  <a:moveTo>
                    <a:pt x="420" y="84"/>
                  </a:moveTo>
                  <a:cubicBezTo>
                    <a:pt x="418" y="81"/>
                    <a:pt x="422" y="78"/>
                    <a:pt x="425" y="78"/>
                  </a:cubicBezTo>
                  <a:cubicBezTo>
                    <a:pt x="427" y="81"/>
                    <a:pt x="422" y="84"/>
                    <a:pt x="420" y="84"/>
                  </a:cubicBezTo>
                  <a:close/>
                  <a:moveTo>
                    <a:pt x="434" y="82"/>
                  </a:moveTo>
                  <a:cubicBezTo>
                    <a:pt x="434" y="80"/>
                    <a:pt x="434" y="79"/>
                    <a:pt x="433" y="77"/>
                  </a:cubicBezTo>
                  <a:cubicBezTo>
                    <a:pt x="436" y="74"/>
                    <a:pt x="438" y="76"/>
                    <a:pt x="440" y="75"/>
                  </a:cubicBezTo>
                  <a:cubicBezTo>
                    <a:pt x="442" y="78"/>
                    <a:pt x="436" y="79"/>
                    <a:pt x="434" y="82"/>
                  </a:cubicBezTo>
                  <a:close/>
                  <a:moveTo>
                    <a:pt x="458" y="56"/>
                  </a:moveTo>
                  <a:cubicBezTo>
                    <a:pt x="456" y="52"/>
                    <a:pt x="462" y="54"/>
                    <a:pt x="463" y="54"/>
                  </a:cubicBezTo>
                  <a:cubicBezTo>
                    <a:pt x="463" y="56"/>
                    <a:pt x="462" y="58"/>
                    <a:pt x="463" y="61"/>
                  </a:cubicBezTo>
                  <a:cubicBezTo>
                    <a:pt x="462" y="67"/>
                    <a:pt x="462" y="50"/>
                    <a:pt x="458" y="56"/>
                  </a:cubicBezTo>
                  <a:close/>
                  <a:moveTo>
                    <a:pt x="470" y="46"/>
                  </a:moveTo>
                  <a:cubicBezTo>
                    <a:pt x="473" y="50"/>
                    <a:pt x="471" y="54"/>
                    <a:pt x="470" y="57"/>
                  </a:cubicBezTo>
                  <a:cubicBezTo>
                    <a:pt x="467" y="53"/>
                    <a:pt x="465" y="49"/>
                    <a:pt x="470" y="46"/>
                  </a:cubicBezTo>
                  <a:close/>
                  <a:moveTo>
                    <a:pt x="458" y="81"/>
                  </a:moveTo>
                  <a:cubicBezTo>
                    <a:pt x="457" y="80"/>
                    <a:pt x="461" y="76"/>
                    <a:pt x="456" y="79"/>
                  </a:cubicBezTo>
                  <a:cubicBezTo>
                    <a:pt x="456" y="73"/>
                    <a:pt x="450" y="78"/>
                    <a:pt x="453" y="73"/>
                  </a:cubicBezTo>
                  <a:cubicBezTo>
                    <a:pt x="462" y="72"/>
                    <a:pt x="460" y="74"/>
                    <a:pt x="467" y="72"/>
                  </a:cubicBezTo>
                  <a:cubicBezTo>
                    <a:pt x="469" y="71"/>
                    <a:pt x="467" y="75"/>
                    <a:pt x="470" y="74"/>
                  </a:cubicBezTo>
                  <a:cubicBezTo>
                    <a:pt x="469" y="80"/>
                    <a:pt x="459" y="72"/>
                    <a:pt x="458" y="81"/>
                  </a:cubicBezTo>
                  <a:close/>
                  <a:moveTo>
                    <a:pt x="473" y="62"/>
                  </a:moveTo>
                  <a:cubicBezTo>
                    <a:pt x="474" y="63"/>
                    <a:pt x="473" y="64"/>
                    <a:pt x="472" y="65"/>
                  </a:cubicBezTo>
                  <a:cubicBezTo>
                    <a:pt x="473" y="65"/>
                    <a:pt x="474" y="66"/>
                    <a:pt x="476" y="67"/>
                  </a:cubicBezTo>
                  <a:cubicBezTo>
                    <a:pt x="471" y="72"/>
                    <a:pt x="467" y="64"/>
                    <a:pt x="473" y="62"/>
                  </a:cubicBezTo>
                  <a:close/>
                  <a:moveTo>
                    <a:pt x="476" y="78"/>
                  </a:moveTo>
                  <a:cubicBezTo>
                    <a:pt x="475" y="79"/>
                    <a:pt x="472" y="78"/>
                    <a:pt x="473" y="80"/>
                  </a:cubicBezTo>
                  <a:cubicBezTo>
                    <a:pt x="469" y="83"/>
                    <a:pt x="471" y="74"/>
                    <a:pt x="473" y="78"/>
                  </a:cubicBezTo>
                  <a:cubicBezTo>
                    <a:pt x="473" y="76"/>
                    <a:pt x="473" y="67"/>
                    <a:pt x="478" y="73"/>
                  </a:cubicBezTo>
                  <a:cubicBezTo>
                    <a:pt x="477" y="74"/>
                    <a:pt x="477" y="73"/>
                    <a:pt x="476" y="72"/>
                  </a:cubicBezTo>
                  <a:cubicBezTo>
                    <a:pt x="476" y="74"/>
                    <a:pt x="476" y="76"/>
                    <a:pt x="476" y="78"/>
                  </a:cubicBezTo>
                  <a:close/>
                  <a:moveTo>
                    <a:pt x="486" y="69"/>
                  </a:moveTo>
                  <a:cubicBezTo>
                    <a:pt x="487" y="67"/>
                    <a:pt x="489" y="66"/>
                    <a:pt x="488" y="65"/>
                  </a:cubicBezTo>
                  <a:cubicBezTo>
                    <a:pt x="493" y="62"/>
                    <a:pt x="490" y="72"/>
                    <a:pt x="494" y="69"/>
                  </a:cubicBezTo>
                  <a:cubicBezTo>
                    <a:pt x="495" y="72"/>
                    <a:pt x="487" y="73"/>
                    <a:pt x="486" y="69"/>
                  </a:cubicBezTo>
                  <a:close/>
                  <a:moveTo>
                    <a:pt x="503" y="64"/>
                  </a:moveTo>
                  <a:cubicBezTo>
                    <a:pt x="501" y="61"/>
                    <a:pt x="500" y="58"/>
                    <a:pt x="503" y="56"/>
                  </a:cubicBezTo>
                  <a:cubicBezTo>
                    <a:pt x="506" y="59"/>
                    <a:pt x="508" y="62"/>
                    <a:pt x="503" y="64"/>
                  </a:cubicBezTo>
                  <a:close/>
                  <a:moveTo>
                    <a:pt x="528" y="44"/>
                  </a:moveTo>
                  <a:cubicBezTo>
                    <a:pt x="529" y="50"/>
                    <a:pt x="522" y="47"/>
                    <a:pt x="520" y="47"/>
                  </a:cubicBezTo>
                  <a:cubicBezTo>
                    <a:pt x="519" y="43"/>
                    <a:pt x="526" y="46"/>
                    <a:pt x="528" y="44"/>
                  </a:cubicBezTo>
                  <a:close/>
                  <a:moveTo>
                    <a:pt x="516" y="54"/>
                  </a:moveTo>
                  <a:cubicBezTo>
                    <a:pt x="517" y="51"/>
                    <a:pt x="523" y="52"/>
                    <a:pt x="527" y="49"/>
                  </a:cubicBezTo>
                  <a:cubicBezTo>
                    <a:pt x="529" y="54"/>
                    <a:pt x="523" y="52"/>
                    <a:pt x="520" y="56"/>
                  </a:cubicBezTo>
                  <a:cubicBezTo>
                    <a:pt x="518" y="55"/>
                    <a:pt x="517" y="53"/>
                    <a:pt x="516" y="54"/>
                  </a:cubicBezTo>
                  <a:close/>
                  <a:moveTo>
                    <a:pt x="517" y="71"/>
                  </a:moveTo>
                  <a:cubicBezTo>
                    <a:pt x="513" y="71"/>
                    <a:pt x="515" y="73"/>
                    <a:pt x="512" y="75"/>
                  </a:cubicBezTo>
                  <a:cubicBezTo>
                    <a:pt x="511" y="74"/>
                    <a:pt x="511" y="73"/>
                    <a:pt x="510" y="71"/>
                  </a:cubicBezTo>
                  <a:cubicBezTo>
                    <a:pt x="515" y="72"/>
                    <a:pt x="510" y="67"/>
                    <a:pt x="515" y="65"/>
                  </a:cubicBezTo>
                  <a:cubicBezTo>
                    <a:pt x="514" y="65"/>
                    <a:pt x="512" y="63"/>
                    <a:pt x="511" y="61"/>
                  </a:cubicBezTo>
                  <a:cubicBezTo>
                    <a:pt x="512" y="61"/>
                    <a:pt x="514" y="61"/>
                    <a:pt x="513" y="60"/>
                  </a:cubicBezTo>
                  <a:cubicBezTo>
                    <a:pt x="515" y="59"/>
                    <a:pt x="516" y="61"/>
                    <a:pt x="517" y="60"/>
                  </a:cubicBezTo>
                  <a:cubicBezTo>
                    <a:pt x="518" y="62"/>
                    <a:pt x="516" y="62"/>
                    <a:pt x="516" y="61"/>
                  </a:cubicBezTo>
                  <a:cubicBezTo>
                    <a:pt x="518" y="65"/>
                    <a:pt x="514" y="68"/>
                    <a:pt x="517" y="71"/>
                  </a:cubicBezTo>
                  <a:close/>
                  <a:moveTo>
                    <a:pt x="504" y="76"/>
                  </a:moveTo>
                  <a:cubicBezTo>
                    <a:pt x="497" y="80"/>
                    <a:pt x="493" y="77"/>
                    <a:pt x="488" y="81"/>
                  </a:cubicBezTo>
                  <a:cubicBezTo>
                    <a:pt x="488" y="75"/>
                    <a:pt x="499" y="74"/>
                    <a:pt x="504" y="76"/>
                  </a:cubicBezTo>
                  <a:close/>
                  <a:moveTo>
                    <a:pt x="488" y="88"/>
                  </a:moveTo>
                  <a:cubicBezTo>
                    <a:pt x="486" y="86"/>
                    <a:pt x="489" y="85"/>
                    <a:pt x="488" y="83"/>
                  </a:cubicBezTo>
                  <a:cubicBezTo>
                    <a:pt x="492" y="84"/>
                    <a:pt x="495" y="86"/>
                    <a:pt x="499" y="85"/>
                  </a:cubicBezTo>
                  <a:cubicBezTo>
                    <a:pt x="499" y="92"/>
                    <a:pt x="492" y="84"/>
                    <a:pt x="488" y="88"/>
                  </a:cubicBezTo>
                  <a:close/>
                  <a:moveTo>
                    <a:pt x="520" y="62"/>
                  </a:moveTo>
                  <a:cubicBezTo>
                    <a:pt x="518" y="55"/>
                    <a:pt x="523" y="61"/>
                    <a:pt x="527" y="56"/>
                  </a:cubicBezTo>
                  <a:cubicBezTo>
                    <a:pt x="527" y="60"/>
                    <a:pt x="527" y="62"/>
                    <a:pt x="531" y="64"/>
                  </a:cubicBezTo>
                  <a:cubicBezTo>
                    <a:pt x="534" y="62"/>
                    <a:pt x="535" y="60"/>
                    <a:pt x="534" y="58"/>
                  </a:cubicBezTo>
                  <a:cubicBezTo>
                    <a:pt x="538" y="57"/>
                    <a:pt x="536" y="62"/>
                    <a:pt x="536" y="64"/>
                  </a:cubicBezTo>
                  <a:cubicBezTo>
                    <a:pt x="526" y="68"/>
                    <a:pt x="528" y="61"/>
                    <a:pt x="520" y="62"/>
                  </a:cubicBezTo>
                  <a:close/>
                  <a:moveTo>
                    <a:pt x="551" y="41"/>
                  </a:moveTo>
                  <a:cubicBezTo>
                    <a:pt x="551" y="44"/>
                    <a:pt x="549" y="46"/>
                    <a:pt x="546" y="48"/>
                  </a:cubicBezTo>
                  <a:cubicBezTo>
                    <a:pt x="545" y="47"/>
                    <a:pt x="544" y="46"/>
                    <a:pt x="543" y="45"/>
                  </a:cubicBezTo>
                  <a:cubicBezTo>
                    <a:pt x="546" y="42"/>
                    <a:pt x="548" y="44"/>
                    <a:pt x="551" y="41"/>
                  </a:cubicBezTo>
                  <a:close/>
                  <a:moveTo>
                    <a:pt x="567" y="43"/>
                  </a:moveTo>
                  <a:cubicBezTo>
                    <a:pt x="564" y="45"/>
                    <a:pt x="561" y="46"/>
                    <a:pt x="559" y="42"/>
                  </a:cubicBezTo>
                  <a:cubicBezTo>
                    <a:pt x="562" y="39"/>
                    <a:pt x="565" y="39"/>
                    <a:pt x="567" y="43"/>
                  </a:cubicBezTo>
                  <a:close/>
                  <a:moveTo>
                    <a:pt x="508" y="85"/>
                  </a:moveTo>
                  <a:cubicBezTo>
                    <a:pt x="510" y="79"/>
                    <a:pt x="517" y="78"/>
                    <a:pt x="520" y="73"/>
                  </a:cubicBezTo>
                  <a:cubicBezTo>
                    <a:pt x="524" y="80"/>
                    <a:pt x="512" y="79"/>
                    <a:pt x="516" y="84"/>
                  </a:cubicBezTo>
                  <a:cubicBezTo>
                    <a:pt x="513" y="88"/>
                    <a:pt x="511" y="84"/>
                    <a:pt x="508" y="85"/>
                  </a:cubicBezTo>
                  <a:close/>
                  <a:moveTo>
                    <a:pt x="542" y="60"/>
                  </a:moveTo>
                  <a:cubicBezTo>
                    <a:pt x="549" y="57"/>
                    <a:pt x="546" y="53"/>
                    <a:pt x="551" y="50"/>
                  </a:cubicBezTo>
                  <a:cubicBezTo>
                    <a:pt x="554" y="53"/>
                    <a:pt x="558" y="53"/>
                    <a:pt x="562" y="48"/>
                  </a:cubicBezTo>
                  <a:cubicBezTo>
                    <a:pt x="566" y="57"/>
                    <a:pt x="556" y="51"/>
                    <a:pt x="551" y="55"/>
                  </a:cubicBezTo>
                  <a:cubicBezTo>
                    <a:pt x="549" y="57"/>
                    <a:pt x="556" y="57"/>
                    <a:pt x="557" y="58"/>
                  </a:cubicBezTo>
                  <a:cubicBezTo>
                    <a:pt x="555" y="61"/>
                    <a:pt x="561" y="65"/>
                    <a:pt x="556" y="68"/>
                  </a:cubicBezTo>
                  <a:cubicBezTo>
                    <a:pt x="555" y="58"/>
                    <a:pt x="549" y="61"/>
                    <a:pt x="542" y="60"/>
                  </a:cubicBezTo>
                  <a:close/>
                  <a:moveTo>
                    <a:pt x="560" y="62"/>
                  </a:moveTo>
                  <a:cubicBezTo>
                    <a:pt x="562" y="62"/>
                    <a:pt x="563" y="61"/>
                    <a:pt x="564" y="60"/>
                  </a:cubicBezTo>
                  <a:cubicBezTo>
                    <a:pt x="566" y="63"/>
                    <a:pt x="567" y="61"/>
                    <a:pt x="567" y="64"/>
                  </a:cubicBezTo>
                  <a:cubicBezTo>
                    <a:pt x="565" y="65"/>
                    <a:pt x="562" y="65"/>
                    <a:pt x="560" y="62"/>
                  </a:cubicBezTo>
                  <a:close/>
                  <a:moveTo>
                    <a:pt x="528" y="86"/>
                  </a:moveTo>
                  <a:cubicBezTo>
                    <a:pt x="527" y="81"/>
                    <a:pt x="526" y="83"/>
                    <a:pt x="525" y="79"/>
                  </a:cubicBezTo>
                  <a:cubicBezTo>
                    <a:pt x="532" y="82"/>
                    <a:pt x="539" y="71"/>
                    <a:pt x="545" y="66"/>
                  </a:cubicBezTo>
                  <a:cubicBezTo>
                    <a:pt x="548" y="72"/>
                    <a:pt x="538" y="73"/>
                    <a:pt x="537" y="77"/>
                  </a:cubicBezTo>
                  <a:cubicBezTo>
                    <a:pt x="539" y="80"/>
                    <a:pt x="540" y="79"/>
                    <a:pt x="542" y="80"/>
                  </a:cubicBezTo>
                  <a:cubicBezTo>
                    <a:pt x="547" y="77"/>
                    <a:pt x="547" y="74"/>
                    <a:pt x="550" y="70"/>
                  </a:cubicBezTo>
                  <a:cubicBezTo>
                    <a:pt x="555" y="75"/>
                    <a:pt x="546" y="77"/>
                    <a:pt x="552" y="82"/>
                  </a:cubicBezTo>
                  <a:cubicBezTo>
                    <a:pt x="543" y="80"/>
                    <a:pt x="538" y="85"/>
                    <a:pt x="528" y="86"/>
                  </a:cubicBezTo>
                  <a:close/>
                  <a:moveTo>
                    <a:pt x="553" y="74"/>
                  </a:moveTo>
                  <a:cubicBezTo>
                    <a:pt x="558" y="69"/>
                    <a:pt x="559" y="71"/>
                    <a:pt x="563" y="66"/>
                  </a:cubicBezTo>
                  <a:cubicBezTo>
                    <a:pt x="565" y="68"/>
                    <a:pt x="563" y="69"/>
                    <a:pt x="561" y="71"/>
                  </a:cubicBezTo>
                  <a:cubicBezTo>
                    <a:pt x="562" y="72"/>
                    <a:pt x="563" y="71"/>
                    <a:pt x="563" y="71"/>
                  </a:cubicBezTo>
                  <a:cubicBezTo>
                    <a:pt x="563" y="72"/>
                    <a:pt x="555" y="73"/>
                    <a:pt x="555" y="79"/>
                  </a:cubicBezTo>
                  <a:cubicBezTo>
                    <a:pt x="551" y="81"/>
                    <a:pt x="557" y="75"/>
                    <a:pt x="553" y="74"/>
                  </a:cubicBezTo>
                  <a:close/>
                  <a:moveTo>
                    <a:pt x="567" y="66"/>
                  </a:moveTo>
                  <a:cubicBezTo>
                    <a:pt x="571" y="62"/>
                    <a:pt x="576" y="63"/>
                    <a:pt x="577" y="55"/>
                  </a:cubicBezTo>
                  <a:cubicBezTo>
                    <a:pt x="578" y="59"/>
                    <a:pt x="581" y="56"/>
                    <a:pt x="583" y="56"/>
                  </a:cubicBezTo>
                  <a:cubicBezTo>
                    <a:pt x="581" y="60"/>
                    <a:pt x="575" y="68"/>
                    <a:pt x="567" y="66"/>
                  </a:cubicBezTo>
                  <a:close/>
                  <a:moveTo>
                    <a:pt x="587" y="85"/>
                  </a:moveTo>
                  <a:cubicBezTo>
                    <a:pt x="583" y="82"/>
                    <a:pt x="588" y="80"/>
                    <a:pt x="587" y="78"/>
                  </a:cubicBezTo>
                  <a:cubicBezTo>
                    <a:pt x="584" y="76"/>
                    <a:pt x="587" y="82"/>
                    <a:pt x="582" y="83"/>
                  </a:cubicBezTo>
                  <a:cubicBezTo>
                    <a:pt x="579" y="80"/>
                    <a:pt x="581" y="78"/>
                    <a:pt x="583" y="75"/>
                  </a:cubicBezTo>
                  <a:cubicBezTo>
                    <a:pt x="587" y="76"/>
                    <a:pt x="590" y="79"/>
                    <a:pt x="594" y="82"/>
                  </a:cubicBezTo>
                  <a:cubicBezTo>
                    <a:pt x="593" y="85"/>
                    <a:pt x="590" y="84"/>
                    <a:pt x="587" y="85"/>
                  </a:cubicBezTo>
                  <a:close/>
                  <a:moveTo>
                    <a:pt x="611" y="59"/>
                  </a:moveTo>
                  <a:cubicBezTo>
                    <a:pt x="612" y="63"/>
                    <a:pt x="611" y="67"/>
                    <a:pt x="606" y="70"/>
                  </a:cubicBezTo>
                  <a:cubicBezTo>
                    <a:pt x="605" y="67"/>
                    <a:pt x="603" y="66"/>
                    <a:pt x="600" y="67"/>
                  </a:cubicBezTo>
                  <a:cubicBezTo>
                    <a:pt x="600" y="66"/>
                    <a:pt x="608" y="63"/>
                    <a:pt x="611" y="59"/>
                  </a:cubicBezTo>
                  <a:close/>
                  <a:moveTo>
                    <a:pt x="593" y="79"/>
                  </a:moveTo>
                  <a:cubicBezTo>
                    <a:pt x="592" y="77"/>
                    <a:pt x="594" y="75"/>
                    <a:pt x="593" y="73"/>
                  </a:cubicBezTo>
                  <a:cubicBezTo>
                    <a:pt x="595" y="72"/>
                    <a:pt x="597" y="73"/>
                    <a:pt x="598" y="76"/>
                  </a:cubicBezTo>
                  <a:cubicBezTo>
                    <a:pt x="596" y="79"/>
                    <a:pt x="595" y="78"/>
                    <a:pt x="593" y="79"/>
                  </a:cubicBezTo>
                  <a:close/>
                  <a:moveTo>
                    <a:pt x="612" y="69"/>
                  </a:moveTo>
                  <a:cubicBezTo>
                    <a:pt x="613" y="65"/>
                    <a:pt x="616" y="62"/>
                    <a:pt x="615" y="58"/>
                  </a:cubicBezTo>
                  <a:cubicBezTo>
                    <a:pt x="616" y="57"/>
                    <a:pt x="616" y="59"/>
                    <a:pt x="616" y="59"/>
                  </a:cubicBezTo>
                  <a:cubicBezTo>
                    <a:pt x="619" y="61"/>
                    <a:pt x="623" y="58"/>
                    <a:pt x="625" y="62"/>
                  </a:cubicBezTo>
                  <a:cubicBezTo>
                    <a:pt x="620" y="62"/>
                    <a:pt x="617" y="68"/>
                    <a:pt x="612" y="69"/>
                  </a:cubicBezTo>
                  <a:close/>
                  <a:moveTo>
                    <a:pt x="620" y="74"/>
                  </a:moveTo>
                  <a:cubicBezTo>
                    <a:pt x="616" y="78"/>
                    <a:pt x="614" y="73"/>
                    <a:pt x="610" y="78"/>
                  </a:cubicBezTo>
                  <a:cubicBezTo>
                    <a:pt x="609" y="76"/>
                    <a:pt x="609" y="74"/>
                    <a:pt x="610" y="73"/>
                  </a:cubicBezTo>
                  <a:cubicBezTo>
                    <a:pt x="613" y="72"/>
                    <a:pt x="617" y="71"/>
                    <a:pt x="620" y="74"/>
                  </a:cubicBezTo>
                  <a:close/>
                  <a:moveTo>
                    <a:pt x="642" y="62"/>
                  </a:moveTo>
                  <a:cubicBezTo>
                    <a:pt x="639" y="63"/>
                    <a:pt x="636" y="62"/>
                    <a:pt x="633" y="65"/>
                  </a:cubicBezTo>
                  <a:cubicBezTo>
                    <a:pt x="632" y="63"/>
                    <a:pt x="634" y="62"/>
                    <a:pt x="633" y="60"/>
                  </a:cubicBezTo>
                  <a:cubicBezTo>
                    <a:pt x="636" y="58"/>
                    <a:pt x="639" y="58"/>
                    <a:pt x="642" y="62"/>
                  </a:cubicBezTo>
                  <a:close/>
                  <a:moveTo>
                    <a:pt x="659" y="41"/>
                  </a:moveTo>
                  <a:cubicBezTo>
                    <a:pt x="653" y="42"/>
                    <a:pt x="658" y="46"/>
                    <a:pt x="653" y="49"/>
                  </a:cubicBezTo>
                  <a:cubicBezTo>
                    <a:pt x="652" y="49"/>
                    <a:pt x="651" y="48"/>
                    <a:pt x="649" y="49"/>
                  </a:cubicBezTo>
                  <a:cubicBezTo>
                    <a:pt x="648" y="44"/>
                    <a:pt x="654" y="34"/>
                    <a:pt x="659" y="41"/>
                  </a:cubicBezTo>
                  <a:close/>
                  <a:moveTo>
                    <a:pt x="646" y="35"/>
                  </a:moveTo>
                  <a:cubicBezTo>
                    <a:pt x="646" y="39"/>
                    <a:pt x="643" y="42"/>
                    <a:pt x="639" y="45"/>
                  </a:cubicBezTo>
                  <a:cubicBezTo>
                    <a:pt x="638" y="44"/>
                    <a:pt x="639" y="43"/>
                    <a:pt x="640" y="42"/>
                  </a:cubicBezTo>
                  <a:cubicBezTo>
                    <a:pt x="641" y="40"/>
                    <a:pt x="639" y="41"/>
                    <a:pt x="638" y="38"/>
                  </a:cubicBezTo>
                  <a:cubicBezTo>
                    <a:pt x="640" y="37"/>
                    <a:pt x="639" y="35"/>
                    <a:pt x="641" y="34"/>
                  </a:cubicBezTo>
                  <a:cubicBezTo>
                    <a:pt x="643" y="34"/>
                    <a:pt x="644" y="36"/>
                    <a:pt x="646" y="35"/>
                  </a:cubicBezTo>
                  <a:close/>
                  <a:moveTo>
                    <a:pt x="643" y="43"/>
                  </a:moveTo>
                  <a:cubicBezTo>
                    <a:pt x="643" y="52"/>
                    <a:pt x="632" y="57"/>
                    <a:pt x="622" y="56"/>
                  </a:cubicBezTo>
                  <a:cubicBezTo>
                    <a:pt x="622" y="51"/>
                    <a:pt x="631" y="55"/>
                    <a:pt x="633" y="49"/>
                  </a:cubicBezTo>
                  <a:cubicBezTo>
                    <a:pt x="632" y="47"/>
                    <a:pt x="630" y="47"/>
                    <a:pt x="628" y="47"/>
                  </a:cubicBezTo>
                  <a:cubicBezTo>
                    <a:pt x="628" y="45"/>
                    <a:pt x="629" y="43"/>
                    <a:pt x="632" y="41"/>
                  </a:cubicBezTo>
                  <a:cubicBezTo>
                    <a:pt x="633" y="46"/>
                    <a:pt x="638" y="48"/>
                    <a:pt x="643" y="43"/>
                  </a:cubicBezTo>
                  <a:close/>
                  <a:moveTo>
                    <a:pt x="621" y="42"/>
                  </a:moveTo>
                  <a:cubicBezTo>
                    <a:pt x="627" y="46"/>
                    <a:pt x="618" y="47"/>
                    <a:pt x="622" y="51"/>
                  </a:cubicBezTo>
                  <a:cubicBezTo>
                    <a:pt x="620" y="52"/>
                    <a:pt x="617" y="51"/>
                    <a:pt x="618" y="53"/>
                  </a:cubicBezTo>
                  <a:cubicBezTo>
                    <a:pt x="617" y="54"/>
                    <a:pt x="616" y="52"/>
                    <a:pt x="615" y="51"/>
                  </a:cubicBezTo>
                  <a:cubicBezTo>
                    <a:pt x="620" y="48"/>
                    <a:pt x="615" y="45"/>
                    <a:pt x="621" y="42"/>
                  </a:cubicBezTo>
                  <a:close/>
                  <a:moveTo>
                    <a:pt x="610" y="52"/>
                  </a:moveTo>
                  <a:cubicBezTo>
                    <a:pt x="612" y="56"/>
                    <a:pt x="605" y="56"/>
                    <a:pt x="604" y="58"/>
                  </a:cubicBezTo>
                  <a:cubicBezTo>
                    <a:pt x="600" y="52"/>
                    <a:pt x="609" y="54"/>
                    <a:pt x="610" y="52"/>
                  </a:cubicBezTo>
                  <a:close/>
                  <a:moveTo>
                    <a:pt x="594" y="67"/>
                  </a:moveTo>
                  <a:cubicBezTo>
                    <a:pt x="595" y="66"/>
                    <a:pt x="588" y="65"/>
                    <a:pt x="587" y="73"/>
                  </a:cubicBezTo>
                  <a:cubicBezTo>
                    <a:pt x="578" y="68"/>
                    <a:pt x="598" y="57"/>
                    <a:pt x="600" y="50"/>
                  </a:cubicBezTo>
                  <a:cubicBezTo>
                    <a:pt x="602" y="56"/>
                    <a:pt x="597" y="61"/>
                    <a:pt x="594" y="67"/>
                  </a:cubicBezTo>
                  <a:close/>
                  <a:moveTo>
                    <a:pt x="608" y="47"/>
                  </a:moveTo>
                  <a:cubicBezTo>
                    <a:pt x="607" y="51"/>
                    <a:pt x="602" y="47"/>
                    <a:pt x="604" y="50"/>
                  </a:cubicBezTo>
                  <a:cubicBezTo>
                    <a:pt x="600" y="53"/>
                    <a:pt x="603" y="43"/>
                    <a:pt x="598" y="46"/>
                  </a:cubicBezTo>
                  <a:cubicBezTo>
                    <a:pt x="596" y="43"/>
                    <a:pt x="601" y="46"/>
                    <a:pt x="603" y="42"/>
                  </a:cubicBezTo>
                  <a:cubicBezTo>
                    <a:pt x="604" y="46"/>
                    <a:pt x="606" y="44"/>
                    <a:pt x="608" y="47"/>
                  </a:cubicBezTo>
                  <a:close/>
                  <a:moveTo>
                    <a:pt x="608" y="45"/>
                  </a:moveTo>
                  <a:cubicBezTo>
                    <a:pt x="606" y="40"/>
                    <a:pt x="605" y="41"/>
                    <a:pt x="604" y="37"/>
                  </a:cubicBezTo>
                  <a:cubicBezTo>
                    <a:pt x="607" y="36"/>
                    <a:pt x="613" y="42"/>
                    <a:pt x="608" y="45"/>
                  </a:cubicBezTo>
                  <a:close/>
                  <a:moveTo>
                    <a:pt x="590" y="56"/>
                  </a:moveTo>
                  <a:cubicBezTo>
                    <a:pt x="585" y="52"/>
                    <a:pt x="591" y="49"/>
                    <a:pt x="588" y="45"/>
                  </a:cubicBezTo>
                  <a:cubicBezTo>
                    <a:pt x="594" y="43"/>
                    <a:pt x="594" y="53"/>
                    <a:pt x="590" y="56"/>
                  </a:cubicBezTo>
                  <a:close/>
                  <a:moveTo>
                    <a:pt x="575" y="51"/>
                  </a:moveTo>
                  <a:cubicBezTo>
                    <a:pt x="572" y="43"/>
                    <a:pt x="582" y="48"/>
                    <a:pt x="585" y="43"/>
                  </a:cubicBezTo>
                  <a:cubicBezTo>
                    <a:pt x="587" y="51"/>
                    <a:pt x="576" y="43"/>
                    <a:pt x="575" y="51"/>
                  </a:cubicBezTo>
                  <a:close/>
                  <a:moveTo>
                    <a:pt x="577" y="40"/>
                  </a:moveTo>
                  <a:cubicBezTo>
                    <a:pt x="586" y="38"/>
                    <a:pt x="577" y="35"/>
                    <a:pt x="583" y="31"/>
                  </a:cubicBezTo>
                  <a:cubicBezTo>
                    <a:pt x="584" y="31"/>
                    <a:pt x="585" y="32"/>
                    <a:pt x="586" y="33"/>
                  </a:cubicBezTo>
                  <a:cubicBezTo>
                    <a:pt x="585" y="37"/>
                    <a:pt x="585" y="49"/>
                    <a:pt x="577" y="40"/>
                  </a:cubicBezTo>
                  <a:close/>
                  <a:moveTo>
                    <a:pt x="585" y="25"/>
                  </a:moveTo>
                  <a:cubicBezTo>
                    <a:pt x="590" y="29"/>
                    <a:pt x="583" y="33"/>
                    <a:pt x="581" y="28"/>
                  </a:cubicBezTo>
                  <a:cubicBezTo>
                    <a:pt x="582" y="25"/>
                    <a:pt x="582" y="27"/>
                    <a:pt x="585" y="25"/>
                  </a:cubicBezTo>
                  <a:close/>
                  <a:moveTo>
                    <a:pt x="577" y="33"/>
                  </a:moveTo>
                  <a:cubicBezTo>
                    <a:pt x="578" y="38"/>
                    <a:pt x="573" y="40"/>
                    <a:pt x="569" y="39"/>
                  </a:cubicBezTo>
                  <a:cubicBezTo>
                    <a:pt x="571" y="35"/>
                    <a:pt x="570" y="34"/>
                    <a:pt x="574" y="29"/>
                  </a:cubicBezTo>
                  <a:cubicBezTo>
                    <a:pt x="574" y="29"/>
                    <a:pt x="574" y="35"/>
                    <a:pt x="577" y="33"/>
                  </a:cubicBezTo>
                  <a:close/>
                  <a:moveTo>
                    <a:pt x="566" y="30"/>
                  </a:moveTo>
                  <a:cubicBezTo>
                    <a:pt x="565" y="32"/>
                    <a:pt x="567" y="35"/>
                    <a:pt x="567" y="38"/>
                  </a:cubicBezTo>
                  <a:cubicBezTo>
                    <a:pt x="564" y="41"/>
                    <a:pt x="563" y="37"/>
                    <a:pt x="560" y="39"/>
                  </a:cubicBezTo>
                  <a:cubicBezTo>
                    <a:pt x="560" y="37"/>
                    <a:pt x="560" y="36"/>
                    <a:pt x="562" y="34"/>
                  </a:cubicBezTo>
                  <a:cubicBezTo>
                    <a:pt x="560" y="34"/>
                    <a:pt x="559" y="33"/>
                    <a:pt x="557" y="31"/>
                  </a:cubicBezTo>
                  <a:cubicBezTo>
                    <a:pt x="552" y="33"/>
                    <a:pt x="556" y="36"/>
                    <a:pt x="552" y="38"/>
                  </a:cubicBezTo>
                  <a:cubicBezTo>
                    <a:pt x="547" y="23"/>
                    <a:pt x="559" y="31"/>
                    <a:pt x="566" y="30"/>
                  </a:cubicBezTo>
                  <a:close/>
                  <a:moveTo>
                    <a:pt x="544" y="23"/>
                  </a:moveTo>
                  <a:cubicBezTo>
                    <a:pt x="549" y="21"/>
                    <a:pt x="542" y="27"/>
                    <a:pt x="540" y="28"/>
                  </a:cubicBezTo>
                  <a:cubicBezTo>
                    <a:pt x="542" y="32"/>
                    <a:pt x="545" y="26"/>
                    <a:pt x="546" y="30"/>
                  </a:cubicBezTo>
                  <a:cubicBezTo>
                    <a:pt x="540" y="33"/>
                    <a:pt x="549" y="37"/>
                    <a:pt x="544" y="39"/>
                  </a:cubicBezTo>
                  <a:cubicBezTo>
                    <a:pt x="541" y="32"/>
                    <a:pt x="537" y="28"/>
                    <a:pt x="536" y="24"/>
                  </a:cubicBezTo>
                  <a:cubicBezTo>
                    <a:pt x="539" y="20"/>
                    <a:pt x="541" y="29"/>
                    <a:pt x="544" y="23"/>
                  </a:cubicBezTo>
                  <a:close/>
                  <a:moveTo>
                    <a:pt x="530" y="28"/>
                  </a:moveTo>
                  <a:cubicBezTo>
                    <a:pt x="528" y="31"/>
                    <a:pt x="534" y="35"/>
                    <a:pt x="529" y="38"/>
                  </a:cubicBezTo>
                  <a:cubicBezTo>
                    <a:pt x="531" y="39"/>
                    <a:pt x="532" y="37"/>
                    <a:pt x="534" y="40"/>
                  </a:cubicBezTo>
                  <a:cubicBezTo>
                    <a:pt x="536" y="39"/>
                    <a:pt x="535" y="37"/>
                    <a:pt x="534" y="36"/>
                  </a:cubicBezTo>
                  <a:cubicBezTo>
                    <a:pt x="539" y="36"/>
                    <a:pt x="537" y="41"/>
                    <a:pt x="545" y="42"/>
                  </a:cubicBezTo>
                  <a:cubicBezTo>
                    <a:pt x="541" y="45"/>
                    <a:pt x="540" y="48"/>
                    <a:pt x="543" y="51"/>
                  </a:cubicBezTo>
                  <a:cubicBezTo>
                    <a:pt x="540" y="52"/>
                    <a:pt x="537" y="54"/>
                    <a:pt x="535" y="51"/>
                  </a:cubicBezTo>
                  <a:cubicBezTo>
                    <a:pt x="539" y="49"/>
                    <a:pt x="537" y="44"/>
                    <a:pt x="541" y="45"/>
                  </a:cubicBezTo>
                  <a:cubicBezTo>
                    <a:pt x="536" y="38"/>
                    <a:pt x="529" y="48"/>
                    <a:pt x="524" y="39"/>
                  </a:cubicBezTo>
                  <a:cubicBezTo>
                    <a:pt x="529" y="35"/>
                    <a:pt x="523" y="29"/>
                    <a:pt x="530" y="28"/>
                  </a:cubicBezTo>
                  <a:close/>
                  <a:moveTo>
                    <a:pt x="519" y="33"/>
                  </a:moveTo>
                  <a:cubicBezTo>
                    <a:pt x="520" y="40"/>
                    <a:pt x="513" y="40"/>
                    <a:pt x="511" y="47"/>
                  </a:cubicBezTo>
                  <a:cubicBezTo>
                    <a:pt x="506" y="44"/>
                    <a:pt x="512" y="41"/>
                    <a:pt x="511" y="38"/>
                  </a:cubicBezTo>
                  <a:cubicBezTo>
                    <a:pt x="517" y="39"/>
                    <a:pt x="515" y="34"/>
                    <a:pt x="519" y="33"/>
                  </a:cubicBezTo>
                  <a:close/>
                  <a:moveTo>
                    <a:pt x="505" y="42"/>
                  </a:moveTo>
                  <a:cubicBezTo>
                    <a:pt x="502" y="48"/>
                    <a:pt x="506" y="48"/>
                    <a:pt x="502" y="52"/>
                  </a:cubicBezTo>
                  <a:cubicBezTo>
                    <a:pt x="501" y="49"/>
                    <a:pt x="504" y="44"/>
                    <a:pt x="499" y="46"/>
                  </a:cubicBezTo>
                  <a:cubicBezTo>
                    <a:pt x="494" y="44"/>
                    <a:pt x="503" y="46"/>
                    <a:pt x="505" y="42"/>
                  </a:cubicBezTo>
                  <a:close/>
                  <a:moveTo>
                    <a:pt x="492" y="54"/>
                  </a:moveTo>
                  <a:cubicBezTo>
                    <a:pt x="496" y="50"/>
                    <a:pt x="495" y="51"/>
                    <a:pt x="500" y="48"/>
                  </a:cubicBezTo>
                  <a:cubicBezTo>
                    <a:pt x="502" y="52"/>
                    <a:pt x="495" y="55"/>
                    <a:pt x="494" y="58"/>
                  </a:cubicBezTo>
                  <a:cubicBezTo>
                    <a:pt x="493" y="56"/>
                    <a:pt x="491" y="55"/>
                    <a:pt x="489" y="57"/>
                  </a:cubicBezTo>
                  <a:cubicBezTo>
                    <a:pt x="487" y="49"/>
                    <a:pt x="484" y="54"/>
                    <a:pt x="481" y="54"/>
                  </a:cubicBezTo>
                  <a:cubicBezTo>
                    <a:pt x="477" y="49"/>
                    <a:pt x="485" y="52"/>
                    <a:pt x="487" y="47"/>
                  </a:cubicBezTo>
                  <a:cubicBezTo>
                    <a:pt x="488" y="53"/>
                    <a:pt x="492" y="49"/>
                    <a:pt x="492" y="54"/>
                  </a:cubicBezTo>
                  <a:close/>
                  <a:moveTo>
                    <a:pt x="507" y="32"/>
                  </a:moveTo>
                  <a:cubicBezTo>
                    <a:pt x="508" y="34"/>
                    <a:pt x="505" y="34"/>
                    <a:pt x="504" y="32"/>
                  </a:cubicBezTo>
                  <a:cubicBezTo>
                    <a:pt x="504" y="35"/>
                    <a:pt x="505" y="37"/>
                    <a:pt x="501" y="37"/>
                  </a:cubicBezTo>
                  <a:cubicBezTo>
                    <a:pt x="501" y="35"/>
                    <a:pt x="502" y="34"/>
                    <a:pt x="500" y="32"/>
                  </a:cubicBezTo>
                  <a:cubicBezTo>
                    <a:pt x="503" y="28"/>
                    <a:pt x="505" y="34"/>
                    <a:pt x="507" y="32"/>
                  </a:cubicBezTo>
                  <a:close/>
                  <a:moveTo>
                    <a:pt x="485" y="29"/>
                  </a:moveTo>
                  <a:cubicBezTo>
                    <a:pt x="489" y="32"/>
                    <a:pt x="483" y="33"/>
                    <a:pt x="484" y="36"/>
                  </a:cubicBezTo>
                  <a:cubicBezTo>
                    <a:pt x="485" y="36"/>
                    <a:pt x="488" y="37"/>
                    <a:pt x="486" y="39"/>
                  </a:cubicBezTo>
                  <a:cubicBezTo>
                    <a:pt x="491" y="40"/>
                    <a:pt x="494" y="34"/>
                    <a:pt x="500" y="39"/>
                  </a:cubicBezTo>
                  <a:cubicBezTo>
                    <a:pt x="496" y="39"/>
                    <a:pt x="489" y="42"/>
                    <a:pt x="486" y="46"/>
                  </a:cubicBezTo>
                  <a:cubicBezTo>
                    <a:pt x="482" y="42"/>
                    <a:pt x="483" y="34"/>
                    <a:pt x="476" y="36"/>
                  </a:cubicBezTo>
                  <a:cubicBezTo>
                    <a:pt x="477" y="32"/>
                    <a:pt x="483" y="35"/>
                    <a:pt x="485" y="29"/>
                  </a:cubicBezTo>
                  <a:close/>
                  <a:moveTo>
                    <a:pt x="474" y="33"/>
                  </a:moveTo>
                  <a:cubicBezTo>
                    <a:pt x="471" y="36"/>
                    <a:pt x="468" y="36"/>
                    <a:pt x="474" y="42"/>
                  </a:cubicBezTo>
                  <a:cubicBezTo>
                    <a:pt x="472" y="46"/>
                    <a:pt x="469" y="46"/>
                    <a:pt x="465" y="43"/>
                  </a:cubicBezTo>
                  <a:cubicBezTo>
                    <a:pt x="468" y="41"/>
                    <a:pt x="467" y="40"/>
                    <a:pt x="466" y="41"/>
                  </a:cubicBezTo>
                  <a:cubicBezTo>
                    <a:pt x="467" y="37"/>
                    <a:pt x="470" y="33"/>
                    <a:pt x="469" y="29"/>
                  </a:cubicBezTo>
                  <a:cubicBezTo>
                    <a:pt x="472" y="26"/>
                    <a:pt x="470" y="35"/>
                    <a:pt x="474" y="33"/>
                  </a:cubicBezTo>
                  <a:close/>
                  <a:moveTo>
                    <a:pt x="457" y="39"/>
                  </a:moveTo>
                  <a:cubicBezTo>
                    <a:pt x="461" y="47"/>
                    <a:pt x="449" y="43"/>
                    <a:pt x="445" y="44"/>
                  </a:cubicBezTo>
                  <a:cubicBezTo>
                    <a:pt x="445" y="37"/>
                    <a:pt x="442" y="48"/>
                    <a:pt x="438" y="42"/>
                  </a:cubicBezTo>
                  <a:cubicBezTo>
                    <a:pt x="446" y="36"/>
                    <a:pt x="450" y="47"/>
                    <a:pt x="457" y="39"/>
                  </a:cubicBezTo>
                  <a:close/>
                  <a:moveTo>
                    <a:pt x="393" y="75"/>
                  </a:moveTo>
                  <a:cubicBezTo>
                    <a:pt x="392" y="74"/>
                    <a:pt x="391" y="73"/>
                    <a:pt x="390" y="71"/>
                  </a:cubicBezTo>
                  <a:cubicBezTo>
                    <a:pt x="390" y="76"/>
                    <a:pt x="386" y="78"/>
                    <a:pt x="382" y="79"/>
                  </a:cubicBezTo>
                  <a:cubicBezTo>
                    <a:pt x="380" y="72"/>
                    <a:pt x="392" y="73"/>
                    <a:pt x="391" y="68"/>
                  </a:cubicBezTo>
                  <a:cubicBezTo>
                    <a:pt x="395" y="67"/>
                    <a:pt x="399" y="73"/>
                    <a:pt x="393" y="75"/>
                  </a:cubicBezTo>
                  <a:close/>
                  <a:moveTo>
                    <a:pt x="421" y="50"/>
                  </a:moveTo>
                  <a:cubicBezTo>
                    <a:pt x="417" y="56"/>
                    <a:pt x="415" y="48"/>
                    <a:pt x="411" y="52"/>
                  </a:cubicBezTo>
                  <a:cubicBezTo>
                    <a:pt x="410" y="50"/>
                    <a:pt x="412" y="48"/>
                    <a:pt x="415" y="46"/>
                  </a:cubicBezTo>
                  <a:cubicBezTo>
                    <a:pt x="419" y="47"/>
                    <a:pt x="417" y="48"/>
                    <a:pt x="421" y="50"/>
                  </a:cubicBezTo>
                  <a:close/>
                  <a:moveTo>
                    <a:pt x="441" y="30"/>
                  </a:moveTo>
                  <a:cubicBezTo>
                    <a:pt x="443" y="34"/>
                    <a:pt x="435" y="35"/>
                    <a:pt x="434" y="37"/>
                  </a:cubicBezTo>
                  <a:cubicBezTo>
                    <a:pt x="432" y="34"/>
                    <a:pt x="432" y="31"/>
                    <a:pt x="435" y="29"/>
                  </a:cubicBezTo>
                  <a:cubicBezTo>
                    <a:pt x="433" y="35"/>
                    <a:pt x="438" y="34"/>
                    <a:pt x="441" y="30"/>
                  </a:cubicBezTo>
                  <a:close/>
                  <a:moveTo>
                    <a:pt x="375" y="79"/>
                  </a:moveTo>
                  <a:cubicBezTo>
                    <a:pt x="375" y="82"/>
                    <a:pt x="364" y="82"/>
                    <a:pt x="365" y="78"/>
                  </a:cubicBezTo>
                  <a:cubicBezTo>
                    <a:pt x="367" y="79"/>
                    <a:pt x="370" y="79"/>
                    <a:pt x="373" y="75"/>
                  </a:cubicBezTo>
                  <a:cubicBezTo>
                    <a:pt x="375" y="76"/>
                    <a:pt x="371" y="81"/>
                    <a:pt x="375" y="79"/>
                  </a:cubicBezTo>
                  <a:close/>
                  <a:moveTo>
                    <a:pt x="389" y="59"/>
                  </a:moveTo>
                  <a:cubicBezTo>
                    <a:pt x="388" y="57"/>
                    <a:pt x="397" y="55"/>
                    <a:pt x="391" y="54"/>
                  </a:cubicBezTo>
                  <a:cubicBezTo>
                    <a:pt x="390" y="49"/>
                    <a:pt x="396" y="55"/>
                    <a:pt x="398" y="54"/>
                  </a:cubicBezTo>
                  <a:cubicBezTo>
                    <a:pt x="400" y="50"/>
                    <a:pt x="404" y="44"/>
                    <a:pt x="408" y="48"/>
                  </a:cubicBezTo>
                  <a:cubicBezTo>
                    <a:pt x="402" y="58"/>
                    <a:pt x="397" y="53"/>
                    <a:pt x="389" y="59"/>
                  </a:cubicBezTo>
                  <a:close/>
                  <a:moveTo>
                    <a:pt x="417" y="37"/>
                  </a:moveTo>
                  <a:cubicBezTo>
                    <a:pt x="418" y="40"/>
                    <a:pt x="411" y="43"/>
                    <a:pt x="409" y="38"/>
                  </a:cubicBezTo>
                  <a:cubicBezTo>
                    <a:pt x="412" y="35"/>
                    <a:pt x="415" y="39"/>
                    <a:pt x="417" y="37"/>
                  </a:cubicBezTo>
                  <a:close/>
                  <a:moveTo>
                    <a:pt x="358" y="76"/>
                  </a:moveTo>
                  <a:cubicBezTo>
                    <a:pt x="358" y="77"/>
                    <a:pt x="359" y="77"/>
                    <a:pt x="360" y="76"/>
                  </a:cubicBezTo>
                  <a:cubicBezTo>
                    <a:pt x="361" y="78"/>
                    <a:pt x="359" y="78"/>
                    <a:pt x="359" y="77"/>
                  </a:cubicBezTo>
                  <a:cubicBezTo>
                    <a:pt x="356" y="79"/>
                    <a:pt x="361" y="80"/>
                    <a:pt x="362" y="80"/>
                  </a:cubicBezTo>
                  <a:cubicBezTo>
                    <a:pt x="363" y="81"/>
                    <a:pt x="361" y="83"/>
                    <a:pt x="360" y="82"/>
                  </a:cubicBezTo>
                  <a:cubicBezTo>
                    <a:pt x="359" y="82"/>
                    <a:pt x="359" y="83"/>
                    <a:pt x="360" y="84"/>
                  </a:cubicBezTo>
                  <a:cubicBezTo>
                    <a:pt x="359" y="84"/>
                    <a:pt x="358" y="83"/>
                    <a:pt x="359" y="82"/>
                  </a:cubicBezTo>
                  <a:cubicBezTo>
                    <a:pt x="357" y="80"/>
                    <a:pt x="355" y="83"/>
                    <a:pt x="353" y="80"/>
                  </a:cubicBezTo>
                  <a:cubicBezTo>
                    <a:pt x="356" y="80"/>
                    <a:pt x="357" y="78"/>
                    <a:pt x="357" y="75"/>
                  </a:cubicBezTo>
                  <a:cubicBezTo>
                    <a:pt x="358" y="74"/>
                    <a:pt x="358" y="76"/>
                    <a:pt x="358" y="76"/>
                  </a:cubicBezTo>
                  <a:close/>
                  <a:moveTo>
                    <a:pt x="360" y="62"/>
                  </a:moveTo>
                  <a:cubicBezTo>
                    <a:pt x="360" y="60"/>
                    <a:pt x="361" y="60"/>
                    <a:pt x="364" y="57"/>
                  </a:cubicBezTo>
                  <a:cubicBezTo>
                    <a:pt x="365" y="58"/>
                    <a:pt x="364" y="59"/>
                    <a:pt x="363" y="60"/>
                  </a:cubicBezTo>
                  <a:cubicBezTo>
                    <a:pt x="368" y="59"/>
                    <a:pt x="367" y="66"/>
                    <a:pt x="373" y="63"/>
                  </a:cubicBezTo>
                  <a:cubicBezTo>
                    <a:pt x="369" y="71"/>
                    <a:pt x="366" y="57"/>
                    <a:pt x="360" y="62"/>
                  </a:cubicBezTo>
                  <a:close/>
                  <a:moveTo>
                    <a:pt x="411" y="24"/>
                  </a:moveTo>
                  <a:cubicBezTo>
                    <a:pt x="414" y="24"/>
                    <a:pt x="417" y="24"/>
                    <a:pt x="420" y="24"/>
                  </a:cubicBezTo>
                  <a:cubicBezTo>
                    <a:pt x="420" y="33"/>
                    <a:pt x="415" y="24"/>
                    <a:pt x="411" y="26"/>
                  </a:cubicBezTo>
                  <a:cubicBezTo>
                    <a:pt x="411" y="24"/>
                    <a:pt x="409" y="22"/>
                    <a:pt x="410" y="21"/>
                  </a:cubicBezTo>
                  <a:cubicBezTo>
                    <a:pt x="409" y="16"/>
                    <a:pt x="413" y="23"/>
                    <a:pt x="411" y="24"/>
                  </a:cubicBezTo>
                  <a:close/>
                  <a:moveTo>
                    <a:pt x="345" y="72"/>
                  </a:moveTo>
                  <a:cubicBezTo>
                    <a:pt x="348" y="76"/>
                    <a:pt x="353" y="68"/>
                    <a:pt x="356" y="72"/>
                  </a:cubicBezTo>
                  <a:cubicBezTo>
                    <a:pt x="347" y="73"/>
                    <a:pt x="349" y="82"/>
                    <a:pt x="342" y="79"/>
                  </a:cubicBezTo>
                  <a:cubicBezTo>
                    <a:pt x="343" y="77"/>
                    <a:pt x="344" y="77"/>
                    <a:pt x="345" y="79"/>
                  </a:cubicBezTo>
                  <a:cubicBezTo>
                    <a:pt x="344" y="69"/>
                    <a:pt x="333" y="76"/>
                    <a:pt x="328" y="73"/>
                  </a:cubicBezTo>
                  <a:cubicBezTo>
                    <a:pt x="337" y="69"/>
                    <a:pt x="343" y="70"/>
                    <a:pt x="347" y="67"/>
                  </a:cubicBezTo>
                  <a:cubicBezTo>
                    <a:pt x="347" y="68"/>
                    <a:pt x="346" y="70"/>
                    <a:pt x="345" y="72"/>
                  </a:cubicBezTo>
                  <a:close/>
                  <a:moveTo>
                    <a:pt x="359" y="55"/>
                  </a:moveTo>
                  <a:cubicBezTo>
                    <a:pt x="358" y="52"/>
                    <a:pt x="355" y="49"/>
                    <a:pt x="361" y="48"/>
                  </a:cubicBezTo>
                  <a:cubicBezTo>
                    <a:pt x="364" y="51"/>
                    <a:pt x="363" y="53"/>
                    <a:pt x="359" y="55"/>
                  </a:cubicBezTo>
                  <a:close/>
                  <a:moveTo>
                    <a:pt x="383" y="32"/>
                  </a:moveTo>
                  <a:cubicBezTo>
                    <a:pt x="384" y="37"/>
                    <a:pt x="378" y="37"/>
                    <a:pt x="376" y="35"/>
                  </a:cubicBezTo>
                  <a:cubicBezTo>
                    <a:pt x="377" y="38"/>
                    <a:pt x="371" y="40"/>
                    <a:pt x="374" y="44"/>
                  </a:cubicBezTo>
                  <a:cubicBezTo>
                    <a:pt x="372" y="44"/>
                    <a:pt x="371" y="42"/>
                    <a:pt x="369" y="44"/>
                  </a:cubicBezTo>
                  <a:cubicBezTo>
                    <a:pt x="371" y="38"/>
                    <a:pt x="376" y="32"/>
                    <a:pt x="383" y="32"/>
                  </a:cubicBezTo>
                  <a:close/>
                  <a:moveTo>
                    <a:pt x="237" y="77"/>
                  </a:moveTo>
                  <a:cubicBezTo>
                    <a:pt x="235" y="74"/>
                    <a:pt x="241" y="76"/>
                    <a:pt x="242" y="74"/>
                  </a:cubicBezTo>
                  <a:cubicBezTo>
                    <a:pt x="244" y="77"/>
                    <a:pt x="246" y="79"/>
                    <a:pt x="242" y="81"/>
                  </a:cubicBezTo>
                  <a:cubicBezTo>
                    <a:pt x="241" y="80"/>
                    <a:pt x="239" y="75"/>
                    <a:pt x="237" y="77"/>
                  </a:cubicBezTo>
                  <a:close/>
                  <a:moveTo>
                    <a:pt x="260" y="64"/>
                  </a:moveTo>
                  <a:cubicBezTo>
                    <a:pt x="263" y="62"/>
                    <a:pt x="265" y="60"/>
                    <a:pt x="264" y="58"/>
                  </a:cubicBezTo>
                  <a:cubicBezTo>
                    <a:pt x="269" y="59"/>
                    <a:pt x="262" y="67"/>
                    <a:pt x="261" y="70"/>
                  </a:cubicBezTo>
                  <a:cubicBezTo>
                    <a:pt x="260" y="69"/>
                    <a:pt x="259" y="68"/>
                    <a:pt x="258" y="67"/>
                  </a:cubicBezTo>
                  <a:cubicBezTo>
                    <a:pt x="260" y="66"/>
                    <a:pt x="260" y="68"/>
                    <a:pt x="261" y="68"/>
                  </a:cubicBezTo>
                  <a:cubicBezTo>
                    <a:pt x="263" y="67"/>
                    <a:pt x="261" y="66"/>
                    <a:pt x="260" y="64"/>
                  </a:cubicBezTo>
                  <a:close/>
                  <a:moveTo>
                    <a:pt x="248" y="82"/>
                  </a:moveTo>
                  <a:cubicBezTo>
                    <a:pt x="246" y="79"/>
                    <a:pt x="249" y="77"/>
                    <a:pt x="251" y="74"/>
                  </a:cubicBezTo>
                  <a:cubicBezTo>
                    <a:pt x="254" y="79"/>
                    <a:pt x="253" y="81"/>
                    <a:pt x="248" y="82"/>
                  </a:cubicBezTo>
                  <a:close/>
                  <a:moveTo>
                    <a:pt x="272" y="64"/>
                  </a:moveTo>
                  <a:cubicBezTo>
                    <a:pt x="267" y="59"/>
                    <a:pt x="278" y="60"/>
                    <a:pt x="275" y="58"/>
                  </a:cubicBezTo>
                  <a:cubicBezTo>
                    <a:pt x="281" y="58"/>
                    <a:pt x="276" y="64"/>
                    <a:pt x="272" y="64"/>
                  </a:cubicBezTo>
                  <a:close/>
                  <a:moveTo>
                    <a:pt x="288" y="47"/>
                  </a:moveTo>
                  <a:cubicBezTo>
                    <a:pt x="290" y="49"/>
                    <a:pt x="293" y="49"/>
                    <a:pt x="289" y="43"/>
                  </a:cubicBezTo>
                  <a:cubicBezTo>
                    <a:pt x="293" y="42"/>
                    <a:pt x="291" y="44"/>
                    <a:pt x="293" y="47"/>
                  </a:cubicBezTo>
                  <a:cubicBezTo>
                    <a:pt x="294" y="45"/>
                    <a:pt x="293" y="44"/>
                    <a:pt x="295" y="42"/>
                  </a:cubicBezTo>
                  <a:cubicBezTo>
                    <a:pt x="294" y="46"/>
                    <a:pt x="299" y="44"/>
                    <a:pt x="301" y="48"/>
                  </a:cubicBezTo>
                  <a:cubicBezTo>
                    <a:pt x="301" y="50"/>
                    <a:pt x="300" y="51"/>
                    <a:pt x="298" y="53"/>
                  </a:cubicBezTo>
                  <a:cubicBezTo>
                    <a:pt x="301" y="45"/>
                    <a:pt x="291" y="50"/>
                    <a:pt x="291" y="53"/>
                  </a:cubicBezTo>
                  <a:cubicBezTo>
                    <a:pt x="286" y="54"/>
                    <a:pt x="290" y="49"/>
                    <a:pt x="288" y="47"/>
                  </a:cubicBezTo>
                  <a:close/>
                  <a:moveTo>
                    <a:pt x="270" y="69"/>
                  </a:moveTo>
                  <a:cubicBezTo>
                    <a:pt x="271" y="70"/>
                    <a:pt x="270" y="71"/>
                    <a:pt x="269" y="71"/>
                  </a:cubicBezTo>
                  <a:cubicBezTo>
                    <a:pt x="270" y="72"/>
                    <a:pt x="272" y="72"/>
                    <a:pt x="273" y="74"/>
                  </a:cubicBezTo>
                  <a:cubicBezTo>
                    <a:pt x="273" y="72"/>
                    <a:pt x="274" y="71"/>
                    <a:pt x="276" y="73"/>
                  </a:cubicBezTo>
                  <a:cubicBezTo>
                    <a:pt x="271" y="76"/>
                    <a:pt x="270" y="79"/>
                    <a:pt x="267" y="82"/>
                  </a:cubicBezTo>
                  <a:cubicBezTo>
                    <a:pt x="266" y="77"/>
                    <a:pt x="267" y="73"/>
                    <a:pt x="270" y="69"/>
                  </a:cubicBezTo>
                  <a:close/>
                  <a:moveTo>
                    <a:pt x="303" y="47"/>
                  </a:moveTo>
                  <a:cubicBezTo>
                    <a:pt x="304" y="45"/>
                    <a:pt x="306" y="45"/>
                    <a:pt x="308" y="47"/>
                  </a:cubicBezTo>
                  <a:cubicBezTo>
                    <a:pt x="307" y="48"/>
                    <a:pt x="306" y="47"/>
                    <a:pt x="306" y="46"/>
                  </a:cubicBezTo>
                  <a:cubicBezTo>
                    <a:pt x="305" y="48"/>
                    <a:pt x="311" y="52"/>
                    <a:pt x="306" y="56"/>
                  </a:cubicBezTo>
                  <a:cubicBezTo>
                    <a:pt x="302" y="52"/>
                    <a:pt x="307" y="50"/>
                    <a:pt x="303" y="47"/>
                  </a:cubicBezTo>
                  <a:close/>
                  <a:moveTo>
                    <a:pt x="329" y="32"/>
                  </a:moveTo>
                  <a:cubicBezTo>
                    <a:pt x="331" y="34"/>
                    <a:pt x="329" y="35"/>
                    <a:pt x="328" y="36"/>
                  </a:cubicBezTo>
                  <a:cubicBezTo>
                    <a:pt x="330" y="40"/>
                    <a:pt x="332" y="38"/>
                    <a:pt x="334" y="41"/>
                  </a:cubicBezTo>
                  <a:cubicBezTo>
                    <a:pt x="329" y="42"/>
                    <a:pt x="323" y="36"/>
                    <a:pt x="329" y="32"/>
                  </a:cubicBezTo>
                  <a:close/>
                  <a:moveTo>
                    <a:pt x="326" y="47"/>
                  </a:moveTo>
                  <a:cubicBezTo>
                    <a:pt x="316" y="49"/>
                    <a:pt x="319" y="57"/>
                    <a:pt x="314" y="62"/>
                  </a:cubicBezTo>
                  <a:cubicBezTo>
                    <a:pt x="312" y="62"/>
                    <a:pt x="312" y="61"/>
                    <a:pt x="313" y="61"/>
                  </a:cubicBezTo>
                  <a:cubicBezTo>
                    <a:pt x="312" y="60"/>
                    <a:pt x="311" y="61"/>
                    <a:pt x="310" y="61"/>
                  </a:cubicBezTo>
                  <a:cubicBezTo>
                    <a:pt x="308" y="57"/>
                    <a:pt x="315" y="55"/>
                    <a:pt x="317" y="54"/>
                  </a:cubicBezTo>
                  <a:cubicBezTo>
                    <a:pt x="315" y="53"/>
                    <a:pt x="314" y="53"/>
                    <a:pt x="312" y="54"/>
                  </a:cubicBezTo>
                  <a:cubicBezTo>
                    <a:pt x="316" y="51"/>
                    <a:pt x="319" y="39"/>
                    <a:pt x="326" y="47"/>
                  </a:cubicBezTo>
                  <a:close/>
                  <a:moveTo>
                    <a:pt x="296" y="76"/>
                  </a:moveTo>
                  <a:cubicBezTo>
                    <a:pt x="295" y="74"/>
                    <a:pt x="297" y="75"/>
                    <a:pt x="298" y="74"/>
                  </a:cubicBezTo>
                  <a:cubicBezTo>
                    <a:pt x="294" y="73"/>
                    <a:pt x="294" y="74"/>
                    <a:pt x="293" y="69"/>
                  </a:cubicBezTo>
                  <a:cubicBezTo>
                    <a:pt x="294" y="68"/>
                    <a:pt x="295" y="70"/>
                    <a:pt x="296" y="71"/>
                  </a:cubicBezTo>
                  <a:cubicBezTo>
                    <a:pt x="297" y="70"/>
                    <a:pt x="296" y="69"/>
                    <a:pt x="296" y="69"/>
                  </a:cubicBezTo>
                  <a:cubicBezTo>
                    <a:pt x="297" y="68"/>
                    <a:pt x="299" y="70"/>
                    <a:pt x="298" y="71"/>
                  </a:cubicBezTo>
                  <a:cubicBezTo>
                    <a:pt x="298" y="72"/>
                    <a:pt x="299" y="73"/>
                    <a:pt x="300" y="72"/>
                  </a:cubicBezTo>
                  <a:cubicBezTo>
                    <a:pt x="302" y="75"/>
                    <a:pt x="297" y="76"/>
                    <a:pt x="296" y="76"/>
                  </a:cubicBezTo>
                  <a:close/>
                  <a:moveTo>
                    <a:pt x="334" y="66"/>
                  </a:moveTo>
                  <a:cubicBezTo>
                    <a:pt x="330" y="68"/>
                    <a:pt x="327" y="68"/>
                    <a:pt x="324" y="65"/>
                  </a:cubicBezTo>
                  <a:cubicBezTo>
                    <a:pt x="327" y="63"/>
                    <a:pt x="333" y="65"/>
                    <a:pt x="330" y="59"/>
                  </a:cubicBezTo>
                  <a:cubicBezTo>
                    <a:pt x="332" y="56"/>
                    <a:pt x="333" y="62"/>
                    <a:pt x="335" y="63"/>
                  </a:cubicBezTo>
                  <a:cubicBezTo>
                    <a:pt x="334" y="64"/>
                    <a:pt x="333" y="65"/>
                    <a:pt x="334" y="66"/>
                  </a:cubicBezTo>
                  <a:close/>
                  <a:moveTo>
                    <a:pt x="347" y="54"/>
                  </a:moveTo>
                  <a:cubicBezTo>
                    <a:pt x="345" y="50"/>
                    <a:pt x="346" y="47"/>
                    <a:pt x="345" y="44"/>
                  </a:cubicBezTo>
                  <a:cubicBezTo>
                    <a:pt x="351" y="43"/>
                    <a:pt x="351" y="50"/>
                    <a:pt x="347" y="54"/>
                  </a:cubicBezTo>
                  <a:close/>
                  <a:moveTo>
                    <a:pt x="356" y="34"/>
                  </a:moveTo>
                  <a:cubicBezTo>
                    <a:pt x="359" y="38"/>
                    <a:pt x="355" y="40"/>
                    <a:pt x="356" y="43"/>
                  </a:cubicBezTo>
                  <a:cubicBezTo>
                    <a:pt x="354" y="44"/>
                    <a:pt x="353" y="42"/>
                    <a:pt x="352" y="41"/>
                  </a:cubicBezTo>
                  <a:cubicBezTo>
                    <a:pt x="357" y="39"/>
                    <a:pt x="352" y="36"/>
                    <a:pt x="356" y="34"/>
                  </a:cubicBezTo>
                  <a:close/>
                  <a:moveTo>
                    <a:pt x="340" y="49"/>
                  </a:moveTo>
                  <a:cubicBezTo>
                    <a:pt x="338" y="52"/>
                    <a:pt x="335" y="55"/>
                    <a:pt x="339" y="59"/>
                  </a:cubicBezTo>
                  <a:cubicBezTo>
                    <a:pt x="334" y="59"/>
                    <a:pt x="334" y="51"/>
                    <a:pt x="334" y="48"/>
                  </a:cubicBezTo>
                  <a:cubicBezTo>
                    <a:pt x="330" y="47"/>
                    <a:pt x="330" y="48"/>
                    <a:pt x="327" y="51"/>
                  </a:cubicBezTo>
                  <a:cubicBezTo>
                    <a:pt x="326" y="49"/>
                    <a:pt x="331" y="47"/>
                    <a:pt x="329" y="44"/>
                  </a:cubicBezTo>
                  <a:cubicBezTo>
                    <a:pt x="331" y="44"/>
                    <a:pt x="337" y="50"/>
                    <a:pt x="336" y="44"/>
                  </a:cubicBezTo>
                  <a:cubicBezTo>
                    <a:pt x="339" y="42"/>
                    <a:pt x="336" y="47"/>
                    <a:pt x="340" y="49"/>
                  </a:cubicBezTo>
                  <a:close/>
                  <a:moveTo>
                    <a:pt x="348" y="29"/>
                  </a:moveTo>
                  <a:cubicBezTo>
                    <a:pt x="347" y="34"/>
                    <a:pt x="343" y="37"/>
                    <a:pt x="338" y="41"/>
                  </a:cubicBezTo>
                  <a:cubicBezTo>
                    <a:pt x="339" y="34"/>
                    <a:pt x="343" y="30"/>
                    <a:pt x="348" y="26"/>
                  </a:cubicBezTo>
                  <a:cubicBezTo>
                    <a:pt x="349" y="28"/>
                    <a:pt x="342" y="33"/>
                    <a:pt x="348" y="29"/>
                  </a:cubicBezTo>
                  <a:close/>
                  <a:moveTo>
                    <a:pt x="332" y="37"/>
                  </a:moveTo>
                  <a:cubicBezTo>
                    <a:pt x="331" y="30"/>
                    <a:pt x="333" y="26"/>
                    <a:pt x="336" y="23"/>
                  </a:cubicBezTo>
                  <a:cubicBezTo>
                    <a:pt x="335" y="27"/>
                    <a:pt x="338" y="31"/>
                    <a:pt x="332" y="37"/>
                  </a:cubicBezTo>
                  <a:close/>
                  <a:moveTo>
                    <a:pt x="332" y="24"/>
                  </a:moveTo>
                  <a:cubicBezTo>
                    <a:pt x="330" y="24"/>
                    <a:pt x="329" y="25"/>
                    <a:pt x="329" y="26"/>
                  </a:cubicBezTo>
                  <a:cubicBezTo>
                    <a:pt x="328" y="27"/>
                    <a:pt x="327" y="24"/>
                    <a:pt x="325" y="26"/>
                  </a:cubicBezTo>
                  <a:cubicBezTo>
                    <a:pt x="325" y="27"/>
                    <a:pt x="325" y="28"/>
                    <a:pt x="323" y="29"/>
                  </a:cubicBezTo>
                  <a:cubicBezTo>
                    <a:pt x="321" y="26"/>
                    <a:pt x="325" y="23"/>
                    <a:pt x="326" y="20"/>
                  </a:cubicBezTo>
                  <a:cubicBezTo>
                    <a:pt x="328" y="23"/>
                    <a:pt x="330" y="21"/>
                    <a:pt x="332" y="24"/>
                  </a:cubicBezTo>
                  <a:close/>
                  <a:moveTo>
                    <a:pt x="319" y="27"/>
                  </a:moveTo>
                  <a:cubicBezTo>
                    <a:pt x="317" y="29"/>
                    <a:pt x="316" y="28"/>
                    <a:pt x="317" y="27"/>
                  </a:cubicBezTo>
                  <a:cubicBezTo>
                    <a:pt x="317" y="25"/>
                    <a:pt x="310" y="31"/>
                    <a:pt x="314" y="29"/>
                  </a:cubicBezTo>
                  <a:cubicBezTo>
                    <a:pt x="316" y="32"/>
                    <a:pt x="310" y="31"/>
                    <a:pt x="309" y="28"/>
                  </a:cubicBezTo>
                  <a:cubicBezTo>
                    <a:pt x="313" y="24"/>
                    <a:pt x="316" y="23"/>
                    <a:pt x="319" y="27"/>
                  </a:cubicBezTo>
                  <a:close/>
                  <a:moveTo>
                    <a:pt x="304" y="30"/>
                  </a:moveTo>
                  <a:cubicBezTo>
                    <a:pt x="302" y="37"/>
                    <a:pt x="308" y="34"/>
                    <a:pt x="309" y="40"/>
                  </a:cubicBezTo>
                  <a:cubicBezTo>
                    <a:pt x="311" y="33"/>
                    <a:pt x="316" y="36"/>
                    <a:pt x="323" y="31"/>
                  </a:cubicBezTo>
                  <a:cubicBezTo>
                    <a:pt x="323" y="33"/>
                    <a:pt x="322" y="35"/>
                    <a:pt x="323" y="36"/>
                  </a:cubicBezTo>
                  <a:cubicBezTo>
                    <a:pt x="320" y="38"/>
                    <a:pt x="313" y="35"/>
                    <a:pt x="315" y="41"/>
                  </a:cubicBezTo>
                  <a:cubicBezTo>
                    <a:pt x="314" y="42"/>
                    <a:pt x="308" y="38"/>
                    <a:pt x="309" y="42"/>
                  </a:cubicBezTo>
                  <a:cubicBezTo>
                    <a:pt x="306" y="39"/>
                    <a:pt x="302" y="42"/>
                    <a:pt x="299" y="39"/>
                  </a:cubicBezTo>
                  <a:cubicBezTo>
                    <a:pt x="304" y="36"/>
                    <a:pt x="297" y="32"/>
                    <a:pt x="304" y="30"/>
                  </a:cubicBezTo>
                  <a:close/>
                  <a:moveTo>
                    <a:pt x="278" y="50"/>
                  </a:moveTo>
                  <a:cubicBezTo>
                    <a:pt x="276" y="50"/>
                    <a:pt x="275" y="49"/>
                    <a:pt x="273" y="47"/>
                  </a:cubicBezTo>
                  <a:cubicBezTo>
                    <a:pt x="276" y="45"/>
                    <a:pt x="277" y="46"/>
                    <a:pt x="277" y="49"/>
                  </a:cubicBezTo>
                  <a:cubicBezTo>
                    <a:pt x="277" y="42"/>
                    <a:pt x="283" y="46"/>
                    <a:pt x="284" y="44"/>
                  </a:cubicBezTo>
                  <a:cubicBezTo>
                    <a:pt x="290" y="47"/>
                    <a:pt x="282" y="46"/>
                    <a:pt x="278" y="50"/>
                  </a:cubicBezTo>
                  <a:close/>
                  <a:moveTo>
                    <a:pt x="298" y="25"/>
                  </a:moveTo>
                  <a:cubicBezTo>
                    <a:pt x="303" y="25"/>
                    <a:pt x="295" y="32"/>
                    <a:pt x="295" y="35"/>
                  </a:cubicBezTo>
                  <a:cubicBezTo>
                    <a:pt x="292" y="34"/>
                    <a:pt x="289" y="37"/>
                    <a:pt x="286" y="33"/>
                  </a:cubicBezTo>
                  <a:cubicBezTo>
                    <a:pt x="288" y="32"/>
                    <a:pt x="289" y="31"/>
                    <a:pt x="288" y="29"/>
                  </a:cubicBezTo>
                  <a:cubicBezTo>
                    <a:pt x="292" y="35"/>
                    <a:pt x="294" y="26"/>
                    <a:pt x="298" y="25"/>
                  </a:cubicBezTo>
                  <a:close/>
                  <a:moveTo>
                    <a:pt x="272" y="47"/>
                  </a:moveTo>
                  <a:cubicBezTo>
                    <a:pt x="269" y="51"/>
                    <a:pt x="267" y="48"/>
                    <a:pt x="265" y="50"/>
                  </a:cubicBezTo>
                  <a:cubicBezTo>
                    <a:pt x="262" y="45"/>
                    <a:pt x="270" y="44"/>
                    <a:pt x="272" y="47"/>
                  </a:cubicBezTo>
                  <a:close/>
                  <a:moveTo>
                    <a:pt x="230" y="75"/>
                  </a:moveTo>
                  <a:cubicBezTo>
                    <a:pt x="231" y="76"/>
                    <a:pt x="230" y="76"/>
                    <a:pt x="230" y="77"/>
                  </a:cubicBezTo>
                  <a:cubicBezTo>
                    <a:pt x="229" y="77"/>
                    <a:pt x="229" y="78"/>
                    <a:pt x="230" y="79"/>
                  </a:cubicBezTo>
                  <a:cubicBezTo>
                    <a:pt x="228" y="79"/>
                    <a:pt x="224" y="71"/>
                    <a:pt x="219" y="72"/>
                  </a:cubicBezTo>
                  <a:cubicBezTo>
                    <a:pt x="219" y="67"/>
                    <a:pt x="226" y="60"/>
                    <a:pt x="230" y="66"/>
                  </a:cubicBezTo>
                  <a:cubicBezTo>
                    <a:pt x="229" y="66"/>
                    <a:pt x="228" y="65"/>
                    <a:pt x="227" y="64"/>
                  </a:cubicBezTo>
                  <a:cubicBezTo>
                    <a:pt x="226" y="65"/>
                    <a:pt x="228" y="66"/>
                    <a:pt x="228" y="67"/>
                  </a:cubicBezTo>
                  <a:cubicBezTo>
                    <a:pt x="225" y="68"/>
                    <a:pt x="223" y="67"/>
                    <a:pt x="219" y="70"/>
                  </a:cubicBezTo>
                  <a:cubicBezTo>
                    <a:pt x="221" y="72"/>
                    <a:pt x="224" y="68"/>
                    <a:pt x="226" y="69"/>
                  </a:cubicBezTo>
                  <a:cubicBezTo>
                    <a:pt x="226" y="72"/>
                    <a:pt x="225" y="77"/>
                    <a:pt x="230" y="75"/>
                  </a:cubicBezTo>
                  <a:close/>
                  <a:moveTo>
                    <a:pt x="256" y="49"/>
                  </a:moveTo>
                  <a:cubicBezTo>
                    <a:pt x="255" y="54"/>
                    <a:pt x="254" y="47"/>
                    <a:pt x="252" y="45"/>
                  </a:cubicBezTo>
                  <a:cubicBezTo>
                    <a:pt x="255" y="42"/>
                    <a:pt x="258" y="42"/>
                    <a:pt x="261" y="45"/>
                  </a:cubicBezTo>
                  <a:cubicBezTo>
                    <a:pt x="262" y="48"/>
                    <a:pt x="259" y="45"/>
                    <a:pt x="258" y="44"/>
                  </a:cubicBezTo>
                  <a:cubicBezTo>
                    <a:pt x="256" y="46"/>
                    <a:pt x="255" y="47"/>
                    <a:pt x="256" y="49"/>
                  </a:cubicBezTo>
                  <a:close/>
                  <a:moveTo>
                    <a:pt x="280" y="28"/>
                  </a:moveTo>
                  <a:cubicBezTo>
                    <a:pt x="285" y="18"/>
                    <a:pt x="292" y="27"/>
                    <a:pt x="280" y="28"/>
                  </a:cubicBezTo>
                  <a:close/>
                  <a:moveTo>
                    <a:pt x="277" y="22"/>
                  </a:moveTo>
                  <a:cubicBezTo>
                    <a:pt x="280" y="21"/>
                    <a:pt x="278" y="29"/>
                    <a:pt x="278" y="32"/>
                  </a:cubicBezTo>
                  <a:cubicBezTo>
                    <a:pt x="274" y="34"/>
                    <a:pt x="277" y="28"/>
                    <a:pt x="276" y="27"/>
                  </a:cubicBezTo>
                  <a:cubicBezTo>
                    <a:pt x="272" y="24"/>
                    <a:pt x="273" y="30"/>
                    <a:pt x="270" y="31"/>
                  </a:cubicBezTo>
                  <a:cubicBezTo>
                    <a:pt x="266" y="24"/>
                    <a:pt x="277" y="25"/>
                    <a:pt x="277" y="22"/>
                  </a:cubicBezTo>
                  <a:close/>
                  <a:moveTo>
                    <a:pt x="266" y="32"/>
                  </a:moveTo>
                  <a:cubicBezTo>
                    <a:pt x="269" y="36"/>
                    <a:pt x="267" y="40"/>
                    <a:pt x="271" y="35"/>
                  </a:cubicBezTo>
                  <a:cubicBezTo>
                    <a:pt x="274" y="41"/>
                    <a:pt x="266" y="39"/>
                    <a:pt x="263" y="40"/>
                  </a:cubicBezTo>
                  <a:cubicBezTo>
                    <a:pt x="261" y="36"/>
                    <a:pt x="260" y="38"/>
                    <a:pt x="259" y="34"/>
                  </a:cubicBezTo>
                  <a:cubicBezTo>
                    <a:pt x="262" y="33"/>
                    <a:pt x="264" y="33"/>
                    <a:pt x="266" y="32"/>
                  </a:cubicBezTo>
                  <a:close/>
                  <a:moveTo>
                    <a:pt x="247" y="41"/>
                  </a:moveTo>
                  <a:cubicBezTo>
                    <a:pt x="249" y="44"/>
                    <a:pt x="243" y="46"/>
                    <a:pt x="244" y="49"/>
                  </a:cubicBezTo>
                  <a:cubicBezTo>
                    <a:pt x="243" y="50"/>
                    <a:pt x="242" y="48"/>
                    <a:pt x="243" y="47"/>
                  </a:cubicBezTo>
                  <a:cubicBezTo>
                    <a:pt x="242" y="46"/>
                    <a:pt x="241" y="46"/>
                    <a:pt x="241" y="47"/>
                  </a:cubicBezTo>
                  <a:cubicBezTo>
                    <a:pt x="240" y="45"/>
                    <a:pt x="241" y="45"/>
                    <a:pt x="242" y="46"/>
                  </a:cubicBezTo>
                  <a:cubicBezTo>
                    <a:pt x="246" y="44"/>
                    <a:pt x="244" y="41"/>
                    <a:pt x="247" y="41"/>
                  </a:cubicBezTo>
                  <a:close/>
                  <a:moveTo>
                    <a:pt x="191" y="73"/>
                  </a:moveTo>
                  <a:cubicBezTo>
                    <a:pt x="190" y="69"/>
                    <a:pt x="191" y="71"/>
                    <a:pt x="188" y="74"/>
                  </a:cubicBezTo>
                  <a:cubicBezTo>
                    <a:pt x="187" y="71"/>
                    <a:pt x="187" y="69"/>
                    <a:pt x="189" y="67"/>
                  </a:cubicBezTo>
                  <a:cubicBezTo>
                    <a:pt x="193" y="67"/>
                    <a:pt x="195" y="71"/>
                    <a:pt x="191" y="73"/>
                  </a:cubicBezTo>
                  <a:close/>
                  <a:moveTo>
                    <a:pt x="215" y="53"/>
                  </a:moveTo>
                  <a:cubicBezTo>
                    <a:pt x="214" y="54"/>
                    <a:pt x="213" y="53"/>
                    <a:pt x="213" y="52"/>
                  </a:cubicBezTo>
                  <a:cubicBezTo>
                    <a:pt x="212" y="51"/>
                    <a:pt x="211" y="52"/>
                    <a:pt x="211" y="52"/>
                  </a:cubicBezTo>
                  <a:cubicBezTo>
                    <a:pt x="208" y="51"/>
                    <a:pt x="218" y="49"/>
                    <a:pt x="212" y="49"/>
                  </a:cubicBezTo>
                  <a:cubicBezTo>
                    <a:pt x="212" y="45"/>
                    <a:pt x="221" y="48"/>
                    <a:pt x="222" y="41"/>
                  </a:cubicBezTo>
                  <a:cubicBezTo>
                    <a:pt x="224" y="45"/>
                    <a:pt x="227" y="40"/>
                    <a:pt x="229" y="45"/>
                  </a:cubicBezTo>
                  <a:cubicBezTo>
                    <a:pt x="224" y="46"/>
                    <a:pt x="215" y="46"/>
                    <a:pt x="215" y="53"/>
                  </a:cubicBezTo>
                  <a:close/>
                  <a:moveTo>
                    <a:pt x="259" y="29"/>
                  </a:moveTo>
                  <a:cubicBezTo>
                    <a:pt x="253" y="28"/>
                    <a:pt x="253" y="37"/>
                    <a:pt x="247" y="36"/>
                  </a:cubicBezTo>
                  <a:cubicBezTo>
                    <a:pt x="246" y="34"/>
                    <a:pt x="254" y="24"/>
                    <a:pt x="254" y="29"/>
                  </a:cubicBezTo>
                  <a:cubicBezTo>
                    <a:pt x="255" y="27"/>
                    <a:pt x="257" y="25"/>
                    <a:pt x="256" y="22"/>
                  </a:cubicBezTo>
                  <a:cubicBezTo>
                    <a:pt x="261" y="21"/>
                    <a:pt x="256" y="27"/>
                    <a:pt x="259" y="29"/>
                  </a:cubicBezTo>
                  <a:close/>
                  <a:moveTo>
                    <a:pt x="236" y="29"/>
                  </a:moveTo>
                  <a:cubicBezTo>
                    <a:pt x="239" y="33"/>
                    <a:pt x="234" y="35"/>
                    <a:pt x="237" y="39"/>
                  </a:cubicBezTo>
                  <a:cubicBezTo>
                    <a:pt x="235" y="40"/>
                    <a:pt x="235" y="38"/>
                    <a:pt x="236" y="38"/>
                  </a:cubicBezTo>
                  <a:cubicBezTo>
                    <a:pt x="234" y="35"/>
                    <a:pt x="231" y="43"/>
                    <a:pt x="230" y="37"/>
                  </a:cubicBezTo>
                  <a:cubicBezTo>
                    <a:pt x="230" y="36"/>
                    <a:pt x="231" y="37"/>
                    <a:pt x="232" y="37"/>
                  </a:cubicBezTo>
                  <a:cubicBezTo>
                    <a:pt x="237" y="35"/>
                    <a:pt x="230" y="31"/>
                    <a:pt x="236" y="29"/>
                  </a:cubicBezTo>
                  <a:close/>
                  <a:moveTo>
                    <a:pt x="203" y="54"/>
                  </a:moveTo>
                  <a:cubicBezTo>
                    <a:pt x="203" y="57"/>
                    <a:pt x="205" y="59"/>
                    <a:pt x="205" y="62"/>
                  </a:cubicBezTo>
                  <a:cubicBezTo>
                    <a:pt x="203" y="65"/>
                    <a:pt x="198" y="58"/>
                    <a:pt x="202" y="64"/>
                  </a:cubicBezTo>
                  <a:cubicBezTo>
                    <a:pt x="200" y="65"/>
                    <a:pt x="196" y="61"/>
                    <a:pt x="200" y="66"/>
                  </a:cubicBezTo>
                  <a:cubicBezTo>
                    <a:pt x="197" y="65"/>
                    <a:pt x="192" y="66"/>
                    <a:pt x="192" y="61"/>
                  </a:cubicBezTo>
                  <a:cubicBezTo>
                    <a:pt x="199" y="65"/>
                    <a:pt x="198" y="59"/>
                    <a:pt x="203" y="54"/>
                  </a:cubicBezTo>
                  <a:close/>
                  <a:moveTo>
                    <a:pt x="82" y="61"/>
                  </a:moveTo>
                  <a:cubicBezTo>
                    <a:pt x="76" y="60"/>
                    <a:pt x="82" y="52"/>
                    <a:pt x="75" y="59"/>
                  </a:cubicBezTo>
                  <a:cubicBezTo>
                    <a:pt x="74" y="55"/>
                    <a:pt x="83" y="51"/>
                    <a:pt x="89" y="47"/>
                  </a:cubicBezTo>
                  <a:cubicBezTo>
                    <a:pt x="90" y="50"/>
                    <a:pt x="90" y="52"/>
                    <a:pt x="91" y="54"/>
                  </a:cubicBezTo>
                  <a:cubicBezTo>
                    <a:pt x="85" y="55"/>
                    <a:pt x="83" y="55"/>
                    <a:pt x="82" y="61"/>
                  </a:cubicBezTo>
                  <a:close/>
                  <a:moveTo>
                    <a:pt x="106" y="38"/>
                  </a:moveTo>
                  <a:cubicBezTo>
                    <a:pt x="110" y="35"/>
                    <a:pt x="106" y="44"/>
                    <a:pt x="109" y="41"/>
                  </a:cubicBezTo>
                  <a:cubicBezTo>
                    <a:pt x="110" y="43"/>
                    <a:pt x="107" y="44"/>
                    <a:pt x="106" y="45"/>
                  </a:cubicBezTo>
                  <a:cubicBezTo>
                    <a:pt x="102" y="43"/>
                    <a:pt x="107" y="41"/>
                    <a:pt x="106" y="38"/>
                  </a:cubicBezTo>
                  <a:close/>
                  <a:moveTo>
                    <a:pt x="80" y="70"/>
                  </a:moveTo>
                  <a:cubicBezTo>
                    <a:pt x="75" y="67"/>
                    <a:pt x="86" y="62"/>
                    <a:pt x="88" y="67"/>
                  </a:cubicBezTo>
                  <a:cubicBezTo>
                    <a:pt x="85" y="70"/>
                    <a:pt x="83" y="65"/>
                    <a:pt x="80" y="70"/>
                  </a:cubicBezTo>
                  <a:close/>
                  <a:moveTo>
                    <a:pt x="151" y="43"/>
                  </a:moveTo>
                  <a:cubicBezTo>
                    <a:pt x="156" y="38"/>
                    <a:pt x="151" y="38"/>
                    <a:pt x="159" y="37"/>
                  </a:cubicBezTo>
                  <a:cubicBezTo>
                    <a:pt x="159" y="38"/>
                    <a:pt x="158" y="38"/>
                    <a:pt x="158" y="38"/>
                  </a:cubicBezTo>
                  <a:cubicBezTo>
                    <a:pt x="156" y="39"/>
                    <a:pt x="158" y="40"/>
                    <a:pt x="159" y="42"/>
                  </a:cubicBezTo>
                  <a:cubicBezTo>
                    <a:pt x="156" y="45"/>
                    <a:pt x="154" y="41"/>
                    <a:pt x="151" y="43"/>
                  </a:cubicBezTo>
                  <a:close/>
                  <a:moveTo>
                    <a:pt x="121" y="68"/>
                  </a:moveTo>
                  <a:cubicBezTo>
                    <a:pt x="123" y="69"/>
                    <a:pt x="124" y="71"/>
                    <a:pt x="125" y="72"/>
                  </a:cubicBezTo>
                  <a:cubicBezTo>
                    <a:pt x="121" y="76"/>
                    <a:pt x="116" y="70"/>
                    <a:pt x="121" y="68"/>
                  </a:cubicBezTo>
                  <a:close/>
                  <a:moveTo>
                    <a:pt x="170" y="40"/>
                  </a:moveTo>
                  <a:cubicBezTo>
                    <a:pt x="172" y="45"/>
                    <a:pt x="170" y="45"/>
                    <a:pt x="165" y="48"/>
                  </a:cubicBezTo>
                  <a:cubicBezTo>
                    <a:pt x="161" y="44"/>
                    <a:pt x="169" y="43"/>
                    <a:pt x="170" y="40"/>
                  </a:cubicBezTo>
                  <a:close/>
                  <a:moveTo>
                    <a:pt x="134" y="77"/>
                  </a:moveTo>
                  <a:cubicBezTo>
                    <a:pt x="132" y="75"/>
                    <a:pt x="133" y="74"/>
                    <a:pt x="132" y="72"/>
                  </a:cubicBezTo>
                  <a:cubicBezTo>
                    <a:pt x="134" y="72"/>
                    <a:pt x="135" y="71"/>
                    <a:pt x="137" y="70"/>
                  </a:cubicBezTo>
                  <a:cubicBezTo>
                    <a:pt x="140" y="72"/>
                    <a:pt x="139" y="73"/>
                    <a:pt x="140" y="75"/>
                  </a:cubicBezTo>
                  <a:cubicBezTo>
                    <a:pt x="138" y="77"/>
                    <a:pt x="136" y="75"/>
                    <a:pt x="134" y="77"/>
                  </a:cubicBezTo>
                  <a:close/>
                  <a:moveTo>
                    <a:pt x="142" y="71"/>
                  </a:moveTo>
                  <a:cubicBezTo>
                    <a:pt x="142" y="65"/>
                    <a:pt x="146" y="71"/>
                    <a:pt x="152" y="67"/>
                  </a:cubicBezTo>
                  <a:cubicBezTo>
                    <a:pt x="150" y="67"/>
                    <a:pt x="148" y="68"/>
                    <a:pt x="147" y="66"/>
                  </a:cubicBezTo>
                  <a:cubicBezTo>
                    <a:pt x="149" y="64"/>
                    <a:pt x="151" y="64"/>
                    <a:pt x="153" y="66"/>
                  </a:cubicBezTo>
                  <a:cubicBezTo>
                    <a:pt x="152" y="72"/>
                    <a:pt x="146" y="68"/>
                    <a:pt x="142" y="71"/>
                  </a:cubicBezTo>
                  <a:close/>
                  <a:moveTo>
                    <a:pt x="159" y="63"/>
                  </a:moveTo>
                  <a:cubicBezTo>
                    <a:pt x="158" y="61"/>
                    <a:pt x="162" y="63"/>
                    <a:pt x="161" y="60"/>
                  </a:cubicBezTo>
                  <a:cubicBezTo>
                    <a:pt x="165" y="64"/>
                    <a:pt x="161" y="69"/>
                    <a:pt x="162" y="74"/>
                  </a:cubicBezTo>
                  <a:cubicBezTo>
                    <a:pt x="159" y="71"/>
                    <a:pt x="161" y="64"/>
                    <a:pt x="159" y="63"/>
                  </a:cubicBezTo>
                  <a:close/>
                  <a:moveTo>
                    <a:pt x="195" y="37"/>
                  </a:moveTo>
                  <a:cubicBezTo>
                    <a:pt x="191" y="34"/>
                    <a:pt x="199" y="30"/>
                    <a:pt x="201" y="31"/>
                  </a:cubicBezTo>
                  <a:cubicBezTo>
                    <a:pt x="203" y="36"/>
                    <a:pt x="198" y="34"/>
                    <a:pt x="195" y="37"/>
                  </a:cubicBezTo>
                  <a:close/>
                  <a:moveTo>
                    <a:pt x="229" y="29"/>
                  </a:moveTo>
                  <a:cubicBezTo>
                    <a:pt x="227" y="31"/>
                    <a:pt x="225" y="29"/>
                    <a:pt x="223" y="31"/>
                  </a:cubicBezTo>
                  <a:cubicBezTo>
                    <a:pt x="221" y="33"/>
                    <a:pt x="228" y="28"/>
                    <a:pt x="224" y="25"/>
                  </a:cubicBezTo>
                  <a:cubicBezTo>
                    <a:pt x="226" y="24"/>
                    <a:pt x="228" y="22"/>
                    <a:pt x="230" y="21"/>
                  </a:cubicBezTo>
                  <a:cubicBezTo>
                    <a:pt x="227" y="21"/>
                    <a:pt x="227" y="19"/>
                    <a:pt x="229" y="18"/>
                  </a:cubicBezTo>
                  <a:cubicBezTo>
                    <a:pt x="233" y="22"/>
                    <a:pt x="226" y="25"/>
                    <a:pt x="229" y="29"/>
                  </a:cubicBezTo>
                  <a:close/>
                  <a:moveTo>
                    <a:pt x="182" y="51"/>
                  </a:moveTo>
                  <a:cubicBezTo>
                    <a:pt x="185" y="50"/>
                    <a:pt x="180" y="56"/>
                    <a:pt x="181" y="59"/>
                  </a:cubicBezTo>
                  <a:cubicBezTo>
                    <a:pt x="178" y="61"/>
                    <a:pt x="175" y="56"/>
                    <a:pt x="179" y="53"/>
                  </a:cubicBezTo>
                  <a:cubicBezTo>
                    <a:pt x="180" y="59"/>
                    <a:pt x="179" y="53"/>
                    <a:pt x="182" y="51"/>
                  </a:cubicBezTo>
                  <a:close/>
                  <a:moveTo>
                    <a:pt x="212" y="24"/>
                  </a:moveTo>
                  <a:cubicBezTo>
                    <a:pt x="218" y="25"/>
                    <a:pt x="209" y="27"/>
                    <a:pt x="206" y="30"/>
                  </a:cubicBezTo>
                  <a:cubicBezTo>
                    <a:pt x="206" y="29"/>
                    <a:pt x="206" y="28"/>
                    <a:pt x="205" y="26"/>
                  </a:cubicBezTo>
                  <a:cubicBezTo>
                    <a:pt x="207" y="21"/>
                    <a:pt x="213" y="30"/>
                    <a:pt x="212" y="24"/>
                  </a:cubicBezTo>
                  <a:close/>
                  <a:moveTo>
                    <a:pt x="184" y="44"/>
                  </a:moveTo>
                  <a:cubicBezTo>
                    <a:pt x="182" y="48"/>
                    <a:pt x="176" y="42"/>
                    <a:pt x="177" y="48"/>
                  </a:cubicBezTo>
                  <a:cubicBezTo>
                    <a:pt x="172" y="49"/>
                    <a:pt x="175" y="44"/>
                    <a:pt x="178" y="43"/>
                  </a:cubicBezTo>
                  <a:cubicBezTo>
                    <a:pt x="176" y="41"/>
                    <a:pt x="174" y="44"/>
                    <a:pt x="172" y="40"/>
                  </a:cubicBezTo>
                  <a:cubicBezTo>
                    <a:pt x="174" y="38"/>
                    <a:pt x="176" y="40"/>
                    <a:pt x="174" y="41"/>
                  </a:cubicBezTo>
                  <a:cubicBezTo>
                    <a:pt x="179" y="43"/>
                    <a:pt x="180" y="37"/>
                    <a:pt x="183" y="38"/>
                  </a:cubicBezTo>
                  <a:cubicBezTo>
                    <a:pt x="184" y="40"/>
                    <a:pt x="180" y="41"/>
                    <a:pt x="184" y="44"/>
                  </a:cubicBezTo>
                  <a:close/>
                  <a:moveTo>
                    <a:pt x="194" y="18"/>
                  </a:moveTo>
                  <a:cubicBezTo>
                    <a:pt x="197" y="17"/>
                    <a:pt x="199" y="17"/>
                    <a:pt x="201" y="16"/>
                  </a:cubicBezTo>
                  <a:cubicBezTo>
                    <a:pt x="205" y="24"/>
                    <a:pt x="195" y="20"/>
                    <a:pt x="194" y="29"/>
                  </a:cubicBezTo>
                  <a:cubicBezTo>
                    <a:pt x="190" y="29"/>
                    <a:pt x="190" y="27"/>
                    <a:pt x="190" y="23"/>
                  </a:cubicBezTo>
                  <a:cubicBezTo>
                    <a:pt x="189" y="26"/>
                    <a:pt x="188" y="26"/>
                    <a:pt x="187" y="24"/>
                  </a:cubicBezTo>
                  <a:cubicBezTo>
                    <a:pt x="190" y="23"/>
                    <a:pt x="194" y="22"/>
                    <a:pt x="197" y="21"/>
                  </a:cubicBezTo>
                  <a:cubicBezTo>
                    <a:pt x="198" y="19"/>
                    <a:pt x="196" y="20"/>
                    <a:pt x="194" y="18"/>
                  </a:cubicBezTo>
                  <a:close/>
                  <a:moveTo>
                    <a:pt x="185" y="31"/>
                  </a:moveTo>
                  <a:cubicBezTo>
                    <a:pt x="182" y="32"/>
                    <a:pt x="177" y="31"/>
                    <a:pt x="177" y="28"/>
                  </a:cubicBezTo>
                  <a:cubicBezTo>
                    <a:pt x="180" y="25"/>
                    <a:pt x="185" y="28"/>
                    <a:pt x="185" y="31"/>
                  </a:cubicBezTo>
                  <a:close/>
                  <a:moveTo>
                    <a:pt x="169" y="34"/>
                  </a:moveTo>
                  <a:cubicBezTo>
                    <a:pt x="164" y="30"/>
                    <a:pt x="171" y="28"/>
                    <a:pt x="169" y="25"/>
                  </a:cubicBezTo>
                  <a:cubicBezTo>
                    <a:pt x="171" y="24"/>
                    <a:pt x="171" y="32"/>
                    <a:pt x="169" y="34"/>
                  </a:cubicBezTo>
                  <a:close/>
                  <a:moveTo>
                    <a:pt x="120" y="63"/>
                  </a:moveTo>
                  <a:cubicBezTo>
                    <a:pt x="121" y="66"/>
                    <a:pt x="119" y="64"/>
                    <a:pt x="118" y="63"/>
                  </a:cubicBezTo>
                  <a:cubicBezTo>
                    <a:pt x="114" y="67"/>
                    <a:pt x="114" y="78"/>
                    <a:pt x="107" y="70"/>
                  </a:cubicBezTo>
                  <a:cubicBezTo>
                    <a:pt x="113" y="68"/>
                    <a:pt x="112" y="65"/>
                    <a:pt x="114" y="61"/>
                  </a:cubicBezTo>
                  <a:cubicBezTo>
                    <a:pt x="116" y="59"/>
                    <a:pt x="118" y="64"/>
                    <a:pt x="120" y="63"/>
                  </a:cubicBezTo>
                  <a:close/>
                  <a:moveTo>
                    <a:pt x="137" y="44"/>
                  </a:moveTo>
                  <a:cubicBezTo>
                    <a:pt x="136" y="45"/>
                    <a:pt x="137" y="45"/>
                    <a:pt x="137" y="46"/>
                  </a:cubicBezTo>
                  <a:cubicBezTo>
                    <a:pt x="131" y="45"/>
                    <a:pt x="140" y="43"/>
                    <a:pt x="141" y="40"/>
                  </a:cubicBezTo>
                  <a:cubicBezTo>
                    <a:pt x="145" y="43"/>
                    <a:pt x="140" y="46"/>
                    <a:pt x="137" y="44"/>
                  </a:cubicBezTo>
                  <a:close/>
                  <a:moveTo>
                    <a:pt x="160" y="29"/>
                  </a:moveTo>
                  <a:cubicBezTo>
                    <a:pt x="157" y="30"/>
                    <a:pt x="155" y="32"/>
                    <a:pt x="153" y="34"/>
                  </a:cubicBezTo>
                  <a:cubicBezTo>
                    <a:pt x="151" y="30"/>
                    <a:pt x="156" y="27"/>
                    <a:pt x="156" y="24"/>
                  </a:cubicBezTo>
                  <a:cubicBezTo>
                    <a:pt x="160" y="25"/>
                    <a:pt x="157" y="26"/>
                    <a:pt x="160" y="29"/>
                  </a:cubicBezTo>
                  <a:close/>
                  <a:moveTo>
                    <a:pt x="118" y="54"/>
                  </a:moveTo>
                  <a:cubicBezTo>
                    <a:pt x="121" y="55"/>
                    <a:pt x="121" y="50"/>
                    <a:pt x="125" y="52"/>
                  </a:cubicBezTo>
                  <a:cubicBezTo>
                    <a:pt x="126" y="58"/>
                    <a:pt x="119" y="56"/>
                    <a:pt x="116" y="59"/>
                  </a:cubicBezTo>
                  <a:cubicBezTo>
                    <a:pt x="115" y="57"/>
                    <a:pt x="114" y="56"/>
                    <a:pt x="113" y="54"/>
                  </a:cubicBezTo>
                  <a:cubicBezTo>
                    <a:pt x="115" y="51"/>
                    <a:pt x="116" y="49"/>
                    <a:pt x="117" y="48"/>
                  </a:cubicBezTo>
                  <a:cubicBezTo>
                    <a:pt x="121" y="46"/>
                    <a:pt x="116" y="52"/>
                    <a:pt x="118" y="54"/>
                  </a:cubicBezTo>
                  <a:close/>
                  <a:moveTo>
                    <a:pt x="124" y="36"/>
                  </a:moveTo>
                  <a:cubicBezTo>
                    <a:pt x="128" y="40"/>
                    <a:pt x="124" y="43"/>
                    <a:pt x="124" y="46"/>
                  </a:cubicBezTo>
                  <a:cubicBezTo>
                    <a:pt x="123" y="46"/>
                    <a:pt x="123" y="45"/>
                    <a:pt x="123" y="44"/>
                  </a:cubicBezTo>
                  <a:cubicBezTo>
                    <a:pt x="122" y="44"/>
                    <a:pt x="120" y="44"/>
                    <a:pt x="118" y="45"/>
                  </a:cubicBezTo>
                  <a:cubicBezTo>
                    <a:pt x="117" y="42"/>
                    <a:pt x="120" y="39"/>
                    <a:pt x="124" y="36"/>
                  </a:cubicBezTo>
                  <a:close/>
                  <a:moveTo>
                    <a:pt x="108" y="51"/>
                  </a:moveTo>
                  <a:cubicBezTo>
                    <a:pt x="105" y="55"/>
                    <a:pt x="103" y="61"/>
                    <a:pt x="99" y="62"/>
                  </a:cubicBezTo>
                  <a:cubicBezTo>
                    <a:pt x="99" y="57"/>
                    <a:pt x="96" y="52"/>
                    <a:pt x="102" y="48"/>
                  </a:cubicBezTo>
                  <a:cubicBezTo>
                    <a:pt x="106" y="48"/>
                    <a:pt x="104" y="53"/>
                    <a:pt x="108" y="51"/>
                  </a:cubicBezTo>
                  <a:close/>
                  <a:moveTo>
                    <a:pt x="147" y="15"/>
                  </a:moveTo>
                  <a:cubicBezTo>
                    <a:pt x="145" y="17"/>
                    <a:pt x="144" y="16"/>
                    <a:pt x="145" y="15"/>
                  </a:cubicBezTo>
                  <a:cubicBezTo>
                    <a:pt x="143" y="14"/>
                    <a:pt x="139" y="17"/>
                    <a:pt x="137" y="18"/>
                  </a:cubicBezTo>
                  <a:cubicBezTo>
                    <a:pt x="134" y="14"/>
                    <a:pt x="144" y="9"/>
                    <a:pt x="147" y="15"/>
                  </a:cubicBezTo>
                  <a:close/>
                  <a:moveTo>
                    <a:pt x="134" y="19"/>
                  </a:moveTo>
                  <a:cubicBezTo>
                    <a:pt x="134" y="24"/>
                    <a:pt x="130" y="26"/>
                    <a:pt x="131" y="29"/>
                  </a:cubicBezTo>
                  <a:cubicBezTo>
                    <a:pt x="129" y="31"/>
                    <a:pt x="127" y="33"/>
                    <a:pt x="124" y="34"/>
                  </a:cubicBezTo>
                  <a:cubicBezTo>
                    <a:pt x="122" y="33"/>
                    <a:pt x="122" y="31"/>
                    <a:pt x="124" y="29"/>
                  </a:cubicBezTo>
                  <a:cubicBezTo>
                    <a:pt x="125" y="30"/>
                    <a:pt x="124" y="31"/>
                    <a:pt x="124" y="31"/>
                  </a:cubicBezTo>
                  <a:cubicBezTo>
                    <a:pt x="128" y="32"/>
                    <a:pt x="130" y="18"/>
                    <a:pt x="128" y="21"/>
                  </a:cubicBezTo>
                  <a:cubicBezTo>
                    <a:pt x="127" y="19"/>
                    <a:pt x="131" y="18"/>
                    <a:pt x="130" y="16"/>
                  </a:cubicBezTo>
                  <a:cubicBezTo>
                    <a:pt x="132" y="15"/>
                    <a:pt x="131" y="18"/>
                    <a:pt x="134" y="19"/>
                  </a:cubicBezTo>
                  <a:close/>
                  <a:moveTo>
                    <a:pt x="120" y="24"/>
                  </a:moveTo>
                  <a:cubicBezTo>
                    <a:pt x="123" y="27"/>
                    <a:pt x="117" y="29"/>
                    <a:pt x="119" y="32"/>
                  </a:cubicBezTo>
                  <a:cubicBezTo>
                    <a:pt x="116" y="33"/>
                    <a:pt x="115" y="25"/>
                    <a:pt x="120" y="24"/>
                  </a:cubicBezTo>
                  <a:close/>
                  <a:moveTo>
                    <a:pt x="106" y="34"/>
                  </a:moveTo>
                  <a:cubicBezTo>
                    <a:pt x="106" y="31"/>
                    <a:pt x="109" y="28"/>
                    <a:pt x="112" y="26"/>
                  </a:cubicBezTo>
                  <a:cubicBezTo>
                    <a:pt x="117" y="31"/>
                    <a:pt x="110" y="32"/>
                    <a:pt x="106" y="34"/>
                  </a:cubicBezTo>
                  <a:close/>
                  <a:moveTo>
                    <a:pt x="45" y="55"/>
                  </a:moveTo>
                  <a:cubicBezTo>
                    <a:pt x="41" y="57"/>
                    <a:pt x="37" y="57"/>
                    <a:pt x="34" y="53"/>
                  </a:cubicBezTo>
                  <a:cubicBezTo>
                    <a:pt x="33" y="56"/>
                    <a:pt x="31" y="59"/>
                    <a:pt x="34" y="62"/>
                  </a:cubicBezTo>
                  <a:cubicBezTo>
                    <a:pt x="28" y="65"/>
                    <a:pt x="29" y="66"/>
                    <a:pt x="24" y="66"/>
                  </a:cubicBezTo>
                  <a:cubicBezTo>
                    <a:pt x="27" y="60"/>
                    <a:pt x="31" y="59"/>
                    <a:pt x="27" y="51"/>
                  </a:cubicBezTo>
                  <a:cubicBezTo>
                    <a:pt x="36" y="50"/>
                    <a:pt x="32" y="41"/>
                    <a:pt x="35" y="36"/>
                  </a:cubicBezTo>
                  <a:cubicBezTo>
                    <a:pt x="36" y="40"/>
                    <a:pt x="38" y="45"/>
                    <a:pt x="34" y="49"/>
                  </a:cubicBezTo>
                  <a:cubicBezTo>
                    <a:pt x="34" y="48"/>
                    <a:pt x="33" y="48"/>
                    <a:pt x="32" y="49"/>
                  </a:cubicBezTo>
                  <a:cubicBezTo>
                    <a:pt x="33" y="49"/>
                    <a:pt x="34" y="50"/>
                    <a:pt x="34" y="51"/>
                  </a:cubicBezTo>
                  <a:cubicBezTo>
                    <a:pt x="36" y="53"/>
                    <a:pt x="38" y="49"/>
                    <a:pt x="40" y="50"/>
                  </a:cubicBezTo>
                  <a:cubicBezTo>
                    <a:pt x="41" y="48"/>
                    <a:pt x="42" y="46"/>
                    <a:pt x="40" y="44"/>
                  </a:cubicBezTo>
                  <a:cubicBezTo>
                    <a:pt x="43" y="42"/>
                    <a:pt x="46" y="40"/>
                    <a:pt x="49" y="37"/>
                  </a:cubicBezTo>
                  <a:cubicBezTo>
                    <a:pt x="55" y="44"/>
                    <a:pt x="42" y="47"/>
                    <a:pt x="45" y="55"/>
                  </a:cubicBezTo>
                  <a:close/>
                  <a:moveTo>
                    <a:pt x="64" y="49"/>
                  </a:moveTo>
                  <a:cubicBezTo>
                    <a:pt x="63" y="48"/>
                    <a:pt x="62" y="50"/>
                    <a:pt x="61" y="50"/>
                  </a:cubicBezTo>
                  <a:cubicBezTo>
                    <a:pt x="57" y="41"/>
                    <a:pt x="73" y="49"/>
                    <a:pt x="65" y="54"/>
                  </a:cubicBezTo>
                  <a:cubicBezTo>
                    <a:pt x="64" y="52"/>
                    <a:pt x="65" y="51"/>
                    <a:pt x="64" y="49"/>
                  </a:cubicBezTo>
                  <a:close/>
                  <a:moveTo>
                    <a:pt x="97" y="29"/>
                  </a:moveTo>
                  <a:cubicBezTo>
                    <a:pt x="95" y="22"/>
                    <a:pt x="106" y="27"/>
                    <a:pt x="104" y="20"/>
                  </a:cubicBezTo>
                  <a:cubicBezTo>
                    <a:pt x="108" y="23"/>
                    <a:pt x="113" y="13"/>
                    <a:pt x="116" y="19"/>
                  </a:cubicBezTo>
                  <a:cubicBezTo>
                    <a:pt x="112" y="21"/>
                    <a:pt x="113" y="20"/>
                    <a:pt x="111" y="24"/>
                  </a:cubicBezTo>
                  <a:cubicBezTo>
                    <a:pt x="110" y="18"/>
                    <a:pt x="103" y="27"/>
                    <a:pt x="100" y="32"/>
                  </a:cubicBezTo>
                  <a:cubicBezTo>
                    <a:pt x="95" y="29"/>
                    <a:pt x="93" y="31"/>
                    <a:pt x="86" y="27"/>
                  </a:cubicBezTo>
                  <a:cubicBezTo>
                    <a:pt x="90" y="25"/>
                    <a:pt x="93" y="25"/>
                    <a:pt x="97" y="29"/>
                  </a:cubicBezTo>
                  <a:close/>
                  <a:moveTo>
                    <a:pt x="80" y="44"/>
                  </a:moveTo>
                  <a:cubicBezTo>
                    <a:pt x="76" y="38"/>
                    <a:pt x="87" y="38"/>
                    <a:pt x="90" y="36"/>
                  </a:cubicBezTo>
                  <a:cubicBezTo>
                    <a:pt x="92" y="42"/>
                    <a:pt x="83" y="40"/>
                    <a:pt x="80" y="44"/>
                  </a:cubicBezTo>
                  <a:close/>
                  <a:moveTo>
                    <a:pt x="84" y="32"/>
                  </a:moveTo>
                  <a:cubicBezTo>
                    <a:pt x="81" y="32"/>
                    <a:pt x="78" y="36"/>
                    <a:pt x="76" y="35"/>
                  </a:cubicBezTo>
                  <a:cubicBezTo>
                    <a:pt x="73" y="31"/>
                    <a:pt x="80" y="26"/>
                    <a:pt x="82" y="26"/>
                  </a:cubicBezTo>
                  <a:cubicBezTo>
                    <a:pt x="82" y="28"/>
                    <a:pt x="83" y="30"/>
                    <a:pt x="84" y="32"/>
                  </a:cubicBezTo>
                  <a:close/>
                  <a:moveTo>
                    <a:pt x="91" y="13"/>
                  </a:moveTo>
                  <a:cubicBezTo>
                    <a:pt x="93" y="17"/>
                    <a:pt x="91" y="22"/>
                    <a:pt x="87" y="22"/>
                  </a:cubicBezTo>
                  <a:cubicBezTo>
                    <a:pt x="86" y="19"/>
                    <a:pt x="87" y="16"/>
                    <a:pt x="91" y="13"/>
                  </a:cubicBezTo>
                  <a:close/>
                  <a:moveTo>
                    <a:pt x="69" y="56"/>
                  </a:moveTo>
                  <a:cubicBezTo>
                    <a:pt x="71" y="50"/>
                    <a:pt x="69" y="49"/>
                    <a:pt x="68" y="44"/>
                  </a:cubicBezTo>
                  <a:cubicBezTo>
                    <a:pt x="67" y="40"/>
                    <a:pt x="60" y="44"/>
                    <a:pt x="62" y="40"/>
                  </a:cubicBezTo>
                  <a:cubicBezTo>
                    <a:pt x="68" y="33"/>
                    <a:pt x="84" y="48"/>
                    <a:pt x="69" y="56"/>
                  </a:cubicBezTo>
                  <a:close/>
                  <a:moveTo>
                    <a:pt x="72" y="32"/>
                  </a:moveTo>
                  <a:cubicBezTo>
                    <a:pt x="70" y="34"/>
                    <a:pt x="58" y="37"/>
                    <a:pt x="56" y="41"/>
                  </a:cubicBezTo>
                  <a:cubicBezTo>
                    <a:pt x="55" y="37"/>
                    <a:pt x="59" y="34"/>
                    <a:pt x="63" y="30"/>
                  </a:cubicBezTo>
                  <a:cubicBezTo>
                    <a:pt x="66" y="31"/>
                    <a:pt x="69" y="33"/>
                    <a:pt x="72" y="32"/>
                  </a:cubicBezTo>
                  <a:close/>
                  <a:moveTo>
                    <a:pt x="76" y="25"/>
                  </a:moveTo>
                  <a:cubicBezTo>
                    <a:pt x="70" y="25"/>
                    <a:pt x="70" y="26"/>
                    <a:pt x="65" y="28"/>
                  </a:cubicBezTo>
                  <a:cubicBezTo>
                    <a:pt x="63" y="26"/>
                    <a:pt x="66" y="25"/>
                    <a:pt x="65" y="23"/>
                  </a:cubicBezTo>
                  <a:cubicBezTo>
                    <a:pt x="62" y="22"/>
                    <a:pt x="58" y="33"/>
                    <a:pt x="53" y="27"/>
                  </a:cubicBezTo>
                  <a:cubicBezTo>
                    <a:pt x="60" y="23"/>
                    <a:pt x="59" y="19"/>
                    <a:pt x="64" y="15"/>
                  </a:cubicBezTo>
                  <a:cubicBezTo>
                    <a:pt x="66" y="21"/>
                    <a:pt x="69" y="23"/>
                    <a:pt x="76" y="25"/>
                  </a:cubicBezTo>
                  <a:close/>
                  <a:moveTo>
                    <a:pt x="50" y="25"/>
                  </a:moveTo>
                  <a:cubicBezTo>
                    <a:pt x="46" y="32"/>
                    <a:pt x="57" y="33"/>
                    <a:pt x="53" y="36"/>
                  </a:cubicBezTo>
                  <a:cubicBezTo>
                    <a:pt x="51" y="32"/>
                    <a:pt x="48" y="36"/>
                    <a:pt x="47" y="32"/>
                  </a:cubicBezTo>
                  <a:cubicBezTo>
                    <a:pt x="45" y="35"/>
                    <a:pt x="45" y="38"/>
                    <a:pt x="40" y="40"/>
                  </a:cubicBezTo>
                  <a:cubicBezTo>
                    <a:pt x="40" y="32"/>
                    <a:pt x="41" y="27"/>
                    <a:pt x="50" y="25"/>
                  </a:cubicBezTo>
                  <a:close/>
                  <a:moveTo>
                    <a:pt x="62" y="13"/>
                  </a:moveTo>
                  <a:cubicBezTo>
                    <a:pt x="62" y="17"/>
                    <a:pt x="53" y="15"/>
                    <a:pt x="50" y="22"/>
                  </a:cubicBezTo>
                  <a:cubicBezTo>
                    <a:pt x="48" y="20"/>
                    <a:pt x="46" y="23"/>
                    <a:pt x="44" y="20"/>
                  </a:cubicBezTo>
                  <a:cubicBezTo>
                    <a:pt x="47" y="17"/>
                    <a:pt x="53" y="20"/>
                    <a:pt x="49" y="14"/>
                  </a:cubicBezTo>
                  <a:cubicBezTo>
                    <a:pt x="54" y="10"/>
                    <a:pt x="58" y="14"/>
                    <a:pt x="62" y="13"/>
                  </a:cubicBezTo>
                  <a:close/>
                </a:path>
              </a:pathLst>
            </a:custGeom>
            <a:solidFill>
              <a:srgbClr val="5F7797"/>
            </a:solidFill>
            <a:ln w="9525">
              <a:noFill/>
            </a:ln>
          </p:spPr>
          <p:txBody>
            <a:bodyPr/>
            <a:lstStyle/>
            <a:p>
              <a:endParaRPr lang="zh-CN" altLang="en-US" sz="2000"/>
            </a:p>
          </p:txBody>
        </p:sp>
        <p:sp>
          <p:nvSpPr>
            <p:cNvPr id="26" name="文本框 5"/>
            <p:cNvSpPr txBox="1"/>
            <p:nvPr/>
          </p:nvSpPr>
          <p:spPr>
            <a:xfrm>
              <a:off x="288925" y="1530653"/>
              <a:ext cx="11114088" cy="400110"/>
            </a:xfrm>
            <a:prstGeom prst="rect">
              <a:avLst/>
            </a:prstGeom>
            <a:noFill/>
            <a:ln w="9525">
              <a:noFill/>
            </a:ln>
          </p:spPr>
          <p:txBody>
            <a:bodyPr wrap="square" anchor="t" anchorCtr="0">
              <a:spAutoFit/>
            </a:bodyPr>
            <a:lstStyle/>
            <a:p>
              <a:r>
                <a:rPr lang="zh-CN" altLang="en-US" sz="2000" b="1" dirty="0">
                  <a:latin typeface="Times New Roman" panose="02020603050405020304" charset="0"/>
                  <a:ea typeface="微软雅黑" panose="020B0503020204020204" pitchFamily="34" charset="-122"/>
                </a:rPr>
                <a:t>1</a:t>
              </a:r>
              <a:r>
                <a:rPr lang="en-US" altLang="zh-CN" sz="2000" b="1" dirty="0">
                  <a:latin typeface="Times New Roman" panose="02020603050405020304" charset="0"/>
                  <a:ea typeface="微软雅黑" panose="020B0503020204020204" pitchFamily="34" charset="-122"/>
                </a:rPr>
                <a:t>.</a:t>
              </a:r>
              <a:r>
                <a:rPr lang="zh-CN" altLang="en-US" sz="2000" b="1" dirty="0">
                  <a:latin typeface="Times New Roman" panose="02020603050405020304" charset="0"/>
                  <a:ea typeface="微软雅黑" panose="020B0503020204020204" pitchFamily="34" charset="-122"/>
                </a:rPr>
                <a:t>  How does the teacher know what students are thinking</a:t>
              </a:r>
              <a:r>
                <a:rPr lang="en-US" altLang="zh-CN" sz="2000" b="1" dirty="0">
                  <a:latin typeface="Times New Roman" panose="02020603050405020304" charset="0"/>
                  <a:ea typeface="微软雅黑" panose="020B0503020204020204" pitchFamily="34" charset="-122"/>
                </a:rPr>
                <a:t>?</a:t>
              </a:r>
              <a:endParaRPr lang="zh-CN" altLang="en-US" sz="2000" b="1" dirty="0">
                <a:latin typeface="Times New Roman" panose="02020603050405020304" charset="0"/>
                <a:ea typeface="微软雅黑" panose="020B0503020204020204" pitchFamily="34" charset="-122"/>
              </a:endParaRPr>
            </a:p>
          </p:txBody>
        </p:sp>
      </p:grpSp>
      <p:sp>
        <p:nvSpPr>
          <p:cNvPr id="29" name="文本框 6"/>
          <p:cNvSpPr txBox="1"/>
          <p:nvPr/>
        </p:nvSpPr>
        <p:spPr>
          <a:xfrm>
            <a:off x="781050" y="2106916"/>
            <a:ext cx="7269163" cy="400110"/>
          </a:xfrm>
          <a:prstGeom prst="rect">
            <a:avLst/>
          </a:prstGeom>
          <a:noFill/>
          <a:ln w="9525">
            <a:noFill/>
          </a:ln>
        </p:spPr>
        <p:txBody>
          <a:bodyPr wrap="square" anchor="t" anchorCtr="0">
            <a:spAutoFit/>
          </a:bodyPr>
          <a:lstStyle/>
          <a:p>
            <a:r>
              <a:rPr lang="zh-CN" altLang="en-US" sz="2000" b="1" dirty="0">
                <a:solidFill>
                  <a:srgbClr val="FF0000"/>
                </a:solidFill>
                <a:latin typeface="Times New Roman" panose="02020603050405020304" charset="0"/>
                <a:ea typeface="微软雅黑" panose="020B0503020204020204" pitchFamily="34" charset="-122"/>
                <a:sym typeface="微软雅黑" panose="020B0503020204020204" pitchFamily="34" charset="-122"/>
              </a:rPr>
              <a:t>By lo</a:t>
            </a:r>
            <a:r>
              <a:rPr lang="en-US" altLang="zh-CN" sz="2000" b="1" dirty="0">
                <a:solidFill>
                  <a:srgbClr val="FF0000"/>
                </a:solidFill>
                <a:latin typeface="Times New Roman" panose="02020603050405020304" charset="0"/>
                <a:ea typeface="微软雅黑" panose="020B0503020204020204" pitchFamily="34" charset="-122"/>
                <a:sym typeface="微软雅黑" panose="020B0503020204020204" pitchFamily="34" charset="-122"/>
              </a:rPr>
              <a:t>o</a:t>
            </a:r>
            <a:r>
              <a:rPr lang="zh-CN" altLang="en-US" sz="2000" b="1" dirty="0">
                <a:solidFill>
                  <a:srgbClr val="FF0000"/>
                </a:solidFill>
                <a:latin typeface="Times New Roman" panose="02020603050405020304" charset="0"/>
                <a:ea typeface="微软雅黑" panose="020B0503020204020204" pitchFamily="34" charset="-122"/>
                <a:sym typeface="微软雅黑" panose="020B0503020204020204" pitchFamily="34" charset="-122"/>
              </a:rPr>
              <a:t>king at their body la</a:t>
            </a:r>
            <a:r>
              <a:rPr lang="en-US" altLang="zh-CN" sz="2000" b="1" dirty="0">
                <a:solidFill>
                  <a:srgbClr val="FF0000"/>
                </a:solidFill>
                <a:latin typeface="Times New Roman" panose="02020603050405020304" charset="0"/>
                <a:ea typeface="微软雅黑" panose="020B0503020204020204" pitchFamily="34" charset="-122"/>
                <a:sym typeface="微软雅黑" panose="020B0503020204020204" pitchFamily="34" charset="-122"/>
              </a:rPr>
              <a:t>n</a:t>
            </a:r>
            <a:r>
              <a:rPr lang="zh-CN" altLang="en-US" sz="2000" b="1" dirty="0">
                <a:solidFill>
                  <a:srgbClr val="FF0000"/>
                </a:solidFill>
                <a:latin typeface="Times New Roman" panose="02020603050405020304" charset="0"/>
                <a:ea typeface="微软雅黑" panose="020B0503020204020204" pitchFamily="34" charset="-122"/>
                <a:sym typeface="微软雅黑" panose="020B0503020204020204" pitchFamily="34" charset="-122"/>
              </a:rPr>
              <a:t>g</a:t>
            </a:r>
            <a:r>
              <a:rPr lang="en-US" altLang="zh-CN" sz="2000" b="1" dirty="0">
                <a:solidFill>
                  <a:srgbClr val="FF0000"/>
                </a:solidFill>
                <a:latin typeface="Times New Roman" panose="02020603050405020304" charset="0"/>
                <a:ea typeface="微软雅黑" panose="020B0503020204020204" pitchFamily="34" charset="-122"/>
                <a:sym typeface="微软雅黑" panose="020B0503020204020204" pitchFamily="34" charset="-122"/>
              </a:rPr>
              <a:t>u</a:t>
            </a:r>
            <a:r>
              <a:rPr lang="zh-CN" altLang="en-US" sz="2000" b="1" dirty="0">
                <a:solidFill>
                  <a:srgbClr val="FF0000"/>
                </a:solidFill>
                <a:latin typeface="Times New Roman" panose="02020603050405020304" charset="0"/>
                <a:ea typeface="微软雅黑" panose="020B0503020204020204" pitchFamily="34" charset="-122"/>
                <a:sym typeface="微软雅黑" panose="020B0503020204020204" pitchFamily="34" charset="-122"/>
              </a:rPr>
              <a:t>age.</a:t>
            </a:r>
            <a:endParaRPr lang="zh-CN" altLang="en-US" sz="2000" b="1" dirty="0">
              <a:solidFill>
                <a:srgbClr val="FF0000"/>
              </a:solidFill>
              <a:latin typeface="Times New Roman" panose="02020603050405020304" charset="0"/>
              <a:ea typeface="微软雅黑" panose="020B0503020204020204" pitchFamily="34" charset="-122"/>
              <a:sym typeface="微软雅黑" panose="020B0503020204020204" pitchFamily="34" charset="-122"/>
            </a:endParaRPr>
          </a:p>
        </p:txBody>
      </p:sp>
      <p:grpSp>
        <p:nvGrpSpPr>
          <p:cNvPr id="9" name="组合 8"/>
          <p:cNvGrpSpPr/>
          <p:nvPr/>
        </p:nvGrpSpPr>
        <p:grpSpPr>
          <a:xfrm>
            <a:off x="320675" y="2630791"/>
            <a:ext cx="11082338" cy="657225"/>
            <a:chOff x="320675" y="2630791"/>
            <a:chExt cx="11082338" cy="657225"/>
          </a:xfrm>
        </p:grpSpPr>
        <p:sp>
          <p:nvSpPr>
            <p:cNvPr id="25" name="Freeform 544"/>
            <p:cNvSpPr>
              <a:spLocks noEditPoints="1"/>
            </p:cNvSpPr>
            <p:nvPr/>
          </p:nvSpPr>
          <p:spPr>
            <a:xfrm>
              <a:off x="641350" y="3211816"/>
              <a:ext cx="6454775" cy="76200"/>
            </a:xfrm>
            <a:custGeom>
              <a:avLst/>
              <a:gdLst/>
              <a:ahLst/>
              <a:cxnLst>
                <a:cxn ang="0">
                  <a:pos x="234765" y="40105"/>
                </a:cxn>
                <a:cxn ang="0">
                  <a:pos x="388265" y="53741"/>
                </a:cxn>
                <a:cxn ang="0">
                  <a:pos x="586913" y="60960"/>
                </a:cxn>
                <a:cxn ang="0">
                  <a:pos x="1291209" y="64970"/>
                </a:cxn>
                <a:cxn ang="0">
                  <a:pos x="1968416" y="64168"/>
                </a:cxn>
                <a:cxn ang="0">
                  <a:pos x="2717859" y="63366"/>
                </a:cxn>
                <a:cxn ang="0">
                  <a:pos x="3656920" y="70585"/>
                </a:cxn>
                <a:cxn ang="0">
                  <a:pos x="4433451" y="74595"/>
                </a:cxn>
                <a:cxn ang="0">
                  <a:pos x="5688543" y="51334"/>
                </a:cxn>
                <a:cxn ang="0">
                  <a:pos x="6121955" y="46522"/>
                </a:cxn>
                <a:cxn ang="0">
                  <a:pos x="5995543" y="41709"/>
                </a:cxn>
                <a:cxn ang="0">
                  <a:pos x="5977485" y="24063"/>
                </a:cxn>
                <a:cxn ang="0">
                  <a:pos x="5399601" y="29677"/>
                </a:cxn>
                <a:cxn ang="0">
                  <a:pos x="5092600" y="20052"/>
                </a:cxn>
                <a:cxn ang="0">
                  <a:pos x="4514716" y="13635"/>
                </a:cxn>
                <a:cxn ang="0">
                  <a:pos x="4000039" y="20854"/>
                </a:cxn>
                <a:cxn ang="0">
                  <a:pos x="3358949" y="16042"/>
                </a:cxn>
                <a:cxn ang="0">
                  <a:pos x="2374741" y="10427"/>
                </a:cxn>
                <a:cxn ang="0">
                  <a:pos x="1742680" y="7218"/>
                </a:cxn>
                <a:cxn ang="0">
                  <a:pos x="884884" y="16844"/>
                </a:cxn>
                <a:cxn ang="0">
                  <a:pos x="3638861" y="61762"/>
                </a:cxn>
                <a:cxn ang="0">
                  <a:pos x="3792362" y="67376"/>
                </a:cxn>
                <a:cxn ang="0">
                  <a:pos x="4135480" y="64970"/>
                </a:cxn>
                <a:cxn ang="0">
                  <a:pos x="4541805" y="51334"/>
                </a:cxn>
                <a:cxn ang="0">
                  <a:pos x="4550834" y="60960"/>
                </a:cxn>
                <a:cxn ang="0">
                  <a:pos x="5119688" y="34490"/>
                </a:cxn>
                <a:cxn ang="0">
                  <a:pos x="5056482" y="49730"/>
                </a:cxn>
                <a:cxn ang="0">
                  <a:pos x="5264159" y="44917"/>
                </a:cxn>
                <a:cxn ang="0">
                  <a:pos x="5553101" y="46522"/>
                </a:cxn>
                <a:cxn ang="0">
                  <a:pos x="5769808" y="36094"/>
                </a:cxn>
                <a:cxn ang="0">
                  <a:pos x="5453777" y="46522"/>
                </a:cxn>
                <a:cxn ang="0">
                  <a:pos x="5191924" y="40907"/>
                </a:cxn>
                <a:cxn ang="0">
                  <a:pos x="5074541" y="27271"/>
                </a:cxn>
                <a:cxn ang="0">
                  <a:pos x="4884923" y="36094"/>
                </a:cxn>
                <a:cxn ang="0">
                  <a:pos x="4442481" y="43313"/>
                </a:cxn>
                <a:cxn ang="0">
                  <a:pos x="4234804" y="23261"/>
                </a:cxn>
                <a:cxn ang="0">
                  <a:pos x="3927803" y="23261"/>
                </a:cxn>
                <a:cxn ang="0">
                  <a:pos x="3268654" y="64168"/>
                </a:cxn>
                <a:cxn ang="0">
                  <a:pos x="3115154" y="57751"/>
                </a:cxn>
                <a:cxn ang="0">
                  <a:pos x="2185122" y="64970"/>
                </a:cxn>
                <a:cxn ang="0">
                  <a:pos x="2663682" y="33688"/>
                </a:cxn>
                <a:cxn ang="0">
                  <a:pos x="2961654" y="28875"/>
                </a:cxn>
                <a:cxn ang="0">
                  <a:pos x="2672712" y="60960"/>
                </a:cxn>
                <a:cxn ang="0">
                  <a:pos x="2970683" y="35292"/>
                </a:cxn>
                <a:cxn ang="0">
                  <a:pos x="2862330" y="21656"/>
                </a:cxn>
                <a:cxn ang="0">
                  <a:pos x="2690771" y="20052"/>
                </a:cxn>
                <a:cxn ang="0">
                  <a:pos x="2076769" y="60157"/>
                </a:cxn>
                <a:cxn ang="0">
                  <a:pos x="2401829" y="25667"/>
                </a:cxn>
                <a:cxn ang="0">
                  <a:pos x="1941328" y="42511"/>
                </a:cxn>
                <a:cxn ang="0">
                  <a:pos x="1832975" y="43313"/>
                </a:cxn>
                <a:cxn ang="0">
                  <a:pos x="1363444" y="34490"/>
                </a:cxn>
                <a:cxn ang="0">
                  <a:pos x="1435679" y="50532"/>
                </a:cxn>
                <a:cxn ang="0">
                  <a:pos x="1914239" y="19250"/>
                </a:cxn>
                <a:cxn ang="0">
                  <a:pos x="1751710" y="14437"/>
                </a:cxn>
                <a:cxn ang="0">
                  <a:pos x="1381503" y="27271"/>
                </a:cxn>
                <a:cxn ang="0">
                  <a:pos x="975178" y="40907"/>
                </a:cxn>
                <a:cxn ang="0">
                  <a:pos x="1011296" y="20854"/>
                </a:cxn>
                <a:cxn ang="0">
                  <a:pos x="586913" y="43313"/>
                </a:cxn>
                <a:cxn ang="0">
                  <a:pos x="785560" y="17646"/>
                </a:cxn>
                <a:cxn ang="0">
                  <a:pos x="478559" y="28875"/>
                </a:cxn>
              </a:cxnLst>
              <a:rect l="l" t="t" r="r" b="b"/>
              <a:pathLst>
                <a:path w="715" h="95">
                  <a:moveTo>
                    <a:pt x="19" y="17"/>
                  </a:moveTo>
                  <a:cubicBezTo>
                    <a:pt x="21" y="19"/>
                    <a:pt x="23" y="14"/>
                    <a:pt x="25" y="16"/>
                  </a:cubicBezTo>
                  <a:cubicBezTo>
                    <a:pt x="24" y="17"/>
                    <a:pt x="25" y="18"/>
                    <a:pt x="24" y="19"/>
                  </a:cubicBezTo>
                  <a:cubicBezTo>
                    <a:pt x="19" y="17"/>
                    <a:pt x="19" y="22"/>
                    <a:pt x="14" y="23"/>
                  </a:cubicBezTo>
                  <a:cubicBezTo>
                    <a:pt x="16" y="26"/>
                    <a:pt x="20" y="22"/>
                    <a:pt x="20" y="28"/>
                  </a:cubicBezTo>
                  <a:cubicBezTo>
                    <a:pt x="27" y="25"/>
                    <a:pt x="29" y="13"/>
                    <a:pt x="34" y="16"/>
                  </a:cubicBezTo>
                  <a:cubicBezTo>
                    <a:pt x="33" y="17"/>
                    <a:pt x="35" y="19"/>
                    <a:pt x="34" y="20"/>
                  </a:cubicBezTo>
                  <a:cubicBezTo>
                    <a:pt x="31" y="23"/>
                    <a:pt x="28" y="26"/>
                    <a:pt x="32" y="29"/>
                  </a:cubicBezTo>
                  <a:cubicBezTo>
                    <a:pt x="34" y="28"/>
                    <a:pt x="35" y="26"/>
                    <a:pt x="37" y="25"/>
                  </a:cubicBezTo>
                  <a:cubicBezTo>
                    <a:pt x="36" y="20"/>
                    <a:pt x="35" y="16"/>
                    <a:pt x="38" y="12"/>
                  </a:cubicBezTo>
                  <a:cubicBezTo>
                    <a:pt x="39" y="17"/>
                    <a:pt x="40" y="17"/>
                    <a:pt x="44" y="22"/>
                  </a:cubicBezTo>
                  <a:cubicBezTo>
                    <a:pt x="40" y="26"/>
                    <a:pt x="38" y="26"/>
                    <a:pt x="37" y="32"/>
                  </a:cubicBezTo>
                  <a:cubicBezTo>
                    <a:pt x="34" y="27"/>
                    <a:pt x="34" y="33"/>
                    <a:pt x="34" y="35"/>
                  </a:cubicBezTo>
                  <a:cubicBezTo>
                    <a:pt x="33" y="33"/>
                    <a:pt x="32" y="32"/>
                    <a:pt x="31" y="31"/>
                  </a:cubicBezTo>
                  <a:cubicBezTo>
                    <a:pt x="25" y="37"/>
                    <a:pt x="30" y="42"/>
                    <a:pt x="25" y="46"/>
                  </a:cubicBezTo>
                  <a:cubicBezTo>
                    <a:pt x="26" y="45"/>
                    <a:pt x="28" y="45"/>
                    <a:pt x="30" y="45"/>
                  </a:cubicBezTo>
                  <a:cubicBezTo>
                    <a:pt x="27" y="47"/>
                    <a:pt x="28" y="48"/>
                    <a:pt x="26" y="50"/>
                  </a:cubicBezTo>
                  <a:cubicBezTo>
                    <a:pt x="24" y="43"/>
                    <a:pt x="20" y="51"/>
                    <a:pt x="17" y="48"/>
                  </a:cubicBezTo>
                  <a:cubicBezTo>
                    <a:pt x="20" y="41"/>
                    <a:pt x="21" y="34"/>
                    <a:pt x="25" y="29"/>
                  </a:cubicBezTo>
                  <a:cubicBezTo>
                    <a:pt x="22" y="28"/>
                    <a:pt x="18" y="30"/>
                    <a:pt x="16" y="27"/>
                  </a:cubicBezTo>
                  <a:cubicBezTo>
                    <a:pt x="12" y="30"/>
                    <a:pt x="10" y="33"/>
                    <a:pt x="10" y="36"/>
                  </a:cubicBezTo>
                  <a:cubicBezTo>
                    <a:pt x="13" y="37"/>
                    <a:pt x="12" y="30"/>
                    <a:pt x="16" y="32"/>
                  </a:cubicBezTo>
                  <a:cubicBezTo>
                    <a:pt x="18" y="35"/>
                    <a:pt x="14" y="36"/>
                    <a:pt x="15" y="38"/>
                  </a:cubicBezTo>
                  <a:cubicBezTo>
                    <a:pt x="16" y="38"/>
                    <a:pt x="18" y="37"/>
                    <a:pt x="18" y="38"/>
                  </a:cubicBezTo>
                  <a:cubicBezTo>
                    <a:pt x="7" y="44"/>
                    <a:pt x="7" y="53"/>
                    <a:pt x="0" y="60"/>
                  </a:cubicBezTo>
                  <a:cubicBezTo>
                    <a:pt x="6" y="57"/>
                    <a:pt x="12" y="53"/>
                    <a:pt x="17" y="57"/>
                  </a:cubicBezTo>
                  <a:cubicBezTo>
                    <a:pt x="19" y="53"/>
                    <a:pt x="8" y="52"/>
                    <a:pt x="13" y="47"/>
                  </a:cubicBezTo>
                  <a:cubicBezTo>
                    <a:pt x="14" y="52"/>
                    <a:pt x="22" y="50"/>
                    <a:pt x="25" y="56"/>
                  </a:cubicBezTo>
                  <a:cubicBezTo>
                    <a:pt x="22" y="58"/>
                    <a:pt x="19" y="61"/>
                    <a:pt x="16" y="63"/>
                  </a:cubicBezTo>
                  <a:cubicBezTo>
                    <a:pt x="12" y="59"/>
                    <a:pt x="7" y="64"/>
                    <a:pt x="3" y="64"/>
                  </a:cubicBezTo>
                  <a:cubicBezTo>
                    <a:pt x="6" y="67"/>
                    <a:pt x="2" y="72"/>
                    <a:pt x="7" y="70"/>
                  </a:cubicBezTo>
                  <a:cubicBezTo>
                    <a:pt x="7" y="64"/>
                    <a:pt x="24" y="64"/>
                    <a:pt x="26" y="70"/>
                  </a:cubicBezTo>
                  <a:cubicBezTo>
                    <a:pt x="28" y="68"/>
                    <a:pt x="31" y="66"/>
                    <a:pt x="34" y="64"/>
                  </a:cubicBezTo>
                  <a:cubicBezTo>
                    <a:pt x="36" y="70"/>
                    <a:pt x="40" y="64"/>
                    <a:pt x="43" y="67"/>
                  </a:cubicBezTo>
                  <a:cubicBezTo>
                    <a:pt x="43" y="74"/>
                    <a:pt x="40" y="69"/>
                    <a:pt x="36" y="71"/>
                  </a:cubicBezTo>
                  <a:cubicBezTo>
                    <a:pt x="35" y="73"/>
                    <a:pt x="35" y="75"/>
                    <a:pt x="37" y="78"/>
                  </a:cubicBezTo>
                  <a:cubicBezTo>
                    <a:pt x="41" y="73"/>
                    <a:pt x="44" y="75"/>
                    <a:pt x="48" y="71"/>
                  </a:cubicBezTo>
                  <a:cubicBezTo>
                    <a:pt x="46" y="68"/>
                    <a:pt x="42" y="60"/>
                    <a:pt x="50" y="60"/>
                  </a:cubicBezTo>
                  <a:cubicBezTo>
                    <a:pt x="48" y="57"/>
                    <a:pt x="44" y="54"/>
                    <a:pt x="47" y="51"/>
                  </a:cubicBezTo>
                  <a:cubicBezTo>
                    <a:pt x="52" y="53"/>
                    <a:pt x="52" y="44"/>
                    <a:pt x="56" y="46"/>
                  </a:cubicBezTo>
                  <a:cubicBezTo>
                    <a:pt x="54" y="48"/>
                    <a:pt x="56" y="49"/>
                    <a:pt x="55" y="50"/>
                  </a:cubicBezTo>
                  <a:cubicBezTo>
                    <a:pt x="54" y="51"/>
                    <a:pt x="51" y="50"/>
                    <a:pt x="52" y="53"/>
                  </a:cubicBezTo>
                  <a:cubicBezTo>
                    <a:pt x="56" y="53"/>
                    <a:pt x="50" y="69"/>
                    <a:pt x="49" y="75"/>
                  </a:cubicBezTo>
                  <a:cubicBezTo>
                    <a:pt x="55" y="75"/>
                    <a:pt x="57" y="68"/>
                    <a:pt x="59" y="76"/>
                  </a:cubicBezTo>
                  <a:cubicBezTo>
                    <a:pt x="62" y="70"/>
                    <a:pt x="68" y="71"/>
                    <a:pt x="65" y="65"/>
                  </a:cubicBezTo>
                  <a:cubicBezTo>
                    <a:pt x="62" y="65"/>
                    <a:pt x="61" y="66"/>
                    <a:pt x="60" y="68"/>
                  </a:cubicBezTo>
                  <a:cubicBezTo>
                    <a:pt x="60" y="66"/>
                    <a:pt x="53" y="66"/>
                    <a:pt x="56" y="63"/>
                  </a:cubicBezTo>
                  <a:cubicBezTo>
                    <a:pt x="62" y="62"/>
                    <a:pt x="61" y="61"/>
                    <a:pt x="62" y="56"/>
                  </a:cubicBezTo>
                  <a:cubicBezTo>
                    <a:pt x="64" y="58"/>
                    <a:pt x="67" y="54"/>
                    <a:pt x="69" y="58"/>
                  </a:cubicBezTo>
                  <a:cubicBezTo>
                    <a:pt x="62" y="62"/>
                    <a:pt x="67" y="64"/>
                    <a:pt x="71" y="63"/>
                  </a:cubicBezTo>
                  <a:cubicBezTo>
                    <a:pt x="67" y="67"/>
                    <a:pt x="66" y="72"/>
                    <a:pt x="65" y="76"/>
                  </a:cubicBezTo>
                  <a:cubicBezTo>
                    <a:pt x="72" y="78"/>
                    <a:pt x="75" y="64"/>
                    <a:pt x="82" y="73"/>
                  </a:cubicBezTo>
                  <a:cubicBezTo>
                    <a:pt x="81" y="75"/>
                    <a:pt x="78" y="74"/>
                    <a:pt x="79" y="76"/>
                  </a:cubicBezTo>
                  <a:cubicBezTo>
                    <a:pt x="81" y="75"/>
                    <a:pt x="80" y="77"/>
                    <a:pt x="81" y="79"/>
                  </a:cubicBezTo>
                  <a:cubicBezTo>
                    <a:pt x="85" y="73"/>
                    <a:pt x="89" y="72"/>
                    <a:pt x="92" y="65"/>
                  </a:cubicBezTo>
                  <a:cubicBezTo>
                    <a:pt x="95" y="66"/>
                    <a:pt x="98" y="63"/>
                    <a:pt x="101" y="64"/>
                  </a:cubicBezTo>
                  <a:cubicBezTo>
                    <a:pt x="96" y="67"/>
                    <a:pt x="97" y="72"/>
                    <a:pt x="95" y="76"/>
                  </a:cubicBezTo>
                  <a:cubicBezTo>
                    <a:pt x="93" y="77"/>
                    <a:pt x="87" y="74"/>
                    <a:pt x="88" y="78"/>
                  </a:cubicBezTo>
                  <a:cubicBezTo>
                    <a:pt x="90" y="76"/>
                    <a:pt x="91" y="81"/>
                    <a:pt x="93" y="80"/>
                  </a:cubicBezTo>
                  <a:cubicBezTo>
                    <a:pt x="95" y="79"/>
                    <a:pt x="97" y="77"/>
                    <a:pt x="99" y="76"/>
                  </a:cubicBezTo>
                  <a:cubicBezTo>
                    <a:pt x="102" y="79"/>
                    <a:pt x="99" y="80"/>
                    <a:pt x="103" y="81"/>
                  </a:cubicBezTo>
                  <a:cubicBezTo>
                    <a:pt x="107" y="79"/>
                    <a:pt x="108" y="78"/>
                    <a:pt x="108" y="74"/>
                  </a:cubicBezTo>
                  <a:cubicBezTo>
                    <a:pt x="115" y="75"/>
                    <a:pt x="110" y="78"/>
                    <a:pt x="117" y="82"/>
                  </a:cubicBezTo>
                  <a:cubicBezTo>
                    <a:pt x="121" y="77"/>
                    <a:pt x="124" y="82"/>
                    <a:pt x="128" y="77"/>
                  </a:cubicBezTo>
                  <a:cubicBezTo>
                    <a:pt x="129" y="78"/>
                    <a:pt x="128" y="80"/>
                    <a:pt x="131" y="82"/>
                  </a:cubicBezTo>
                  <a:cubicBezTo>
                    <a:pt x="134" y="81"/>
                    <a:pt x="138" y="80"/>
                    <a:pt x="141" y="81"/>
                  </a:cubicBezTo>
                  <a:cubicBezTo>
                    <a:pt x="138" y="78"/>
                    <a:pt x="145" y="73"/>
                    <a:pt x="148" y="76"/>
                  </a:cubicBezTo>
                  <a:cubicBezTo>
                    <a:pt x="148" y="81"/>
                    <a:pt x="140" y="75"/>
                    <a:pt x="143" y="81"/>
                  </a:cubicBezTo>
                  <a:cubicBezTo>
                    <a:pt x="154" y="79"/>
                    <a:pt x="164" y="84"/>
                    <a:pt x="176" y="81"/>
                  </a:cubicBezTo>
                  <a:cubicBezTo>
                    <a:pt x="171" y="78"/>
                    <a:pt x="175" y="75"/>
                    <a:pt x="176" y="72"/>
                  </a:cubicBezTo>
                  <a:cubicBezTo>
                    <a:pt x="175" y="79"/>
                    <a:pt x="187" y="90"/>
                    <a:pt x="187" y="80"/>
                  </a:cubicBezTo>
                  <a:cubicBezTo>
                    <a:pt x="182" y="83"/>
                    <a:pt x="184" y="72"/>
                    <a:pt x="180" y="71"/>
                  </a:cubicBezTo>
                  <a:cubicBezTo>
                    <a:pt x="181" y="70"/>
                    <a:pt x="182" y="68"/>
                    <a:pt x="182" y="67"/>
                  </a:cubicBezTo>
                  <a:cubicBezTo>
                    <a:pt x="182" y="71"/>
                    <a:pt x="184" y="70"/>
                    <a:pt x="187" y="71"/>
                  </a:cubicBezTo>
                  <a:cubicBezTo>
                    <a:pt x="181" y="75"/>
                    <a:pt x="189" y="79"/>
                    <a:pt x="192" y="77"/>
                  </a:cubicBezTo>
                  <a:cubicBezTo>
                    <a:pt x="190" y="79"/>
                    <a:pt x="189" y="81"/>
                    <a:pt x="192" y="83"/>
                  </a:cubicBezTo>
                  <a:cubicBezTo>
                    <a:pt x="193" y="83"/>
                    <a:pt x="194" y="82"/>
                    <a:pt x="195" y="83"/>
                  </a:cubicBezTo>
                  <a:cubicBezTo>
                    <a:pt x="196" y="75"/>
                    <a:pt x="204" y="76"/>
                    <a:pt x="203" y="65"/>
                  </a:cubicBezTo>
                  <a:cubicBezTo>
                    <a:pt x="203" y="66"/>
                    <a:pt x="204" y="67"/>
                    <a:pt x="205" y="66"/>
                  </a:cubicBezTo>
                  <a:cubicBezTo>
                    <a:pt x="204" y="68"/>
                    <a:pt x="204" y="71"/>
                    <a:pt x="208" y="74"/>
                  </a:cubicBezTo>
                  <a:cubicBezTo>
                    <a:pt x="211" y="72"/>
                    <a:pt x="221" y="72"/>
                    <a:pt x="218" y="77"/>
                  </a:cubicBezTo>
                  <a:cubicBezTo>
                    <a:pt x="214" y="72"/>
                    <a:pt x="209" y="78"/>
                    <a:pt x="201" y="76"/>
                  </a:cubicBezTo>
                  <a:cubicBezTo>
                    <a:pt x="199" y="78"/>
                    <a:pt x="200" y="80"/>
                    <a:pt x="199" y="81"/>
                  </a:cubicBezTo>
                  <a:cubicBezTo>
                    <a:pt x="205" y="86"/>
                    <a:pt x="212" y="82"/>
                    <a:pt x="218" y="84"/>
                  </a:cubicBezTo>
                  <a:cubicBezTo>
                    <a:pt x="217" y="83"/>
                    <a:pt x="216" y="82"/>
                    <a:pt x="218" y="80"/>
                  </a:cubicBezTo>
                  <a:cubicBezTo>
                    <a:pt x="227" y="77"/>
                    <a:pt x="225" y="91"/>
                    <a:pt x="225" y="91"/>
                  </a:cubicBezTo>
                  <a:cubicBezTo>
                    <a:pt x="228" y="88"/>
                    <a:pt x="234" y="85"/>
                    <a:pt x="227" y="85"/>
                  </a:cubicBezTo>
                  <a:cubicBezTo>
                    <a:pt x="228" y="81"/>
                    <a:pt x="233" y="78"/>
                    <a:pt x="235" y="86"/>
                  </a:cubicBezTo>
                  <a:cubicBezTo>
                    <a:pt x="246" y="83"/>
                    <a:pt x="253" y="88"/>
                    <a:pt x="263" y="82"/>
                  </a:cubicBezTo>
                  <a:cubicBezTo>
                    <a:pt x="264" y="87"/>
                    <a:pt x="273" y="86"/>
                    <a:pt x="278" y="85"/>
                  </a:cubicBezTo>
                  <a:cubicBezTo>
                    <a:pt x="279" y="79"/>
                    <a:pt x="281" y="81"/>
                    <a:pt x="279" y="78"/>
                  </a:cubicBezTo>
                  <a:cubicBezTo>
                    <a:pt x="281" y="77"/>
                    <a:pt x="282" y="75"/>
                    <a:pt x="284" y="74"/>
                  </a:cubicBezTo>
                  <a:cubicBezTo>
                    <a:pt x="284" y="77"/>
                    <a:pt x="286" y="79"/>
                    <a:pt x="289" y="76"/>
                  </a:cubicBezTo>
                  <a:cubicBezTo>
                    <a:pt x="289" y="72"/>
                    <a:pt x="287" y="74"/>
                    <a:pt x="284" y="72"/>
                  </a:cubicBezTo>
                  <a:cubicBezTo>
                    <a:pt x="286" y="70"/>
                    <a:pt x="285" y="68"/>
                    <a:pt x="288" y="66"/>
                  </a:cubicBezTo>
                  <a:cubicBezTo>
                    <a:pt x="288" y="72"/>
                    <a:pt x="294" y="80"/>
                    <a:pt x="286" y="86"/>
                  </a:cubicBezTo>
                  <a:cubicBezTo>
                    <a:pt x="289" y="91"/>
                    <a:pt x="289" y="81"/>
                    <a:pt x="292" y="88"/>
                  </a:cubicBezTo>
                  <a:cubicBezTo>
                    <a:pt x="296" y="87"/>
                    <a:pt x="296" y="81"/>
                    <a:pt x="298" y="83"/>
                  </a:cubicBezTo>
                  <a:cubicBezTo>
                    <a:pt x="300" y="91"/>
                    <a:pt x="301" y="82"/>
                    <a:pt x="307" y="83"/>
                  </a:cubicBezTo>
                  <a:cubicBezTo>
                    <a:pt x="308" y="85"/>
                    <a:pt x="306" y="86"/>
                    <a:pt x="305" y="87"/>
                  </a:cubicBezTo>
                  <a:cubicBezTo>
                    <a:pt x="315" y="93"/>
                    <a:pt x="308" y="77"/>
                    <a:pt x="316" y="74"/>
                  </a:cubicBezTo>
                  <a:cubicBezTo>
                    <a:pt x="309" y="67"/>
                    <a:pt x="309" y="86"/>
                    <a:pt x="301" y="79"/>
                  </a:cubicBezTo>
                  <a:cubicBezTo>
                    <a:pt x="309" y="80"/>
                    <a:pt x="307" y="68"/>
                    <a:pt x="315" y="70"/>
                  </a:cubicBezTo>
                  <a:cubicBezTo>
                    <a:pt x="316" y="66"/>
                    <a:pt x="317" y="62"/>
                    <a:pt x="320" y="58"/>
                  </a:cubicBezTo>
                  <a:cubicBezTo>
                    <a:pt x="323" y="62"/>
                    <a:pt x="316" y="67"/>
                    <a:pt x="323" y="66"/>
                  </a:cubicBezTo>
                  <a:cubicBezTo>
                    <a:pt x="320" y="70"/>
                    <a:pt x="318" y="66"/>
                    <a:pt x="316" y="67"/>
                  </a:cubicBezTo>
                  <a:cubicBezTo>
                    <a:pt x="324" y="75"/>
                    <a:pt x="309" y="81"/>
                    <a:pt x="316" y="89"/>
                  </a:cubicBezTo>
                  <a:cubicBezTo>
                    <a:pt x="320" y="86"/>
                    <a:pt x="323" y="82"/>
                    <a:pt x="321" y="78"/>
                  </a:cubicBezTo>
                  <a:cubicBezTo>
                    <a:pt x="325" y="74"/>
                    <a:pt x="328" y="76"/>
                    <a:pt x="331" y="77"/>
                  </a:cubicBezTo>
                  <a:cubicBezTo>
                    <a:pt x="326" y="79"/>
                    <a:pt x="330" y="82"/>
                    <a:pt x="326" y="85"/>
                  </a:cubicBezTo>
                  <a:cubicBezTo>
                    <a:pt x="325" y="83"/>
                    <a:pt x="324" y="81"/>
                    <a:pt x="323" y="82"/>
                  </a:cubicBezTo>
                  <a:cubicBezTo>
                    <a:pt x="326" y="87"/>
                    <a:pt x="322" y="84"/>
                    <a:pt x="323" y="89"/>
                  </a:cubicBezTo>
                  <a:cubicBezTo>
                    <a:pt x="327" y="88"/>
                    <a:pt x="333" y="89"/>
                    <a:pt x="334" y="86"/>
                  </a:cubicBezTo>
                  <a:cubicBezTo>
                    <a:pt x="333" y="83"/>
                    <a:pt x="331" y="84"/>
                    <a:pt x="329" y="84"/>
                  </a:cubicBezTo>
                  <a:cubicBezTo>
                    <a:pt x="335" y="84"/>
                    <a:pt x="332" y="78"/>
                    <a:pt x="335" y="80"/>
                  </a:cubicBezTo>
                  <a:cubicBezTo>
                    <a:pt x="336" y="82"/>
                    <a:pt x="336" y="85"/>
                    <a:pt x="336" y="88"/>
                  </a:cubicBezTo>
                  <a:cubicBezTo>
                    <a:pt x="359" y="87"/>
                    <a:pt x="382" y="90"/>
                    <a:pt x="405" y="88"/>
                  </a:cubicBezTo>
                  <a:cubicBezTo>
                    <a:pt x="400" y="82"/>
                    <a:pt x="408" y="79"/>
                    <a:pt x="410" y="79"/>
                  </a:cubicBezTo>
                  <a:cubicBezTo>
                    <a:pt x="411" y="84"/>
                    <a:pt x="407" y="84"/>
                    <a:pt x="405" y="88"/>
                  </a:cubicBezTo>
                  <a:cubicBezTo>
                    <a:pt x="408" y="93"/>
                    <a:pt x="412" y="88"/>
                    <a:pt x="414" y="85"/>
                  </a:cubicBezTo>
                  <a:cubicBezTo>
                    <a:pt x="418" y="86"/>
                    <a:pt x="415" y="90"/>
                    <a:pt x="419" y="85"/>
                  </a:cubicBezTo>
                  <a:cubicBezTo>
                    <a:pt x="419" y="93"/>
                    <a:pt x="428" y="85"/>
                    <a:pt x="432" y="90"/>
                  </a:cubicBezTo>
                  <a:cubicBezTo>
                    <a:pt x="432" y="89"/>
                    <a:pt x="438" y="87"/>
                    <a:pt x="439" y="83"/>
                  </a:cubicBezTo>
                  <a:cubicBezTo>
                    <a:pt x="440" y="85"/>
                    <a:pt x="442" y="85"/>
                    <a:pt x="443" y="86"/>
                  </a:cubicBezTo>
                  <a:cubicBezTo>
                    <a:pt x="442" y="88"/>
                    <a:pt x="437" y="85"/>
                    <a:pt x="438" y="89"/>
                  </a:cubicBezTo>
                  <a:cubicBezTo>
                    <a:pt x="441" y="88"/>
                    <a:pt x="439" y="91"/>
                    <a:pt x="441" y="93"/>
                  </a:cubicBezTo>
                  <a:cubicBezTo>
                    <a:pt x="448" y="88"/>
                    <a:pt x="460" y="95"/>
                    <a:pt x="464" y="89"/>
                  </a:cubicBezTo>
                  <a:cubicBezTo>
                    <a:pt x="462" y="85"/>
                    <a:pt x="448" y="89"/>
                    <a:pt x="446" y="83"/>
                  </a:cubicBezTo>
                  <a:cubicBezTo>
                    <a:pt x="454" y="87"/>
                    <a:pt x="463" y="84"/>
                    <a:pt x="472" y="83"/>
                  </a:cubicBezTo>
                  <a:cubicBezTo>
                    <a:pt x="470" y="84"/>
                    <a:pt x="469" y="85"/>
                    <a:pt x="467" y="87"/>
                  </a:cubicBezTo>
                  <a:cubicBezTo>
                    <a:pt x="469" y="89"/>
                    <a:pt x="471" y="91"/>
                    <a:pt x="472" y="93"/>
                  </a:cubicBezTo>
                  <a:cubicBezTo>
                    <a:pt x="478" y="91"/>
                    <a:pt x="472" y="86"/>
                    <a:pt x="476" y="84"/>
                  </a:cubicBezTo>
                  <a:cubicBezTo>
                    <a:pt x="477" y="85"/>
                    <a:pt x="475" y="86"/>
                    <a:pt x="477" y="88"/>
                  </a:cubicBezTo>
                  <a:cubicBezTo>
                    <a:pt x="485" y="83"/>
                    <a:pt x="479" y="72"/>
                    <a:pt x="485" y="71"/>
                  </a:cubicBezTo>
                  <a:cubicBezTo>
                    <a:pt x="482" y="76"/>
                    <a:pt x="486" y="83"/>
                    <a:pt x="479" y="88"/>
                  </a:cubicBezTo>
                  <a:cubicBezTo>
                    <a:pt x="485" y="95"/>
                    <a:pt x="486" y="85"/>
                    <a:pt x="491" y="93"/>
                  </a:cubicBezTo>
                  <a:cubicBezTo>
                    <a:pt x="494" y="90"/>
                    <a:pt x="496" y="92"/>
                    <a:pt x="499" y="88"/>
                  </a:cubicBezTo>
                  <a:cubicBezTo>
                    <a:pt x="500" y="93"/>
                    <a:pt x="511" y="95"/>
                    <a:pt x="513" y="89"/>
                  </a:cubicBezTo>
                  <a:cubicBezTo>
                    <a:pt x="517" y="92"/>
                    <a:pt x="524" y="95"/>
                    <a:pt x="528" y="88"/>
                  </a:cubicBezTo>
                  <a:cubicBezTo>
                    <a:pt x="529" y="93"/>
                    <a:pt x="536" y="93"/>
                    <a:pt x="536" y="87"/>
                  </a:cubicBezTo>
                  <a:cubicBezTo>
                    <a:pt x="538" y="89"/>
                    <a:pt x="539" y="91"/>
                    <a:pt x="539" y="92"/>
                  </a:cubicBezTo>
                  <a:cubicBezTo>
                    <a:pt x="545" y="84"/>
                    <a:pt x="568" y="91"/>
                    <a:pt x="563" y="77"/>
                  </a:cubicBezTo>
                  <a:cubicBezTo>
                    <a:pt x="565" y="76"/>
                    <a:pt x="566" y="79"/>
                    <a:pt x="567" y="81"/>
                  </a:cubicBezTo>
                  <a:cubicBezTo>
                    <a:pt x="570" y="79"/>
                    <a:pt x="568" y="77"/>
                    <a:pt x="569" y="76"/>
                  </a:cubicBezTo>
                  <a:cubicBezTo>
                    <a:pt x="571" y="76"/>
                    <a:pt x="574" y="73"/>
                    <a:pt x="576" y="76"/>
                  </a:cubicBezTo>
                  <a:cubicBezTo>
                    <a:pt x="572" y="79"/>
                    <a:pt x="570" y="81"/>
                    <a:pt x="571" y="87"/>
                  </a:cubicBezTo>
                  <a:cubicBezTo>
                    <a:pt x="567" y="86"/>
                    <a:pt x="563" y="90"/>
                    <a:pt x="560" y="90"/>
                  </a:cubicBezTo>
                  <a:cubicBezTo>
                    <a:pt x="571" y="93"/>
                    <a:pt x="591" y="94"/>
                    <a:pt x="603" y="84"/>
                  </a:cubicBezTo>
                  <a:cubicBezTo>
                    <a:pt x="605" y="90"/>
                    <a:pt x="609" y="79"/>
                    <a:pt x="612" y="82"/>
                  </a:cubicBezTo>
                  <a:cubicBezTo>
                    <a:pt x="608" y="85"/>
                    <a:pt x="604" y="88"/>
                    <a:pt x="604" y="92"/>
                  </a:cubicBezTo>
                  <a:cubicBezTo>
                    <a:pt x="606" y="91"/>
                    <a:pt x="609" y="89"/>
                    <a:pt x="611" y="92"/>
                  </a:cubicBezTo>
                  <a:cubicBezTo>
                    <a:pt x="618" y="87"/>
                    <a:pt x="615" y="77"/>
                    <a:pt x="623" y="78"/>
                  </a:cubicBezTo>
                  <a:cubicBezTo>
                    <a:pt x="624" y="74"/>
                    <a:pt x="622" y="64"/>
                    <a:pt x="630" y="64"/>
                  </a:cubicBezTo>
                  <a:cubicBezTo>
                    <a:pt x="626" y="75"/>
                    <a:pt x="631" y="82"/>
                    <a:pt x="616" y="90"/>
                  </a:cubicBezTo>
                  <a:cubicBezTo>
                    <a:pt x="623" y="95"/>
                    <a:pt x="634" y="89"/>
                    <a:pt x="639" y="82"/>
                  </a:cubicBezTo>
                  <a:cubicBezTo>
                    <a:pt x="637" y="78"/>
                    <a:pt x="634" y="82"/>
                    <a:pt x="633" y="78"/>
                  </a:cubicBezTo>
                  <a:cubicBezTo>
                    <a:pt x="634" y="78"/>
                    <a:pt x="633" y="76"/>
                    <a:pt x="634" y="76"/>
                  </a:cubicBezTo>
                  <a:cubicBezTo>
                    <a:pt x="641" y="77"/>
                    <a:pt x="651" y="76"/>
                    <a:pt x="655" y="68"/>
                  </a:cubicBezTo>
                  <a:cubicBezTo>
                    <a:pt x="659" y="71"/>
                    <a:pt x="656" y="74"/>
                    <a:pt x="653" y="77"/>
                  </a:cubicBezTo>
                  <a:cubicBezTo>
                    <a:pt x="652" y="75"/>
                    <a:pt x="653" y="73"/>
                    <a:pt x="650" y="75"/>
                  </a:cubicBezTo>
                  <a:cubicBezTo>
                    <a:pt x="648" y="81"/>
                    <a:pt x="652" y="78"/>
                    <a:pt x="655" y="81"/>
                  </a:cubicBezTo>
                  <a:cubicBezTo>
                    <a:pt x="652" y="82"/>
                    <a:pt x="650" y="87"/>
                    <a:pt x="648" y="84"/>
                  </a:cubicBezTo>
                  <a:cubicBezTo>
                    <a:pt x="645" y="82"/>
                    <a:pt x="649" y="80"/>
                    <a:pt x="647" y="78"/>
                  </a:cubicBezTo>
                  <a:cubicBezTo>
                    <a:pt x="636" y="79"/>
                    <a:pt x="644" y="86"/>
                    <a:pt x="639" y="91"/>
                  </a:cubicBezTo>
                  <a:cubicBezTo>
                    <a:pt x="645" y="93"/>
                    <a:pt x="655" y="83"/>
                    <a:pt x="659" y="78"/>
                  </a:cubicBezTo>
                  <a:cubicBezTo>
                    <a:pt x="661" y="79"/>
                    <a:pt x="662" y="78"/>
                    <a:pt x="664" y="81"/>
                  </a:cubicBezTo>
                  <a:cubicBezTo>
                    <a:pt x="667" y="73"/>
                    <a:pt x="673" y="67"/>
                    <a:pt x="679" y="62"/>
                  </a:cubicBezTo>
                  <a:cubicBezTo>
                    <a:pt x="676" y="57"/>
                    <a:pt x="674" y="61"/>
                    <a:pt x="672" y="64"/>
                  </a:cubicBezTo>
                  <a:cubicBezTo>
                    <a:pt x="666" y="57"/>
                    <a:pt x="673" y="52"/>
                    <a:pt x="679" y="50"/>
                  </a:cubicBezTo>
                  <a:cubicBezTo>
                    <a:pt x="681" y="54"/>
                    <a:pt x="673" y="52"/>
                    <a:pt x="678" y="58"/>
                  </a:cubicBezTo>
                  <a:cubicBezTo>
                    <a:pt x="680" y="56"/>
                    <a:pt x="681" y="57"/>
                    <a:pt x="683" y="55"/>
                  </a:cubicBezTo>
                  <a:cubicBezTo>
                    <a:pt x="681" y="46"/>
                    <a:pt x="692" y="39"/>
                    <a:pt x="686" y="29"/>
                  </a:cubicBezTo>
                  <a:cubicBezTo>
                    <a:pt x="689" y="27"/>
                    <a:pt x="691" y="27"/>
                    <a:pt x="692" y="30"/>
                  </a:cubicBezTo>
                  <a:cubicBezTo>
                    <a:pt x="688" y="32"/>
                    <a:pt x="693" y="35"/>
                    <a:pt x="695" y="35"/>
                  </a:cubicBezTo>
                  <a:cubicBezTo>
                    <a:pt x="692" y="37"/>
                    <a:pt x="689" y="39"/>
                    <a:pt x="691" y="42"/>
                  </a:cubicBezTo>
                  <a:cubicBezTo>
                    <a:pt x="696" y="41"/>
                    <a:pt x="697" y="36"/>
                    <a:pt x="703" y="32"/>
                  </a:cubicBezTo>
                  <a:cubicBezTo>
                    <a:pt x="705" y="34"/>
                    <a:pt x="706" y="36"/>
                    <a:pt x="708" y="36"/>
                  </a:cubicBezTo>
                  <a:cubicBezTo>
                    <a:pt x="711" y="33"/>
                    <a:pt x="714" y="35"/>
                    <a:pt x="715" y="31"/>
                  </a:cubicBezTo>
                  <a:cubicBezTo>
                    <a:pt x="713" y="25"/>
                    <a:pt x="710" y="33"/>
                    <a:pt x="709" y="30"/>
                  </a:cubicBezTo>
                  <a:cubicBezTo>
                    <a:pt x="710" y="28"/>
                    <a:pt x="713" y="26"/>
                    <a:pt x="712" y="23"/>
                  </a:cubicBezTo>
                  <a:cubicBezTo>
                    <a:pt x="705" y="24"/>
                    <a:pt x="699" y="32"/>
                    <a:pt x="693" y="31"/>
                  </a:cubicBezTo>
                  <a:cubicBezTo>
                    <a:pt x="697" y="25"/>
                    <a:pt x="689" y="26"/>
                    <a:pt x="686" y="24"/>
                  </a:cubicBezTo>
                  <a:cubicBezTo>
                    <a:pt x="687" y="23"/>
                    <a:pt x="688" y="22"/>
                    <a:pt x="687" y="21"/>
                  </a:cubicBezTo>
                  <a:cubicBezTo>
                    <a:pt x="682" y="27"/>
                    <a:pt x="685" y="34"/>
                    <a:pt x="684" y="40"/>
                  </a:cubicBezTo>
                  <a:cubicBezTo>
                    <a:pt x="680" y="41"/>
                    <a:pt x="676" y="50"/>
                    <a:pt x="670" y="43"/>
                  </a:cubicBezTo>
                  <a:cubicBezTo>
                    <a:pt x="674" y="41"/>
                    <a:pt x="670" y="38"/>
                    <a:pt x="669" y="35"/>
                  </a:cubicBezTo>
                  <a:cubicBezTo>
                    <a:pt x="663" y="40"/>
                    <a:pt x="665" y="46"/>
                    <a:pt x="664" y="52"/>
                  </a:cubicBezTo>
                  <a:cubicBezTo>
                    <a:pt x="667" y="51"/>
                    <a:pt x="666" y="45"/>
                    <a:pt x="670" y="47"/>
                  </a:cubicBezTo>
                  <a:cubicBezTo>
                    <a:pt x="671" y="52"/>
                    <a:pt x="667" y="51"/>
                    <a:pt x="663" y="55"/>
                  </a:cubicBezTo>
                  <a:cubicBezTo>
                    <a:pt x="663" y="58"/>
                    <a:pt x="669" y="56"/>
                    <a:pt x="666" y="59"/>
                  </a:cubicBezTo>
                  <a:cubicBezTo>
                    <a:pt x="656" y="64"/>
                    <a:pt x="651" y="68"/>
                    <a:pt x="642" y="72"/>
                  </a:cubicBezTo>
                  <a:cubicBezTo>
                    <a:pt x="642" y="70"/>
                    <a:pt x="645" y="67"/>
                    <a:pt x="645" y="65"/>
                  </a:cubicBezTo>
                  <a:cubicBezTo>
                    <a:pt x="650" y="64"/>
                    <a:pt x="663" y="60"/>
                    <a:pt x="662" y="56"/>
                  </a:cubicBezTo>
                  <a:cubicBezTo>
                    <a:pt x="655" y="55"/>
                    <a:pt x="654" y="59"/>
                    <a:pt x="647" y="58"/>
                  </a:cubicBezTo>
                  <a:cubicBezTo>
                    <a:pt x="650" y="52"/>
                    <a:pt x="654" y="55"/>
                    <a:pt x="659" y="52"/>
                  </a:cubicBezTo>
                  <a:cubicBezTo>
                    <a:pt x="664" y="47"/>
                    <a:pt x="662" y="38"/>
                    <a:pt x="660" y="35"/>
                  </a:cubicBezTo>
                  <a:cubicBezTo>
                    <a:pt x="662" y="35"/>
                    <a:pt x="664" y="34"/>
                    <a:pt x="667" y="32"/>
                  </a:cubicBezTo>
                  <a:cubicBezTo>
                    <a:pt x="668" y="35"/>
                    <a:pt x="670" y="35"/>
                    <a:pt x="673" y="33"/>
                  </a:cubicBezTo>
                  <a:cubicBezTo>
                    <a:pt x="671" y="29"/>
                    <a:pt x="663" y="33"/>
                    <a:pt x="664" y="28"/>
                  </a:cubicBezTo>
                  <a:cubicBezTo>
                    <a:pt x="667" y="29"/>
                    <a:pt x="671" y="31"/>
                    <a:pt x="674" y="30"/>
                  </a:cubicBezTo>
                  <a:cubicBezTo>
                    <a:pt x="673" y="27"/>
                    <a:pt x="672" y="24"/>
                    <a:pt x="673" y="21"/>
                  </a:cubicBezTo>
                  <a:cubicBezTo>
                    <a:pt x="669" y="26"/>
                    <a:pt x="666" y="23"/>
                    <a:pt x="663" y="22"/>
                  </a:cubicBezTo>
                  <a:cubicBezTo>
                    <a:pt x="660" y="24"/>
                    <a:pt x="662" y="26"/>
                    <a:pt x="658" y="28"/>
                  </a:cubicBezTo>
                  <a:cubicBezTo>
                    <a:pt x="659" y="29"/>
                    <a:pt x="661" y="30"/>
                    <a:pt x="662" y="30"/>
                  </a:cubicBezTo>
                  <a:cubicBezTo>
                    <a:pt x="656" y="30"/>
                    <a:pt x="660" y="36"/>
                    <a:pt x="656" y="39"/>
                  </a:cubicBezTo>
                  <a:cubicBezTo>
                    <a:pt x="652" y="33"/>
                    <a:pt x="657" y="34"/>
                    <a:pt x="651" y="30"/>
                  </a:cubicBezTo>
                  <a:cubicBezTo>
                    <a:pt x="645" y="32"/>
                    <a:pt x="638" y="33"/>
                    <a:pt x="636" y="25"/>
                  </a:cubicBezTo>
                  <a:cubicBezTo>
                    <a:pt x="635" y="26"/>
                    <a:pt x="633" y="26"/>
                    <a:pt x="632" y="27"/>
                  </a:cubicBezTo>
                  <a:cubicBezTo>
                    <a:pt x="631" y="31"/>
                    <a:pt x="635" y="32"/>
                    <a:pt x="635" y="35"/>
                  </a:cubicBezTo>
                  <a:cubicBezTo>
                    <a:pt x="629" y="33"/>
                    <a:pt x="621" y="45"/>
                    <a:pt x="611" y="39"/>
                  </a:cubicBezTo>
                  <a:cubicBezTo>
                    <a:pt x="616" y="41"/>
                    <a:pt x="617" y="30"/>
                    <a:pt x="623" y="32"/>
                  </a:cubicBezTo>
                  <a:cubicBezTo>
                    <a:pt x="622" y="33"/>
                    <a:pt x="620" y="34"/>
                    <a:pt x="621" y="35"/>
                  </a:cubicBezTo>
                  <a:cubicBezTo>
                    <a:pt x="623" y="34"/>
                    <a:pt x="624" y="37"/>
                    <a:pt x="627" y="34"/>
                  </a:cubicBezTo>
                  <a:cubicBezTo>
                    <a:pt x="625" y="22"/>
                    <a:pt x="641" y="24"/>
                    <a:pt x="641" y="20"/>
                  </a:cubicBezTo>
                  <a:cubicBezTo>
                    <a:pt x="633" y="24"/>
                    <a:pt x="625" y="19"/>
                    <a:pt x="617" y="22"/>
                  </a:cubicBezTo>
                  <a:cubicBezTo>
                    <a:pt x="618" y="23"/>
                    <a:pt x="616" y="24"/>
                    <a:pt x="615" y="25"/>
                  </a:cubicBezTo>
                  <a:cubicBezTo>
                    <a:pt x="616" y="27"/>
                    <a:pt x="617" y="28"/>
                    <a:pt x="616" y="30"/>
                  </a:cubicBezTo>
                  <a:cubicBezTo>
                    <a:pt x="612" y="31"/>
                    <a:pt x="611" y="37"/>
                    <a:pt x="610" y="35"/>
                  </a:cubicBezTo>
                  <a:cubicBezTo>
                    <a:pt x="610" y="33"/>
                    <a:pt x="613" y="31"/>
                    <a:pt x="610" y="29"/>
                  </a:cubicBezTo>
                  <a:cubicBezTo>
                    <a:pt x="609" y="29"/>
                    <a:pt x="608" y="31"/>
                    <a:pt x="607" y="30"/>
                  </a:cubicBezTo>
                  <a:cubicBezTo>
                    <a:pt x="603" y="33"/>
                    <a:pt x="604" y="39"/>
                    <a:pt x="598" y="37"/>
                  </a:cubicBezTo>
                  <a:cubicBezTo>
                    <a:pt x="597" y="34"/>
                    <a:pt x="604" y="33"/>
                    <a:pt x="602" y="30"/>
                  </a:cubicBezTo>
                  <a:cubicBezTo>
                    <a:pt x="598" y="34"/>
                    <a:pt x="596" y="28"/>
                    <a:pt x="593" y="32"/>
                  </a:cubicBezTo>
                  <a:cubicBezTo>
                    <a:pt x="595" y="35"/>
                    <a:pt x="597" y="37"/>
                    <a:pt x="593" y="39"/>
                  </a:cubicBezTo>
                  <a:cubicBezTo>
                    <a:pt x="594" y="30"/>
                    <a:pt x="586" y="38"/>
                    <a:pt x="592" y="29"/>
                  </a:cubicBezTo>
                  <a:cubicBezTo>
                    <a:pt x="598" y="32"/>
                    <a:pt x="606" y="23"/>
                    <a:pt x="612" y="29"/>
                  </a:cubicBezTo>
                  <a:cubicBezTo>
                    <a:pt x="616" y="28"/>
                    <a:pt x="611" y="20"/>
                    <a:pt x="610" y="22"/>
                  </a:cubicBezTo>
                  <a:cubicBezTo>
                    <a:pt x="610" y="24"/>
                    <a:pt x="603" y="24"/>
                    <a:pt x="602" y="26"/>
                  </a:cubicBezTo>
                  <a:cubicBezTo>
                    <a:pt x="600" y="24"/>
                    <a:pt x="602" y="23"/>
                    <a:pt x="602" y="21"/>
                  </a:cubicBezTo>
                  <a:cubicBezTo>
                    <a:pt x="601" y="21"/>
                    <a:pt x="601" y="22"/>
                    <a:pt x="600" y="21"/>
                  </a:cubicBezTo>
                  <a:cubicBezTo>
                    <a:pt x="599" y="21"/>
                    <a:pt x="598" y="21"/>
                    <a:pt x="597" y="21"/>
                  </a:cubicBezTo>
                  <a:cubicBezTo>
                    <a:pt x="598" y="23"/>
                    <a:pt x="601" y="25"/>
                    <a:pt x="599" y="27"/>
                  </a:cubicBezTo>
                  <a:cubicBezTo>
                    <a:pt x="598" y="25"/>
                    <a:pt x="597" y="27"/>
                    <a:pt x="595" y="26"/>
                  </a:cubicBezTo>
                  <a:cubicBezTo>
                    <a:pt x="593" y="24"/>
                    <a:pt x="595" y="23"/>
                    <a:pt x="593" y="21"/>
                  </a:cubicBezTo>
                  <a:cubicBezTo>
                    <a:pt x="589" y="20"/>
                    <a:pt x="591" y="23"/>
                    <a:pt x="587" y="25"/>
                  </a:cubicBezTo>
                  <a:cubicBezTo>
                    <a:pt x="589" y="19"/>
                    <a:pt x="570" y="21"/>
                    <a:pt x="579" y="24"/>
                  </a:cubicBezTo>
                  <a:cubicBezTo>
                    <a:pt x="578" y="25"/>
                    <a:pt x="576" y="27"/>
                    <a:pt x="575" y="28"/>
                  </a:cubicBezTo>
                  <a:cubicBezTo>
                    <a:pt x="572" y="22"/>
                    <a:pt x="567" y="27"/>
                    <a:pt x="564" y="25"/>
                  </a:cubicBezTo>
                  <a:cubicBezTo>
                    <a:pt x="563" y="24"/>
                    <a:pt x="565" y="23"/>
                    <a:pt x="564" y="21"/>
                  </a:cubicBezTo>
                  <a:cubicBezTo>
                    <a:pt x="561" y="21"/>
                    <a:pt x="558" y="26"/>
                    <a:pt x="555" y="21"/>
                  </a:cubicBezTo>
                  <a:cubicBezTo>
                    <a:pt x="551" y="22"/>
                    <a:pt x="553" y="28"/>
                    <a:pt x="550" y="26"/>
                  </a:cubicBezTo>
                  <a:cubicBezTo>
                    <a:pt x="551" y="18"/>
                    <a:pt x="533" y="18"/>
                    <a:pt x="528" y="26"/>
                  </a:cubicBezTo>
                  <a:cubicBezTo>
                    <a:pt x="523" y="27"/>
                    <a:pt x="529" y="20"/>
                    <a:pt x="525" y="22"/>
                  </a:cubicBezTo>
                  <a:cubicBezTo>
                    <a:pt x="527" y="24"/>
                    <a:pt x="520" y="26"/>
                    <a:pt x="520" y="24"/>
                  </a:cubicBezTo>
                  <a:cubicBezTo>
                    <a:pt x="521" y="22"/>
                    <a:pt x="519" y="20"/>
                    <a:pt x="519" y="19"/>
                  </a:cubicBezTo>
                  <a:cubicBezTo>
                    <a:pt x="514" y="20"/>
                    <a:pt x="521" y="23"/>
                    <a:pt x="516" y="25"/>
                  </a:cubicBezTo>
                  <a:cubicBezTo>
                    <a:pt x="516" y="23"/>
                    <a:pt x="514" y="24"/>
                    <a:pt x="514" y="23"/>
                  </a:cubicBezTo>
                  <a:cubicBezTo>
                    <a:pt x="518" y="22"/>
                    <a:pt x="514" y="16"/>
                    <a:pt x="515" y="20"/>
                  </a:cubicBezTo>
                  <a:cubicBezTo>
                    <a:pt x="512" y="21"/>
                    <a:pt x="513" y="27"/>
                    <a:pt x="509" y="25"/>
                  </a:cubicBezTo>
                  <a:cubicBezTo>
                    <a:pt x="508" y="22"/>
                    <a:pt x="512" y="18"/>
                    <a:pt x="507" y="17"/>
                  </a:cubicBezTo>
                  <a:cubicBezTo>
                    <a:pt x="506" y="23"/>
                    <a:pt x="498" y="29"/>
                    <a:pt x="495" y="23"/>
                  </a:cubicBezTo>
                  <a:cubicBezTo>
                    <a:pt x="493" y="26"/>
                    <a:pt x="493" y="34"/>
                    <a:pt x="488" y="30"/>
                  </a:cubicBezTo>
                  <a:cubicBezTo>
                    <a:pt x="490" y="29"/>
                    <a:pt x="491" y="28"/>
                    <a:pt x="489" y="26"/>
                  </a:cubicBezTo>
                  <a:cubicBezTo>
                    <a:pt x="488" y="27"/>
                    <a:pt x="487" y="28"/>
                    <a:pt x="486" y="27"/>
                  </a:cubicBezTo>
                  <a:cubicBezTo>
                    <a:pt x="487" y="18"/>
                    <a:pt x="500" y="25"/>
                    <a:pt x="500" y="17"/>
                  </a:cubicBezTo>
                  <a:cubicBezTo>
                    <a:pt x="494" y="20"/>
                    <a:pt x="489" y="16"/>
                    <a:pt x="484" y="20"/>
                  </a:cubicBezTo>
                  <a:cubicBezTo>
                    <a:pt x="482" y="21"/>
                    <a:pt x="483" y="23"/>
                    <a:pt x="482" y="24"/>
                  </a:cubicBezTo>
                  <a:cubicBezTo>
                    <a:pt x="478" y="20"/>
                    <a:pt x="477" y="34"/>
                    <a:pt x="471" y="26"/>
                  </a:cubicBezTo>
                  <a:cubicBezTo>
                    <a:pt x="478" y="26"/>
                    <a:pt x="475" y="21"/>
                    <a:pt x="482" y="19"/>
                  </a:cubicBezTo>
                  <a:cubicBezTo>
                    <a:pt x="475" y="15"/>
                    <a:pt x="468" y="20"/>
                    <a:pt x="461" y="19"/>
                  </a:cubicBezTo>
                  <a:cubicBezTo>
                    <a:pt x="463" y="24"/>
                    <a:pt x="466" y="17"/>
                    <a:pt x="467" y="22"/>
                  </a:cubicBezTo>
                  <a:cubicBezTo>
                    <a:pt x="466" y="22"/>
                    <a:pt x="466" y="24"/>
                    <a:pt x="466" y="24"/>
                  </a:cubicBezTo>
                  <a:cubicBezTo>
                    <a:pt x="462" y="21"/>
                    <a:pt x="455" y="23"/>
                    <a:pt x="458" y="16"/>
                  </a:cubicBezTo>
                  <a:cubicBezTo>
                    <a:pt x="457" y="17"/>
                    <a:pt x="456" y="17"/>
                    <a:pt x="456" y="16"/>
                  </a:cubicBezTo>
                  <a:cubicBezTo>
                    <a:pt x="454" y="17"/>
                    <a:pt x="453" y="16"/>
                    <a:pt x="452" y="17"/>
                  </a:cubicBezTo>
                  <a:cubicBezTo>
                    <a:pt x="454" y="19"/>
                    <a:pt x="453" y="20"/>
                    <a:pt x="451" y="22"/>
                  </a:cubicBezTo>
                  <a:cubicBezTo>
                    <a:pt x="455" y="24"/>
                    <a:pt x="455" y="26"/>
                    <a:pt x="450" y="30"/>
                  </a:cubicBezTo>
                  <a:cubicBezTo>
                    <a:pt x="450" y="27"/>
                    <a:pt x="449" y="26"/>
                    <a:pt x="446" y="25"/>
                  </a:cubicBezTo>
                  <a:cubicBezTo>
                    <a:pt x="451" y="24"/>
                    <a:pt x="448" y="21"/>
                    <a:pt x="449" y="19"/>
                  </a:cubicBezTo>
                  <a:cubicBezTo>
                    <a:pt x="446" y="16"/>
                    <a:pt x="444" y="13"/>
                    <a:pt x="440" y="17"/>
                  </a:cubicBezTo>
                  <a:cubicBezTo>
                    <a:pt x="442" y="22"/>
                    <a:pt x="444" y="19"/>
                    <a:pt x="446" y="20"/>
                  </a:cubicBezTo>
                  <a:cubicBezTo>
                    <a:pt x="441" y="21"/>
                    <a:pt x="448" y="24"/>
                    <a:pt x="443" y="26"/>
                  </a:cubicBezTo>
                  <a:cubicBezTo>
                    <a:pt x="443" y="23"/>
                    <a:pt x="444" y="19"/>
                    <a:pt x="440" y="21"/>
                  </a:cubicBezTo>
                  <a:cubicBezTo>
                    <a:pt x="441" y="25"/>
                    <a:pt x="433" y="23"/>
                    <a:pt x="434" y="28"/>
                  </a:cubicBezTo>
                  <a:cubicBezTo>
                    <a:pt x="429" y="21"/>
                    <a:pt x="429" y="32"/>
                    <a:pt x="425" y="28"/>
                  </a:cubicBezTo>
                  <a:cubicBezTo>
                    <a:pt x="427" y="25"/>
                    <a:pt x="423" y="22"/>
                    <a:pt x="426" y="20"/>
                  </a:cubicBezTo>
                  <a:cubicBezTo>
                    <a:pt x="425" y="22"/>
                    <a:pt x="427" y="25"/>
                    <a:pt x="430" y="25"/>
                  </a:cubicBezTo>
                  <a:cubicBezTo>
                    <a:pt x="433" y="20"/>
                    <a:pt x="435" y="24"/>
                    <a:pt x="439" y="18"/>
                  </a:cubicBezTo>
                  <a:cubicBezTo>
                    <a:pt x="431" y="16"/>
                    <a:pt x="422" y="16"/>
                    <a:pt x="417" y="19"/>
                  </a:cubicBezTo>
                  <a:cubicBezTo>
                    <a:pt x="413" y="12"/>
                    <a:pt x="397" y="12"/>
                    <a:pt x="394" y="23"/>
                  </a:cubicBezTo>
                  <a:cubicBezTo>
                    <a:pt x="394" y="17"/>
                    <a:pt x="391" y="23"/>
                    <a:pt x="389" y="21"/>
                  </a:cubicBezTo>
                  <a:cubicBezTo>
                    <a:pt x="386" y="17"/>
                    <a:pt x="393" y="18"/>
                    <a:pt x="392" y="15"/>
                  </a:cubicBezTo>
                  <a:cubicBezTo>
                    <a:pt x="386" y="15"/>
                    <a:pt x="385" y="24"/>
                    <a:pt x="379" y="22"/>
                  </a:cubicBezTo>
                  <a:cubicBezTo>
                    <a:pt x="379" y="19"/>
                    <a:pt x="383" y="20"/>
                    <a:pt x="383" y="15"/>
                  </a:cubicBezTo>
                  <a:cubicBezTo>
                    <a:pt x="381" y="17"/>
                    <a:pt x="379" y="16"/>
                    <a:pt x="377" y="18"/>
                  </a:cubicBezTo>
                  <a:cubicBezTo>
                    <a:pt x="378" y="20"/>
                    <a:pt x="380" y="27"/>
                    <a:pt x="375" y="25"/>
                  </a:cubicBezTo>
                  <a:cubicBezTo>
                    <a:pt x="375" y="21"/>
                    <a:pt x="378" y="17"/>
                    <a:pt x="374" y="13"/>
                  </a:cubicBezTo>
                  <a:cubicBezTo>
                    <a:pt x="370" y="16"/>
                    <a:pt x="368" y="13"/>
                    <a:pt x="364" y="15"/>
                  </a:cubicBezTo>
                  <a:cubicBezTo>
                    <a:pt x="366" y="21"/>
                    <a:pt x="374" y="14"/>
                    <a:pt x="372" y="20"/>
                  </a:cubicBezTo>
                  <a:cubicBezTo>
                    <a:pt x="370" y="19"/>
                    <a:pt x="357" y="23"/>
                    <a:pt x="365" y="23"/>
                  </a:cubicBezTo>
                  <a:cubicBezTo>
                    <a:pt x="361" y="25"/>
                    <a:pt x="362" y="32"/>
                    <a:pt x="357" y="29"/>
                  </a:cubicBezTo>
                  <a:cubicBezTo>
                    <a:pt x="363" y="25"/>
                    <a:pt x="353" y="20"/>
                    <a:pt x="363" y="16"/>
                  </a:cubicBezTo>
                  <a:cubicBezTo>
                    <a:pt x="358" y="12"/>
                    <a:pt x="352" y="15"/>
                    <a:pt x="346" y="15"/>
                  </a:cubicBezTo>
                  <a:cubicBezTo>
                    <a:pt x="349" y="19"/>
                    <a:pt x="352" y="18"/>
                    <a:pt x="356" y="20"/>
                  </a:cubicBezTo>
                  <a:cubicBezTo>
                    <a:pt x="352" y="20"/>
                    <a:pt x="354" y="21"/>
                    <a:pt x="351" y="24"/>
                  </a:cubicBezTo>
                  <a:cubicBezTo>
                    <a:pt x="352" y="17"/>
                    <a:pt x="347" y="25"/>
                    <a:pt x="345" y="23"/>
                  </a:cubicBezTo>
                  <a:cubicBezTo>
                    <a:pt x="341" y="19"/>
                    <a:pt x="346" y="17"/>
                    <a:pt x="343" y="14"/>
                  </a:cubicBezTo>
                  <a:cubicBezTo>
                    <a:pt x="338" y="13"/>
                    <a:pt x="339" y="20"/>
                    <a:pt x="334" y="19"/>
                  </a:cubicBezTo>
                  <a:cubicBezTo>
                    <a:pt x="333" y="17"/>
                    <a:pt x="335" y="15"/>
                    <a:pt x="334" y="13"/>
                  </a:cubicBezTo>
                  <a:cubicBezTo>
                    <a:pt x="331" y="19"/>
                    <a:pt x="326" y="19"/>
                    <a:pt x="324" y="12"/>
                  </a:cubicBezTo>
                  <a:cubicBezTo>
                    <a:pt x="317" y="15"/>
                    <a:pt x="317" y="12"/>
                    <a:pt x="311" y="19"/>
                  </a:cubicBezTo>
                  <a:cubicBezTo>
                    <a:pt x="311" y="15"/>
                    <a:pt x="304" y="14"/>
                    <a:pt x="301" y="12"/>
                  </a:cubicBezTo>
                  <a:cubicBezTo>
                    <a:pt x="295" y="16"/>
                    <a:pt x="296" y="19"/>
                    <a:pt x="292" y="19"/>
                  </a:cubicBezTo>
                  <a:cubicBezTo>
                    <a:pt x="297" y="15"/>
                    <a:pt x="287" y="14"/>
                    <a:pt x="289" y="11"/>
                  </a:cubicBezTo>
                  <a:cubicBezTo>
                    <a:pt x="284" y="13"/>
                    <a:pt x="280" y="17"/>
                    <a:pt x="276" y="11"/>
                  </a:cubicBezTo>
                  <a:cubicBezTo>
                    <a:pt x="272" y="15"/>
                    <a:pt x="267" y="18"/>
                    <a:pt x="263" y="13"/>
                  </a:cubicBezTo>
                  <a:cubicBezTo>
                    <a:pt x="260" y="15"/>
                    <a:pt x="258" y="17"/>
                    <a:pt x="255" y="19"/>
                  </a:cubicBezTo>
                  <a:cubicBezTo>
                    <a:pt x="253" y="14"/>
                    <a:pt x="249" y="18"/>
                    <a:pt x="247" y="15"/>
                  </a:cubicBezTo>
                  <a:cubicBezTo>
                    <a:pt x="250" y="13"/>
                    <a:pt x="256" y="16"/>
                    <a:pt x="254" y="11"/>
                  </a:cubicBezTo>
                  <a:cubicBezTo>
                    <a:pt x="247" y="10"/>
                    <a:pt x="239" y="17"/>
                    <a:pt x="232" y="10"/>
                  </a:cubicBezTo>
                  <a:cubicBezTo>
                    <a:pt x="227" y="15"/>
                    <a:pt x="225" y="18"/>
                    <a:pt x="220" y="14"/>
                  </a:cubicBezTo>
                  <a:cubicBezTo>
                    <a:pt x="223" y="13"/>
                    <a:pt x="229" y="13"/>
                    <a:pt x="227" y="8"/>
                  </a:cubicBezTo>
                  <a:cubicBezTo>
                    <a:pt x="224" y="10"/>
                    <a:pt x="220" y="9"/>
                    <a:pt x="217" y="11"/>
                  </a:cubicBezTo>
                  <a:cubicBezTo>
                    <a:pt x="217" y="17"/>
                    <a:pt x="221" y="18"/>
                    <a:pt x="222" y="20"/>
                  </a:cubicBezTo>
                  <a:cubicBezTo>
                    <a:pt x="218" y="17"/>
                    <a:pt x="213" y="23"/>
                    <a:pt x="210" y="18"/>
                  </a:cubicBezTo>
                  <a:cubicBezTo>
                    <a:pt x="212" y="17"/>
                    <a:pt x="214" y="19"/>
                    <a:pt x="217" y="16"/>
                  </a:cubicBezTo>
                  <a:cubicBezTo>
                    <a:pt x="213" y="12"/>
                    <a:pt x="214" y="10"/>
                    <a:pt x="210" y="7"/>
                  </a:cubicBezTo>
                  <a:cubicBezTo>
                    <a:pt x="207" y="10"/>
                    <a:pt x="201" y="9"/>
                    <a:pt x="195" y="10"/>
                  </a:cubicBezTo>
                  <a:cubicBezTo>
                    <a:pt x="194" y="15"/>
                    <a:pt x="191" y="20"/>
                    <a:pt x="184" y="20"/>
                  </a:cubicBezTo>
                  <a:cubicBezTo>
                    <a:pt x="187" y="18"/>
                    <a:pt x="185" y="17"/>
                    <a:pt x="188" y="17"/>
                  </a:cubicBezTo>
                  <a:cubicBezTo>
                    <a:pt x="187" y="13"/>
                    <a:pt x="184" y="13"/>
                    <a:pt x="182" y="13"/>
                  </a:cubicBezTo>
                  <a:cubicBezTo>
                    <a:pt x="182" y="12"/>
                    <a:pt x="183" y="12"/>
                    <a:pt x="182" y="11"/>
                  </a:cubicBezTo>
                  <a:cubicBezTo>
                    <a:pt x="186" y="11"/>
                    <a:pt x="192" y="16"/>
                    <a:pt x="193" y="9"/>
                  </a:cubicBezTo>
                  <a:cubicBezTo>
                    <a:pt x="187" y="6"/>
                    <a:pt x="183" y="10"/>
                    <a:pt x="179" y="7"/>
                  </a:cubicBezTo>
                  <a:cubicBezTo>
                    <a:pt x="176" y="12"/>
                    <a:pt x="169" y="13"/>
                    <a:pt x="165" y="12"/>
                  </a:cubicBezTo>
                  <a:cubicBezTo>
                    <a:pt x="168" y="14"/>
                    <a:pt x="164" y="16"/>
                    <a:pt x="164" y="18"/>
                  </a:cubicBezTo>
                  <a:cubicBezTo>
                    <a:pt x="161" y="9"/>
                    <a:pt x="169" y="12"/>
                    <a:pt x="171" y="7"/>
                  </a:cubicBezTo>
                  <a:cubicBezTo>
                    <a:pt x="161" y="8"/>
                    <a:pt x="156" y="3"/>
                    <a:pt x="154" y="13"/>
                  </a:cubicBezTo>
                  <a:cubicBezTo>
                    <a:pt x="154" y="11"/>
                    <a:pt x="154" y="9"/>
                    <a:pt x="153" y="7"/>
                  </a:cubicBezTo>
                  <a:cubicBezTo>
                    <a:pt x="149" y="12"/>
                    <a:pt x="146" y="6"/>
                    <a:pt x="143" y="5"/>
                  </a:cubicBezTo>
                  <a:cubicBezTo>
                    <a:pt x="139" y="6"/>
                    <a:pt x="138" y="13"/>
                    <a:pt x="136" y="11"/>
                  </a:cubicBezTo>
                  <a:cubicBezTo>
                    <a:pt x="134" y="9"/>
                    <a:pt x="137" y="4"/>
                    <a:pt x="133" y="6"/>
                  </a:cubicBezTo>
                  <a:cubicBezTo>
                    <a:pt x="133" y="7"/>
                    <a:pt x="132" y="13"/>
                    <a:pt x="129" y="11"/>
                  </a:cubicBezTo>
                  <a:cubicBezTo>
                    <a:pt x="128" y="9"/>
                    <a:pt x="132" y="7"/>
                    <a:pt x="128" y="4"/>
                  </a:cubicBezTo>
                  <a:cubicBezTo>
                    <a:pt x="126" y="11"/>
                    <a:pt x="120" y="11"/>
                    <a:pt x="117" y="18"/>
                  </a:cubicBezTo>
                  <a:cubicBezTo>
                    <a:pt x="117" y="15"/>
                    <a:pt x="116" y="17"/>
                    <a:pt x="114" y="14"/>
                  </a:cubicBezTo>
                  <a:cubicBezTo>
                    <a:pt x="119" y="11"/>
                    <a:pt x="117" y="9"/>
                    <a:pt x="122" y="8"/>
                  </a:cubicBezTo>
                  <a:cubicBezTo>
                    <a:pt x="118" y="7"/>
                    <a:pt x="110" y="0"/>
                    <a:pt x="108" y="7"/>
                  </a:cubicBezTo>
                  <a:cubicBezTo>
                    <a:pt x="110" y="6"/>
                    <a:pt x="111" y="8"/>
                    <a:pt x="110" y="9"/>
                  </a:cubicBezTo>
                  <a:cubicBezTo>
                    <a:pt x="103" y="8"/>
                    <a:pt x="102" y="17"/>
                    <a:pt x="98" y="21"/>
                  </a:cubicBezTo>
                  <a:cubicBezTo>
                    <a:pt x="90" y="13"/>
                    <a:pt x="105" y="12"/>
                    <a:pt x="104" y="6"/>
                  </a:cubicBezTo>
                  <a:cubicBezTo>
                    <a:pt x="95" y="2"/>
                    <a:pt x="78" y="12"/>
                    <a:pt x="84" y="22"/>
                  </a:cubicBezTo>
                  <a:cubicBezTo>
                    <a:pt x="80" y="21"/>
                    <a:pt x="75" y="24"/>
                    <a:pt x="71" y="20"/>
                  </a:cubicBezTo>
                  <a:cubicBezTo>
                    <a:pt x="80" y="15"/>
                    <a:pt x="84" y="13"/>
                    <a:pt x="84" y="4"/>
                  </a:cubicBezTo>
                  <a:cubicBezTo>
                    <a:pt x="75" y="5"/>
                    <a:pt x="77" y="11"/>
                    <a:pt x="68" y="15"/>
                  </a:cubicBezTo>
                  <a:cubicBezTo>
                    <a:pt x="66" y="13"/>
                    <a:pt x="65" y="14"/>
                    <a:pt x="63" y="12"/>
                  </a:cubicBezTo>
                  <a:cubicBezTo>
                    <a:pt x="69" y="13"/>
                    <a:pt x="65" y="5"/>
                    <a:pt x="70" y="6"/>
                  </a:cubicBezTo>
                  <a:cubicBezTo>
                    <a:pt x="61" y="4"/>
                    <a:pt x="52" y="7"/>
                    <a:pt x="44" y="5"/>
                  </a:cubicBezTo>
                  <a:cubicBezTo>
                    <a:pt x="40" y="15"/>
                    <a:pt x="20" y="7"/>
                    <a:pt x="19" y="17"/>
                  </a:cubicBezTo>
                  <a:close/>
                  <a:moveTo>
                    <a:pt x="667" y="62"/>
                  </a:moveTo>
                  <a:cubicBezTo>
                    <a:pt x="667" y="64"/>
                    <a:pt x="667" y="65"/>
                    <a:pt x="669" y="67"/>
                  </a:cubicBezTo>
                  <a:cubicBezTo>
                    <a:pt x="667" y="67"/>
                    <a:pt x="666" y="68"/>
                    <a:pt x="665" y="69"/>
                  </a:cubicBezTo>
                  <a:cubicBezTo>
                    <a:pt x="664" y="68"/>
                    <a:pt x="663" y="67"/>
                    <a:pt x="662" y="68"/>
                  </a:cubicBezTo>
                  <a:cubicBezTo>
                    <a:pt x="660" y="66"/>
                    <a:pt x="666" y="64"/>
                    <a:pt x="667" y="62"/>
                  </a:cubicBezTo>
                  <a:close/>
                  <a:moveTo>
                    <a:pt x="394" y="88"/>
                  </a:moveTo>
                  <a:cubicBezTo>
                    <a:pt x="392" y="84"/>
                    <a:pt x="388" y="88"/>
                    <a:pt x="388" y="83"/>
                  </a:cubicBezTo>
                  <a:cubicBezTo>
                    <a:pt x="395" y="86"/>
                    <a:pt x="400" y="82"/>
                    <a:pt x="403" y="77"/>
                  </a:cubicBezTo>
                  <a:cubicBezTo>
                    <a:pt x="404" y="82"/>
                    <a:pt x="399" y="85"/>
                    <a:pt x="394" y="88"/>
                  </a:cubicBezTo>
                  <a:close/>
                  <a:moveTo>
                    <a:pt x="413" y="77"/>
                  </a:moveTo>
                  <a:cubicBezTo>
                    <a:pt x="412" y="73"/>
                    <a:pt x="419" y="70"/>
                    <a:pt x="421" y="74"/>
                  </a:cubicBezTo>
                  <a:cubicBezTo>
                    <a:pt x="422" y="73"/>
                    <a:pt x="421" y="72"/>
                    <a:pt x="420" y="71"/>
                  </a:cubicBezTo>
                  <a:cubicBezTo>
                    <a:pt x="423" y="67"/>
                    <a:pt x="424" y="71"/>
                    <a:pt x="427" y="69"/>
                  </a:cubicBezTo>
                  <a:cubicBezTo>
                    <a:pt x="426" y="72"/>
                    <a:pt x="422" y="73"/>
                    <a:pt x="419" y="78"/>
                  </a:cubicBezTo>
                  <a:cubicBezTo>
                    <a:pt x="417" y="77"/>
                    <a:pt x="415" y="74"/>
                    <a:pt x="413" y="77"/>
                  </a:cubicBezTo>
                  <a:close/>
                  <a:moveTo>
                    <a:pt x="426" y="66"/>
                  </a:moveTo>
                  <a:cubicBezTo>
                    <a:pt x="428" y="65"/>
                    <a:pt x="429" y="64"/>
                    <a:pt x="431" y="63"/>
                  </a:cubicBezTo>
                  <a:cubicBezTo>
                    <a:pt x="433" y="68"/>
                    <a:pt x="427" y="67"/>
                    <a:pt x="434" y="71"/>
                  </a:cubicBezTo>
                  <a:cubicBezTo>
                    <a:pt x="434" y="71"/>
                    <a:pt x="435" y="70"/>
                    <a:pt x="436" y="70"/>
                  </a:cubicBezTo>
                  <a:cubicBezTo>
                    <a:pt x="438" y="73"/>
                    <a:pt x="433" y="70"/>
                    <a:pt x="431" y="73"/>
                  </a:cubicBezTo>
                  <a:cubicBezTo>
                    <a:pt x="432" y="70"/>
                    <a:pt x="428" y="69"/>
                    <a:pt x="429" y="73"/>
                  </a:cubicBezTo>
                  <a:cubicBezTo>
                    <a:pt x="428" y="76"/>
                    <a:pt x="428" y="68"/>
                    <a:pt x="426" y="66"/>
                  </a:cubicBezTo>
                  <a:close/>
                  <a:moveTo>
                    <a:pt x="420" y="84"/>
                  </a:moveTo>
                  <a:cubicBezTo>
                    <a:pt x="418" y="81"/>
                    <a:pt x="422" y="78"/>
                    <a:pt x="425" y="78"/>
                  </a:cubicBezTo>
                  <a:cubicBezTo>
                    <a:pt x="427" y="81"/>
                    <a:pt x="422" y="84"/>
                    <a:pt x="420" y="84"/>
                  </a:cubicBezTo>
                  <a:close/>
                  <a:moveTo>
                    <a:pt x="434" y="82"/>
                  </a:moveTo>
                  <a:cubicBezTo>
                    <a:pt x="434" y="80"/>
                    <a:pt x="434" y="79"/>
                    <a:pt x="433" y="77"/>
                  </a:cubicBezTo>
                  <a:cubicBezTo>
                    <a:pt x="436" y="74"/>
                    <a:pt x="438" y="76"/>
                    <a:pt x="440" y="75"/>
                  </a:cubicBezTo>
                  <a:cubicBezTo>
                    <a:pt x="442" y="78"/>
                    <a:pt x="436" y="79"/>
                    <a:pt x="434" y="82"/>
                  </a:cubicBezTo>
                  <a:close/>
                  <a:moveTo>
                    <a:pt x="458" y="56"/>
                  </a:moveTo>
                  <a:cubicBezTo>
                    <a:pt x="456" y="52"/>
                    <a:pt x="462" y="54"/>
                    <a:pt x="463" y="54"/>
                  </a:cubicBezTo>
                  <a:cubicBezTo>
                    <a:pt x="463" y="56"/>
                    <a:pt x="462" y="58"/>
                    <a:pt x="463" y="61"/>
                  </a:cubicBezTo>
                  <a:cubicBezTo>
                    <a:pt x="462" y="67"/>
                    <a:pt x="462" y="50"/>
                    <a:pt x="458" y="56"/>
                  </a:cubicBezTo>
                  <a:close/>
                  <a:moveTo>
                    <a:pt x="470" y="46"/>
                  </a:moveTo>
                  <a:cubicBezTo>
                    <a:pt x="473" y="50"/>
                    <a:pt x="471" y="54"/>
                    <a:pt x="470" y="57"/>
                  </a:cubicBezTo>
                  <a:cubicBezTo>
                    <a:pt x="467" y="53"/>
                    <a:pt x="465" y="49"/>
                    <a:pt x="470" y="46"/>
                  </a:cubicBezTo>
                  <a:close/>
                  <a:moveTo>
                    <a:pt x="458" y="81"/>
                  </a:moveTo>
                  <a:cubicBezTo>
                    <a:pt x="457" y="80"/>
                    <a:pt x="461" y="76"/>
                    <a:pt x="456" y="79"/>
                  </a:cubicBezTo>
                  <a:cubicBezTo>
                    <a:pt x="456" y="73"/>
                    <a:pt x="450" y="78"/>
                    <a:pt x="453" y="73"/>
                  </a:cubicBezTo>
                  <a:cubicBezTo>
                    <a:pt x="462" y="72"/>
                    <a:pt x="460" y="74"/>
                    <a:pt x="467" y="72"/>
                  </a:cubicBezTo>
                  <a:cubicBezTo>
                    <a:pt x="469" y="71"/>
                    <a:pt x="467" y="75"/>
                    <a:pt x="470" y="74"/>
                  </a:cubicBezTo>
                  <a:cubicBezTo>
                    <a:pt x="469" y="80"/>
                    <a:pt x="459" y="72"/>
                    <a:pt x="458" y="81"/>
                  </a:cubicBezTo>
                  <a:close/>
                  <a:moveTo>
                    <a:pt x="473" y="62"/>
                  </a:moveTo>
                  <a:cubicBezTo>
                    <a:pt x="474" y="63"/>
                    <a:pt x="473" y="64"/>
                    <a:pt x="472" y="65"/>
                  </a:cubicBezTo>
                  <a:cubicBezTo>
                    <a:pt x="473" y="65"/>
                    <a:pt x="474" y="66"/>
                    <a:pt x="476" y="67"/>
                  </a:cubicBezTo>
                  <a:cubicBezTo>
                    <a:pt x="471" y="72"/>
                    <a:pt x="467" y="64"/>
                    <a:pt x="473" y="62"/>
                  </a:cubicBezTo>
                  <a:close/>
                  <a:moveTo>
                    <a:pt x="476" y="78"/>
                  </a:moveTo>
                  <a:cubicBezTo>
                    <a:pt x="475" y="79"/>
                    <a:pt x="472" y="78"/>
                    <a:pt x="473" y="80"/>
                  </a:cubicBezTo>
                  <a:cubicBezTo>
                    <a:pt x="469" y="83"/>
                    <a:pt x="471" y="74"/>
                    <a:pt x="473" y="78"/>
                  </a:cubicBezTo>
                  <a:cubicBezTo>
                    <a:pt x="473" y="76"/>
                    <a:pt x="473" y="67"/>
                    <a:pt x="478" y="73"/>
                  </a:cubicBezTo>
                  <a:cubicBezTo>
                    <a:pt x="477" y="74"/>
                    <a:pt x="477" y="73"/>
                    <a:pt x="476" y="72"/>
                  </a:cubicBezTo>
                  <a:cubicBezTo>
                    <a:pt x="476" y="74"/>
                    <a:pt x="476" y="76"/>
                    <a:pt x="476" y="78"/>
                  </a:cubicBezTo>
                  <a:close/>
                  <a:moveTo>
                    <a:pt x="486" y="69"/>
                  </a:moveTo>
                  <a:cubicBezTo>
                    <a:pt x="487" y="67"/>
                    <a:pt x="489" y="66"/>
                    <a:pt x="488" y="65"/>
                  </a:cubicBezTo>
                  <a:cubicBezTo>
                    <a:pt x="493" y="62"/>
                    <a:pt x="490" y="72"/>
                    <a:pt x="494" y="69"/>
                  </a:cubicBezTo>
                  <a:cubicBezTo>
                    <a:pt x="495" y="72"/>
                    <a:pt x="487" y="73"/>
                    <a:pt x="486" y="69"/>
                  </a:cubicBezTo>
                  <a:close/>
                  <a:moveTo>
                    <a:pt x="503" y="64"/>
                  </a:moveTo>
                  <a:cubicBezTo>
                    <a:pt x="501" y="61"/>
                    <a:pt x="500" y="58"/>
                    <a:pt x="503" y="56"/>
                  </a:cubicBezTo>
                  <a:cubicBezTo>
                    <a:pt x="506" y="59"/>
                    <a:pt x="508" y="62"/>
                    <a:pt x="503" y="64"/>
                  </a:cubicBezTo>
                  <a:close/>
                  <a:moveTo>
                    <a:pt x="528" y="44"/>
                  </a:moveTo>
                  <a:cubicBezTo>
                    <a:pt x="529" y="50"/>
                    <a:pt x="522" y="47"/>
                    <a:pt x="520" y="47"/>
                  </a:cubicBezTo>
                  <a:cubicBezTo>
                    <a:pt x="519" y="43"/>
                    <a:pt x="526" y="46"/>
                    <a:pt x="528" y="44"/>
                  </a:cubicBezTo>
                  <a:close/>
                  <a:moveTo>
                    <a:pt x="516" y="54"/>
                  </a:moveTo>
                  <a:cubicBezTo>
                    <a:pt x="517" y="51"/>
                    <a:pt x="523" y="52"/>
                    <a:pt x="527" y="49"/>
                  </a:cubicBezTo>
                  <a:cubicBezTo>
                    <a:pt x="529" y="54"/>
                    <a:pt x="523" y="52"/>
                    <a:pt x="520" y="56"/>
                  </a:cubicBezTo>
                  <a:cubicBezTo>
                    <a:pt x="518" y="55"/>
                    <a:pt x="517" y="53"/>
                    <a:pt x="516" y="54"/>
                  </a:cubicBezTo>
                  <a:close/>
                  <a:moveTo>
                    <a:pt x="517" y="71"/>
                  </a:moveTo>
                  <a:cubicBezTo>
                    <a:pt x="513" y="71"/>
                    <a:pt x="515" y="73"/>
                    <a:pt x="512" y="75"/>
                  </a:cubicBezTo>
                  <a:cubicBezTo>
                    <a:pt x="511" y="74"/>
                    <a:pt x="511" y="73"/>
                    <a:pt x="510" y="71"/>
                  </a:cubicBezTo>
                  <a:cubicBezTo>
                    <a:pt x="515" y="72"/>
                    <a:pt x="510" y="67"/>
                    <a:pt x="515" y="65"/>
                  </a:cubicBezTo>
                  <a:cubicBezTo>
                    <a:pt x="514" y="65"/>
                    <a:pt x="512" y="63"/>
                    <a:pt x="511" y="61"/>
                  </a:cubicBezTo>
                  <a:cubicBezTo>
                    <a:pt x="512" y="61"/>
                    <a:pt x="514" y="61"/>
                    <a:pt x="513" y="60"/>
                  </a:cubicBezTo>
                  <a:cubicBezTo>
                    <a:pt x="515" y="59"/>
                    <a:pt x="516" y="61"/>
                    <a:pt x="517" y="60"/>
                  </a:cubicBezTo>
                  <a:cubicBezTo>
                    <a:pt x="518" y="62"/>
                    <a:pt x="516" y="62"/>
                    <a:pt x="516" y="61"/>
                  </a:cubicBezTo>
                  <a:cubicBezTo>
                    <a:pt x="518" y="65"/>
                    <a:pt x="514" y="68"/>
                    <a:pt x="517" y="71"/>
                  </a:cubicBezTo>
                  <a:close/>
                  <a:moveTo>
                    <a:pt x="504" y="76"/>
                  </a:moveTo>
                  <a:cubicBezTo>
                    <a:pt x="497" y="80"/>
                    <a:pt x="493" y="77"/>
                    <a:pt x="488" y="81"/>
                  </a:cubicBezTo>
                  <a:cubicBezTo>
                    <a:pt x="488" y="75"/>
                    <a:pt x="499" y="74"/>
                    <a:pt x="504" y="76"/>
                  </a:cubicBezTo>
                  <a:close/>
                  <a:moveTo>
                    <a:pt x="488" y="88"/>
                  </a:moveTo>
                  <a:cubicBezTo>
                    <a:pt x="486" y="86"/>
                    <a:pt x="489" y="85"/>
                    <a:pt x="488" y="83"/>
                  </a:cubicBezTo>
                  <a:cubicBezTo>
                    <a:pt x="492" y="84"/>
                    <a:pt x="495" y="86"/>
                    <a:pt x="499" y="85"/>
                  </a:cubicBezTo>
                  <a:cubicBezTo>
                    <a:pt x="499" y="92"/>
                    <a:pt x="492" y="84"/>
                    <a:pt x="488" y="88"/>
                  </a:cubicBezTo>
                  <a:close/>
                  <a:moveTo>
                    <a:pt x="520" y="62"/>
                  </a:moveTo>
                  <a:cubicBezTo>
                    <a:pt x="518" y="55"/>
                    <a:pt x="523" y="61"/>
                    <a:pt x="527" y="56"/>
                  </a:cubicBezTo>
                  <a:cubicBezTo>
                    <a:pt x="527" y="60"/>
                    <a:pt x="527" y="62"/>
                    <a:pt x="531" y="64"/>
                  </a:cubicBezTo>
                  <a:cubicBezTo>
                    <a:pt x="534" y="62"/>
                    <a:pt x="535" y="60"/>
                    <a:pt x="534" y="58"/>
                  </a:cubicBezTo>
                  <a:cubicBezTo>
                    <a:pt x="538" y="57"/>
                    <a:pt x="536" y="62"/>
                    <a:pt x="536" y="64"/>
                  </a:cubicBezTo>
                  <a:cubicBezTo>
                    <a:pt x="526" y="68"/>
                    <a:pt x="528" y="61"/>
                    <a:pt x="520" y="62"/>
                  </a:cubicBezTo>
                  <a:close/>
                  <a:moveTo>
                    <a:pt x="551" y="41"/>
                  </a:moveTo>
                  <a:cubicBezTo>
                    <a:pt x="551" y="44"/>
                    <a:pt x="549" y="46"/>
                    <a:pt x="546" y="48"/>
                  </a:cubicBezTo>
                  <a:cubicBezTo>
                    <a:pt x="545" y="47"/>
                    <a:pt x="544" y="46"/>
                    <a:pt x="543" y="45"/>
                  </a:cubicBezTo>
                  <a:cubicBezTo>
                    <a:pt x="546" y="42"/>
                    <a:pt x="548" y="44"/>
                    <a:pt x="551" y="41"/>
                  </a:cubicBezTo>
                  <a:close/>
                  <a:moveTo>
                    <a:pt x="567" y="43"/>
                  </a:moveTo>
                  <a:cubicBezTo>
                    <a:pt x="564" y="45"/>
                    <a:pt x="561" y="46"/>
                    <a:pt x="559" y="42"/>
                  </a:cubicBezTo>
                  <a:cubicBezTo>
                    <a:pt x="562" y="39"/>
                    <a:pt x="565" y="39"/>
                    <a:pt x="567" y="43"/>
                  </a:cubicBezTo>
                  <a:close/>
                  <a:moveTo>
                    <a:pt x="508" y="85"/>
                  </a:moveTo>
                  <a:cubicBezTo>
                    <a:pt x="510" y="79"/>
                    <a:pt x="517" y="78"/>
                    <a:pt x="520" y="73"/>
                  </a:cubicBezTo>
                  <a:cubicBezTo>
                    <a:pt x="524" y="80"/>
                    <a:pt x="512" y="79"/>
                    <a:pt x="516" y="84"/>
                  </a:cubicBezTo>
                  <a:cubicBezTo>
                    <a:pt x="513" y="88"/>
                    <a:pt x="511" y="84"/>
                    <a:pt x="508" y="85"/>
                  </a:cubicBezTo>
                  <a:close/>
                  <a:moveTo>
                    <a:pt x="542" y="60"/>
                  </a:moveTo>
                  <a:cubicBezTo>
                    <a:pt x="549" y="57"/>
                    <a:pt x="546" y="53"/>
                    <a:pt x="551" y="50"/>
                  </a:cubicBezTo>
                  <a:cubicBezTo>
                    <a:pt x="554" y="53"/>
                    <a:pt x="558" y="53"/>
                    <a:pt x="562" y="48"/>
                  </a:cubicBezTo>
                  <a:cubicBezTo>
                    <a:pt x="566" y="57"/>
                    <a:pt x="556" y="51"/>
                    <a:pt x="551" y="55"/>
                  </a:cubicBezTo>
                  <a:cubicBezTo>
                    <a:pt x="549" y="57"/>
                    <a:pt x="556" y="57"/>
                    <a:pt x="557" y="58"/>
                  </a:cubicBezTo>
                  <a:cubicBezTo>
                    <a:pt x="555" y="61"/>
                    <a:pt x="561" y="65"/>
                    <a:pt x="556" y="68"/>
                  </a:cubicBezTo>
                  <a:cubicBezTo>
                    <a:pt x="555" y="58"/>
                    <a:pt x="549" y="61"/>
                    <a:pt x="542" y="60"/>
                  </a:cubicBezTo>
                  <a:close/>
                  <a:moveTo>
                    <a:pt x="560" y="62"/>
                  </a:moveTo>
                  <a:cubicBezTo>
                    <a:pt x="562" y="62"/>
                    <a:pt x="563" y="61"/>
                    <a:pt x="564" y="60"/>
                  </a:cubicBezTo>
                  <a:cubicBezTo>
                    <a:pt x="566" y="63"/>
                    <a:pt x="567" y="61"/>
                    <a:pt x="567" y="64"/>
                  </a:cubicBezTo>
                  <a:cubicBezTo>
                    <a:pt x="565" y="65"/>
                    <a:pt x="562" y="65"/>
                    <a:pt x="560" y="62"/>
                  </a:cubicBezTo>
                  <a:close/>
                  <a:moveTo>
                    <a:pt x="528" y="86"/>
                  </a:moveTo>
                  <a:cubicBezTo>
                    <a:pt x="527" y="81"/>
                    <a:pt x="526" y="83"/>
                    <a:pt x="525" y="79"/>
                  </a:cubicBezTo>
                  <a:cubicBezTo>
                    <a:pt x="532" y="82"/>
                    <a:pt x="539" y="71"/>
                    <a:pt x="545" y="66"/>
                  </a:cubicBezTo>
                  <a:cubicBezTo>
                    <a:pt x="548" y="72"/>
                    <a:pt x="538" y="73"/>
                    <a:pt x="537" y="77"/>
                  </a:cubicBezTo>
                  <a:cubicBezTo>
                    <a:pt x="539" y="80"/>
                    <a:pt x="540" y="79"/>
                    <a:pt x="542" y="80"/>
                  </a:cubicBezTo>
                  <a:cubicBezTo>
                    <a:pt x="547" y="77"/>
                    <a:pt x="547" y="74"/>
                    <a:pt x="550" y="70"/>
                  </a:cubicBezTo>
                  <a:cubicBezTo>
                    <a:pt x="555" y="75"/>
                    <a:pt x="546" y="77"/>
                    <a:pt x="552" y="82"/>
                  </a:cubicBezTo>
                  <a:cubicBezTo>
                    <a:pt x="543" y="80"/>
                    <a:pt x="538" y="85"/>
                    <a:pt x="528" y="86"/>
                  </a:cubicBezTo>
                  <a:close/>
                  <a:moveTo>
                    <a:pt x="553" y="74"/>
                  </a:moveTo>
                  <a:cubicBezTo>
                    <a:pt x="558" y="69"/>
                    <a:pt x="559" y="71"/>
                    <a:pt x="563" y="66"/>
                  </a:cubicBezTo>
                  <a:cubicBezTo>
                    <a:pt x="565" y="68"/>
                    <a:pt x="563" y="69"/>
                    <a:pt x="561" y="71"/>
                  </a:cubicBezTo>
                  <a:cubicBezTo>
                    <a:pt x="562" y="72"/>
                    <a:pt x="563" y="71"/>
                    <a:pt x="563" y="71"/>
                  </a:cubicBezTo>
                  <a:cubicBezTo>
                    <a:pt x="563" y="72"/>
                    <a:pt x="555" y="73"/>
                    <a:pt x="555" y="79"/>
                  </a:cubicBezTo>
                  <a:cubicBezTo>
                    <a:pt x="551" y="81"/>
                    <a:pt x="557" y="75"/>
                    <a:pt x="553" y="74"/>
                  </a:cubicBezTo>
                  <a:close/>
                  <a:moveTo>
                    <a:pt x="567" y="66"/>
                  </a:moveTo>
                  <a:cubicBezTo>
                    <a:pt x="571" y="62"/>
                    <a:pt x="576" y="63"/>
                    <a:pt x="577" y="55"/>
                  </a:cubicBezTo>
                  <a:cubicBezTo>
                    <a:pt x="578" y="59"/>
                    <a:pt x="581" y="56"/>
                    <a:pt x="583" y="56"/>
                  </a:cubicBezTo>
                  <a:cubicBezTo>
                    <a:pt x="581" y="60"/>
                    <a:pt x="575" y="68"/>
                    <a:pt x="567" y="66"/>
                  </a:cubicBezTo>
                  <a:close/>
                  <a:moveTo>
                    <a:pt x="587" y="85"/>
                  </a:moveTo>
                  <a:cubicBezTo>
                    <a:pt x="583" y="82"/>
                    <a:pt x="588" y="80"/>
                    <a:pt x="587" y="78"/>
                  </a:cubicBezTo>
                  <a:cubicBezTo>
                    <a:pt x="584" y="76"/>
                    <a:pt x="587" y="82"/>
                    <a:pt x="582" y="83"/>
                  </a:cubicBezTo>
                  <a:cubicBezTo>
                    <a:pt x="579" y="80"/>
                    <a:pt x="581" y="78"/>
                    <a:pt x="583" y="75"/>
                  </a:cubicBezTo>
                  <a:cubicBezTo>
                    <a:pt x="587" y="76"/>
                    <a:pt x="590" y="79"/>
                    <a:pt x="594" y="82"/>
                  </a:cubicBezTo>
                  <a:cubicBezTo>
                    <a:pt x="593" y="85"/>
                    <a:pt x="590" y="84"/>
                    <a:pt x="587" y="85"/>
                  </a:cubicBezTo>
                  <a:close/>
                  <a:moveTo>
                    <a:pt x="611" y="59"/>
                  </a:moveTo>
                  <a:cubicBezTo>
                    <a:pt x="612" y="63"/>
                    <a:pt x="611" y="67"/>
                    <a:pt x="606" y="70"/>
                  </a:cubicBezTo>
                  <a:cubicBezTo>
                    <a:pt x="605" y="67"/>
                    <a:pt x="603" y="66"/>
                    <a:pt x="600" y="67"/>
                  </a:cubicBezTo>
                  <a:cubicBezTo>
                    <a:pt x="600" y="66"/>
                    <a:pt x="608" y="63"/>
                    <a:pt x="611" y="59"/>
                  </a:cubicBezTo>
                  <a:close/>
                  <a:moveTo>
                    <a:pt x="593" y="79"/>
                  </a:moveTo>
                  <a:cubicBezTo>
                    <a:pt x="592" y="77"/>
                    <a:pt x="594" y="75"/>
                    <a:pt x="593" y="73"/>
                  </a:cubicBezTo>
                  <a:cubicBezTo>
                    <a:pt x="595" y="72"/>
                    <a:pt x="597" y="73"/>
                    <a:pt x="598" y="76"/>
                  </a:cubicBezTo>
                  <a:cubicBezTo>
                    <a:pt x="596" y="79"/>
                    <a:pt x="595" y="78"/>
                    <a:pt x="593" y="79"/>
                  </a:cubicBezTo>
                  <a:close/>
                  <a:moveTo>
                    <a:pt x="612" y="69"/>
                  </a:moveTo>
                  <a:cubicBezTo>
                    <a:pt x="613" y="65"/>
                    <a:pt x="616" y="62"/>
                    <a:pt x="615" y="58"/>
                  </a:cubicBezTo>
                  <a:cubicBezTo>
                    <a:pt x="616" y="57"/>
                    <a:pt x="616" y="59"/>
                    <a:pt x="616" y="59"/>
                  </a:cubicBezTo>
                  <a:cubicBezTo>
                    <a:pt x="619" y="61"/>
                    <a:pt x="623" y="58"/>
                    <a:pt x="625" y="62"/>
                  </a:cubicBezTo>
                  <a:cubicBezTo>
                    <a:pt x="620" y="62"/>
                    <a:pt x="617" y="68"/>
                    <a:pt x="612" y="69"/>
                  </a:cubicBezTo>
                  <a:close/>
                  <a:moveTo>
                    <a:pt x="620" y="74"/>
                  </a:moveTo>
                  <a:cubicBezTo>
                    <a:pt x="616" y="78"/>
                    <a:pt x="614" y="73"/>
                    <a:pt x="610" y="78"/>
                  </a:cubicBezTo>
                  <a:cubicBezTo>
                    <a:pt x="609" y="76"/>
                    <a:pt x="609" y="74"/>
                    <a:pt x="610" y="73"/>
                  </a:cubicBezTo>
                  <a:cubicBezTo>
                    <a:pt x="613" y="72"/>
                    <a:pt x="617" y="71"/>
                    <a:pt x="620" y="74"/>
                  </a:cubicBezTo>
                  <a:close/>
                  <a:moveTo>
                    <a:pt x="642" y="62"/>
                  </a:moveTo>
                  <a:cubicBezTo>
                    <a:pt x="639" y="63"/>
                    <a:pt x="636" y="62"/>
                    <a:pt x="633" y="65"/>
                  </a:cubicBezTo>
                  <a:cubicBezTo>
                    <a:pt x="632" y="63"/>
                    <a:pt x="634" y="62"/>
                    <a:pt x="633" y="60"/>
                  </a:cubicBezTo>
                  <a:cubicBezTo>
                    <a:pt x="636" y="58"/>
                    <a:pt x="639" y="58"/>
                    <a:pt x="642" y="62"/>
                  </a:cubicBezTo>
                  <a:close/>
                  <a:moveTo>
                    <a:pt x="659" y="41"/>
                  </a:moveTo>
                  <a:cubicBezTo>
                    <a:pt x="653" y="42"/>
                    <a:pt x="658" y="46"/>
                    <a:pt x="653" y="49"/>
                  </a:cubicBezTo>
                  <a:cubicBezTo>
                    <a:pt x="652" y="49"/>
                    <a:pt x="651" y="48"/>
                    <a:pt x="649" y="49"/>
                  </a:cubicBezTo>
                  <a:cubicBezTo>
                    <a:pt x="648" y="44"/>
                    <a:pt x="654" y="34"/>
                    <a:pt x="659" y="41"/>
                  </a:cubicBezTo>
                  <a:close/>
                  <a:moveTo>
                    <a:pt x="646" y="35"/>
                  </a:moveTo>
                  <a:cubicBezTo>
                    <a:pt x="646" y="39"/>
                    <a:pt x="643" y="42"/>
                    <a:pt x="639" y="45"/>
                  </a:cubicBezTo>
                  <a:cubicBezTo>
                    <a:pt x="638" y="44"/>
                    <a:pt x="639" y="43"/>
                    <a:pt x="640" y="42"/>
                  </a:cubicBezTo>
                  <a:cubicBezTo>
                    <a:pt x="641" y="40"/>
                    <a:pt x="639" y="41"/>
                    <a:pt x="638" y="38"/>
                  </a:cubicBezTo>
                  <a:cubicBezTo>
                    <a:pt x="640" y="37"/>
                    <a:pt x="639" y="35"/>
                    <a:pt x="641" y="34"/>
                  </a:cubicBezTo>
                  <a:cubicBezTo>
                    <a:pt x="643" y="34"/>
                    <a:pt x="644" y="36"/>
                    <a:pt x="646" y="35"/>
                  </a:cubicBezTo>
                  <a:close/>
                  <a:moveTo>
                    <a:pt x="643" y="43"/>
                  </a:moveTo>
                  <a:cubicBezTo>
                    <a:pt x="643" y="52"/>
                    <a:pt x="632" y="57"/>
                    <a:pt x="622" y="56"/>
                  </a:cubicBezTo>
                  <a:cubicBezTo>
                    <a:pt x="622" y="51"/>
                    <a:pt x="631" y="55"/>
                    <a:pt x="633" y="49"/>
                  </a:cubicBezTo>
                  <a:cubicBezTo>
                    <a:pt x="632" y="47"/>
                    <a:pt x="630" y="47"/>
                    <a:pt x="628" y="47"/>
                  </a:cubicBezTo>
                  <a:cubicBezTo>
                    <a:pt x="628" y="45"/>
                    <a:pt x="629" y="43"/>
                    <a:pt x="632" y="41"/>
                  </a:cubicBezTo>
                  <a:cubicBezTo>
                    <a:pt x="633" y="46"/>
                    <a:pt x="638" y="48"/>
                    <a:pt x="643" y="43"/>
                  </a:cubicBezTo>
                  <a:close/>
                  <a:moveTo>
                    <a:pt x="621" y="42"/>
                  </a:moveTo>
                  <a:cubicBezTo>
                    <a:pt x="627" y="46"/>
                    <a:pt x="618" y="47"/>
                    <a:pt x="622" y="51"/>
                  </a:cubicBezTo>
                  <a:cubicBezTo>
                    <a:pt x="620" y="52"/>
                    <a:pt x="617" y="51"/>
                    <a:pt x="618" y="53"/>
                  </a:cubicBezTo>
                  <a:cubicBezTo>
                    <a:pt x="617" y="54"/>
                    <a:pt x="616" y="52"/>
                    <a:pt x="615" y="51"/>
                  </a:cubicBezTo>
                  <a:cubicBezTo>
                    <a:pt x="620" y="48"/>
                    <a:pt x="615" y="45"/>
                    <a:pt x="621" y="42"/>
                  </a:cubicBezTo>
                  <a:close/>
                  <a:moveTo>
                    <a:pt x="610" y="52"/>
                  </a:moveTo>
                  <a:cubicBezTo>
                    <a:pt x="612" y="56"/>
                    <a:pt x="605" y="56"/>
                    <a:pt x="604" y="58"/>
                  </a:cubicBezTo>
                  <a:cubicBezTo>
                    <a:pt x="600" y="52"/>
                    <a:pt x="609" y="54"/>
                    <a:pt x="610" y="52"/>
                  </a:cubicBezTo>
                  <a:close/>
                  <a:moveTo>
                    <a:pt x="594" y="67"/>
                  </a:moveTo>
                  <a:cubicBezTo>
                    <a:pt x="595" y="66"/>
                    <a:pt x="588" y="65"/>
                    <a:pt x="587" y="73"/>
                  </a:cubicBezTo>
                  <a:cubicBezTo>
                    <a:pt x="578" y="68"/>
                    <a:pt x="598" y="57"/>
                    <a:pt x="600" y="50"/>
                  </a:cubicBezTo>
                  <a:cubicBezTo>
                    <a:pt x="602" y="56"/>
                    <a:pt x="597" y="61"/>
                    <a:pt x="594" y="67"/>
                  </a:cubicBezTo>
                  <a:close/>
                  <a:moveTo>
                    <a:pt x="608" y="47"/>
                  </a:moveTo>
                  <a:cubicBezTo>
                    <a:pt x="607" y="51"/>
                    <a:pt x="602" y="47"/>
                    <a:pt x="604" y="50"/>
                  </a:cubicBezTo>
                  <a:cubicBezTo>
                    <a:pt x="600" y="53"/>
                    <a:pt x="603" y="43"/>
                    <a:pt x="598" y="46"/>
                  </a:cubicBezTo>
                  <a:cubicBezTo>
                    <a:pt x="596" y="43"/>
                    <a:pt x="601" y="46"/>
                    <a:pt x="603" y="42"/>
                  </a:cubicBezTo>
                  <a:cubicBezTo>
                    <a:pt x="604" y="46"/>
                    <a:pt x="606" y="44"/>
                    <a:pt x="608" y="47"/>
                  </a:cubicBezTo>
                  <a:close/>
                  <a:moveTo>
                    <a:pt x="608" y="45"/>
                  </a:moveTo>
                  <a:cubicBezTo>
                    <a:pt x="606" y="40"/>
                    <a:pt x="605" y="41"/>
                    <a:pt x="604" y="37"/>
                  </a:cubicBezTo>
                  <a:cubicBezTo>
                    <a:pt x="607" y="36"/>
                    <a:pt x="613" y="42"/>
                    <a:pt x="608" y="45"/>
                  </a:cubicBezTo>
                  <a:close/>
                  <a:moveTo>
                    <a:pt x="590" y="56"/>
                  </a:moveTo>
                  <a:cubicBezTo>
                    <a:pt x="585" y="52"/>
                    <a:pt x="591" y="49"/>
                    <a:pt x="588" y="45"/>
                  </a:cubicBezTo>
                  <a:cubicBezTo>
                    <a:pt x="594" y="43"/>
                    <a:pt x="594" y="53"/>
                    <a:pt x="590" y="56"/>
                  </a:cubicBezTo>
                  <a:close/>
                  <a:moveTo>
                    <a:pt x="575" y="51"/>
                  </a:moveTo>
                  <a:cubicBezTo>
                    <a:pt x="572" y="43"/>
                    <a:pt x="582" y="48"/>
                    <a:pt x="585" y="43"/>
                  </a:cubicBezTo>
                  <a:cubicBezTo>
                    <a:pt x="587" y="51"/>
                    <a:pt x="576" y="43"/>
                    <a:pt x="575" y="51"/>
                  </a:cubicBezTo>
                  <a:close/>
                  <a:moveTo>
                    <a:pt x="577" y="40"/>
                  </a:moveTo>
                  <a:cubicBezTo>
                    <a:pt x="586" y="38"/>
                    <a:pt x="577" y="35"/>
                    <a:pt x="583" y="31"/>
                  </a:cubicBezTo>
                  <a:cubicBezTo>
                    <a:pt x="584" y="31"/>
                    <a:pt x="585" y="32"/>
                    <a:pt x="586" y="33"/>
                  </a:cubicBezTo>
                  <a:cubicBezTo>
                    <a:pt x="585" y="37"/>
                    <a:pt x="585" y="49"/>
                    <a:pt x="577" y="40"/>
                  </a:cubicBezTo>
                  <a:close/>
                  <a:moveTo>
                    <a:pt x="585" y="25"/>
                  </a:moveTo>
                  <a:cubicBezTo>
                    <a:pt x="590" y="29"/>
                    <a:pt x="583" y="33"/>
                    <a:pt x="581" y="28"/>
                  </a:cubicBezTo>
                  <a:cubicBezTo>
                    <a:pt x="582" y="25"/>
                    <a:pt x="582" y="27"/>
                    <a:pt x="585" y="25"/>
                  </a:cubicBezTo>
                  <a:close/>
                  <a:moveTo>
                    <a:pt x="577" y="33"/>
                  </a:moveTo>
                  <a:cubicBezTo>
                    <a:pt x="578" y="38"/>
                    <a:pt x="573" y="40"/>
                    <a:pt x="569" y="39"/>
                  </a:cubicBezTo>
                  <a:cubicBezTo>
                    <a:pt x="571" y="35"/>
                    <a:pt x="570" y="34"/>
                    <a:pt x="574" y="29"/>
                  </a:cubicBezTo>
                  <a:cubicBezTo>
                    <a:pt x="574" y="29"/>
                    <a:pt x="574" y="35"/>
                    <a:pt x="577" y="33"/>
                  </a:cubicBezTo>
                  <a:close/>
                  <a:moveTo>
                    <a:pt x="566" y="30"/>
                  </a:moveTo>
                  <a:cubicBezTo>
                    <a:pt x="565" y="32"/>
                    <a:pt x="567" y="35"/>
                    <a:pt x="567" y="38"/>
                  </a:cubicBezTo>
                  <a:cubicBezTo>
                    <a:pt x="564" y="41"/>
                    <a:pt x="563" y="37"/>
                    <a:pt x="560" y="39"/>
                  </a:cubicBezTo>
                  <a:cubicBezTo>
                    <a:pt x="560" y="37"/>
                    <a:pt x="560" y="36"/>
                    <a:pt x="562" y="34"/>
                  </a:cubicBezTo>
                  <a:cubicBezTo>
                    <a:pt x="560" y="34"/>
                    <a:pt x="559" y="33"/>
                    <a:pt x="557" y="31"/>
                  </a:cubicBezTo>
                  <a:cubicBezTo>
                    <a:pt x="552" y="33"/>
                    <a:pt x="556" y="36"/>
                    <a:pt x="552" y="38"/>
                  </a:cubicBezTo>
                  <a:cubicBezTo>
                    <a:pt x="547" y="23"/>
                    <a:pt x="559" y="31"/>
                    <a:pt x="566" y="30"/>
                  </a:cubicBezTo>
                  <a:close/>
                  <a:moveTo>
                    <a:pt x="544" y="23"/>
                  </a:moveTo>
                  <a:cubicBezTo>
                    <a:pt x="549" y="21"/>
                    <a:pt x="542" y="27"/>
                    <a:pt x="540" y="28"/>
                  </a:cubicBezTo>
                  <a:cubicBezTo>
                    <a:pt x="542" y="32"/>
                    <a:pt x="545" y="26"/>
                    <a:pt x="546" y="30"/>
                  </a:cubicBezTo>
                  <a:cubicBezTo>
                    <a:pt x="540" y="33"/>
                    <a:pt x="549" y="37"/>
                    <a:pt x="544" y="39"/>
                  </a:cubicBezTo>
                  <a:cubicBezTo>
                    <a:pt x="541" y="32"/>
                    <a:pt x="537" y="28"/>
                    <a:pt x="536" y="24"/>
                  </a:cubicBezTo>
                  <a:cubicBezTo>
                    <a:pt x="539" y="20"/>
                    <a:pt x="541" y="29"/>
                    <a:pt x="544" y="23"/>
                  </a:cubicBezTo>
                  <a:close/>
                  <a:moveTo>
                    <a:pt x="530" y="28"/>
                  </a:moveTo>
                  <a:cubicBezTo>
                    <a:pt x="528" y="31"/>
                    <a:pt x="534" y="35"/>
                    <a:pt x="529" y="38"/>
                  </a:cubicBezTo>
                  <a:cubicBezTo>
                    <a:pt x="531" y="39"/>
                    <a:pt x="532" y="37"/>
                    <a:pt x="534" y="40"/>
                  </a:cubicBezTo>
                  <a:cubicBezTo>
                    <a:pt x="536" y="39"/>
                    <a:pt x="535" y="37"/>
                    <a:pt x="534" y="36"/>
                  </a:cubicBezTo>
                  <a:cubicBezTo>
                    <a:pt x="539" y="36"/>
                    <a:pt x="537" y="41"/>
                    <a:pt x="545" y="42"/>
                  </a:cubicBezTo>
                  <a:cubicBezTo>
                    <a:pt x="541" y="45"/>
                    <a:pt x="540" y="48"/>
                    <a:pt x="543" y="51"/>
                  </a:cubicBezTo>
                  <a:cubicBezTo>
                    <a:pt x="540" y="52"/>
                    <a:pt x="537" y="54"/>
                    <a:pt x="535" y="51"/>
                  </a:cubicBezTo>
                  <a:cubicBezTo>
                    <a:pt x="539" y="49"/>
                    <a:pt x="537" y="44"/>
                    <a:pt x="541" y="45"/>
                  </a:cubicBezTo>
                  <a:cubicBezTo>
                    <a:pt x="536" y="38"/>
                    <a:pt x="529" y="48"/>
                    <a:pt x="524" y="39"/>
                  </a:cubicBezTo>
                  <a:cubicBezTo>
                    <a:pt x="529" y="35"/>
                    <a:pt x="523" y="29"/>
                    <a:pt x="530" y="28"/>
                  </a:cubicBezTo>
                  <a:close/>
                  <a:moveTo>
                    <a:pt x="519" y="33"/>
                  </a:moveTo>
                  <a:cubicBezTo>
                    <a:pt x="520" y="40"/>
                    <a:pt x="513" y="40"/>
                    <a:pt x="511" y="47"/>
                  </a:cubicBezTo>
                  <a:cubicBezTo>
                    <a:pt x="506" y="44"/>
                    <a:pt x="512" y="41"/>
                    <a:pt x="511" y="38"/>
                  </a:cubicBezTo>
                  <a:cubicBezTo>
                    <a:pt x="517" y="39"/>
                    <a:pt x="515" y="34"/>
                    <a:pt x="519" y="33"/>
                  </a:cubicBezTo>
                  <a:close/>
                  <a:moveTo>
                    <a:pt x="505" y="42"/>
                  </a:moveTo>
                  <a:cubicBezTo>
                    <a:pt x="502" y="48"/>
                    <a:pt x="506" y="48"/>
                    <a:pt x="502" y="52"/>
                  </a:cubicBezTo>
                  <a:cubicBezTo>
                    <a:pt x="501" y="49"/>
                    <a:pt x="504" y="44"/>
                    <a:pt x="499" y="46"/>
                  </a:cubicBezTo>
                  <a:cubicBezTo>
                    <a:pt x="494" y="44"/>
                    <a:pt x="503" y="46"/>
                    <a:pt x="505" y="42"/>
                  </a:cubicBezTo>
                  <a:close/>
                  <a:moveTo>
                    <a:pt x="492" y="54"/>
                  </a:moveTo>
                  <a:cubicBezTo>
                    <a:pt x="496" y="50"/>
                    <a:pt x="495" y="51"/>
                    <a:pt x="500" y="48"/>
                  </a:cubicBezTo>
                  <a:cubicBezTo>
                    <a:pt x="502" y="52"/>
                    <a:pt x="495" y="55"/>
                    <a:pt x="494" y="58"/>
                  </a:cubicBezTo>
                  <a:cubicBezTo>
                    <a:pt x="493" y="56"/>
                    <a:pt x="491" y="55"/>
                    <a:pt x="489" y="57"/>
                  </a:cubicBezTo>
                  <a:cubicBezTo>
                    <a:pt x="487" y="49"/>
                    <a:pt x="484" y="54"/>
                    <a:pt x="481" y="54"/>
                  </a:cubicBezTo>
                  <a:cubicBezTo>
                    <a:pt x="477" y="49"/>
                    <a:pt x="485" y="52"/>
                    <a:pt x="487" y="47"/>
                  </a:cubicBezTo>
                  <a:cubicBezTo>
                    <a:pt x="488" y="53"/>
                    <a:pt x="492" y="49"/>
                    <a:pt x="492" y="54"/>
                  </a:cubicBezTo>
                  <a:close/>
                  <a:moveTo>
                    <a:pt x="507" y="32"/>
                  </a:moveTo>
                  <a:cubicBezTo>
                    <a:pt x="508" y="34"/>
                    <a:pt x="505" y="34"/>
                    <a:pt x="504" y="32"/>
                  </a:cubicBezTo>
                  <a:cubicBezTo>
                    <a:pt x="504" y="35"/>
                    <a:pt x="505" y="37"/>
                    <a:pt x="501" y="37"/>
                  </a:cubicBezTo>
                  <a:cubicBezTo>
                    <a:pt x="501" y="35"/>
                    <a:pt x="502" y="34"/>
                    <a:pt x="500" y="32"/>
                  </a:cubicBezTo>
                  <a:cubicBezTo>
                    <a:pt x="503" y="28"/>
                    <a:pt x="505" y="34"/>
                    <a:pt x="507" y="32"/>
                  </a:cubicBezTo>
                  <a:close/>
                  <a:moveTo>
                    <a:pt x="485" y="29"/>
                  </a:moveTo>
                  <a:cubicBezTo>
                    <a:pt x="489" y="32"/>
                    <a:pt x="483" y="33"/>
                    <a:pt x="484" y="36"/>
                  </a:cubicBezTo>
                  <a:cubicBezTo>
                    <a:pt x="485" y="36"/>
                    <a:pt x="488" y="37"/>
                    <a:pt x="486" y="39"/>
                  </a:cubicBezTo>
                  <a:cubicBezTo>
                    <a:pt x="491" y="40"/>
                    <a:pt x="494" y="34"/>
                    <a:pt x="500" y="39"/>
                  </a:cubicBezTo>
                  <a:cubicBezTo>
                    <a:pt x="496" y="39"/>
                    <a:pt x="489" y="42"/>
                    <a:pt x="486" y="46"/>
                  </a:cubicBezTo>
                  <a:cubicBezTo>
                    <a:pt x="482" y="42"/>
                    <a:pt x="483" y="34"/>
                    <a:pt x="476" y="36"/>
                  </a:cubicBezTo>
                  <a:cubicBezTo>
                    <a:pt x="477" y="32"/>
                    <a:pt x="483" y="35"/>
                    <a:pt x="485" y="29"/>
                  </a:cubicBezTo>
                  <a:close/>
                  <a:moveTo>
                    <a:pt x="474" y="33"/>
                  </a:moveTo>
                  <a:cubicBezTo>
                    <a:pt x="471" y="36"/>
                    <a:pt x="468" y="36"/>
                    <a:pt x="474" y="42"/>
                  </a:cubicBezTo>
                  <a:cubicBezTo>
                    <a:pt x="472" y="46"/>
                    <a:pt x="469" y="46"/>
                    <a:pt x="465" y="43"/>
                  </a:cubicBezTo>
                  <a:cubicBezTo>
                    <a:pt x="468" y="41"/>
                    <a:pt x="467" y="40"/>
                    <a:pt x="466" y="41"/>
                  </a:cubicBezTo>
                  <a:cubicBezTo>
                    <a:pt x="467" y="37"/>
                    <a:pt x="470" y="33"/>
                    <a:pt x="469" y="29"/>
                  </a:cubicBezTo>
                  <a:cubicBezTo>
                    <a:pt x="472" y="26"/>
                    <a:pt x="470" y="35"/>
                    <a:pt x="474" y="33"/>
                  </a:cubicBezTo>
                  <a:close/>
                  <a:moveTo>
                    <a:pt x="457" y="39"/>
                  </a:moveTo>
                  <a:cubicBezTo>
                    <a:pt x="461" y="47"/>
                    <a:pt x="449" y="43"/>
                    <a:pt x="445" y="44"/>
                  </a:cubicBezTo>
                  <a:cubicBezTo>
                    <a:pt x="445" y="37"/>
                    <a:pt x="442" y="48"/>
                    <a:pt x="438" y="42"/>
                  </a:cubicBezTo>
                  <a:cubicBezTo>
                    <a:pt x="446" y="36"/>
                    <a:pt x="450" y="47"/>
                    <a:pt x="457" y="39"/>
                  </a:cubicBezTo>
                  <a:close/>
                  <a:moveTo>
                    <a:pt x="393" y="75"/>
                  </a:moveTo>
                  <a:cubicBezTo>
                    <a:pt x="392" y="74"/>
                    <a:pt x="391" y="73"/>
                    <a:pt x="390" y="71"/>
                  </a:cubicBezTo>
                  <a:cubicBezTo>
                    <a:pt x="390" y="76"/>
                    <a:pt x="386" y="78"/>
                    <a:pt x="382" y="79"/>
                  </a:cubicBezTo>
                  <a:cubicBezTo>
                    <a:pt x="380" y="72"/>
                    <a:pt x="392" y="73"/>
                    <a:pt x="391" y="68"/>
                  </a:cubicBezTo>
                  <a:cubicBezTo>
                    <a:pt x="395" y="67"/>
                    <a:pt x="399" y="73"/>
                    <a:pt x="393" y="75"/>
                  </a:cubicBezTo>
                  <a:close/>
                  <a:moveTo>
                    <a:pt x="421" y="50"/>
                  </a:moveTo>
                  <a:cubicBezTo>
                    <a:pt x="417" y="56"/>
                    <a:pt x="415" y="48"/>
                    <a:pt x="411" y="52"/>
                  </a:cubicBezTo>
                  <a:cubicBezTo>
                    <a:pt x="410" y="50"/>
                    <a:pt x="412" y="48"/>
                    <a:pt x="415" y="46"/>
                  </a:cubicBezTo>
                  <a:cubicBezTo>
                    <a:pt x="419" y="47"/>
                    <a:pt x="417" y="48"/>
                    <a:pt x="421" y="50"/>
                  </a:cubicBezTo>
                  <a:close/>
                  <a:moveTo>
                    <a:pt x="441" y="30"/>
                  </a:moveTo>
                  <a:cubicBezTo>
                    <a:pt x="443" y="34"/>
                    <a:pt x="435" y="35"/>
                    <a:pt x="434" y="37"/>
                  </a:cubicBezTo>
                  <a:cubicBezTo>
                    <a:pt x="432" y="34"/>
                    <a:pt x="432" y="31"/>
                    <a:pt x="435" y="29"/>
                  </a:cubicBezTo>
                  <a:cubicBezTo>
                    <a:pt x="433" y="35"/>
                    <a:pt x="438" y="34"/>
                    <a:pt x="441" y="30"/>
                  </a:cubicBezTo>
                  <a:close/>
                  <a:moveTo>
                    <a:pt x="375" y="79"/>
                  </a:moveTo>
                  <a:cubicBezTo>
                    <a:pt x="375" y="82"/>
                    <a:pt x="364" y="82"/>
                    <a:pt x="365" y="78"/>
                  </a:cubicBezTo>
                  <a:cubicBezTo>
                    <a:pt x="367" y="79"/>
                    <a:pt x="370" y="79"/>
                    <a:pt x="373" y="75"/>
                  </a:cubicBezTo>
                  <a:cubicBezTo>
                    <a:pt x="375" y="76"/>
                    <a:pt x="371" y="81"/>
                    <a:pt x="375" y="79"/>
                  </a:cubicBezTo>
                  <a:close/>
                  <a:moveTo>
                    <a:pt x="389" y="59"/>
                  </a:moveTo>
                  <a:cubicBezTo>
                    <a:pt x="388" y="57"/>
                    <a:pt x="397" y="55"/>
                    <a:pt x="391" y="54"/>
                  </a:cubicBezTo>
                  <a:cubicBezTo>
                    <a:pt x="390" y="49"/>
                    <a:pt x="396" y="55"/>
                    <a:pt x="398" y="54"/>
                  </a:cubicBezTo>
                  <a:cubicBezTo>
                    <a:pt x="400" y="50"/>
                    <a:pt x="404" y="44"/>
                    <a:pt x="408" y="48"/>
                  </a:cubicBezTo>
                  <a:cubicBezTo>
                    <a:pt x="402" y="58"/>
                    <a:pt x="397" y="53"/>
                    <a:pt x="389" y="59"/>
                  </a:cubicBezTo>
                  <a:close/>
                  <a:moveTo>
                    <a:pt x="417" y="37"/>
                  </a:moveTo>
                  <a:cubicBezTo>
                    <a:pt x="418" y="40"/>
                    <a:pt x="411" y="43"/>
                    <a:pt x="409" y="38"/>
                  </a:cubicBezTo>
                  <a:cubicBezTo>
                    <a:pt x="412" y="35"/>
                    <a:pt x="415" y="39"/>
                    <a:pt x="417" y="37"/>
                  </a:cubicBezTo>
                  <a:close/>
                  <a:moveTo>
                    <a:pt x="358" y="76"/>
                  </a:moveTo>
                  <a:cubicBezTo>
                    <a:pt x="358" y="77"/>
                    <a:pt x="359" y="77"/>
                    <a:pt x="360" y="76"/>
                  </a:cubicBezTo>
                  <a:cubicBezTo>
                    <a:pt x="361" y="78"/>
                    <a:pt x="359" y="78"/>
                    <a:pt x="359" y="77"/>
                  </a:cubicBezTo>
                  <a:cubicBezTo>
                    <a:pt x="356" y="79"/>
                    <a:pt x="361" y="80"/>
                    <a:pt x="362" y="80"/>
                  </a:cubicBezTo>
                  <a:cubicBezTo>
                    <a:pt x="363" y="81"/>
                    <a:pt x="361" y="83"/>
                    <a:pt x="360" y="82"/>
                  </a:cubicBezTo>
                  <a:cubicBezTo>
                    <a:pt x="359" y="82"/>
                    <a:pt x="359" y="83"/>
                    <a:pt x="360" y="84"/>
                  </a:cubicBezTo>
                  <a:cubicBezTo>
                    <a:pt x="359" y="84"/>
                    <a:pt x="358" y="83"/>
                    <a:pt x="359" y="82"/>
                  </a:cubicBezTo>
                  <a:cubicBezTo>
                    <a:pt x="357" y="80"/>
                    <a:pt x="355" y="83"/>
                    <a:pt x="353" y="80"/>
                  </a:cubicBezTo>
                  <a:cubicBezTo>
                    <a:pt x="356" y="80"/>
                    <a:pt x="357" y="78"/>
                    <a:pt x="357" y="75"/>
                  </a:cubicBezTo>
                  <a:cubicBezTo>
                    <a:pt x="358" y="74"/>
                    <a:pt x="358" y="76"/>
                    <a:pt x="358" y="76"/>
                  </a:cubicBezTo>
                  <a:close/>
                  <a:moveTo>
                    <a:pt x="360" y="62"/>
                  </a:moveTo>
                  <a:cubicBezTo>
                    <a:pt x="360" y="60"/>
                    <a:pt x="361" y="60"/>
                    <a:pt x="364" y="57"/>
                  </a:cubicBezTo>
                  <a:cubicBezTo>
                    <a:pt x="365" y="58"/>
                    <a:pt x="364" y="59"/>
                    <a:pt x="363" y="60"/>
                  </a:cubicBezTo>
                  <a:cubicBezTo>
                    <a:pt x="368" y="59"/>
                    <a:pt x="367" y="66"/>
                    <a:pt x="373" y="63"/>
                  </a:cubicBezTo>
                  <a:cubicBezTo>
                    <a:pt x="369" y="71"/>
                    <a:pt x="366" y="57"/>
                    <a:pt x="360" y="62"/>
                  </a:cubicBezTo>
                  <a:close/>
                  <a:moveTo>
                    <a:pt x="411" y="24"/>
                  </a:moveTo>
                  <a:cubicBezTo>
                    <a:pt x="414" y="24"/>
                    <a:pt x="417" y="24"/>
                    <a:pt x="420" y="24"/>
                  </a:cubicBezTo>
                  <a:cubicBezTo>
                    <a:pt x="420" y="33"/>
                    <a:pt x="415" y="24"/>
                    <a:pt x="411" y="26"/>
                  </a:cubicBezTo>
                  <a:cubicBezTo>
                    <a:pt x="411" y="24"/>
                    <a:pt x="409" y="22"/>
                    <a:pt x="410" y="21"/>
                  </a:cubicBezTo>
                  <a:cubicBezTo>
                    <a:pt x="409" y="16"/>
                    <a:pt x="413" y="23"/>
                    <a:pt x="411" y="24"/>
                  </a:cubicBezTo>
                  <a:close/>
                  <a:moveTo>
                    <a:pt x="345" y="72"/>
                  </a:moveTo>
                  <a:cubicBezTo>
                    <a:pt x="348" y="76"/>
                    <a:pt x="353" y="68"/>
                    <a:pt x="356" y="72"/>
                  </a:cubicBezTo>
                  <a:cubicBezTo>
                    <a:pt x="347" y="73"/>
                    <a:pt x="349" y="82"/>
                    <a:pt x="342" y="79"/>
                  </a:cubicBezTo>
                  <a:cubicBezTo>
                    <a:pt x="343" y="77"/>
                    <a:pt x="344" y="77"/>
                    <a:pt x="345" y="79"/>
                  </a:cubicBezTo>
                  <a:cubicBezTo>
                    <a:pt x="344" y="69"/>
                    <a:pt x="333" y="76"/>
                    <a:pt x="328" y="73"/>
                  </a:cubicBezTo>
                  <a:cubicBezTo>
                    <a:pt x="337" y="69"/>
                    <a:pt x="343" y="70"/>
                    <a:pt x="347" y="67"/>
                  </a:cubicBezTo>
                  <a:cubicBezTo>
                    <a:pt x="347" y="68"/>
                    <a:pt x="346" y="70"/>
                    <a:pt x="345" y="72"/>
                  </a:cubicBezTo>
                  <a:close/>
                  <a:moveTo>
                    <a:pt x="359" y="55"/>
                  </a:moveTo>
                  <a:cubicBezTo>
                    <a:pt x="358" y="52"/>
                    <a:pt x="355" y="49"/>
                    <a:pt x="361" y="48"/>
                  </a:cubicBezTo>
                  <a:cubicBezTo>
                    <a:pt x="364" y="51"/>
                    <a:pt x="363" y="53"/>
                    <a:pt x="359" y="55"/>
                  </a:cubicBezTo>
                  <a:close/>
                  <a:moveTo>
                    <a:pt x="383" y="32"/>
                  </a:moveTo>
                  <a:cubicBezTo>
                    <a:pt x="384" y="37"/>
                    <a:pt x="378" y="37"/>
                    <a:pt x="376" y="35"/>
                  </a:cubicBezTo>
                  <a:cubicBezTo>
                    <a:pt x="377" y="38"/>
                    <a:pt x="371" y="40"/>
                    <a:pt x="374" y="44"/>
                  </a:cubicBezTo>
                  <a:cubicBezTo>
                    <a:pt x="372" y="44"/>
                    <a:pt x="371" y="42"/>
                    <a:pt x="369" y="44"/>
                  </a:cubicBezTo>
                  <a:cubicBezTo>
                    <a:pt x="371" y="38"/>
                    <a:pt x="376" y="32"/>
                    <a:pt x="383" y="32"/>
                  </a:cubicBezTo>
                  <a:close/>
                  <a:moveTo>
                    <a:pt x="237" y="77"/>
                  </a:moveTo>
                  <a:cubicBezTo>
                    <a:pt x="235" y="74"/>
                    <a:pt x="241" y="76"/>
                    <a:pt x="242" y="74"/>
                  </a:cubicBezTo>
                  <a:cubicBezTo>
                    <a:pt x="244" y="77"/>
                    <a:pt x="246" y="79"/>
                    <a:pt x="242" y="81"/>
                  </a:cubicBezTo>
                  <a:cubicBezTo>
                    <a:pt x="241" y="80"/>
                    <a:pt x="239" y="75"/>
                    <a:pt x="237" y="77"/>
                  </a:cubicBezTo>
                  <a:close/>
                  <a:moveTo>
                    <a:pt x="260" y="64"/>
                  </a:moveTo>
                  <a:cubicBezTo>
                    <a:pt x="263" y="62"/>
                    <a:pt x="265" y="60"/>
                    <a:pt x="264" y="58"/>
                  </a:cubicBezTo>
                  <a:cubicBezTo>
                    <a:pt x="269" y="59"/>
                    <a:pt x="262" y="67"/>
                    <a:pt x="261" y="70"/>
                  </a:cubicBezTo>
                  <a:cubicBezTo>
                    <a:pt x="260" y="69"/>
                    <a:pt x="259" y="68"/>
                    <a:pt x="258" y="67"/>
                  </a:cubicBezTo>
                  <a:cubicBezTo>
                    <a:pt x="260" y="66"/>
                    <a:pt x="260" y="68"/>
                    <a:pt x="261" y="68"/>
                  </a:cubicBezTo>
                  <a:cubicBezTo>
                    <a:pt x="263" y="67"/>
                    <a:pt x="261" y="66"/>
                    <a:pt x="260" y="64"/>
                  </a:cubicBezTo>
                  <a:close/>
                  <a:moveTo>
                    <a:pt x="248" y="82"/>
                  </a:moveTo>
                  <a:cubicBezTo>
                    <a:pt x="246" y="79"/>
                    <a:pt x="249" y="77"/>
                    <a:pt x="251" y="74"/>
                  </a:cubicBezTo>
                  <a:cubicBezTo>
                    <a:pt x="254" y="79"/>
                    <a:pt x="253" y="81"/>
                    <a:pt x="248" y="82"/>
                  </a:cubicBezTo>
                  <a:close/>
                  <a:moveTo>
                    <a:pt x="272" y="64"/>
                  </a:moveTo>
                  <a:cubicBezTo>
                    <a:pt x="267" y="59"/>
                    <a:pt x="278" y="60"/>
                    <a:pt x="275" y="58"/>
                  </a:cubicBezTo>
                  <a:cubicBezTo>
                    <a:pt x="281" y="58"/>
                    <a:pt x="276" y="64"/>
                    <a:pt x="272" y="64"/>
                  </a:cubicBezTo>
                  <a:close/>
                  <a:moveTo>
                    <a:pt x="288" y="47"/>
                  </a:moveTo>
                  <a:cubicBezTo>
                    <a:pt x="290" y="49"/>
                    <a:pt x="293" y="49"/>
                    <a:pt x="289" y="43"/>
                  </a:cubicBezTo>
                  <a:cubicBezTo>
                    <a:pt x="293" y="42"/>
                    <a:pt x="291" y="44"/>
                    <a:pt x="293" y="47"/>
                  </a:cubicBezTo>
                  <a:cubicBezTo>
                    <a:pt x="294" y="45"/>
                    <a:pt x="293" y="44"/>
                    <a:pt x="295" y="42"/>
                  </a:cubicBezTo>
                  <a:cubicBezTo>
                    <a:pt x="294" y="46"/>
                    <a:pt x="299" y="44"/>
                    <a:pt x="301" y="48"/>
                  </a:cubicBezTo>
                  <a:cubicBezTo>
                    <a:pt x="301" y="50"/>
                    <a:pt x="300" y="51"/>
                    <a:pt x="298" y="53"/>
                  </a:cubicBezTo>
                  <a:cubicBezTo>
                    <a:pt x="301" y="45"/>
                    <a:pt x="291" y="50"/>
                    <a:pt x="291" y="53"/>
                  </a:cubicBezTo>
                  <a:cubicBezTo>
                    <a:pt x="286" y="54"/>
                    <a:pt x="290" y="49"/>
                    <a:pt x="288" y="47"/>
                  </a:cubicBezTo>
                  <a:close/>
                  <a:moveTo>
                    <a:pt x="270" y="69"/>
                  </a:moveTo>
                  <a:cubicBezTo>
                    <a:pt x="271" y="70"/>
                    <a:pt x="270" y="71"/>
                    <a:pt x="269" y="71"/>
                  </a:cubicBezTo>
                  <a:cubicBezTo>
                    <a:pt x="270" y="72"/>
                    <a:pt x="272" y="72"/>
                    <a:pt x="273" y="74"/>
                  </a:cubicBezTo>
                  <a:cubicBezTo>
                    <a:pt x="273" y="72"/>
                    <a:pt x="274" y="71"/>
                    <a:pt x="276" y="73"/>
                  </a:cubicBezTo>
                  <a:cubicBezTo>
                    <a:pt x="271" y="76"/>
                    <a:pt x="270" y="79"/>
                    <a:pt x="267" y="82"/>
                  </a:cubicBezTo>
                  <a:cubicBezTo>
                    <a:pt x="266" y="77"/>
                    <a:pt x="267" y="73"/>
                    <a:pt x="270" y="69"/>
                  </a:cubicBezTo>
                  <a:close/>
                  <a:moveTo>
                    <a:pt x="303" y="47"/>
                  </a:moveTo>
                  <a:cubicBezTo>
                    <a:pt x="304" y="45"/>
                    <a:pt x="306" y="45"/>
                    <a:pt x="308" y="47"/>
                  </a:cubicBezTo>
                  <a:cubicBezTo>
                    <a:pt x="307" y="48"/>
                    <a:pt x="306" y="47"/>
                    <a:pt x="306" y="46"/>
                  </a:cubicBezTo>
                  <a:cubicBezTo>
                    <a:pt x="305" y="48"/>
                    <a:pt x="311" y="52"/>
                    <a:pt x="306" y="56"/>
                  </a:cubicBezTo>
                  <a:cubicBezTo>
                    <a:pt x="302" y="52"/>
                    <a:pt x="307" y="50"/>
                    <a:pt x="303" y="47"/>
                  </a:cubicBezTo>
                  <a:close/>
                  <a:moveTo>
                    <a:pt x="329" y="32"/>
                  </a:moveTo>
                  <a:cubicBezTo>
                    <a:pt x="331" y="34"/>
                    <a:pt x="329" y="35"/>
                    <a:pt x="328" y="36"/>
                  </a:cubicBezTo>
                  <a:cubicBezTo>
                    <a:pt x="330" y="40"/>
                    <a:pt x="332" y="38"/>
                    <a:pt x="334" y="41"/>
                  </a:cubicBezTo>
                  <a:cubicBezTo>
                    <a:pt x="329" y="42"/>
                    <a:pt x="323" y="36"/>
                    <a:pt x="329" y="32"/>
                  </a:cubicBezTo>
                  <a:close/>
                  <a:moveTo>
                    <a:pt x="326" y="47"/>
                  </a:moveTo>
                  <a:cubicBezTo>
                    <a:pt x="316" y="49"/>
                    <a:pt x="319" y="57"/>
                    <a:pt x="314" y="62"/>
                  </a:cubicBezTo>
                  <a:cubicBezTo>
                    <a:pt x="312" y="62"/>
                    <a:pt x="312" y="61"/>
                    <a:pt x="313" y="61"/>
                  </a:cubicBezTo>
                  <a:cubicBezTo>
                    <a:pt x="312" y="60"/>
                    <a:pt x="311" y="61"/>
                    <a:pt x="310" y="61"/>
                  </a:cubicBezTo>
                  <a:cubicBezTo>
                    <a:pt x="308" y="57"/>
                    <a:pt x="315" y="55"/>
                    <a:pt x="317" y="54"/>
                  </a:cubicBezTo>
                  <a:cubicBezTo>
                    <a:pt x="315" y="53"/>
                    <a:pt x="314" y="53"/>
                    <a:pt x="312" y="54"/>
                  </a:cubicBezTo>
                  <a:cubicBezTo>
                    <a:pt x="316" y="51"/>
                    <a:pt x="319" y="39"/>
                    <a:pt x="326" y="47"/>
                  </a:cubicBezTo>
                  <a:close/>
                  <a:moveTo>
                    <a:pt x="296" y="76"/>
                  </a:moveTo>
                  <a:cubicBezTo>
                    <a:pt x="295" y="74"/>
                    <a:pt x="297" y="75"/>
                    <a:pt x="298" y="74"/>
                  </a:cubicBezTo>
                  <a:cubicBezTo>
                    <a:pt x="294" y="73"/>
                    <a:pt x="294" y="74"/>
                    <a:pt x="293" y="69"/>
                  </a:cubicBezTo>
                  <a:cubicBezTo>
                    <a:pt x="294" y="68"/>
                    <a:pt x="295" y="70"/>
                    <a:pt x="296" y="71"/>
                  </a:cubicBezTo>
                  <a:cubicBezTo>
                    <a:pt x="297" y="70"/>
                    <a:pt x="296" y="69"/>
                    <a:pt x="296" y="69"/>
                  </a:cubicBezTo>
                  <a:cubicBezTo>
                    <a:pt x="297" y="68"/>
                    <a:pt x="299" y="70"/>
                    <a:pt x="298" y="71"/>
                  </a:cubicBezTo>
                  <a:cubicBezTo>
                    <a:pt x="298" y="72"/>
                    <a:pt x="299" y="73"/>
                    <a:pt x="300" y="72"/>
                  </a:cubicBezTo>
                  <a:cubicBezTo>
                    <a:pt x="302" y="75"/>
                    <a:pt x="297" y="76"/>
                    <a:pt x="296" y="76"/>
                  </a:cubicBezTo>
                  <a:close/>
                  <a:moveTo>
                    <a:pt x="334" y="66"/>
                  </a:moveTo>
                  <a:cubicBezTo>
                    <a:pt x="330" y="68"/>
                    <a:pt x="327" y="68"/>
                    <a:pt x="324" y="65"/>
                  </a:cubicBezTo>
                  <a:cubicBezTo>
                    <a:pt x="327" y="63"/>
                    <a:pt x="333" y="65"/>
                    <a:pt x="330" y="59"/>
                  </a:cubicBezTo>
                  <a:cubicBezTo>
                    <a:pt x="332" y="56"/>
                    <a:pt x="333" y="62"/>
                    <a:pt x="335" y="63"/>
                  </a:cubicBezTo>
                  <a:cubicBezTo>
                    <a:pt x="334" y="64"/>
                    <a:pt x="333" y="65"/>
                    <a:pt x="334" y="66"/>
                  </a:cubicBezTo>
                  <a:close/>
                  <a:moveTo>
                    <a:pt x="347" y="54"/>
                  </a:moveTo>
                  <a:cubicBezTo>
                    <a:pt x="345" y="50"/>
                    <a:pt x="346" y="47"/>
                    <a:pt x="345" y="44"/>
                  </a:cubicBezTo>
                  <a:cubicBezTo>
                    <a:pt x="351" y="43"/>
                    <a:pt x="351" y="50"/>
                    <a:pt x="347" y="54"/>
                  </a:cubicBezTo>
                  <a:close/>
                  <a:moveTo>
                    <a:pt x="356" y="34"/>
                  </a:moveTo>
                  <a:cubicBezTo>
                    <a:pt x="359" y="38"/>
                    <a:pt x="355" y="40"/>
                    <a:pt x="356" y="43"/>
                  </a:cubicBezTo>
                  <a:cubicBezTo>
                    <a:pt x="354" y="44"/>
                    <a:pt x="353" y="42"/>
                    <a:pt x="352" y="41"/>
                  </a:cubicBezTo>
                  <a:cubicBezTo>
                    <a:pt x="357" y="39"/>
                    <a:pt x="352" y="36"/>
                    <a:pt x="356" y="34"/>
                  </a:cubicBezTo>
                  <a:close/>
                  <a:moveTo>
                    <a:pt x="340" y="49"/>
                  </a:moveTo>
                  <a:cubicBezTo>
                    <a:pt x="338" y="52"/>
                    <a:pt x="335" y="55"/>
                    <a:pt x="339" y="59"/>
                  </a:cubicBezTo>
                  <a:cubicBezTo>
                    <a:pt x="334" y="59"/>
                    <a:pt x="334" y="51"/>
                    <a:pt x="334" y="48"/>
                  </a:cubicBezTo>
                  <a:cubicBezTo>
                    <a:pt x="330" y="47"/>
                    <a:pt x="330" y="48"/>
                    <a:pt x="327" y="51"/>
                  </a:cubicBezTo>
                  <a:cubicBezTo>
                    <a:pt x="326" y="49"/>
                    <a:pt x="331" y="47"/>
                    <a:pt x="329" y="44"/>
                  </a:cubicBezTo>
                  <a:cubicBezTo>
                    <a:pt x="331" y="44"/>
                    <a:pt x="337" y="50"/>
                    <a:pt x="336" y="44"/>
                  </a:cubicBezTo>
                  <a:cubicBezTo>
                    <a:pt x="339" y="42"/>
                    <a:pt x="336" y="47"/>
                    <a:pt x="340" y="49"/>
                  </a:cubicBezTo>
                  <a:close/>
                  <a:moveTo>
                    <a:pt x="348" y="29"/>
                  </a:moveTo>
                  <a:cubicBezTo>
                    <a:pt x="347" y="34"/>
                    <a:pt x="343" y="37"/>
                    <a:pt x="338" y="41"/>
                  </a:cubicBezTo>
                  <a:cubicBezTo>
                    <a:pt x="339" y="34"/>
                    <a:pt x="343" y="30"/>
                    <a:pt x="348" y="26"/>
                  </a:cubicBezTo>
                  <a:cubicBezTo>
                    <a:pt x="349" y="28"/>
                    <a:pt x="342" y="33"/>
                    <a:pt x="348" y="29"/>
                  </a:cubicBezTo>
                  <a:close/>
                  <a:moveTo>
                    <a:pt x="332" y="37"/>
                  </a:moveTo>
                  <a:cubicBezTo>
                    <a:pt x="331" y="30"/>
                    <a:pt x="333" y="26"/>
                    <a:pt x="336" y="23"/>
                  </a:cubicBezTo>
                  <a:cubicBezTo>
                    <a:pt x="335" y="27"/>
                    <a:pt x="338" y="31"/>
                    <a:pt x="332" y="37"/>
                  </a:cubicBezTo>
                  <a:close/>
                  <a:moveTo>
                    <a:pt x="332" y="24"/>
                  </a:moveTo>
                  <a:cubicBezTo>
                    <a:pt x="330" y="24"/>
                    <a:pt x="329" y="25"/>
                    <a:pt x="329" y="26"/>
                  </a:cubicBezTo>
                  <a:cubicBezTo>
                    <a:pt x="328" y="27"/>
                    <a:pt x="327" y="24"/>
                    <a:pt x="325" y="26"/>
                  </a:cubicBezTo>
                  <a:cubicBezTo>
                    <a:pt x="325" y="27"/>
                    <a:pt x="325" y="28"/>
                    <a:pt x="323" y="29"/>
                  </a:cubicBezTo>
                  <a:cubicBezTo>
                    <a:pt x="321" y="26"/>
                    <a:pt x="325" y="23"/>
                    <a:pt x="326" y="20"/>
                  </a:cubicBezTo>
                  <a:cubicBezTo>
                    <a:pt x="328" y="23"/>
                    <a:pt x="330" y="21"/>
                    <a:pt x="332" y="24"/>
                  </a:cubicBezTo>
                  <a:close/>
                  <a:moveTo>
                    <a:pt x="319" y="27"/>
                  </a:moveTo>
                  <a:cubicBezTo>
                    <a:pt x="317" y="29"/>
                    <a:pt x="316" y="28"/>
                    <a:pt x="317" y="27"/>
                  </a:cubicBezTo>
                  <a:cubicBezTo>
                    <a:pt x="317" y="25"/>
                    <a:pt x="310" y="31"/>
                    <a:pt x="314" y="29"/>
                  </a:cubicBezTo>
                  <a:cubicBezTo>
                    <a:pt x="316" y="32"/>
                    <a:pt x="310" y="31"/>
                    <a:pt x="309" y="28"/>
                  </a:cubicBezTo>
                  <a:cubicBezTo>
                    <a:pt x="313" y="24"/>
                    <a:pt x="316" y="23"/>
                    <a:pt x="319" y="27"/>
                  </a:cubicBezTo>
                  <a:close/>
                  <a:moveTo>
                    <a:pt x="304" y="30"/>
                  </a:moveTo>
                  <a:cubicBezTo>
                    <a:pt x="302" y="37"/>
                    <a:pt x="308" y="34"/>
                    <a:pt x="309" y="40"/>
                  </a:cubicBezTo>
                  <a:cubicBezTo>
                    <a:pt x="311" y="33"/>
                    <a:pt x="316" y="36"/>
                    <a:pt x="323" y="31"/>
                  </a:cubicBezTo>
                  <a:cubicBezTo>
                    <a:pt x="323" y="33"/>
                    <a:pt x="322" y="35"/>
                    <a:pt x="323" y="36"/>
                  </a:cubicBezTo>
                  <a:cubicBezTo>
                    <a:pt x="320" y="38"/>
                    <a:pt x="313" y="35"/>
                    <a:pt x="315" y="41"/>
                  </a:cubicBezTo>
                  <a:cubicBezTo>
                    <a:pt x="314" y="42"/>
                    <a:pt x="308" y="38"/>
                    <a:pt x="309" y="42"/>
                  </a:cubicBezTo>
                  <a:cubicBezTo>
                    <a:pt x="306" y="39"/>
                    <a:pt x="302" y="42"/>
                    <a:pt x="299" y="39"/>
                  </a:cubicBezTo>
                  <a:cubicBezTo>
                    <a:pt x="304" y="36"/>
                    <a:pt x="297" y="32"/>
                    <a:pt x="304" y="30"/>
                  </a:cubicBezTo>
                  <a:close/>
                  <a:moveTo>
                    <a:pt x="278" y="50"/>
                  </a:moveTo>
                  <a:cubicBezTo>
                    <a:pt x="276" y="50"/>
                    <a:pt x="275" y="49"/>
                    <a:pt x="273" y="47"/>
                  </a:cubicBezTo>
                  <a:cubicBezTo>
                    <a:pt x="276" y="45"/>
                    <a:pt x="277" y="46"/>
                    <a:pt x="277" y="49"/>
                  </a:cubicBezTo>
                  <a:cubicBezTo>
                    <a:pt x="277" y="42"/>
                    <a:pt x="283" y="46"/>
                    <a:pt x="284" y="44"/>
                  </a:cubicBezTo>
                  <a:cubicBezTo>
                    <a:pt x="290" y="47"/>
                    <a:pt x="282" y="46"/>
                    <a:pt x="278" y="50"/>
                  </a:cubicBezTo>
                  <a:close/>
                  <a:moveTo>
                    <a:pt x="298" y="25"/>
                  </a:moveTo>
                  <a:cubicBezTo>
                    <a:pt x="303" y="25"/>
                    <a:pt x="295" y="32"/>
                    <a:pt x="295" y="35"/>
                  </a:cubicBezTo>
                  <a:cubicBezTo>
                    <a:pt x="292" y="34"/>
                    <a:pt x="289" y="37"/>
                    <a:pt x="286" y="33"/>
                  </a:cubicBezTo>
                  <a:cubicBezTo>
                    <a:pt x="288" y="32"/>
                    <a:pt x="289" y="31"/>
                    <a:pt x="288" y="29"/>
                  </a:cubicBezTo>
                  <a:cubicBezTo>
                    <a:pt x="292" y="35"/>
                    <a:pt x="294" y="26"/>
                    <a:pt x="298" y="25"/>
                  </a:cubicBezTo>
                  <a:close/>
                  <a:moveTo>
                    <a:pt x="272" y="47"/>
                  </a:moveTo>
                  <a:cubicBezTo>
                    <a:pt x="269" y="51"/>
                    <a:pt x="267" y="48"/>
                    <a:pt x="265" y="50"/>
                  </a:cubicBezTo>
                  <a:cubicBezTo>
                    <a:pt x="262" y="45"/>
                    <a:pt x="270" y="44"/>
                    <a:pt x="272" y="47"/>
                  </a:cubicBezTo>
                  <a:close/>
                  <a:moveTo>
                    <a:pt x="230" y="75"/>
                  </a:moveTo>
                  <a:cubicBezTo>
                    <a:pt x="231" y="76"/>
                    <a:pt x="230" y="76"/>
                    <a:pt x="230" y="77"/>
                  </a:cubicBezTo>
                  <a:cubicBezTo>
                    <a:pt x="229" y="77"/>
                    <a:pt x="229" y="78"/>
                    <a:pt x="230" y="79"/>
                  </a:cubicBezTo>
                  <a:cubicBezTo>
                    <a:pt x="228" y="79"/>
                    <a:pt x="224" y="71"/>
                    <a:pt x="219" y="72"/>
                  </a:cubicBezTo>
                  <a:cubicBezTo>
                    <a:pt x="219" y="67"/>
                    <a:pt x="226" y="60"/>
                    <a:pt x="230" y="66"/>
                  </a:cubicBezTo>
                  <a:cubicBezTo>
                    <a:pt x="229" y="66"/>
                    <a:pt x="228" y="65"/>
                    <a:pt x="227" y="64"/>
                  </a:cubicBezTo>
                  <a:cubicBezTo>
                    <a:pt x="226" y="65"/>
                    <a:pt x="228" y="66"/>
                    <a:pt x="228" y="67"/>
                  </a:cubicBezTo>
                  <a:cubicBezTo>
                    <a:pt x="225" y="68"/>
                    <a:pt x="223" y="67"/>
                    <a:pt x="219" y="70"/>
                  </a:cubicBezTo>
                  <a:cubicBezTo>
                    <a:pt x="221" y="72"/>
                    <a:pt x="224" y="68"/>
                    <a:pt x="226" y="69"/>
                  </a:cubicBezTo>
                  <a:cubicBezTo>
                    <a:pt x="226" y="72"/>
                    <a:pt x="225" y="77"/>
                    <a:pt x="230" y="75"/>
                  </a:cubicBezTo>
                  <a:close/>
                  <a:moveTo>
                    <a:pt x="256" y="49"/>
                  </a:moveTo>
                  <a:cubicBezTo>
                    <a:pt x="255" y="54"/>
                    <a:pt x="254" y="47"/>
                    <a:pt x="252" y="45"/>
                  </a:cubicBezTo>
                  <a:cubicBezTo>
                    <a:pt x="255" y="42"/>
                    <a:pt x="258" y="42"/>
                    <a:pt x="261" y="45"/>
                  </a:cubicBezTo>
                  <a:cubicBezTo>
                    <a:pt x="262" y="48"/>
                    <a:pt x="259" y="45"/>
                    <a:pt x="258" y="44"/>
                  </a:cubicBezTo>
                  <a:cubicBezTo>
                    <a:pt x="256" y="46"/>
                    <a:pt x="255" y="47"/>
                    <a:pt x="256" y="49"/>
                  </a:cubicBezTo>
                  <a:close/>
                  <a:moveTo>
                    <a:pt x="280" y="28"/>
                  </a:moveTo>
                  <a:cubicBezTo>
                    <a:pt x="285" y="18"/>
                    <a:pt x="292" y="27"/>
                    <a:pt x="280" y="28"/>
                  </a:cubicBezTo>
                  <a:close/>
                  <a:moveTo>
                    <a:pt x="277" y="22"/>
                  </a:moveTo>
                  <a:cubicBezTo>
                    <a:pt x="280" y="21"/>
                    <a:pt x="278" y="29"/>
                    <a:pt x="278" y="32"/>
                  </a:cubicBezTo>
                  <a:cubicBezTo>
                    <a:pt x="274" y="34"/>
                    <a:pt x="277" y="28"/>
                    <a:pt x="276" y="27"/>
                  </a:cubicBezTo>
                  <a:cubicBezTo>
                    <a:pt x="272" y="24"/>
                    <a:pt x="273" y="30"/>
                    <a:pt x="270" y="31"/>
                  </a:cubicBezTo>
                  <a:cubicBezTo>
                    <a:pt x="266" y="24"/>
                    <a:pt x="277" y="25"/>
                    <a:pt x="277" y="22"/>
                  </a:cubicBezTo>
                  <a:close/>
                  <a:moveTo>
                    <a:pt x="266" y="32"/>
                  </a:moveTo>
                  <a:cubicBezTo>
                    <a:pt x="269" y="36"/>
                    <a:pt x="267" y="40"/>
                    <a:pt x="271" y="35"/>
                  </a:cubicBezTo>
                  <a:cubicBezTo>
                    <a:pt x="274" y="41"/>
                    <a:pt x="266" y="39"/>
                    <a:pt x="263" y="40"/>
                  </a:cubicBezTo>
                  <a:cubicBezTo>
                    <a:pt x="261" y="36"/>
                    <a:pt x="260" y="38"/>
                    <a:pt x="259" y="34"/>
                  </a:cubicBezTo>
                  <a:cubicBezTo>
                    <a:pt x="262" y="33"/>
                    <a:pt x="264" y="33"/>
                    <a:pt x="266" y="32"/>
                  </a:cubicBezTo>
                  <a:close/>
                  <a:moveTo>
                    <a:pt x="247" y="41"/>
                  </a:moveTo>
                  <a:cubicBezTo>
                    <a:pt x="249" y="44"/>
                    <a:pt x="243" y="46"/>
                    <a:pt x="244" y="49"/>
                  </a:cubicBezTo>
                  <a:cubicBezTo>
                    <a:pt x="243" y="50"/>
                    <a:pt x="242" y="48"/>
                    <a:pt x="243" y="47"/>
                  </a:cubicBezTo>
                  <a:cubicBezTo>
                    <a:pt x="242" y="46"/>
                    <a:pt x="241" y="46"/>
                    <a:pt x="241" y="47"/>
                  </a:cubicBezTo>
                  <a:cubicBezTo>
                    <a:pt x="240" y="45"/>
                    <a:pt x="241" y="45"/>
                    <a:pt x="242" y="46"/>
                  </a:cubicBezTo>
                  <a:cubicBezTo>
                    <a:pt x="246" y="44"/>
                    <a:pt x="244" y="41"/>
                    <a:pt x="247" y="41"/>
                  </a:cubicBezTo>
                  <a:close/>
                  <a:moveTo>
                    <a:pt x="191" y="73"/>
                  </a:moveTo>
                  <a:cubicBezTo>
                    <a:pt x="190" y="69"/>
                    <a:pt x="191" y="71"/>
                    <a:pt x="188" y="74"/>
                  </a:cubicBezTo>
                  <a:cubicBezTo>
                    <a:pt x="187" y="71"/>
                    <a:pt x="187" y="69"/>
                    <a:pt x="189" y="67"/>
                  </a:cubicBezTo>
                  <a:cubicBezTo>
                    <a:pt x="193" y="67"/>
                    <a:pt x="195" y="71"/>
                    <a:pt x="191" y="73"/>
                  </a:cubicBezTo>
                  <a:close/>
                  <a:moveTo>
                    <a:pt x="215" y="53"/>
                  </a:moveTo>
                  <a:cubicBezTo>
                    <a:pt x="214" y="54"/>
                    <a:pt x="213" y="53"/>
                    <a:pt x="213" y="52"/>
                  </a:cubicBezTo>
                  <a:cubicBezTo>
                    <a:pt x="212" y="51"/>
                    <a:pt x="211" y="52"/>
                    <a:pt x="211" y="52"/>
                  </a:cubicBezTo>
                  <a:cubicBezTo>
                    <a:pt x="208" y="51"/>
                    <a:pt x="218" y="49"/>
                    <a:pt x="212" y="49"/>
                  </a:cubicBezTo>
                  <a:cubicBezTo>
                    <a:pt x="212" y="45"/>
                    <a:pt x="221" y="48"/>
                    <a:pt x="222" y="41"/>
                  </a:cubicBezTo>
                  <a:cubicBezTo>
                    <a:pt x="224" y="45"/>
                    <a:pt x="227" y="40"/>
                    <a:pt x="229" y="45"/>
                  </a:cubicBezTo>
                  <a:cubicBezTo>
                    <a:pt x="224" y="46"/>
                    <a:pt x="215" y="46"/>
                    <a:pt x="215" y="53"/>
                  </a:cubicBezTo>
                  <a:close/>
                  <a:moveTo>
                    <a:pt x="259" y="29"/>
                  </a:moveTo>
                  <a:cubicBezTo>
                    <a:pt x="253" y="28"/>
                    <a:pt x="253" y="37"/>
                    <a:pt x="247" y="36"/>
                  </a:cubicBezTo>
                  <a:cubicBezTo>
                    <a:pt x="246" y="34"/>
                    <a:pt x="254" y="24"/>
                    <a:pt x="254" y="29"/>
                  </a:cubicBezTo>
                  <a:cubicBezTo>
                    <a:pt x="255" y="27"/>
                    <a:pt x="257" y="25"/>
                    <a:pt x="256" y="22"/>
                  </a:cubicBezTo>
                  <a:cubicBezTo>
                    <a:pt x="261" y="21"/>
                    <a:pt x="256" y="27"/>
                    <a:pt x="259" y="29"/>
                  </a:cubicBezTo>
                  <a:close/>
                  <a:moveTo>
                    <a:pt x="236" y="29"/>
                  </a:moveTo>
                  <a:cubicBezTo>
                    <a:pt x="239" y="33"/>
                    <a:pt x="234" y="35"/>
                    <a:pt x="237" y="39"/>
                  </a:cubicBezTo>
                  <a:cubicBezTo>
                    <a:pt x="235" y="40"/>
                    <a:pt x="235" y="38"/>
                    <a:pt x="236" y="38"/>
                  </a:cubicBezTo>
                  <a:cubicBezTo>
                    <a:pt x="234" y="35"/>
                    <a:pt x="231" y="43"/>
                    <a:pt x="230" y="37"/>
                  </a:cubicBezTo>
                  <a:cubicBezTo>
                    <a:pt x="230" y="36"/>
                    <a:pt x="231" y="37"/>
                    <a:pt x="232" y="37"/>
                  </a:cubicBezTo>
                  <a:cubicBezTo>
                    <a:pt x="237" y="35"/>
                    <a:pt x="230" y="31"/>
                    <a:pt x="236" y="29"/>
                  </a:cubicBezTo>
                  <a:close/>
                  <a:moveTo>
                    <a:pt x="203" y="54"/>
                  </a:moveTo>
                  <a:cubicBezTo>
                    <a:pt x="203" y="57"/>
                    <a:pt x="205" y="59"/>
                    <a:pt x="205" y="62"/>
                  </a:cubicBezTo>
                  <a:cubicBezTo>
                    <a:pt x="203" y="65"/>
                    <a:pt x="198" y="58"/>
                    <a:pt x="202" y="64"/>
                  </a:cubicBezTo>
                  <a:cubicBezTo>
                    <a:pt x="200" y="65"/>
                    <a:pt x="196" y="61"/>
                    <a:pt x="200" y="66"/>
                  </a:cubicBezTo>
                  <a:cubicBezTo>
                    <a:pt x="197" y="65"/>
                    <a:pt x="192" y="66"/>
                    <a:pt x="192" y="61"/>
                  </a:cubicBezTo>
                  <a:cubicBezTo>
                    <a:pt x="199" y="65"/>
                    <a:pt x="198" y="59"/>
                    <a:pt x="203" y="54"/>
                  </a:cubicBezTo>
                  <a:close/>
                  <a:moveTo>
                    <a:pt x="82" y="61"/>
                  </a:moveTo>
                  <a:cubicBezTo>
                    <a:pt x="76" y="60"/>
                    <a:pt x="82" y="52"/>
                    <a:pt x="75" y="59"/>
                  </a:cubicBezTo>
                  <a:cubicBezTo>
                    <a:pt x="74" y="55"/>
                    <a:pt x="83" y="51"/>
                    <a:pt x="89" y="47"/>
                  </a:cubicBezTo>
                  <a:cubicBezTo>
                    <a:pt x="90" y="50"/>
                    <a:pt x="90" y="52"/>
                    <a:pt x="91" y="54"/>
                  </a:cubicBezTo>
                  <a:cubicBezTo>
                    <a:pt x="85" y="55"/>
                    <a:pt x="83" y="55"/>
                    <a:pt x="82" y="61"/>
                  </a:cubicBezTo>
                  <a:close/>
                  <a:moveTo>
                    <a:pt x="106" y="38"/>
                  </a:moveTo>
                  <a:cubicBezTo>
                    <a:pt x="110" y="35"/>
                    <a:pt x="106" y="44"/>
                    <a:pt x="109" y="41"/>
                  </a:cubicBezTo>
                  <a:cubicBezTo>
                    <a:pt x="110" y="43"/>
                    <a:pt x="107" y="44"/>
                    <a:pt x="106" y="45"/>
                  </a:cubicBezTo>
                  <a:cubicBezTo>
                    <a:pt x="102" y="43"/>
                    <a:pt x="107" y="41"/>
                    <a:pt x="106" y="38"/>
                  </a:cubicBezTo>
                  <a:close/>
                  <a:moveTo>
                    <a:pt x="80" y="70"/>
                  </a:moveTo>
                  <a:cubicBezTo>
                    <a:pt x="75" y="67"/>
                    <a:pt x="86" y="62"/>
                    <a:pt x="88" y="67"/>
                  </a:cubicBezTo>
                  <a:cubicBezTo>
                    <a:pt x="85" y="70"/>
                    <a:pt x="83" y="65"/>
                    <a:pt x="80" y="70"/>
                  </a:cubicBezTo>
                  <a:close/>
                  <a:moveTo>
                    <a:pt x="151" y="43"/>
                  </a:moveTo>
                  <a:cubicBezTo>
                    <a:pt x="156" y="38"/>
                    <a:pt x="151" y="38"/>
                    <a:pt x="159" y="37"/>
                  </a:cubicBezTo>
                  <a:cubicBezTo>
                    <a:pt x="159" y="38"/>
                    <a:pt x="158" y="38"/>
                    <a:pt x="158" y="38"/>
                  </a:cubicBezTo>
                  <a:cubicBezTo>
                    <a:pt x="156" y="39"/>
                    <a:pt x="158" y="40"/>
                    <a:pt x="159" y="42"/>
                  </a:cubicBezTo>
                  <a:cubicBezTo>
                    <a:pt x="156" y="45"/>
                    <a:pt x="154" y="41"/>
                    <a:pt x="151" y="43"/>
                  </a:cubicBezTo>
                  <a:close/>
                  <a:moveTo>
                    <a:pt x="121" y="68"/>
                  </a:moveTo>
                  <a:cubicBezTo>
                    <a:pt x="123" y="69"/>
                    <a:pt x="124" y="71"/>
                    <a:pt x="125" y="72"/>
                  </a:cubicBezTo>
                  <a:cubicBezTo>
                    <a:pt x="121" y="76"/>
                    <a:pt x="116" y="70"/>
                    <a:pt x="121" y="68"/>
                  </a:cubicBezTo>
                  <a:close/>
                  <a:moveTo>
                    <a:pt x="170" y="40"/>
                  </a:moveTo>
                  <a:cubicBezTo>
                    <a:pt x="172" y="45"/>
                    <a:pt x="170" y="45"/>
                    <a:pt x="165" y="48"/>
                  </a:cubicBezTo>
                  <a:cubicBezTo>
                    <a:pt x="161" y="44"/>
                    <a:pt x="169" y="43"/>
                    <a:pt x="170" y="40"/>
                  </a:cubicBezTo>
                  <a:close/>
                  <a:moveTo>
                    <a:pt x="134" y="77"/>
                  </a:moveTo>
                  <a:cubicBezTo>
                    <a:pt x="132" y="75"/>
                    <a:pt x="133" y="74"/>
                    <a:pt x="132" y="72"/>
                  </a:cubicBezTo>
                  <a:cubicBezTo>
                    <a:pt x="134" y="72"/>
                    <a:pt x="135" y="71"/>
                    <a:pt x="137" y="70"/>
                  </a:cubicBezTo>
                  <a:cubicBezTo>
                    <a:pt x="140" y="72"/>
                    <a:pt x="139" y="73"/>
                    <a:pt x="140" y="75"/>
                  </a:cubicBezTo>
                  <a:cubicBezTo>
                    <a:pt x="138" y="77"/>
                    <a:pt x="136" y="75"/>
                    <a:pt x="134" y="77"/>
                  </a:cubicBezTo>
                  <a:close/>
                  <a:moveTo>
                    <a:pt x="142" y="71"/>
                  </a:moveTo>
                  <a:cubicBezTo>
                    <a:pt x="142" y="65"/>
                    <a:pt x="146" y="71"/>
                    <a:pt x="152" y="67"/>
                  </a:cubicBezTo>
                  <a:cubicBezTo>
                    <a:pt x="150" y="67"/>
                    <a:pt x="148" y="68"/>
                    <a:pt x="147" y="66"/>
                  </a:cubicBezTo>
                  <a:cubicBezTo>
                    <a:pt x="149" y="64"/>
                    <a:pt x="151" y="64"/>
                    <a:pt x="153" y="66"/>
                  </a:cubicBezTo>
                  <a:cubicBezTo>
                    <a:pt x="152" y="72"/>
                    <a:pt x="146" y="68"/>
                    <a:pt x="142" y="71"/>
                  </a:cubicBezTo>
                  <a:close/>
                  <a:moveTo>
                    <a:pt x="159" y="63"/>
                  </a:moveTo>
                  <a:cubicBezTo>
                    <a:pt x="158" y="61"/>
                    <a:pt x="162" y="63"/>
                    <a:pt x="161" y="60"/>
                  </a:cubicBezTo>
                  <a:cubicBezTo>
                    <a:pt x="165" y="64"/>
                    <a:pt x="161" y="69"/>
                    <a:pt x="162" y="74"/>
                  </a:cubicBezTo>
                  <a:cubicBezTo>
                    <a:pt x="159" y="71"/>
                    <a:pt x="161" y="64"/>
                    <a:pt x="159" y="63"/>
                  </a:cubicBezTo>
                  <a:close/>
                  <a:moveTo>
                    <a:pt x="195" y="37"/>
                  </a:moveTo>
                  <a:cubicBezTo>
                    <a:pt x="191" y="34"/>
                    <a:pt x="199" y="30"/>
                    <a:pt x="201" y="31"/>
                  </a:cubicBezTo>
                  <a:cubicBezTo>
                    <a:pt x="203" y="36"/>
                    <a:pt x="198" y="34"/>
                    <a:pt x="195" y="37"/>
                  </a:cubicBezTo>
                  <a:close/>
                  <a:moveTo>
                    <a:pt x="229" y="29"/>
                  </a:moveTo>
                  <a:cubicBezTo>
                    <a:pt x="227" y="31"/>
                    <a:pt x="225" y="29"/>
                    <a:pt x="223" y="31"/>
                  </a:cubicBezTo>
                  <a:cubicBezTo>
                    <a:pt x="221" y="33"/>
                    <a:pt x="228" y="28"/>
                    <a:pt x="224" y="25"/>
                  </a:cubicBezTo>
                  <a:cubicBezTo>
                    <a:pt x="226" y="24"/>
                    <a:pt x="228" y="22"/>
                    <a:pt x="230" y="21"/>
                  </a:cubicBezTo>
                  <a:cubicBezTo>
                    <a:pt x="227" y="21"/>
                    <a:pt x="227" y="19"/>
                    <a:pt x="229" y="18"/>
                  </a:cubicBezTo>
                  <a:cubicBezTo>
                    <a:pt x="233" y="22"/>
                    <a:pt x="226" y="25"/>
                    <a:pt x="229" y="29"/>
                  </a:cubicBezTo>
                  <a:close/>
                  <a:moveTo>
                    <a:pt x="182" y="51"/>
                  </a:moveTo>
                  <a:cubicBezTo>
                    <a:pt x="185" y="50"/>
                    <a:pt x="180" y="56"/>
                    <a:pt x="181" y="59"/>
                  </a:cubicBezTo>
                  <a:cubicBezTo>
                    <a:pt x="178" y="61"/>
                    <a:pt x="175" y="56"/>
                    <a:pt x="179" y="53"/>
                  </a:cubicBezTo>
                  <a:cubicBezTo>
                    <a:pt x="180" y="59"/>
                    <a:pt x="179" y="53"/>
                    <a:pt x="182" y="51"/>
                  </a:cubicBezTo>
                  <a:close/>
                  <a:moveTo>
                    <a:pt x="212" y="24"/>
                  </a:moveTo>
                  <a:cubicBezTo>
                    <a:pt x="218" y="25"/>
                    <a:pt x="209" y="27"/>
                    <a:pt x="206" y="30"/>
                  </a:cubicBezTo>
                  <a:cubicBezTo>
                    <a:pt x="206" y="29"/>
                    <a:pt x="206" y="28"/>
                    <a:pt x="205" y="26"/>
                  </a:cubicBezTo>
                  <a:cubicBezTo>
                    <a:pt x="207" y="21"/>
                    <a:pt x="213" y="30"/>
                    <a:pt x="212" y="24"/>
                  </a:cubicBezTo>
                  <a:close/>
                  <a:moveTo>
                    <a:pt x="184" y="44"/>
                  </a:moveTo>
                  <a:cubicBezTo>
                    <a:pt x="182" y="48"/>
                    <a:pt x="176" y="42"/>
                    <a:pt x="177" y="48"/>
                  </a:cubicBezTo>
                  <a:cubicBezTo>
                    <a:pt x="172" y="49"/>
                    <a:pt x="175" y="44"/>
                    <a:pt x="178" y="43"/>
                  </a:cubicBezTo>
                  <a:cubicBezTo>
                    <a:pt x="176" y="41"/>
                    <a:pt x="174" y="44"/>
                    <a:pt x="172" y="40"/>
                  </a:cubicBezTo>
                  <a:cubicBezTo>
                    <a:pt x="174" y="38"/>
                    <a:pt x="176" y="40"/>
                    <a:pt x="174" y="41"/>
                  </a:cubicBezTo>
                  <a:cubicBezTo>
                    <a:pt x="179" y="43"/>
                    <a:pt x="180" y="37"/>
                    <a:pt x="183" y="38"/>
                  </a:cubicBezTo>
                  <a:cubicBezTo>
                    <a:pt x="184" y="40"/>
                    <a:pt x="180" y="41"/>
                    <a:pt x="184" y="44"/>
                  </a:cubicBezTo>
                  <a:close/>
                  <a:moveTo>
                    <a:pt x="194" y="18"/>
                  </a:moveTo>
                  <a:cubicBezTo>
                    <a:pt x="197" y="17"/>
                    <a:pt x="199" y="17"/>
                    <a:pt x="201" y="16"/>
                  </a:cubicBezTo>
                  <a:cubicBezTo>
                    <a:pt x="205" y="24"/>
                    <a:pt x="195" y="20"/>
                    <a:pt x="194" y="29"/>
                  </a:cubicBezTo>
                  <a:cubicBezTo>
                    <a:pt x="190" y="29"/>
                    <a:pt x="190" y="27"/>
                    <a:pt x="190" y="23"/>
                  </a:cubicBezTo>
                  <a:cubicBezTo>
                    <a:pt x="189" y="26"/>
                    <a:pt x="188" y="26"/>
                    <a:pt x="187" y="24"/>
                  </a:cubicBezTo>
                  <a:cubicBezTo>
                    <a:pt x="190" y="23"/>
                    <a:pt x="194" y="22"/>
                    <a:pt x="197" y="21"/>
                  </a:cubicBezTo>
                  <a:cubicBezTo>
                    <a:pt x="198" y="19"/>
                    <a:pt x="196" y="20"/>
                    <a:pt x="194" y="18"/>
                  </a:cubicBezTo>
                  <a:close/>
                  <a:moveTo>
                    <a:pt x="185" y="31"/>
                  </a:moveTo>
                  <a:cubicBezTo>
                    <a:pt x="182" y="32"/>
                    <a:pt x="177" y="31"/>
                    <a:pt x="177" y="28"/>
                  </a:cubicBezTo>
                  <a:cubicBezTo>
                    <a:pt x="180" y="25"/>
                    <a:pt x="185" y="28"/>
                    <a:pt x="185" y="31"/>
                  </a:cubicBezTo>
                  <a:close/>
                  <a:moveTo>
                    <a:pt x="169" y="34"/>
                  </a:moveTo>
                  <a:cubicBezTo>
                    <a:pt x="164" y="30"/>
                    <a:pt x="171" y="28"/>
                    <a:pt x="169" y="25"/>
                  </a:cubicBezTo>
                  <a:cubicBezTo>
                    <a:pt x="171" y="24"/>
                    <a:pt x="171" y="32"/>
                    <a:pt x="169" y="34"/>
                  </a:cubicBezTo>
                  <a:close/>
                  <a:moveTo>
                    <a:pt x="120" y="63"/>
                  </a:moveTo>
                  <a:cubicBezTo>
                    <a:pt x="121" y="66"/>
                    <a:pt x="119" y="64"/>
                    <a:pt x="118" y="63"/>
                  </a:cubicBezTo>
                  <a:cubicBezTo>
                    <a:pt x="114" y="67"/>
                    <a:pt x="114" y="78"/>
                    <a:pt x="107" y="70"/>
                  </a:cubicBezTo>
                  <a:cubicBezTo>
                    <a:pt x="113" y="68"/>
                    <a:pt x="112" y="65"/>
                    <a:pt x="114" y="61"/>
                  </a:cubicBezTo>
                  <a:cubicBezTo>
                    <a:pt x="116" y="59"/>
                    <a:pt x="118" y="64"/>
                    <a:pt x="120" y="63"/>
                  </a:cubicBezTo>
                  <a:close/>
                  <a:moveTo>
                    <a:pt x="137" y="44"/>
                  </a:moveTo>
                  <a:cubicBezTo>
                    <a:pt x="136" y="45"/>
                    <a:pt x="137" y="45"/>
                    <a:pt x="137" y="46"/>
                  </a:cubicBezTo>
                  <a:cubicBezTo>
                    <a:pt x="131" y="45"/>
                    <a:pt x="140" y="43"/>
                    <a:pt x="141" y="40"/>
                  </a:cubicBezTo>
                  <a:cubicBezTo>
                    <a:pt x="145" y="43"/>
                    <a:pt x="140" y="46"/>
                    <a:pt x="137" y="44"/>
                  </a:cubicBezTo>
                  <a:close/>
                  <a:moveTo>
                    <a:pt x="160" y="29"/>
                  </a:moveTo>
                  <a:cubicBezTo>
                    <a:pt x="157" y="30"/>
                    <a:pt x="155" y="32"/>
                    <a:pt x="153" y="34"/>
                  </a:cubicBezTo>
                  <a:cubicBezTo>
                    <a:pt x="151" y="30"/>
                    <a:pt x="156" y="27"/>
                    <a:pt x="156" y="24"/>
                  </a:cubicBezTo>
                  <a:cubicBezTo>
                    <a:pt x="160" y="25"/>
                    <a:pt x="157" y="26"/>
                    <a:pt x="160" y="29"/>
                  </a:cubicBezTo>
                  <a:close/>
                  <a:moveTo>
                    <a:pt x="118" y="54"/>
                  </a:moveTo>
                  <a:cubicBezTo>
                    <a:pt x="121" y="55"/>
                    <a:pt x="121" y="50"/>
                    <a:pt x="125" y="52"/>
                  </a:cubicBezTo>
                  <a:cubicBezTo>
                    <a:pt x="126" y="58"/>
                    <a:pt x="119" y="56"/>
                    <a:pt x="116" y="59"/>
                  </a:cubicBezTo>
                  <a:cubicBezTo>
                    <a:pt x="115" y="57"/>
                    <a:pt x="114" y="56"/>
                    <a:pt x="113" y="54"/>
                  </a:cubicBezTo>
                  <a:cubicBezTo>
                    <a:pt x="115" y="51"/>
                    <a:pt x="116" y="49"/>
                    <a:pt x="117" y="48"/>
                  </a:cubicBezTo>
                  <a:cubicBezTo>
                    <a:pt x="121" y="46"/>
                    <a:pt x="116" y="52"/>
                    <a:pt x="118" y="54"/>
                  </a:cubicBezTo>
                  <a:close/>
                  <a:moveTo>
                    <a:pt x="124" y="36"/>
                  </a:moveTo>
                  <a:cubicBezTo>
                    <a:pt x="128" y="40"/>
                    <a:pt x="124" y="43"/>
                    <a:pt x="124" y="46"/>
                  </a:cubicBezTo>
                  <a:cubicBezTo>
                    <a:pt x="123" y="46"/>
                    <a:pt x="123" y="45"/>
                    <a:pt x="123" y="44"/>
                  </a:cubicBezTo>
                  <a:cubicBezTo>
                    <a:pt x="122" y="44"/>
                    <a:pt x="120" y="44"/>
                    <a:pt x="118" y="45"/>
                  </a:cubicBezTo>
                  <a:cubicBezTo>
                    <a:pt x="117" y="42"/>
                    <a:pt x="120" y="39"/>
                    <a:pt x="124" y="36"/>
                  </a:cubicBezTo>
                  <a:close/>
                  <a:moveTo>
                    <a:pt x="108" y="51"/>
                  </a:moveTo>
                  <a:cubicBezTo>
                    <a:pt x="105" y="55"/>
                    <a:pt x="103" y="61"/>
                    <a:pt x="99" y="62"/>
                  </a:cubicBezTo>
                  <a:cubicBezTo>
                    <a:pt x="99" y="57"/>
                    <a:pt x="96" y="52"/>
                    <a:pt x="102" y="48"/>
                  </a:cubicBezTo>
                  <a:cubicBezTo>
                    <a:pt x="106" y="48"/>
                    <a:pt x="104" y="53"/>
                    <a:pt x="108" y="51"/>
                  </a:cubicBezTo>
                  <a:close/>
                  <a:moveTo>
                    <a:pt x="147" y="15"/>
                  </a:moveTo>
                  <a:cubicBezTo>
                    <a:pt x="145" y="17"/>
                    <a:pt x="144" y="16"/>
                    <a:pt x="145" y="15"/>
                  </a:cubicBezTo>
                  <a:cubicBezTo>
                    <a:pt x="143" y="14"/>
                    <a:pt x="139" y="17"/>
                    <a:pt x="137" y="18"/>
                  </a:cubicBezTo>
                  <a:cubicBezTo>
                    <a:pt x="134" y="14"/>
                    <a:pt x="144" y="9"/>
                    <a:pt x="147" y="15"/>
                  </a:cubicBezTo>
                  <a:close/>
                  <a:moveTo>
                    <a:pt x="134" y="19"/>
                  </a:moveTo>
                  <a:cubicBezTo>
                    <a:pt x="134" y="24"/>
                    <a:pt x="130" y="26"/>
                    <a:pt x="131" y="29"/>
                  </a:cubicBezTo>
                  <a:cubicBezTo>
                    <a:pt x="129" y="31"/>
                    <a:pt x="127" y="33"/>
                    <a:pt x="124" y="34"/>
                  </a:cubicBezTo>
                  <a:cubicBezTo>
                    <a:pt x="122" y="33"/>
                    <a:pt x="122" y="31"/>
                    <a:pt x="124" y="29"/>
                  </a:cubicBezTo>
                  <a:cubicBezTo>
                    <a:pt x="125" y="30"/>
                    <a:pt x="124" y="31"/>
                    <a:pt x="124" y="31"/>
                  </a:cubicBezTo>
                  <a:cubicBezTo>
                    <a:pt x="128" y="32"/>
                    <a:pt x="130" y="18"/>
                    <a:pt x="128" y="21"/>
                  </a:cubicBezTo>
                  <a:cubicBezTo>
                    <a:pt x="127" y="19"/>
                    <a:pt x="131" y="18"/>
                    <a:pt x="130" y="16"/>
                  </a:cubicBezTo>
                  <a:cubicBezTo>
                    <a:pt x="132" y="15"/>
                    <a:pt x="131" y="18"/>
                    <a:pt x="134" y="19"/>
                  </a:cubicBezTo>
                  <a:close/>
                  <a:moveTo>
                    <a:pt x="120" y="24"/>
                  </a:moveTo>
                  <a:cubicBezTo>
                    <a:pt x="123" y="27"/>
                    <a:pt x="117" y="29"/>
                    <a:pt x="119" y="32"/>
                  </a:cubicBezTo>
                  <a:cubicBezTo>
                    <a:pt x="116" y="33"/>
                    <a:pt x="115" y="25"/>
                    <a:pt x="120" y="24"/>
                  </a:cubicBezTo>
                  <a:close/>
                  <a:moveTo>
                    <a:pt x="106" y="34"/>
                  </a:moveTo>
                  <a:cubicBezTo>
                    <a:pt x="106" y="31"/>
                    <a:pt x="109" y="28"/>
                    <a:pt x="112" y="26"/>
                  </a:cubicBezTo>
                  <a:cubicBezTo>
                    <a:pt x="117" y="31"/>
                    <a:pt x="110" y="32"/>
                    <a:pt x="106" y="34"/>
                  </a:cubicBezTo>
                  <a:close/>
                  <a:moveTo>
                    <a:pt x="45" y="55"/>
                  </a:moveTo>
                  <a:cubicBezTo>
                    <a:pt x="41" y="57"/>
                    <a:pt x="37" y="57"/>
                    <a:pt x="34" y="53"/>
                  </a:cubicBezTo>
                  <a:cubicBezTo>
                    <a:pt x="33" y="56"/>
                    <a:pt x="31" y="59"/>
                    <a:pt x="34" y="62"/>
                  </a:cubicBezTo>
                  <a:cubicBezTo>
                    <a:pt x="28" y="65"/>
                    <a:pt x="29" y="66"/>
                    <a:pt x="24" y="66"/>
                  </a:cubicBezTo>
                  <a:cubicBezTo>
                    <a:pt x="27" y="60"/>
                    <a:pt x="31" y="59"/>
                    <a:pt x="27" y="51"/>
                  </a:cubicBezTo>
                  <a:cubicBezTo>
                    <a:pt x="36" y="50"/>
                    <a:pt x="32" y="41"/>
                    <a:pt x="35" y="36"/>
                  </a:cubicBezTo>
                  <a:cubicBezTo>
                    <a:pt x="36" y="40"/>
                    <a:pt x="38" y="45"/>
                    <a:pt x="34" y="49"/>
                  </a:cubicBezTo>
                  <a:cubicBezTo>
                    <a:pt x="34" y="48"/>
                    <a:pt x="33" y="48"/>
                    <a:pt x="32" y="49"/>
                  </a:cubicBezTo>
                  <a:cubicBezTo>
                    <a:pt x="33" y="49"/>
                    <a:pt x="34" y="50"/>
                    <a:pt x="34" y="51"/>
                  </a:cubicBezTo>
                  <a:cubicBezTo>
                    <a:pt x="36" y="53"/>
                    <a:pt x="38" y="49"/>
                    <a:pt x="40" y="50"/>
                  </a:cubicBezTo>
                  <a:cubicBezTo>
                    <a:pt x="41" y="48"/>
                    <a:pt x="42" y="46"/>
                    <a:pt x="40" y="44"/>
                  </a:cubicBezTo>
                  <a:cubicBezTo>
                    <a:pt x="43" y="42"/>
                    <a:pt x="46" y="40"/>
                    <a:pt x="49" y="37"/>
                  </a:cubicBezTo>
                  <a:cubicBezTo>
                    <a:pt x="55" y="44"/>
                    <a:pt x="42" y="47"/>
                    <a:pt x="45" y="55"/>
                  </a:cubicBezTo>
                  <a:close/>
                  <a:moveTo>
                    <a:pt x="64" y="49"/>
                  </a:moveTo>
                  <a:cubicBezTo>
                    <a:pt x="63" y="48"/>
                    <a:pt x="62" y="50"/>
                    <a:pt x="61" y="50"/>
                  </a:cubicBezTo>
                  <a:cubicBezTo>
                    <a:pt x="57" y="41"/>
                    <a:pt x="73" y="49"/>
                    <a:pt x="65" y="54"/>
                  </a:cubicBezTo>
                  <a:cubicBezTo>
                    <a:pt x="64" y="52"/>
                    <a:pt x="65" y="51"/>
                    <a:pt x="64" y="49"/>
                  </a:cubicBezTo>
                  <a:close/>
                  <a:moveTo>
                    <a:pt x="97" y="29"/>
                  </a:moveTo>
                  <a:cubicBezTo>
                    <a:pt x="95" y="22"/>
                    <a:pt x="106" y="27"/>
                    <a:pt x="104" y="20"/>
                  </a:cubicBezTo>
                  <a:cubicBezTo>
                    <a:pt x="108" y="23"/>
                    <a:pt x="113" y="13"/>
                    <a:pt x="116" y="19"/>
                  </a:cubicBezTo>
                  <a:cubicBezTo>
                    <a:pt x="112" y="21"/>
                    <a:pt x="113" y="20"/>
                    <a:pt x="111" y="24"/>
                  </a:cubicBezTo>
                  <a:cubicBezTo>
                    <a:pt x="110" y="18"/>
                    <a:pt x="103" y="27"/>
                    <a:pt x="100" y="32"/>
                  </a:cubicBezTo>
                  <a:cubicBezTo>
                    <a:pt x="95" y="29"/>
                    <a:pt x="93" y="31"/>
                    <a:pt x="86" y="27"/>
                  </a:cubicBezTo>
                  <a:cubicBezTo>
                    <a:pt x="90" y="25"/>
                    <a:pt x="93" y="25"/>
                    <a:pt x="97" y="29"/>
                  </a:cubicBezTo>
                  <a:close/>
                  <a:moveTo>
                    <a:pt x="80" y="44"/>
                  </a:moveTo>
                  <a:cubicBezTo>
                    <a:pt x="76" y="38"/>
                    <a:pt x="87" y="38"/>
                    <a:pt x="90" y="36"/>
                  </a:cubicBezTo>
                  <a:cubicBezTo>
                    <a:pt x="92" y="42"/>
                    <a:pt x="83" y="40"/>
                    <a:pt x="80" y="44"/>
                  </a:cubicBezTo>
                  <a:close/>
                  <a:moveTo>
                    <a:pt x="84" y="32"/>
                  </a:moveTo>
                  <a:cubicBezTo>
                    <a:pt x="81" y="32"/>
                    <a:pt x="78" y="36"/>
                    <a:pt x="76" y="35"/>
                  </a:cubicBezTo>
                  <a:cubicBezTo>
                    <a:pt x="73" y="31"/>
                    <a:pt x="80" y="26"/>
                    <a:pt x="82" y="26"/>
                  </a:cubicBezTo>
                  <a:cubicBezTo>
                    <a:pt x="82" y="28"/>
                    <a:pt x="83" y="30"/>
                    <a:pt x="84" y="32"/>
                  </a:cubicBezTo>
                  <a:close/>
                  <a:moveTo>
                    <a:pt x="91" y="13"/>
                  </a:moveTo>
                  <a:cubicBezTo>
                    <a:pt x="93" y="17"/>
                    <a:pt x="91" y="22"/>
                    <a:pt x="87" y="22"/>
                  </a:cubicBezTo>
                  <a:cubicBezTo>
                    <a:pt x="86" y="19"/>
                    <a:pt x="87" y="16"/>
                    <a:pt x="91" y="13"/>
                  </a:cubicBezTo>
                  <a:close/>
                  <a:moveTo>
                    <a:pt x="69" y="56"/>
                  </a:moveTo>
                  <a:cubicBezTo>
                    <a:pt x="71" y="50"/>
                    <a:pt x="69" y="49"/>
                    <a:pt x="68" y="44"/>
                  </a:cubicBezTo>
                  <a:cubicBezTo>
                    <a:pt x="67" y="40"/>
                    <a:pt x="60" y="44"/>
                    <a:pt x="62" y="40"/>
                  </a:cubicBezTo>
                  <a:cubicBezTo>
                    <a:pt x="68" y="33"/>
                    <a:pt x="84" y="48"/>
                    <a:pt x="69" y="56"/>
                  </a:cubicBezTo>
                  <a:close/>
                  <a:moveTo>
                    <a:pt x="72" y="32"/>
                  </a:moveTo>
                  <a:cubicBezTo>
                    <a:pt x="70" y="34"/>
                    <a:pt x="58" y="37"/>
                    <a:pt x="56" y="41"/>
                  </a:cubicBezTo>
                  <a:cubicBezTo>
                    <a:pt x="55" y="37"/>
                    <a:pt x="59" y="34"/>
                    <a:pt x="63" y="30"/>
                  </a:cubicBezTo>
                  <a:cubicBezTo>
                    <a:pt x="66" y="31"/>
                    <a:pt x="69" y="33"/>
                    <a:pt x="72" y="32"/>
                  </a:cubicBezTo>
                  <a:close/>
                  <a:moveTo>
                    <a:pt x="76" y="25"/>
                  </a:moveTo>
                  <a:cubicBezTo>
                    <a:pt x="70" y="25"/>
                    <a:pt x="70" y="26"/>
                    <a:pt x="65" y="28"/>
                  </a:cubicBezTo>
                  <a:cubicBezTo>
                    <a:pt x="63" y="26"/>
                    <a:pt x="66" y="25"/>
                    <a:pt x="65" y="23"/>
                  </a:cubicBezTo>
                  <a:cubicBezTo>
                    <a:pt x="62" y="22"/>
                    <a:pt x="58" y="33"/>
                    <a:pt x="53" y="27"/>
                  </a:cubicBezTo>
                  <a:cubicBezTo>
                    <a:pt x="60" y="23"/>
                    <a:pt x="59" y="19"/>
                    <a:pt x="64" y="15"/>
                  </a:cubicBezTo>
                  <a:cubicBezTo>
                    <a:pt x="66" y="21"/>
                    <a:pt x="69" y="23"/>
                    <a:pt x="76" y="25"/>
                  </a:cubicBezTo>
                  <a:close/>
                  <a:moveTo>
                    <a:pt x="50" y="25"/>
                  </a:moveTo>
                  <a:cubicBezTo>
                    <a:pt x="46" y="32"/>
                    <a:pt x="57" y="33"/>
                    <a:pt x="53" y="36"/>
                  </a:cubicBezTo>
                  <a:cubicBezTo>
                    <a:pt x="51" y="32"/>
                    <a:pt x="48" y="36"/>
                    <a:pt x="47" y="32"/>
                  </a:cubicBezTo>
                  <a:cubicBezTo>
                    <a:pt x="45" y="35"/>
                    <a:pt x="45" y="38"/>
                    <a:pt x="40" y="40"/>
                  </a:cubicBezTo>
                  <a:cubicBezTo>
                    <a:pt x="40" y="32"/>
                    <a:pt x="41" y="27"/>
                    <a:pt x="50" y="25"/>
                  </a:cubicBezTo>
                  <a:close/>
                  <a:moveTo>
                    <a:pt x="62" y="13"/>
                  </a:moveTo>
                  <a:cubicBezTo>
                    <a:pt x="62" y="17"/>
                    <a:pt x="53" y="15"/>
                    <a:pt x="50" y="22"/>
                  </a:cubicBezTo>
                  <a:cubicBezTo>
                    <a:pt x="48" y="20"/>
                    <a:pt x="46" y="23"/>
                    <a:pt x="44" y="20"/>
                  </a:cubicBezTo>
                  <a:cubicBezTo>
                    <a:pt x="47" y="17"/>
                    <a:pt x="53" y="20"/>
                    <a:pt x="49" y="14"/>
                  </a:cubicBezTo>
                  <a:cubicBezTo>
                    <a:pt x="54" y="10"/>
                    <a:pt x="58" y="14"/>
                    <a:pt x="62" y="13"/>
                  </a:cubicBezTo>
                  <a:close/>
                </a:path>
              </a:pathLst>
            </a:custGeom>
            <a:solidFill>
              <a:srgbClr val="00B0F0"/>
            </a:solidFill>
            <a:ln w="9525">
              <a:noFill/>
            </a:ln>
          </p:spPr>
          <p:txBody>
            <a:bodyPr/>
            <a:lstStyle/>
            <a:p>
              <a:endParaRPr lang="zh-CN" altLang="en-US" sz="2000"/>
            </a:p>
          </p:txBody>
        </p:sp>
        <p:sp>
          <p:nvSpPr>
            <p:cNvPr id="31" name="文本框 7"/>
            <p:cNvSpPr txBox="1"/>
            <p:nvPr/>
          </p:nvSpPr>
          <p:spPr>
            <a:xfrm>
              <a:off x="320675" y="2630791"/>
              <a:ext cx="11082338" cy="459869"/>
            </a:xfrm>
            <a:prstGeom prst="rect">
              <a:avLst/>
            </a:prstGeom>
            <a:noFill/>
            <a:ln w="9525">
              <a:noFill/>
            </a:ln>
          </p:spPr>
          <p:txBody>
            <a:bodyPr wrap="square" anchor="t" anchorCtr="0">
              <a:spAutoFit/>
            </a:bodyPr>
            <a:lstStyle/>
            <a:p>
              <a:pPr>
                <a:lnSpc>
                  <a:spcPts val="3200"/>
                </a:lnSpc>
              </a:pPr>
              <a:r>
                <a:rPr lang="zh-CN" altLang="en-US" sz="2000" b="1" dirty="0">
                  <a:latin typeface="Times New Roman" panose="02020603050405020304" charset="0"/>
                  <a:ea typeface="微软雅黑" panose="020B0503020204020204" pitchFamily="34" charset="-122"/>
                </a:rPr>
                <a:t>2</a:t>
              </a:r>
              <a:r>
                <a:rPr lang="en-US" altLang="zh-CN" sz="2000" b="1" dirty="0">
                  <a:latin typeface="Times New Roman" panose="02020603050405020304" charset="0"/>
                  <a:ea typeface="微软雅黑" panose="020B0503020204020204" pitchFamily="34" charset="-122"/>
                </a:rPr>
                <a:t>.</a:t>
              </a:r>
              <a:r>
                <a:rPr lang="zh-CN" altLang="en-US" sz="2000" b="1" dirty="0">
                  <a:latin typeface="Times New Roman" panose="02020603050405020304" charset="0"/>
                  <a:ea typeface="微软雅黑" panose="020B0503020204020204" pitchFamily="34" charset="-122"/>
                </a:rPr>
                <a:t>  According to the teacher, what is some students</a:t>
              </a:r>
              <a:r>
                <a:rPr lang="en-US" altLang="zh-CN" sz="2000" b="1" dirty="0">
                  <a:latin typeface="Times New Roman" panose="02020603050405020304" charset="0"/>
                  <a:ea typeface="微软雅黑" panose="020B0503020204020204" pitchFamily="34" charset="-122"/>
                </a:rPr>
                <a:t>' </a:t>
              </a:r>
              <a:r>
                <a:rPr lang="zh-CN" altLang="en-US" sz="2000" b="1" dirty="0">
                  <a:latin typeface="Times New Roman" panose="02020603050405020304" charset="0"/>
                  <a:ea typeface="微软雅黑" panose="020B0503020204020204" pitchFamily="34" charset="-122"/>
                </a:rPr>
                <a:t>favourite activity?</a:t>
              </a:r>
              <a:endParaRPr lang="zh-CN" altLang="en-US" sz="2000" b="1" dirty="0">
                <a:latin typeface="Arial" panose="020B0604020202020204" pitchFamily="34" charset="0"/>
                <a:ea typeface="微软雅黑" panose="020B0503020204020204" pitchFamily="34" charset="-122"/>
              </a:endParaRPr>
            </a:p>
          </p:txBody>
        </p:sp>
      </p:grpSp>
      <p:sp>
        <p:nvSpPr>
          <p:cNvPr id="32" name="文本框 8"/>
          <p:cNvSpPr txBox="1"/>
          <p:nvPr/>
        </p:nvSpPr>
        <p:spPr>
          <a:xfrm>
            <a:off x="781050" y="3392791"/>
            <a:ext cx="5000625" cy="460191"/>
          </a:xfrm>
          <a:prstGeom prst="rect">
            <a:avLst/>
          </a:prstGeom>
          <a:noFill/>
          <a:ln w="9525">
            <a:noFill/>
          </a:ln>
        </p:spPr>
        <p:txBody>
          <a:bodyPr wrap="square" anchor="t" anchorCtr="0">
            <a:spAutoFit/>
          </a:bodyPr>
          <a:lstStyle/>
          <a:p>
            <a:pPr>
              <a:lnSpc>
                <a:spcPts val="3200"/>
              </a:lnSpc>
            </a:pPr>
            <a:r>
              <a:rPr lang="zh-CN" altLang="en-US" sz="2000" b="1" dirty="0">
                <a:solidFill>
                  <a:srgbClr val="FF0000"/>
                </a:solidFill>
                <a:latin typeface="Times New Roman" panose="02020603050405020304" charset="0"/>
                <a:ea typeface="微软雅黑" panose="020B0503020204020204" pitchFamily="34" charset="-122"/>
                <a:sym typeface="微软雅黑" panose="020B0503020204020204" pitchFamily="34" charset="-122"/>
              </a:rPr>
              <a:t>Daydreaming.</a:t>
            </a:r>
            <a:endParaRPr lang="zh-CN" altLang="en-US" sz="2000" b="1" dirty="0">
              <a:solidFill>
                <a:srgbClr val="FF0000"/>
              </a:solidFill>
              <a:latin typeface="Times New Roman" panose="02020603050405020304" charset="0"/>
              <a:ea typeface="微软雅黑" panose="020B0503020204020204" pitchFamily="34" charset="-122"/>
              <a:sym typeface="微软雅黑" panose="020B0503020204020204" pitchFamily="34" charset="-122"/>
            </a:endParaRPr>
          </a:p>
        </p:txBody>
      </p:sp>
      <p:grpSp>
        <p:nvGrpSpPr>
          <p:cNvPr id="3" name="组合 2"/>
          <p:cNvGrpSpPr/>
          <p:nvPr/>
        </p:nvGrpSpPr>
        <p:grpSpPr>
          <a:xfrm>
            <a:off x="320675" y="3881741"/>
            <a:ext cx="9112250" cy="638175"/>
            <a:chOff x="320675" y="3881741"/>
            <a:chExt cx="9112250" cy="638175"/>
          </a:xfrm>
        </p:grpSpPr>
        <p:sp>
          <p:nvSpPr>
            <p:cNvPr id="17" name="Freeform 544"/>
            <p:cNvSpPr>
              <a:spLocks noEditPoints="1"/>
            </p:cNvSpPr>
            <p:nvPr/>
          </p:nvSpPr>
          <p:spPr>
            <a:xfrm rot="10800000">
              <a:off x="641350" y="4456416"/>
              <a:ext cx="6075363" cy="63500"/>
            </a:xfrm>
            <a:custGeom>
              <a:avLst/>
              <a:gdLst/>
              <a:ahLst/>
              <a:cxnLst>
                <a:cxn ang="0">
                  <a:pos x="220933" y="33086"/>
                </a:cxn>
                <a:cxn ang="0">
                  <a:pos x="365390" y="44336"/>
                </a:cxn>
                <a:cxn ang="0">
                  <a:pos x="552334" y="50292"/>
                </a:cxn>
                <a:cxn ang="0">
                  <a:pos x="1215136" y="53600"/>
                </a:cxn>
                <a:cxn ang="0">
                  <a:pos x="1852445" y="52938"/>
                </a:cxn>
                <a:cxn ang="0">
                  <a:pos x="2557733" y="52277"/>
                </a:cxn>
                <a:cxn ang="0">
                  <a:pos x="3441469" y="58232"/>
                </a:cxn>
                <a:cxn ang="0">
                  <a:pos x="4172250" y="61541"/>
                </a:cxn>
                <a:cxn ang="0">
                  <a:pos x="5353396" y="42351"/>
                </a:cxn>
                <a:cxn ang="0">
                  <a:pos x="5761274" y="38380"/>
                </a:cxn>
                <a:cxn ang="0">
                  <a:pos x="5642309" y="34410"/>
                </a:cxn>
                <a:cxn ang="0">
                  <a:pos x="5625314" y="19852"/>
                </a:cxn>
                <a:cxn ang="0">
                  <a:pos x="5081477" y="24484"/>
                </a:cxn>
                <a:cxn ang="0">
                  <a:pos x="4792564" y="16543"/>
                </a:cxn>
                <a:cxn ang="0">
                  <a:pos x="4248727" y="11249"/>
                </a:cxn>
                <a:cxn ang="0">
                  <a:pos x="3764372" y="17205"/>
                </a:cxn>
                <a:cxn ang="0">
                  <a:pos x="3161053" y="13234"/>
                </a:cxn>
                <a:cxn ang="0">
                  <a:pos x="2234830" y="8602"/>
                </a:cxn>
                <a:cxn ang="0">
                  <a:pos x="1640008" y="5955"/>
                </a:cxn>
                <a:cxn ang="0">
                  <a:pos x="832750" y="13896"/>
                </a:cxn>
                <a:cxn ang="0">
                  <a:pos x="3424474" y="50953"/>
                </a:cxn>
                <a:cxn ang="0">
                  <a:pos x="3568930" y="55585"/>
                </a:cxn>
                <a:cxn ang="0">
                  <a:pos x="3891834" y="53600"/>
                </a:cxn>
                <a:cxn ang="0">
                  <a:pos x="4274219" y="42351"/>
                </a:cxn>
                <a:cxn ang="0">
                  <a:pos x="4282717" y="50292"/>
                </a:cxn>
                <a:cxn ang="0">
                  <a:pos x="4818056" y="28454"/>
                </a:cxn>
                <a:cxn ang="0">
                  <a:pos x="4758574" y="41027"/>
                </a:cxn>
                <a:cxn ang="0">
                  <a:pos x="4954016" y="37057"/>
                </a:cxn>
                <a:cxn ang="0">
                  <a:pos x="5225934" y="38380"/>
                </a:cxn>
                <a:cxn ang="0">
                  <a:pos x="5429873" y="29778"/>
                </a:cxn>
                <a:cxn ang="0">
                  <a:pos x="5132462" y="38380"/>
                </a:cxn>
                <a:cxn ang="0">
                  <a:pos x="4886036" y="33748"/>
                </a:cxn>
                <a:cxn ang="0">
                  <a:pos x="4775569" y="22499"/>
                </a:cxn>
                <a:cxn ang="0">
                  <a:pos x="4597122" y="29778"/>
                </a:cxn>
                <a:cxn ang="0">
                  <a:pos x="4180747" y="35733"/>
                </a:cxn>
                <a:cxn ang="0">
                  <a:pos x="3985306" y="19190"/>
                </a:cxn>
                <a:cxn ang="0">
                  <a:pos x="3696392" y="19190"/>
                </a:cxn>
                <a:cxn ang="0">
                  <a:pos x="3076078" y="52938"/>
                </a:cxn>
                <a:cxn ang="0">
                  <a:pos x="2931621" y="47645"/>
                </a:cxn>
                <a:cxn ang="0">
                  <a:pos x="2056384" y="53600"/>
                </a:cxn>
                <a:cxn ang="0">
                  <a:pos x="2506749" y="27792"/>
                </a:cxn>
                <a:cxn ang="0">
                  <a:pos x="2787165" y="23822"/>
                </a:cxn>
                <a:cxn ang="0">
                  <a:pos x="2515246" y="50292"/>
                </a:cxn>
                <a:cxn ang="0">
                  <a:pos x="2795662" y="29116"/>
                </a:cxn>
                <a:cxn ang="0">
                  <a:pos x="2693693" y="17866"/>
                </a:cxn>
                <a:cxn ang="0">
                  <a:pos x="2532241" y="16543"/>
                </a:cxn>
                <a:cxn ang="0">
                  <a:pos x="1954414" y="49630"/>
                </a:cxn>
                <a:cxn ang="0">
                  <a:pos x="2260322" y="21175"/>
                </a:cxn>
                <a:cxn ang="0">
                  <a:pos x="1826952" y="35072"/>
                </a:cxn>
                <a:cxn ang="0">
                  <a:pos x="1724983" y="35733"/>
                </a:cxn>
                <a:cxn ang="0">
                  <a:pos x="1283115" y="28454"/>
                </a:cxn>
                <a:cxn ang="0">
                  <a:pos x="1351095" y="41689"/>
                </a:cxn>
                <a:cxn ang="0">
                  <a:pos x="1801460" y="15881"/>
                </a:cxn>
                <a:cxn ang="0">
                  <a:pos x="1648506" y="11911"/>
                </a:cxn>
                <a:cxn ang="0">
                  <a:pos x="1300110" y="22499"/>
                </a:cxn>
                <a:cxn ang="0">
                  <a:pos x="917725" y="33748"/>
                </a:cxn>
                <a:cxn ang="0">
                  <a:pos x="951714" y="17205"/>
                </a:cxn>
                <a:cxn ang="0">
                  <a:pos x="552334" y="35733"/>
                </a:cxn>
                <a:cxn ang="0">
                  <a:pos x="739278" y="14558"/>
                </a:cxn>
                <a:cxn ang="0">
                  <a:pos x="450365" y="23822"/>
                </a:cxn>
              </a:cxnLst>
              <a:rect l="l" t="t" r="r" b="b"/>
              <a:pathLst>
                <a:path w="715" h="95">
                  <a:moveTo>
                    <a:pt x="19" y="17"/>
                  </a:moveTo>
                  <a:cubicBezTo>
                    <a:pt x="21" y="19"/>
                    <a:pt x="23" y="14"/>
                    <a:pt x="25" y="16"/>
                  </a:cubicBezTo>
                  <a:cubicBezTo>
                    <a:pt x="24" y="17"/>
                    <a:pt x="25" y="18"/>
                    <a:pt x="24" y="19"/>
                  </a:cubicBezTo>
                  <a:cubicBezTo>
                    <a:pt x="19" y="17"/>
                    <a:pt x="19" y="22"/>
                    <a:pt x="14" y="23"/>
                  </a:cubicBezTo>
                  <a:cubicBezTo>
                    <a:pt x="16" y="26"/>
                    <a:pt x="20" y="22"/>
                    <a:pt x="20" y="28"/>
                  </a:cubicBezTo>
                  <a:cubicBezTo>
                    <a:pt x="27" y="25"/>
                    <a:pt x="29" y="13"/>
                    <a:pt x="34" y="16"/>
                  </a:cubicBezTo>
                  <a:cubicBezTo>
                    <a:pt x="33" y="17"/>
                    <a:pt x="35" y="19"/>
                    <a:pt x="34" y="20"/>
                  </a:cubicBezTo>
                  <a:cubicBezTo>
                    <a:pt x="31" y="23"/>
                    <a:pt x="28" y="26"/>
                    <a:pt x="32" y="29"/>
                  </a:cubicBezTo>
                  <a:cubicBezTo>
                    <a:pt x="34" y="28"/>
                    <a:pt x="35" y="26"/>
                    <a:pt x="37" y="25"/>
                  </a:cubicBezTo>
                  <a:cubicBezTo>
                    <a:pt x="36" y="20"/>
                    <a:pt x="35" y="16"/>
                    <a:pt x="38" y="12"/>
                  </a:cubicBezTo>
                  <a:cubicBezTo>
                    <a:pt x="39" y="17"/>
                    <a:pt x="40" y="17"/>
                    <a:pt x="44" y="22"/>
                  </a:cubicBezTo>
                  <a:cubicBezTo>
                    <a:pt x="40" y="26"/>
                    <a:pt x="38" y="26"/>
                    <a:pt x="37" y="32"/>
                  </a:cubicBezTo>
                  <a:cubicBezTo>
                    <a:pt x="34" y="27"/>
                    <a:pt x="34" y="33"/>
                    <a:pt x="34" y="35"/>
                  </a:cubicBezTo>
                  <a:cubicBezTo>
                    <a:pt x="33" y="33"/>
                    <a:pt x="32" y="32"/>
                    <a:pt x="31" y="31"/>
                  </a:cubicBezTo>
                  <a:cubicBezTo>
                    <a:pt x="25" y="37"/>
                    <a:pt x="30" y="42"/>
                    <a:pt x="25" y="46"/>
                  </a:cubicBezTo>
                  <a:cubicBezTo>
                    <a:pt x="26" y="45"/>
                    <a:pt x="28" y="45"/>
                    <a:pt x="30" y="45"/>
                  </a:cubicBezTo>
                  <a:cubicBezTo>
                    <a:pt x="27" y="47"/>
                    <a:pt x="28" y="48"/>
                    <a:pt x="26" y="50"/>
                  </a:cubicBezTo>
                  <a:cubicBezTo>
                    <a:pt x="24" y="43"/>
                    <a:pt x="20" y="51"/>
                    <a:pt x="17" y="48"/>
                  </a:cubicBezTo>
                  <a:cubicBezTo>
                    <a:pt x="20" y="41"/>
                    <a:pt x="21" y="34"/>
                    <a:pt x="25" y="29"/>
                  </a:cubicBezTo>
                  <a:cubicBezTo>
                    <a:pt x="22" y="28"/>
                    <a:pt x="18" y="30"/>
                    <a:pt x="16" y="27"/>
                  </a:cubicBezTo>
                  <a:cubicBezTo>
                    <a:pt x="12" y="30"/>
                    <a:pt x="10" y="33"/>
                    <a:pt x="10" y="36"/>
                  </a:cubicBezTo>
                  <a:cubicBezTo>
                    <a:pt x="13" y="37"/>
                    <a:pt x="12" y="30"/>
                    <a:pt x="16" y="32"/>
                  </a:cubicBezTo>
                  <a:cubicBezTo>
                    <a:pt x="18" y="35"/>
                    <a:pt x="14" y="36"/>
                    <a:pt x="15" y="38"/>
                  </a:cubicBezTo>
                  <a:cubicBezTo>
                    <a:pt x="16" y="38"/>
                    <a:pt x="18" y="37"/>
                    <a:pt x="18" y="38"/>
                  </a:cubicBezTo>
                  <a:cubicBezTo>
                    <a:pt x="7" y="44"/>
                    <a:pt x="7" y="53"/>
                    <a:pt x="0" y="60"/>
                  </a:cubicBezTo>
                  <a:cubicBezTo>
                    <a:pt x="6" y="57"/>
                    <a:pt x="12" y="53"/>
                    <a:pt x="17" y="57"/>
                  </a:cubicBezTo>
                  <a:cubicBezTo>
                    <a:pt x="19" y="53"/>
                    <a:pt x="8" y="52"/>
                    <a:pt x="13" y="47"/>
                  </a:cubicBezTo>
                  <a:cubicBezTo>
                    <a:pt x="14" y="52"/>
                    <a:pt x="22" y="50"/>
                    <a:pt x="25" y="56"/>
                  </a:cubicBezTo>
                  <a:cubicBezTo>
                    <a:pt x="22" y="58"/>
                    <a:pt x="19" y="61"/>
                    <a:pt x="16" y="63"/>
                  </a:cubicBezTo>
                  <a:cubicBezTo>
                    <a:pt x="12" y="59"/>
                    <a:pt x="7" y="64"/>
                    <a:pt x="3" y="64"/>
                  </a:cubicBezTo>
                  <a:cubicBezTo>
                    <a:pt x="6" y="67"/>
                    <a:pt x="2" y="72"/>
                    <a:pt x="7" y="70"/>
                  </a:cubicBezTo>
                  <a:cubicBezTo>
                    <a:pt x="7" y="64"/>
                    <a:pt x="24" y="64"/>
                    <a:pt x="26" y="70"/>
                  </a:cubicBezTo>
                  <a:cubicBezTo>
                    <a:pt x="28" y="68"/>
                    <a:pt x="31" y="66"/>
                    <a:pt x="34" y="64"/>
                  </a:cubicBezTo>
                  <a:cubicBezTo>
                    <a:pt x="36" y="70"/>
                    <a:pt x="40" y="64"/>
                    <a:pt x="43" y="67"/>
                  </a:cubicBezTo>
                  <a:cubicBezTo>
                    <a:pt x="43" y="74"/>
                    <a:pt x="40" y="69"/>
                    <a:pt x="36" y="71"/>
                  </a:cubicBezTo>
                  <a:cubicBezTo>
                    <a:pt x="35" y="73"/>
                    <a:pt x="35" y="75"/>
                    <a:pt x="37" y="78"/>
                  </a:cubicBezTo>
                  <a:cubicBezTo>
                    <a:pt x="41" y="73"/>
                    <a:pt x="44" y="75"/>
                    <a:pt x="48" y="71"/>
                  </a:cubicBezTo>
                  <a:cubicBezTo>
                    <a:pt x="46" y="68"/>
                    <a:pt x="42" y="60"/>
                    <a:pt x="50" y="60"/>
                  </a:cubicBezTo>
                  <a:cubicBezTo>
                    <a:pt x="48" y="57"/>
                    <a:pt x="44" y="54"/>
                    <a:pt x="47" y="51"/>
                  </a:cubicBezTo>
                  <a:cubicBezTo>
                    <a:pt x="52" y="53"/>
                    <a:pt x="52" y="44"/>
                    <a:pt x="56" y="46"/>
                  </a:cubicBezTo>
                  <a:cubicBezTo>
                    <a:pt x="54" y="48"/>
                    <a:pt x="56" y="49"/>
                    <a:pt x="55" y="50"/>
                  </a:cubicBezTo>
                  <a:cubicBezTo>
                    <a:pt x="54" y="51"/>
                    <a:pt x="51" y="50"/>
                    <a:pt x="52" y="53"/>
                  </a:cubicBezTo>
                  <a:cubicBezTo>
                    <a:pt x="56" y="53"/>
                    <a:pt x="50" y="69"/>
                    <a:pt x="49" y="75"/>
                  </a:cubicBezTo>
                  <a:cubicBezTo>
                    <a:pt x="55" y="75"/>
                    <a:pt x="57" y="68"/>
                    <a:pt x="59" y="76"/>
                  </a:cubicBezTo>
                  <a:cubicBezTo>
                    <a:pt x="62" y="70"/>
                    <a:pt x="68" y="71"/>
                    <a:pt x="65" y="65"/>
                  </a:cubicBezTo>
                  <a:cubicBezTo>
                    <a:pt x="62" y="65"/>
                    <a:pt x="61" y="66"/>
                    <a:pt x="60" y="68"/>
                  </a:cubicBezTo>
                  <a:cubicBezTo>
                    <a:pt x="60" y="66"/>
                    <a:pt x="53" y="66"/>
                    <a:pt x="56" y="63"/>
                  </a:cubicBezTo>
                  <a:cubicBezTo>
                    <a:pt x="62" y="62"/>
                    <a:pt x="61" y="61"/>
                    <a:pt x="62" y="56"/>
                  </a:cubicBezTo>
                  <a:cubicBezTo>
                    <a:pt x="64" y="58"/>
                    <a:pt x="67" y="54"/>
                    <a:pt x="69" y="58"/>
                  </a:cubicBezTo>
                  <a:cubicBezTo>
                    <a:pt x="62" y="62"/>
                    <a:pt x="67" y="64"/>
                    <a:pt x="71" y="63"/>
                  </a:cubicBezTo>
                  <a:cubicBezTo>
                    <a:pt x="67" y="67"/>
                    <a:pt x="66" y="72"/>
                    <a:pt x="65" y="76"/>
                  </a:cubicBezTo>
                  <a:cubicBezTo>
                    <a:pt x="72" y="78"/>
                    <a:pt x="75" y="64"/>
                    <a:pt x="82" y="73"/>
                  </a:cubicBezTo>
                  <a:cubicBezTo>
                    <a:pt x="81" y="75"/>
                    <a:pt x="78" y="74"/>
                    <a:pt x="79" y="76"/>
                  </a:cubicBezTo>
                  <a:cubicBezTo>
                    <a:pt x="81" y="75"/>
                    <a:pt x="80" y="77"/>
                    <a:pt x="81" y="79"/>
                  </a:cubicBezTo>
                  <a:cubicBezTo>
                    <a:pt x="85" y="73"/>
                    <a:pt x="89" y="72"/>
                    <a:pt x="92" y="65"/>
                  </a:cubicBezTo>
                  <a:cubicBezTo>
                    <a:pt x="95" y="66"/>
                    <a:pt x="98" y="63"/>
                    <a:pt x="101" y="64"/>
                  </a:cubicBezTo>
                  <a:cubicBezTo>
                    <a:pt x="96" y="67"/>
                    <a:pt x="97" y="72"/>
                    <a:pt x="95" y="76"/>
                  </a:cubicBezTo>
                  <a:cubicBezTo>
                    <a:pt x="93" y="77"/>
                    <a:pt x="87" y="74"/>
                    <a:pt x="88" y="78"/>
                  </a:cubicBezTo>
                  <a:cubicBezTo>
                    <a:pt x="90" y="76"/>
                    <a:pt x="91" y="81"/>
                    <a:pt x="93" y="80"/>
                  </a:cubicBezTo>
                  <a:cubicBezTo>
                    <a:pt x="95" y="79"/>
                    <a:pt x="97" y="77"/>
                    <a:pt x="99" y="76"/>
                  </a:cubicBezTo>
                  <a:cubicBezTo>
                    <a:pt x="102" y="79"/>
                    <a:pt x="99" y="80"/>
                    <a:pt x="103" y="81"/>
                  </a:cubicBezTo>
                  <a:cubicBezTo>
                    <a:pt x="107" y="79"/>
                    <a:pt x="108" y="78"/>
                    <a:pt x="108" y="74"/>
                  </a:cubicBezTo>
                  <a:cubicBezTo>
                    <a:pt x="115" y="75"/>
                    <a:pt x="110" y="78"/>
                    <a:pt x="117" y="82"/>
                  </a:cubicBezTo>
                  <a:cubicBezTo>
                    <a:pt x="121" y="77"/>
                    <a:pt x="124" y="82"/>
                    <a:pt x="128" y="77"/>
                  </a:cubicBezTo>
                  <a:cubicBezTo>
                    <a:pt x="129" y="78"/>
                    <a:pt x="128" y="80"/>
                    <a:pt x="131" y="82"/>
                  </a:cubicBezTo>
                  <a:cubicBezTo>
                    <a:pt x="134" y="81"/>
                    <a:pt x="138" y="80"/>
                    <a:pt x="141" y="81"/>
                  </a:cubicBezTo>
                  <a:cubicBezTo>
                    <a:pt x="138" y="78"/>
                    <a:pt x="145" y="73"/>
                    <a:pt x="148" y="76"/>
                  </a:cubicBezTo>
                  <a:cubicBezTo>
                    <a:pt x="148" y="81"/>
                    <a:pt x="140" y="75"/>
                    <a:pt x="143" y="81"/>
                  </a:cubicBezTo>
                  <a:cubicBezTo>
                    <a:pt x="154" y="79"/>
                    <a:pt x="164" y="84"/>
                    <a:pt x="176" y="81"/>
                  </a:cubicBezTo>
                  <a:cubicBezTo>
                    <a:pt x="171" y="78"/>
                    <a:pt x="175" y="75"/>
                    <a:pt x="176" y="72"/>
                  </a:cubicBezTo>
                  <a:cubicBezTo>
                    <a:pt x="175" y="79"/>
                    <a:pt x="187" y="90"/>
                    <a:pt x="187" y="80"/>
                  </a:cubicBezTo>
                  <a:cubicBezTo>
                    <a:pt x="182" y="83"/>
                    <a:pt x="184" y="72"/>
                    <a:pt x="180" y="71"/>
                  </a:cubicBezTo>
                  <a:cubicBezTo>
                    <a:pt x="181" y="70"/>
                    <a:pt x="182" y="68"/>
                    <a:pt x="182" y="67"/>
                  </a:cubicBezTo>
                  <a:cubicBezTo>
                    <a:pt x="182" y="71"/>
                    <a:pt x="184" y="70"/>
                    <a:pt x="187" y="71"/>
                  </a:cubicBezTo>
                  <a:cubicBezTo>
                    <a:pt x="181" y="75"/>
                    <a:pt x="189" y="79"/>
                    <a:pt x="192" y="77"/>
                  </a:cubicBezTo>
                  <a:cubicBezTo>
                    <a:pt x="190" y="79"/>
                    <a:pt x="189" y="81"/>
                    <a:pt x="192" y="83"/>
                  </a:cubicBezTo>
                  <a:cubicBezTo>
                    <a:pt x="193" y="83"/>
                    <a:pt x="194" y="82"/>
                    <a:pt x="195" y="83"/>
                  </a:cubicBezTo>
                  <a:cubicBezTo>
                    <a:pt x="196" y="75"/>
                    <a:pt x="204" y="76"/>
                    <a:pt x="203" y="65"/>
                  </a:cubicBezTo>
                  <a:cubicBezTo>
                    <a:pt x="203" y="66"/>
                    <a:pt x="204" y="67"/>
                    <a:pt x="205" y="66"/>
                  </a:cubicBezTo>
                  <a:cubicBezTo>
                    <a:pt x="204" y="68"/>
                    <a:pt x="204" y="71"/>
                    <a:pt x="208" y="74"/>
                  </a:cubicBezTo>
                  <a:cubicBezTo>
                    <a:pt x="211" y="72"/>
                    <a:pt x="221" y="72"/>
                    <a:pt x="218" y="77"/>
                  </a:cubicBezTo>
                  <a:cubicBezTo>
                    <a:pt x="214" y="72"/>
                    <a:pt x="209" y="78"/>
                    <a:pt x="201" y="76"/>
                  </a:cubicBezTo>
                  <a:cubicBezTo>
                    <a:pt x="199" y="78"/>
                    <a:pt x="200" y="80"/>
                    <a:pt x="199" y="81"/>
                  </a:cubicBezTo>
                  <a:cubicBezTo>
                    <a:pt x="205" y="86"/>
                    <a:pt x="212" y="82"/>
                    <a:pt x="218" y="84"/>
                  </a:cubicBezTo>
                  <a:cubicBezTo>
                    <a:pt x="217" y="83"/>
                    <a:pt x="216" y="82"/>
                    <a:pt x="218" y="80"/>
                  </a:cubicBezTo>
                  <a:cubicBezTo>
                    <a:pt x="227" y="77"/>
                    <a:pt x="225" y="91"/>
                    <a:pt x="225" y="91"/>
                  </a:cubicBezTo>
                  <a:cubicBezTo>
                    <a:pt x="228" y="88"/>
                    <a:pt x="234" y="85"/>
                    <a:pt x="227" y="85"/>
                  </a:cubicBezTo>
                  <a:cubicBezTo>
                    <a:pt x="228" y="81"/>
                    <a:pt x="233" y="78"/>
                    <a:pt x="235" y="86"/>
                  </a:cubicBezTo>
                  <a:cubicBezTo>
                    <a:pt x="246" y="83"/>
                    <a:pt x="253" y="88"/>
                    <a:pt x="263" y="82"/>
                  </a:cubicBezTo>
                  <a:cubicBezTo>
                    <a:pt x="264" y="87"/>
                    <a:pt x="273" y="86"/>
                    <a:pt x="278" y="85"/>
                  </a:cubicBezTo>
                  <a:cubicBezTo>
                    <a:pt x="279" y="79"/>
                    <a:pt x="281" y="81"/>
                    <a:pt x="279" y="78"/>
                  </a:cubicBezTo>
                  <a:cubicBezTo>
                    <a:pt x="281" y="77"/>
                    <a:pt x="282" y="75"/>
                    <a:pt x="284" y="74"/>
                  </a:cubicBezTo>
                  <a:cubicBezTo>
                    <a:pt x="284" y="77"/>
                    <a:pt x="286" y="79"/>
                    <a:pt x="289" y="76"/>
                  </a:cubicBezTo>
                  <a:cubicBezTo>
                    <a:pt x="289" y="72"/>
                    <a:pt x="287" y="74"/>
                    <a:pt x="284" y="72"/>
                  </a:cubicBezTo>
                  <a:cubicBezTo>
                    <a:pt x="286" y="70"/>
                    <a:pt x="285" y="68"/>
                    <a:pt x="288" y="66"/>
                  </a:cubicBezTo>
                  <a:cubicBezTo>
                    <a:pt x="288" y="72"/>
                    <a:pt x="294" y="80"/>
                    <a:pt x="286" y="86"/>
                  </a:cubicBezTo>
                  <a:cubicBezTo>
                    <a:pt x="289" y="91"/>
                    <a:pt x="289" y="81"/>
                    <a:pt x="292" y="88"/>
                  </a:cubicBezTo>
                  <a:cubicBezTo>
                    <a:pt x="296" y="87"/>
                    <a:pt x="296" y="81"/>
                    <a:pt x="298" y="83"/>
                  </a:cubicBezTo>
                  <a:cubicBezTo>
                    <a:pt x="300" y="91"/>
                    <a:pt x="301" y="82"/>
                    <a:pt x="307" y="83"/>
                  </a:cubicBezTo>
                  <a:cubicBezTo>
                    <a:pt x="308" y="85"/>
                    <a:pt x="306" y="86"/>
                    <a:pt x="305" y="87"/>
                  </a:cubicBezTo>
                  <a:cubicBezTo>
                    <a:pt x="315" y="93"/>
                    <a:pt x="308" y="77"/>
                    <a:pt x="316" y="74"/>
                  </a:cubicBezTo>
                  <a:cubicBezTo>
                    <a:pt x="309" y="67"/>
                    <a:pt x="309" y="86"/>
                    <a:pt x="301" y="79"/>
                  </a:cubicBezTo>
                  <a:cubicBezTo>
                    <a:pt x="309" y="80"/>
                    <a:pt x="307" y="68"/>
                    <a:pt x="315" y="70"/>
                  </a:cubicBezTo>
                  <a:cubicBezTo>
                    <a:pt x="316" y="66"/>
                    <a:pt x="317" y="62"/>
                    <a:pt x="320" y="58"/>
                  </a:cubicBezTo>
                  <a:cubicBezTo>
                    <a:pt x="323" y="62"/>
                    <a:pt x="316" y="67"/>
                    <a:pt x="323" y="66"/>
                  </a:cubicBezTo>
                  <a:cubicBezTo>
                    <a:pt x="320" y="70"/>
                    <a:pt x="318" y="66"/>
                    <a:pt x="316" y="67"/>
                  </a:cubicBezTo>
                  <a:cubicBezTo>
                    <a:pt x="324" y="75"/>
                    <a:pt x="309" y="81"/>
                    <a:pt x="316" y="89"/>
                  </a:cubicBezTo>
                  <a:cubicBezTo>
                    <a:pt x="320" y="86"/>
                    <a:pt x="323" y="82"/>
                    <a:pt x="321" y="78"/>
                  </a:cubicBezTo>
                  <a:cubicBezTo>
                    <a:pt x="325" y="74"/>
                    <a:pt x="328" y="76"/>
                    <a:pt x="331" y="77"/>
                  </a:cubicBezTo>
                  <a:cubicBezTo>
                    <a:pt x="326" y="79"/>
                    <a:pt x="330" y="82"/>
                    <a:pt x="326" y="85"/>
                  </a:cubicBezTo>
                  <a:cubicBezTo>
                    <a:pt x="325" y="83"/>
                    <a:pt x="324" y="81"/>
                    <a:pt x="323" y="82"/>
                  </a:cubicBezTo>
                  <a:cubicBezTo>
                    <a:pt x="326" y="87"/>
                    <a:pt x="322" y="84"/>
                    <a:pt x="323" y="89"/>
                  </a:cubicBezTo>
                  <a:cubicBezTo>
                    <a:pt x="327" y="88"/>
                    <a:pt x="333" y="89"/>
                    <a:pt x="334" y="86"/>
                  </a:cubicBezTo>
                  <a:cubicBezTo>
                    <a:pt x="333" y="83"/>
                    <a:pt x="331" y="84"/>
                    <a:pt x="329" y="84"/>
                  </a:cubicBezTo>
                  <a:cubicBezTo>
                    <a:pt x="335" y="84"/>
                    <a:pt x="332" y="78"/>
                    <a:pt x="335" y="80"/>
                  </a:cubicBezTo>
                  <a:cubicBezTo>
                    <a:pt x="336" y="82"/>
                    <a:pt x="336" y="85"/>
                    <a:pt x="336" y="88"/>
                  </a:cubicBezTo>
                  <a:cubicBezTo>
                    <a:pt x="359" y="87"/>
                    <a:pt x="382" y="90"/>
                    <a:pt x="405" y="88"/>
                  </a:cubicBezTo>
                  <a:cubicBezTo>
                    <a:pt x="400" y="82"/>
                    <a:pt x="408" y="79"/>
                    <a:pt x="410" y="79"/>
                  </a:cubicBezTo>
                  <a:cubicBezTo>
                    <a:pt x="411" y="84"/>
                    <a:pt x="407" y="84"/>
                    <a:pt x="405" y="88"/>
                  </a:cubicBezTo>
                  <a:cubicBezTo>
                    <a:pt x="408" y="93"/>
                    <a:pt x="412" y="88"/>
                    <a:pt x="414" y="85"/>
                  </a:cubicBezTo>
                  <a:cubicBezTo>
                    <a:pt x="418" y="86"/>
                    <a:pt x="415" y="90"/>
                    <a:pt x="419" y="85"/>
                  </a:cubicBezTo>
                  <a:cubicBezTo>
                    <a:pt x="419" y="93"/>
                    <a:pt x="428" y="85"/>
                    <a:pt x="432" y="90"/>
                  </a:cubicBezTo>
                  <a:cubicBezTo>
                    <a:pt x="432" y="89"/>
                    <a:pt x="438" y="87"/>
                    <a:pt x="439" y="83"/>
                  </a:cubicBezTo>
                  <a:cubicBezTo>
                    <a:pt x="440" y="85"/>
                    <a:pt x="442" y="85"/>
                    <a:pt x="443" y="86"/>
                  </a:cubicBezTo>
                  <a:cubicBezTo>
                    <a:pt x="442" y="88"/>
                    <a:pt x="437" y="85"/>
                    <a:pt x="438" y="89"/>
                  </a:cubicBezTo>
                  <a:cubicBezTo>
                    <a:pt x="441" y="88"/>
                    <a:pt x="439" y="91"/>
                    <a:pt x="441" y="93"/>
                  </a:cubicBezTo>
                  <a:cubicBezTo>
                    <a:pt x="448" y="88"/>
                    <a:pt x="460" y="95"/>
                    <a:pt x="464" y="89"/>
                  </a:cubicBezTo>
                  <a:cubicBezTo>
                    <a:pt x="462" y="85"/>
                    <a:pt x="448" y="89"/>
                    <a:pt x="446" y="83"/>
                  </a:cubicBezTo>
                  <a:cubicBezTo>
                    <a:pt x="454" y="87"/>
                    <a:pt x="463" y="84"/>
                    <a:pt x="472" y="83"/>
                  </a:cubicBezTo>
                  <a:cubicBezTo>
                    <a:pt x="470" y="84"/>
                    <a:pt x="469" y="85"/>
                    <a:pt x="467" y="87"/>
                  </a:cubicBezTo>
                  <a:cubicBezTo>
                    <a:pt x="469" y="89"/>
                    <a:pt x="471" y="91"/>
                    <a:pt x="472" y="93"/>
                  </a:cubicBezTo>
                  <a:cubicBezTo>
                    <a:pt x="478" y="91"/>
                    <a:pt x="472" y="86"/>
                    <a:pt x="476" y="84"/>
                  </a:cubicBezTo>
                  <a:cubicBezTo>
                    <a:pt x="477" y="85"/>
                    <a:pt x="475" y="86"/>
                    <a:pt x="477" y="88"/>
                  </a:cubicBezTo>
                  <a:cubicBezTo>
                    <a:pt x="485" y="83"/>
                    <a:pt x="479" y="72"/>
                    <a:pt x="485" y="71"/>
                  </a:cubicBezTo>
                  <a:cubicBezTo>
                    <a:pt x="482" y="76"/>
                    <a:pt x="486" y="83"/>
                    <a:pt x="479" y="88"/>
                  </a:cubicBezTo>
                  <a:cubicBezTo>
                    <a:pt x="485" y="95"/>
                    <a:pt x="486" y="85"/>
                    <a:pt x="491" y="93"/>
                  </a:cubicBezTo>
                  <a:cubicBezTo>
                    <a:pt x="494" y="90"/>
                    <a:pt x="496" y="92"/>
                    <a:pt x="499" y="88"/>
                  </a:cubicBezTo>
                  <a:cubicBezTo>
                    <a:pt x="500" y="93"/>
                    <a:pt x="511" y="95"/>
                    <a:pt x="513" y="89"/>
                  </a:cubicBezTo>
                  <a:cubicBezTo>
                    <a:pt x="517" y="92"/>
                    <a:pt x="524" y="95"/>
                    <a:pt x="528" y="88"/>
                  </a:cubicBezTo>
                  <a:cubicBezTo>
                    <a:pt x="529" y="93"/>
                    <a:pt x="536" y="93"/>
                    <a:pt x="536" y="87"/>
                  </a:cubicBezTo>
                  <a:cubicBezTo>
                    <a:pt x="538" y="89"/>
                    <a:pt x="539" y="91"/>
                    <a:pt x="539" y="92"/>
                  </a:cubicBezTo>
                  <a:cubicBezTo>
                    <a:pt x="545" y="84"/>
                    <a:pt x="568" y="91"/>
                    <a:pt x="563" y="77"/>
                  </a:cubicBezTo>
                  <a:cubicBezTo>
                    <a:pt x="565" y="76"/>
                    <a:pt x="566" y="79"/>
                    <a:pt x="567" y="81"/>
                  </a:cubicBezTo>
                  <a:cubicBezTo>
                    <a:pt x="570" y="79"/>
                    <a:pt x="568" y="77"/>
                    <a:pt x="569" y="76"/>
                  </a:cubicBezTo>
                  <a:cubicBezTo>
                    <a:pt x="571" y="76"/>
                    <a:pt x="574" y="73"/>
                    <a:pt x="576" y="76"/>
                  </a:cubicBezTo>
                  <a:cubicBezTo>
                    <a:pt x="572" y="79"/>
                    <a:pt x="570" y="81"/>
                    <a:pt x="571" y="87"/>
                  </a:cubicBezTo>
                  <a:cubicBezTo>
                    <a:pt x="567" y="86"/>
                    <a:pt x="563" y="90"/>
                    <a:pt x="560" y="90"/>
                  </a:cubicBezTo>
                  <a:cubicBezTo>
                    <a:pt x="571" y="93"/>
                    <a:pt x="591" y="94"/>
                    <a:pt x="603" y="84"/>
                  </a:cubicBezTo>
                  <a:cubicBezTo>
                    <a:pt x="605" y="90"/>
                    <a:pt x="609" y="79"/>
                    <a:pt x="612" y="82"/>
                  </a:cubicBezTo>
                  <a:cubicBezTo>
                    <a:pt x="608" y="85"/>
                    <a:pt x="604" y="88"/>
                    <a:pt x="604" y="92"/>
                  </a:cubicBezTo>
                  <a:cubicBezTo>
                    <a:pt x="606" y="91"/>
                    <a:pt x="609" y="89"/>
                    <a:pt x="611" y="92"/>
                  </a:cubicBezTo>
                  <a:cubicBezTo>
                    <a:pt x="618" y="87"/>
                    <a:pt x="615" y="77"/>
                    <a:pt x="623" y="78"/>
                  </a:cubicBezTo>
                  <a:cubicBezTo>
                    <a:pt x="624" y="74"/>
                    <a:pt x="622" y="64"/>
                    <a:pt x="630" y="64"/>
                  </a:cubicBezTo>
                  <a:cubicBezTo>
                    <a:pt x="626" y="75"/>
                    <a:pt x="631" y="82"/>
                    <a:pt x="616" y="90"/>
                  </a:cubicBezTo>
                  <a:cubicBezTo>
                    <a:pt x="623" y="95"/>
                    <a:pt x="634" y="89"/>
                    <a:pt x="639" y="82"/>
                  </a:cubicBezTo>
                  <a:cubicBezTo>
                    <a:pt x="637" y="78"/>
                    <a:pt x="634" y="82"/>
                    <a:pt x="633" y="78"/>
                  </a:cubicBezTo>
                  <a:cubicBezTo>
                    <a:pt x="634" y="78"/>
                    <a:pt x="633" y="76"/>
                    <a:pt x="634" y="76"/>
                  </a:cubicBezTo>
                  <a:cubicBezTo>
                    <a:pt x="641" y="77"/>
                    <a:pt x="651" y="76"/>
                    <a:pt x="655" y="68"/>
                  </a:cubicBezTo>
                  <a:cubicBezTo>
                    <a:pt x="659" y="71"/>
                    <a:pt x="656" y="74"/>
                    <a:pt x="653" y="77"/>
                  </a:cubicBezTo>
                  <a:cubicBezTo>
                    <a:pt x="652" y="75"/>
                    <a:pt x="653" y="73"/>
                    <a:pt x="650" y="75"/>
                  </a:cubicBezTo>
                  <a:cubicBezTo>
                    <a:pt x="648" y="81"/>
                    <a:pt x="652" y="78"/>
                    <a:pt x="655" y="81"/>
                  </a:cubicBezTo>
                  <a:cubicBezTo>
                    <a:pt x="652" y="82"/>
                    <a:pt x="650" y="87"/>
                    <a:pt x="648" y="84"/>
                  </a:cubicBezTo>
                  <a:cubicBezTo>
                    <a:pt x="645" y="82"/>
                    <a:pt x="649" y="80"/>
                    <a:pt x="647" y="78"/>
                  </a:cubicBezTo>
                  <a:cubicBezTo>
                    <a:pt x="636" y="79"/>
                    <a:pt x="644" y="86"/>
                    <a:pt x="639" y="91"/>
                  </a:cubicBezTo>
                  <a:cubicBezTo>
                    <a:pt x="645" y="93"/>
                    <a:pt x="655" y="83"/>
                    <a:pt x="659" y="78"/>
                  </a:cubicBezTo>
                  <a:cubicBezTo>
                    <a:pt x="661" y="79"/>
                    <a:pt x="662" y="78"/>
                    <a:pt x="664" y="81"/>
                  </a:cubicBezTo>
                  <a:cubicBezTo>
                    <a:pt x="667" y="73"/>
                    <a:pt x="673" y="67"/>
                    <a:pt x="679" y="62"/>
                  </a:cubicBezTo>
                  <a:cubicBezTo>
                    <a:pt x="676" y="57"/>
                    <a:pt x="674" y="61"/>
                    <a:pt x="672" y="64"/>
                  </a:cubicBezTo>
                  <a:cubicBezTo>
                    <a:pt x="666" y="57"/>
                    <a:pt x="673" y="52"/>
                    <a:pt x="679" y="50"/>
                  </a:cubicBezTo>
                  <a:cubicBezTo>
                    <a:pt x="681" y="54"/>
                    <a:pt x="673" y="52"/>
                    <a:pt x="678" y="58"/>
                  </a:cubicBezTo>
                  <a:cubicBezTo>
                    <a:pt x="680" y="56"/>
                    <a:pt x="681" y="57"/>
                    <a:pt x="683" y="55"/>
                  </a:cubicBezTo>
                  <a:cubicBezTo>
                    <a:pt x="681" y="46"/>
                    <a:pt x="692" y="39"/>
                    <a:pt x="686" y="29"/>
                  </a:cubicBezTo>
                  <a:cubicBezTo>
                    <a:pt x="689" y="27"/>
                    <a:pt x="691" y="27"/>
                    <a:pt x="692" y="30"/>
                  </a:cubicBezTo>
                  <a:cubicBezTo>
                    <a:pt x="688" y="32"/>
                    <a:pt x="693" y="35"/>
                    <a:pt x="695" y="35"/>
                  </a:cubicBezTo>
                  <a:cubicBezTo>
                    <a:pt x="692" y="37"/>
                    <a:pt x="689" y="39"/>
                    <a:pt x="691" y="42"/>
                  </a:cubicBezTo>
                  <a:cubicBezTo>
                    <a:pt x="696" y="41"/>
                    <a:pt x="697" y="36"/>
                    <a:pt x="703" y="32"/>
                  </a:cubicBezTo>
                  <a:cubicBezTo>
                    <a:pt x="705" y="34"/>
                    <a:pt x="706" y="36"/>
                    <a:pt x="708" y="36"/>
                  </a:cubicBezTo>
                  <a:cubicBezTo>
                    <a:pt x="711" y="33"/>
                    <a:pt x="714" y="35"/>
                    <a:pt x="715" y="31"/>
                  </a:cubicBezTo>
                  <a:cubicBezTo>
                    <a:pt x="713" y="25"/>
                    <a:pt x="710" y="33"/>
                    <a:pt x="709" y="30"/>
                  </a:cubicBezTo>
                  <a:cubicBezTo>
                    <a:pt x="710" y="28"/>
                    <a:pt x="713" y="26"/>
                    <a:pt x="712" y="23"/>
                  </a:cubicBezTo>
                  <a:cubicBezTo>
                    <a:pt x="705" y="24"/>
                    <a:pt x="699" y="32"/>
                    <a:pt x="693" y="31"/>
                  </a:cubicBezTo>
                  <a:cubicBezTo>
                    <a:pt x="697" y="25"/>
                    <a:pt x="689" y="26"/>
                    <a:pt x="686" y="24"/>
                  </a:cubicBezTo>
                  <a:cubicBezTo>
                    <a:pt x="687" y="23"/>
                    <a:pt x="688" y="22"/>
                    <a:pt x="687" y="21"/>
                  </a:cubicBezTo>
                  <a:cubicBezTo>
                    <a:pt x="682" y="27"/>
                    <a:pt x="685" y="34"/>
                    <a:pt x="684" y="40"/>
                  </a:cubicBezTo>
                  <a:cubicBezTo>
                    <a:pt x="680" y="41"/>
                    <a:pt x="676" y="50"/>
                    <a:pt x="670" y="43"/>
                  </a:cubicBezTo>
                  <a:cubicBezTo>
                    <a:pt x="674" y="41"/>
                    <a:pt x="670" y="38"/>
                    <a:pt x="669" y="35"/>
                  </a:cubicBezTo>
                  <a:cubicBezTo>
                    <a:pt x="663" y="40"/>
                    <a:pt x="665" y="46"/>
                    <a:pt x="664" y="52"/>
                  </a:cubicBezTo>
                  <a:cubicBezTo>
                    <a:pt x="667" y="51"/>
                    <a:pt x="666" y="45"/>
                    <a:pt x="670" y="47"/>
                  </a:cubicBezTo>
                  <a:cubicBezTo>
                    <a:pt x="671" y="52"/>
                    <a:pt x="667" y="51"/>
                    <a:pt x="663" y="55"/>
                  </a:cubicBezTo>
                  <a:cubicBezTo>
                    <a:pt x="663" y="58"/>
                    <a:pt x="669" y="56"/>
                    <a:pt x="666" y="59"/>
                  </a:cubicBezTo>
                  <a:cubicBezTo>
                    <a:pt x="656" y="64"/>
                    <a:pt x="651" y="68"/>
                    <a:pt x="642" y="72"/>
                  </a:cubicBezTo>
                  <a:cubicBezTo>
                    <a:pt x="642" y="70"/>
                    <a:pt x="645" y="67"/>
                    <a:pt x="645" y="65"/>
                  </a:cubicBezTo>
                  <a:cubicBezTo>
                    <a:pt x="650" y="64"/>
                    <a:pt x="663" y="60"/>
                    <a:pt x="662" y="56"/>
                  </a:cubicBezTo>
                  <a:cubicBezTo>
                    <a:pt x="655" y="55"/>
                    <a:pt x="654" y="59"/>
                    <a:pt x="647" y="58"/>
                  </a:cubicBezTo>
                  <a:cubicBezTo>
                    <a:pt x="650" y="52"/>
                    <a:pt x="654" y="55"/>
                    <a:pt x="659" y="52"/>
                  </a:cubicBezTo>
                  <a:cubicBezTo>
                    <a:pt x="664" y="47"/>
                    <a:pt x="662" y="38"/>
                    <a:pt x="660" y="35"/>
                  </a:cubicBezTo>
                  <a:cubicBezTo>
                    <a:pt x="662" y="35"/>
                    <a:pt x="664" y="34"/>
                    <a:pt x="667" y="32"/>
                  </a:cubicBezTo>
                  <a:cubicBezTo>
                    <a:pt x="668" y="35"/>
                    <a:pt x="670" y="35"/>
                    <a:pt x="673" y="33"/>
                  </a:cubicBezTo>
                  <a:cubicBezTo>
                    <a:pt x="671" y="29"/>
                    <a:pt x="663" y="33"/>
                    <a:pt x="664" y="28"/>
                  </a:cubicBezTo>
                  <a:cubicBezTo>
                    <a:pt x="667" y="29"/>
                    <a:pt x="671" y="31"/>
                    <a:pt x="674" y="30"/>
                  </a:cubicBezTo>
                  <a:cubicBezTo>
                    <a:pt x="673" y="27"/>
                    <a:pt x="672" y="24"/>
                    <a:pt x="673" y="21"/>
                  </a:cubicBezTo>
                  <a:cubicBezTo>
                    <a:pt x="669" y="26"/>
                    <a:pt x="666" y="23"/>
                    <a:pt x="663" y="22"/>
                  </a:cubicBezTo>
                  <a:cubicBezTo>
                    <a:pt x="660" y="24"/>
                    <a:pt x="662" y="26"/>
                    <a:pt x="658" y="28"/>
                  </a:cubicBezTo>
                  <a:cubicBezTo>
                    <a:pt x="659" y="29"/>
                    <a:pt x="661" y="30"/>
                    <a:pt x="662" y="30"/>
                  </a:cubicBezTo>
                  <a:cubicBezTo>
                    <a:pt x="656" y="30"/>
                    <a:pt x="660" y="36"/>
                    <a:pt x="656" y="39"/>
                  </a:cubicBezTo>
                  <a:cubicBezTo>
                    <a:pt x="652" y="33"/>
                    <a:pt x="657" y="34"/>
                    <a:pt x="651" y="30"/>
                  </a:cubicBezTo>
                  <a:cubicBezTo>
                    <a:pt x="645" y="32"/>
                    <a:pt x="638" y="33"/>
                    <a:pt x="636" y="25"/>
                  </a:cubicBezTo>
                  <a:cubicBezTo>
                    <a:pt x="635" y="26"/>
                    <a:pt x="633" y="26"/>
                    <a:pt x="632" y="27"/>
                  </a:cubicBezTo>
                  <a:cubicBezTo>
                    <a:pt x="631" y="31"/>
                    <a:pt x="635" y="32"/>
                    <a:pt x="635" y="35"/>
                  </a:cubicBezTo>
                  <a:cubicBezTo>
                    <a:pt x="629" y="33"/>
                    <a:pt x="621" y="45"/>
                    <a:pt x="611" y="39"/>
                  </a:cubicBezTo>
                  <a:cubicBezTo>
                    <a:pt x="616" y="41"/>
                    <a:pt x="617" y="30"/>
                    <a:pt x="623" y="32"/>
                  </a:cubicBezTo>
                  <a:cubicBezTo>
                    <a:pt x="622" y="33"/>
                    <a:pt x="620" y="34"/>
                    <a:pt x="621" y="35"/>
                  </a:cubicBezTo>
                  <a:cubicBezTo>
                    <a:pt x="623" y="34"/>
                    <a:pt x="624" y="37"/>
                    <a:pt x="627" y="34"/>
                  </a:cubicBezTo>
                  <a:cubicBezTo>
                    <a:pt x="625" y="22"/>
                    <a:pt x="641" y="24"/>
                    <a:pt x="641" y="20"/>
                  </a:cubicBezTo>
                  <a:cubicBezTo>
                    <a:pt x="633" y="24"/>
                    <a:pt x="625" y="19"/>
                    <a:pt x="617" y="22"/>
                  </a:cubicBezTo>
                  <a:cubicBezTo>
                    <a:pt x="618" y="23"/>
                    <a:pt x="616" y="24"/>
                    <a:pt x="615" y="25"/>
                  </a:cubicBezTo>
                  <a:cubicBezTo>
                    <a:pt x="616" y="27"/>
                    <a:pt x="617" y="28"/>
                    <a:pt x="616" y="30"/>
                  </a:cubicBezTo>
                  <a:cubicBezTo>
                    <a:pt x="612" y="31"/>
                    <a:pt x="611" y="37"/>
                    <a:pt x="610" y="35"/>
                  </a:cubicBezTo>
                  <a:cubicBezTo>
                    <a:pt x="610" y="33"/>
                    <a:pt x="613" y="31"/>
                    <a:pt x="610" y="29"/>
                  </a:cubicBezTo>
                  <a:cubicBezTo>
                    <a:pt x="609" y="29"/>
                    <a:pt x="608" y="31"/>
                    <a:pt x="607" y="30"/>
                  </a:cubicBezTo>
                  <a:cubicBezTo>
                    <a:pt x="603" y="33"/>
                    <a:pt x="604" y="39"/>
                    <a:pt x="598" y="37"/>
                  </a:cubicBezTo>
                  <a:cubicBezTo>
                    <a:pt x="597" y="34"/>
                    <a:pt x="604" y="33"/>
                    <a:pt x="602" y="30"/>
                  </a:cubicBezTo>
                  <a:cubicBezTo>
                    <a:pt x="598" y="34"/>
                    <a:pt x="596" y="28"/>
                    <a:pt x="593" y="32"/>
                  </a:cubicBezTo>
                  <a:cubicBezTo>
                    <a:pt x="595" y="35"/>
                    <a:pt x="597" y="37"/>
                    <a:pt x="593" y="39"/>
                  </a:cubicBezTo>
                  <a:cubicBezTo>
                    <a:pt x="594" y="30"/>
                    <a:pt x="586" y="38"/>
                    <a:pt x="592" y="29"/>
                  </a:cubicBezTo>
                  <a:cubicBezTo>
                    <a:pt x="598" y="32"/>
                    <a:pt x="606" y="23"/>
                    <a:pt x="612" y="29"/>
                  </a:cubicBezTo>
                  <a:cubicBezTo>
                    <a:pt x="616" y="28"/>
                    <a:pt x="611" y="20"/>
                    <a:pt x="610" y="22"/>
                  </a:cubicBezTo>
                  <a:cubicBezTo>
                    <a:pt x="610" y="24"/>
                    <a:pt x="603" y="24"/>
                    <a:pt x="602" y="26"/>
                  </a:cubicBezTo>
                  <a:cubicBezTo>
                    <a:pt x="600" y="24"/>
                    <a:pt x="602" y="23"/>
                    <a:pt x="602" y="21"/>
                  </a:cubicBezTo>
                  <a:cubicBezTo>
                    <a:pt x="601" y="21"/>
                    <a:pt x="601" y="22"/>
                    <a:pt x="600" y="21"/>
                  </a:cubicBezTo>
                  <a:cubicBezTo>
                    <a:pt x="599" y="21"/>
                    <a:pt x="598" y="21"/>
                    <a:pt x="597" y="21"/>
                  </a:cubicBezTo>
                  <a:cubicBezTo>
                    <a:pt x="598" y="23"/>
                    <a:pt x="601" y="25"/>
                    <a:pt x="599" y="27"/>
                  </a:cubicBezTo>
                  <a:cubicBezTo>
                    <a:pt x="598" y="25"/>
                    <a:pt x="597" y="27"/>
                    <a:pt x="595" y="26"/>
                  </a:cubicBezTo>
                  <a:cubicBezTo>
                    <a:pt x="593" y="24"/>
                    <a:pt x="595" y="23"/>
                    <a:pt x="593" y="21"/>
                  </a:cubicBezTo>
                  <a:cubicBezTo>
                    <a:pt x="589" y="20"/>
                    <a:pt x="591" y="23"/>
                    <a:pt x="587" y="25"/>
                  </a:cubicBezTo>
                  <a:cubicBezTo>
                    <a:pt x="589" y="19"/>
                    <a:pt x="570" y="21"/>
                    <a:pt x="579" y="24"/>
                  </a:cubicBezTo>
                  <a:cubicBezTo>
                    <a:pt x="578" y="25"/>
                    <a:pt x="576" y="27"/>
                    <a:pt x="575" y="28"/>
                  </a:cubicBezTo>
                  <a:cubicBezTo>
                    <a:pt x="572" y="22"/>
                    <a:pt x="567" y="27"/>
                    <a:pt x="564" y="25"/>
                  </a:cubicBezTo>
                  <a:cubicBezTo>
                    <a:pt x="563" y="24"/>
                    <a:pt x="565" y="23"/>
                    <a:pt x="564" y="21"/>
                  </a:cubicBezTo>
                  <a:cubicBezTo>
                    <a:pt x="561" y="21"/>
                    <a:pt x="558" y="26"/>
                    <a:pt x="555" y="21"/>
                  </a:cubicBezTo>
                  <a:cubicBezTo>
                    <a:pt x="551" y="22"/>
                    <a:pt x="553" y="28"/>
                    <a:pt x="550" y="26"/>
                  </a:cubicBezTo>
                  <a:cubicBezTo>
                    <a:pt x="551" y="18"/>
                    <a:pt x="533" y="18"/>
                    <a:pt x="528" y="26"/>
                  </a:cubicBezTo>
                  <a:cubicBezTo>
                    <a:pt x="523" y="27"/>
                    <a:pt x="529" y="20"/>
                    <a:pt x="525" y="22"/>
                  </a:cubicBezTo>
                  <a:cubicBezTo>
                    <a:pt x="527" y="24"/>
                    <a:pt x="520" y="26"/>
                    <a:pt x="520" y="24"/>
                  </a:cubicBezTo>
                  <a:cubicBezTo>
                    <a:pt x="521" y="22"/>
                    <a:pt x="519" y="20"/>
                    <a:pt x="519" y="19"/>
                  </a:cubicBezTo>
                  <a:cubicBezTo>
                    <a:pt x="514" y="20"/>
                    <a:pt x="521" y="23"/>
                    <a:pt x="516" y="25"/>
                  </a:cubicBezTo>
                  <a:cubicBezTo>
                    <a:pt x="516" y="23"/>
                    <a:pt x="514" y="24"/>
                    <a:pt x="514" y="23"/>
                  </a:cubicBezTo>
                  <a:cubicBezTo>
                    <a:pt x="518" y="22"/>
                    <a:pt x="514" y="16"/>
                    <a:pt x="515" y="20"/>
                  </a:cubicBezTo>
                  <a:cubicBezTo>
                    <a:pt x="512" y="21"/>
                    <a:pt x="513" y="27"/>
                    <a:pt x="509" y="25"/>
                  </a:cubicBezTo>
                  <a:cubicBezTo>
                    <a:pt x="508" y="22"/>
                    <a:pt x="512" y="18"/>
                    <a:pt x="507" y="17"/>
                  </a:cubicBezTo>
                  <a:cubicBezTo>
                    <a:pt x="506" y="23"/>
                    <a:pt x="498" y="29"/>
                    <a:pt x="495" y="23"/>
                  </a:cubicBezTo>
                  <a:cubicBezTo>
                    <a:pt x="493" y="26"/>
                    <a:pt x="493" y="34"/>
                    <a:pt x="488" y="30"/>
                  </a:cubicBezTo>
                  <a:cubicBezTo>
                    <a:pt x="490" y="29"/>
                    <a:pt x="491" y="28"/>
                    <a:pt x="489" y="26"/>
                  </a:cubicBezTo>
                  <a:cubicBezTo>
                    <a:pt x="488" y="27"/>
                    <a:pt x="487" y="28"/>
                    <a:pt x="486" y="27"/>
                  </a:cubicBezTo>
                  <a:cubicBezTo>
                    <a:pt x="487" y="18"/>
                    <a:pt x="500" y="25"/>
                    <a:pt x="500" y="17"/>
                  </a:cubicBezTo>
                  <a:cubicBezTo>
                    <a:pt x="494" y="20"/>
                    <a:pt x="489" y="16"/>
                    <a:pt x="484" y="20"/>
                  </a:cubicBezTo>
                  <a:cubicBezTo>
                    <a:pt x="482" y="21"/>
                    <a:pt x="483" y="23"/>
                    <a:pt x="482" y="24"/>
                  </a:cubicBezTo>
                  <a:cubicBezTo>
                    <a:pt x="478" y="20"/>
                    <a:pt x="477" y="34"/>
                    <a:pt x="471" y="26"/>
                  </a:cubicBezTo>
                  <a:cubicBezTo>
                    <a:pt x="478" y="26"/>
                    <a:pt x="475" y="21"/>
                    <a:pt x="482" y="19"/>
                  </a:cubicBezTo>
                  <a:cubicBezTo>
                    <a:pt x="475" y="15"/>
                    <a:pt x="468" y="20"/>
                    <a:pt x="461" y="19"/>
                  </a:cubicBezTo>
                  <a:cubicBezTo>
                    <a:pt x="463" y="24"/>
                    <a:pt x="466" y="17"/>
                    <a:pt x="467" y="22"/>
                  </a:cubicBezTo>
                  <a:cubicBezTo>
                    <a:pt x="466" y="22"/>
                    <a:pt x="466" y="24"/>
                    <a:pt x="466" y="24"/>
                  </a:cubicBezTo>
                  <a:cubicBezTo>
                    <a:pt x="462" y="21"/>
                    <a:pt x="455" y="23"/>
                    <a:pt x="458" y="16"/>
                  </a:cubicBezTo>
                  <a:cubicBezTo>
                    <a:pt x="457" y="17"/>
                    <a:pt x="456" y="17"/>
                    <a:pt x="456" y="16"/>
                  </a:cubicBezTo>
                  <a:cubicBezTo>
                    <a:pt x="454" y="17"/>
                    <a:pt x="453" y="16"/>
                    <a:pt x="452" y="17"/>
                  </a:cubicBezTo>
                  <a:cubicBezTo>
                    <a:pt x="454" y="19"/>
                    <a:pt x="453" y="20"/>
                    <a:pt x="451" y="22"/>
                  </a:cubicBezTo>
                  <a:cubicBezTo>
                    <a:pt x="455" y="24"/>
                    <a:pt x="455" y="26"/>
                    <a:pt x="450" y="30"/>
                  </a:cubicBezTo>
                  <a:cubicBezTo>
                    <a:pt x="450" y="27"/>
                    <a:pt x="449" y="26"/>
                    <a:pt x="446" y="25"/>
                  </a:cubicBezTo>
                  <a:cubicBezTo>
                    <a:pt x="451" y="24"/>
                    <a:pt x="448" y="21"/>
                    <a:pt x="449" y="19"/>
                  </a:cubicBezTo>
                  <a:cubicBezTo>
                    <a:pt x="446" y="16"/>
                    <a:pt x="444" y="13"/>
                    <a:pt x="440" y="17"/>
                  </a:cubicBezTo>
                  <a:cubicBezTo>
                    <a:pt x="442" y="22"/>
                    <a:pt x="444" y="19"/>
                    <a:pt x="446" y="20"/>
                  </a:cubicBezTo>
                  <a:cubicBezTo>
                    <a:pt x="441" y="21"/>
                    <a:pt x="448" y="24"/>
                    <a:pt x="443" y="26"/>
                  </a:cubicBezTo>
                  <a:cubicBezTo>
                    <a:pt x="443" y="23"/>
                    <a:pt x="444" y="19"/>
                    <a:pt x="440" y="21"/>
                  </a:cubicBezTo>
                  <a:cubicBezTo>
                    <a:pt x="441" y="25"/>
                    <a:pt x="433" y="23"/>
                    <a:pt x="434" y="28"/>
                  </a:cubicBezTo>
                  <a:cubicBezTo>
                    <a:pt x="429" y="21"/>
                    <a:pt x="429" y="32"/>
                    <a:pt x="425" y="28"/>
                  </a:cubicBezTo>
                  <a:cubicBezTo>
                    <a:pt x="427" y="25"/>
                    <a:pt x="423" y="22"/>
                    <a:pt x="426" y="20"/>
                  </a:cubicBezTo>
                  <a:cubicBezTo>
                    <a:pt x="425" y="22"/>
                    <a:pt x="427" y="25"/>
                    <a:pt x="430" y="25"/>
                  </a:cubicBezTo>
                  <a:cubicBezTo>
                    <a:pt x="433" y="20"/>
                    <a:pt x="435" y="24"/>
                    <a:pt x="439" y="18"/>
                  </a:cubicBezTo>
                  <a:cubicBezTo>
                    <a:pt x="431" y="16"/>
                    <a:pt x="422" y="16"/>
                    <a:pt x="417" y="19"/>
                  </a:cubicBezTo>
                  <a:cubicBezTo>
                    <a:pt x="413" y="12"/>
                    <a:pt x="397" y="12"/>
                    <a:pt x="394" y="23"/>
                  </a:cubicBezTo>
                  <a:cubicBezTo>
                    <a:pt x="394" y="17"/>
                    <a:pt x="391" y="23"/>
                    <a:pt x="389" y="21"/>
                  </a:cubicBezTo>
                  <a:cubicBezTo>
                    <a:pt x="386" y="17"/>
                    <a:pt x="393" y="18"/>
                    <a:pt x="392" y="15"/>
                  </a:cubicBezTo>
                  <a:cubicBezTo>
                    <a:pt x="386" y="15"/>
                    <a:pt x="385" y="24"/>
                    <a:pt x="379" y="22"/>
                  </a:cubicBezTo>
                  <a:cubicBezTo>
                    <a:pt x="379" y="19"/>
                    <a:pt x="383" y="20"/>
                    <a:pt x="383" y="15"/>
                  </a:cubicBezTo>
                  <a:cubicBezTo>
                    <a:pt x="381" y="17"/>
                    <a:pt x="379" y="16"/>
                    <a:pt x="377" y="18"/>
                  </a:cubicBezTo>
                  <a:cubicBezTo>
                    <a:pt x="378" y="20"/>
                    <a:pt x="380" y="27"/>
                    <a:pt x="375" y="25"/>
                  </a:cubicBezTo>
                  <a:cubicBezTo>
                    <a:pt x="375" y="21"/>
                    <a:pt x="378" y="17"/>
                    <a:pt x="374" y="13"/>
                  </a:cubicBezTo>
                  <a:cubicBezTo>
                    <a:pt x="370" y="16"/>
                    <a:pt x="368" y="13"/>
                    <a:pt x="364" y="15"/>
                  </a:cubicBezTo>
                  <a:cubicBezTo>
                    <a:pt x="366" y="21"/>
                    <a:pt x="374" y="14"/>
                    <a:pt x="372" y="20"/>
                  </a:cubicBezTo>
                  <a:cubicBezTo>
                    <a:pt x="370" y="19"/>
                    <a:pt x="357" y="23"/>
                    <a:pt x="365" y="23"/>
                  </a:cubicBezTo>
                  <a:cubicBezTo>
                    <a:pt x="361" y="25"/>
                    <a:pt x="362" y="32"/>
                    <a:pt x="357" y="29"/>
                  </a:cubicBezTo>
                  <a:cubicBezTo>
                    <a:pt x="363" y="25"/>
                    <a:pt x="353" y="20"/>
                    <a:pt x="363" y="16"/>
                  </a:cubicBezTo>
                  <a:cubicBezTo>
                    <a:pt x="358" y="12"/>
                    <a:pt x="352" y="15"/>
                    <a:pt x="346" y="15"/>
                  </a:cubicBezTo>
                  <a:cubicBezTo>
                    <a:pt x="349" y="19"/>
                    <a:pt x="352" y="18"/>
                    <a:pt x="356" y="20"/>
                  </a:cubicBezTo>
                  <a:cubicBezTo>
                    <a:pt x="352" y="20"/>
                    <a:pt x="354" y="21"/>
                    <a:pt x="351" y="24"/>
                  </a:cubicBezTo>
                  <a:cubicBezTo>
                    <a:pt x="352" y="17"/>
                    <a:pt x="347" y="25"/>
                    <a:pt x="345" y="23"/>
                  </a:cubicBezTo>
                  <a:cubicBezTo>
                    <a:pt x="341" y="19"/>
                    <a:pt x="346" y="17"/>
                    <a:pt x="343" y="14"/>
                  </a:cubicBezTo>
                  <a:cubicBezTo>
                    <a:pt x="338" y="13"/>
                    <a:pt x="339" y="20"/>
                    <a:pt x="334" y="19"/>
                  </a:cubicBezTo>
                  <a:cubicBezTo>
                    <a:pt x="333" y="17"/>
                    <a:pt x="335" y="15"/>
                    <a:pt x="334" y="13"/>
                  </a:cubicBezTo>
                  <a:cubicBezTo>
                    <a:pt x="331" y="19"/>
                    <a:pt x="326" y="19"/>
                    <a:pt x="324" y="12"/>
                  </a:cubicBezTo>
                  <a:cubicBezTo>
                    <a:pt x="317" y="15"/>
                    <a:pt x="317" y="12"/>
                    <a:pt x="311" y="19"/>
                  </a:cubicBezTo>
                  <a:cubicBezTo>
                    <a:pt x="311" y="15"/>
                    <a:pt x="304" y="14"/>
                    <a:pt x="301" y="12"/>
                  </a:cubicBezTo>
                  <a:cubicBezTo>
                    <a:pt x="295" y="16"/>
                    <a:pt x="296" y="19"/>
                    <a:pt x="292" y="19"/>
                  </a:cubicBezTo>
                  <a:cubicBezTo>
                    <a:pt x="297" y="15"/>
                    <a:pt x="287" y="14"/>
                    <a:pt x="289" y="11"/>
                  </a:cubicBezTo>
                  <a:cubicBezTo>
                    <a:pt x="284" y="13"/>
                    <a:pt x="280" y="17"/>
                    <a:pt x="276" y="11"/>
                  </a:cubicBezTo>
                  <a:cubicBezTo>
                    <a:pt x="272" y="15"/>
                    <a:pt x="267" y="18"/>
                    <a:pt x="263" y="13"/>
                  </a:cubicBezTo>
                  <a:cubicBezTo>
                    <a:pt x="260" y="15"/>
                    <a:pt x="258" y="17"/>
                    <a:pt x="255" y="19"/>
                  </a:cubicBezTo>
                  <a:cubicBezTo>
                    <a:pt x="253" y="14"/>
                    <a:pt x="249" y="18"/>
                    <a:pt x="247" y="15"/>
                  </a:cubicBezTo>
                  <a:cubicBezTo>
                    <a:pt x="250" y="13"/>
                    <a:pt x="256" y="16"/>
                    <a:pt x="254" y="11"/>
                  </a:cubicBezTo>
                  <a:cubicBezTo>
                    <a:pt x="247" y="10"/>
                    <a:pt x="239" y="17"/>
                    <a:pt x="232" y="10"/>
                  </a:cubicBezTo>
                  <a:cubicBezTo>
                    <a:pt x="227" y="15"/>
                    <a:pt x="225" y="18"/>
                    <a:pt x="220" y="14"/>
                  </a:cubicBezTo>
                  <a:cubicBezTo>
                    <a:pt x="223" y="13"/>
                    <a:pt x="229" y="13"/>
                    <a:pt x="227" y="8"/>
                  </a:cubicBezTo>
                  <a:cubicBezTo>
                    <a:pt x="224" y="10"/>
                    <a:pt x="220" y="9"/>
                    <a:pt x="217" y="11"/>
                  </a:cubicBezTo>
                  <a:cubicBezTo>
                    <a:pt x="217" y="17"/>
                    <a:pt x="221" y="18"/>
                    <a:pt x="222" y="20"/>
                  </a:cubicBezTo>
                  <a:cubicBezTo>
                    <a:pt x="218" y="17"/>
                    <a:pt x="213" y="23"/>
                    <a:pt x="210" y="18"/>
                  </a:cubicBezTo>
                  <a:cubicBezTo>
                    <a:pt x="212" y="17"/>
                    <a:pt x="214" y="19"/>
                    <a:pt x="217" y="16"/>
                  </a:cubicBezTo>
                  <a:cubicBezTo>
                    <a:pt x="213" y="12"/>
                    <a:pt x="214" y="10"/>
                    <a:pt x="210" y="7"/>
                  </a:cubicBezTo>
                  <a:cubicBezTo>
                    <a:pt x="207" y="10"/>
                    <a:pt x="201" y="9"/>
                    <a:pt x="195" y="10"/>
                  </a:cubicBezTo>
                  <a:cubicBezTo>
                    <a:pt x="194" y="15"/>
                    <a:pt x="191" y="20"/>
                    <a:pt x="184" y="20"/>
                  </a:cubicBezTo>
                  <a:cubicBezTo>
                    <a:pt x="187" y="18"/>
                    <a:pt x="185" y="17"/>
                    <a:pt x="188" y="17"/>
                  </a:cubicBezTo>
                  <a:cubicBezTo>
                    <a:pt x="187" y="13"/>
                    <a:pt x="184" y="13"/>
                    <a:pt x="182" y="13"/>
                  </a:cubicBezTo>
                  <a:cubicBezTo>
                    <a:pt x="182" y="12"/>
                    <a:pt x="183" y="12"/>
                    <a:pt x="182" y="11"/>
                  </a:cubicBezTo>
                  <a:cubicBezTo>
                    <a:pt x="186" y="11"/>
                    <a:pt x="192" y="16"/>
                    <a:pt x="193" y="9"/>
                  </a:cubicBezTo>
                  <a:cubicBezTo>
                    <a:pt x="187" y="6"/>
                    <a:pt x="183" y="10"/>
                    <a:pt x="179" y="7"/>
                  </a:cubicBezTo>
                  <a:cubicBezTo>
                    <a:pt x="176" y="12"/>
                    <a:pt x="169" y="13"/>
                    <a:pt x="165" y="12"/>
                  </a:cubicBezTo>
                  <a:cubicBezTo>
                    <a:pt x="168" y="14"/>
                    <a:pt x="164" y="16"/>
                    <a:pt x="164" y="18"/>
                  </a:cubicBezTo>
                  <a:cubicBezTo>
                    <a:pt x="161" y="9"/>
                    <a:pt x="169" y="12"/>
                    <a:pt x="171" y="7"/>
                  </a:cubicBezTo>
                  <a:cubicBezTo>
                    <a:pt x="161" y="8"/>
                    <a:pt x="156" y="3"/>
                    <a:pt x="154" y="13"/>
                  </a:cubicBezTo>
                  <a:cubicBezTo>
                    <a:pt x="154" y="11"/>
                    <a:pt x="154" y="9"/>
                    <a:pt x="153" y="7"/>
                  </a:cubicBezTo>
                  <a:cubicBezTo>
                    <a:pt x="149" y="12"/>
                    <a:pt x="146" y="6"/>
                    <a:pt x="143" y="5"/>
                  </a:cubicBezTo>
                  <a:cubicBezTo>
                    <a:pt x="139" y="6"/>
                    <a:pt x="138" y="13"/>
                    <a:pt x="136" y="11"/>
                  </a:cubicBezTo>
                  <a:cubicBezTo>
                    <a:pt x="134" y="9"/>
                    <a:pt x="137" y="4"/>
                    <a:pt x="133" y="6"/>
                  </a:cubicBezTo>
                  <a:cubicBezTo>
                    <a:pt x="133" y="7"/>
                    <a:pt x="132" y="13"/>
                    <a:pt x="129" y="11"/>
                  </a:cubicBezTo>
                  <a:cubicBezTo>
                    <a:pt x="128" y="9"/>
                    <a:pt x="132" y="7"/>
                    <a:pt x="128" y="4"/>
                  </a:cubicBezTo>
                  <a:cubicBezTo>
                    <a:pt x="126" y="11"/>
                    <a:pt x="120" y="11"/>
                    <a:pt x="117" y="18"/>
                  </a:cubicBezTo>
                  <a:cubicBezTo>
                    <a:pt x="117" y="15"/>
                    <a:pt x="116" y="17"/>
                    <a:pt x="114" y="14"/>
                  </a:cubicBezTo>
                  <a:cubicBezTo>
                    <a:pt x="119" y="11"/>
                    <a:pt x="117" y="9"/>
                    <a:pt x="122" y="8"/>
                  </a:cubicBezTo>
                  <a:cubicBezTo>
                    <a:pt x="118" y="7"/>
                    <a:pt x="110" y="0"/>
                    <a:pt x="108" y="7"/>
                  </a:cubicBezTo>
                  <a:cubicBezTo>
                    <a:pt x="110" y="6"/>
                    <a:pt x="111" y="8"/>
                    <a:pt x="110" y="9"/>
                  </a:cubicBezTo>
                  <a:cubicBezTo>
                    <a:pt x="103" y="8"/>
                    <a:pt x="102" y="17"/>
                    <a:pt x="98" y="21"/>
                  </a:cubicBezTo>
                  <a:cubicBezTo>
                    <a:pt x="90" y="13"/>
                    <a:pt x="105" y="12"/>
                    <a:pt x="104" y="6"/>
                  </a:cubicBezTo>
                  <a:cubicBezTo>
                    <a:pt x="95" y="2"/>
                    <a:pt x="78" y="12"/>
                    <a:pt x="84" y="22"/>
                  </a:cubicBezTo>
                  <a:cubicBezTo>
                    <a:pt x="80" y="21"/>
                    <a:pt x="75" y="24"/>
                    <a:pt x="71" y="20"/>
                  </a:cubicBezTo>
                  <a:cubicBezTo>
                    <a:pt x="80" y="15"/>
                    <a:pt x="84" y="13"/>
                    <a:pt x="84" y="4"/>
                  </a:cubicBezTo>
                  <a:cubicBezTo>
                    <a:pt x="75" y="5"/>
                    <a:pt x="77" y="11"/>
                    <a:pt x="68" y="15"/>
                  </a:cubicBezTo>
                  <a:cubicBezTo>
                    <a:pt x="66" y="13"/>
                    <a:pt x="65" y="14"/>
                    <a:pt x="63" y="12"/>
                  </a:cubicBezTo>
                  <a:cubicBezTo>
                    <a:pt x="69" y="13"/>
                    <a:pt x="65" y="5"/>
                    <a:pt x="70" y="6"/>
                  </a:cubicBezTo>
                  <a:cubicBezTo>
                    <a:pt x="61" y="4"/>
                    <a:pt x="52" y="7"/>
                    <a:pt x="44" y="5"/>
                  </a:cubicBezTo>
                  <a:cubicBezTo>
                    <a:pt x="40" y="15"/>
                    <a:pt x="20" y="7"/>
                    <a:pt x="19" y="17"/>
                  </a:cubicBezTo>
                  <a:close/>
                  <a:moveTo>
                    <a:pt x="667" y="62"/>
                  </a:moveTo>
                  <a:cubicBezTo>
                    <a:pt x="667" y="64"/>
                    <a:pt x="667" y="65"/>
                    <a:pt x="669" y="67"/>
                  </a:cubicBezTo>
                  <a:cubicBezTo>
                    <a:pt x="667" y="67"/>
                    <a:pt x="666" y="68"/>
                    <a:pt x="665" y="69"/>
                  </a:cubicBezTo>
                  <a:cubicBezTo>
                    <a:pt x="664" y="68"/>
                    <a:pt x="663" y="67"/>
                    <a:pt x="662" y="68"/>
                  </a:cubicBezTo>
                  <a:cubicBezTo>
                    <a:pt x="660" y="66"/>
                    <a:pt x="666" y="64"/>
                    <a:pt x="667" y="62"/>
                  </a:cubicBezTo>
                  <a:close/>
                  <a:moveTo>
                    <a:pt x="394" y="88"/>
                  </a:moveTo>
                  <a:cubicBezTo>
                    <a:pt x="392" y="84"/>
                    <a:pt x="388" y="88"/>
                    <a:pt x="388" y="83"/>
                  </a:cubicBezTo>
                  <a:cubicBezTo>
                    <a:pt x="395" y="86"/>
                    <a:pt x="400" y="82"/>
                    <a:pt x="403" y="77"/>
                  </a:cubicBezTo>
                  <a:cubicBezTo>
                    <a:pt x="404" y="82"/>
                    <a:pt x="399" y="85"/>
                    <a:pt x="394" y="88"/>
                  </a:cubicBezTo>
                  <a:close/>
                  <a:moveTo>
                    <a:pt x="413" y="77"/>
                  </a:moveTo>
                  <a:cubicBezTo>
                    <a:pt x="412" y="73"/>
                    <a:pt x="419" y="70"/>
                    <a:pt x="421" y="74"/>
                  </a:cubicBezTo>
                  <a:cubicBezTo>
                    <a:pt x="422" y="73"/>
                    <a:pt x="421" y="72"/>
                    <a:pt x="420" y="71"/>
                  </a:cubicBezTo>
                  <a:cubicBezTo>
                    <a:pt x="423" y="67"/>
                    <a:pt x="424" y="71"/>
                    <a:pt x="427" y="69"/>
                  </a:cubicBezTo>
                  <a:cubicBezTo>
                    <a:pt x="426" y="72"/>
                    <a:pt x="422" y="73"/>
                    <a:pt x="419" y="78"/>
                  </a:cubicBezTo>
                  <a:cubicBezTo>
                    <a:pt x="417" y="77"/>
                    <a:pt x="415" y="74"/>
                    <a:pt x="413" y="77"/>
                  </a:cubicBezTo>
                  <a:close/>
                  <a:moveTo>
                    <a:pt x="426" y="66"/>
                  </a:moveTo>
                  <a:cubicBezTo>
                    <a:pt x="428" y="65"/>
                    <a:pt x="429" y="64"/>
                    <a:pt x="431" y="63"/>
                  </a:cubicBezTo>
                  <a:cubicBezTo>
                    <a:pt x="433" y="68"/>
                    <a:pt x="427" y="67"/>
                    <a:pt x="434" y="71"/>
                  </a:cubicBezTo>
                  <a:cubicBezTo>
                    <a:pt x="434" y="71"/>
                    <a:pt x="435" y="70"/>
                    <a:pt x="436" y="70"/>
                  </a:cubicBezTo>
                  <a:cubicBezTo>
                    <a:pt x="438" y="73"/>
                    <a:pt x="433" y="70"/>
                    <a:pt x="431" y="73"/>
                  </a:cubicBezTo>
                  <a:cubicBezTo>
                    <a:pt x="432" y="70"/>
                    <a:pt x="428" y="69"/>
                    <a:pt x="429" y="73"/>
                  </a:cubicBezTo>
                  <a:cubicBezTo>
                    <a:pt x="428" y="76"/>
                    <a:pt x="428" y="68"/>
                    <a:pt x="426" y="66"/>
                  </a:cubicBezTo>
                  <a:close/>
                  <a:moveTo>
                    <a:pt x="420" y="84"/>
                  </a:moveTo>
                  <a:cubicBezTo>
                    <a:pt x="418" y="81"/>
                    <a:pt x="422" y="78"/>
                    <a:pt x="425" y="78"/>
                  </a:cubicBezTo>
                  <a:cubicBezTo>
                    <a:pt x="427" y="81"/>
                    <a:pt x="422" y="84"/>
                    <a:pt x="420" y="84"/>
                  </a:cubicBezTo>
                  <a:close/>
                  <a:moveTo>
                    <a:pt x="434" y="82"/>
                  </a:moveTo>
                  <a:cubicBezTo>
                    <a:pt x="434" y="80"/>
                    <a:pt x="434" y="79"/>
                    <a:pt x="433" y="77"/>
                  </a:cubicBezTo>
                  <a:cubicBezTo>
                    <a:pt x="436" y="74"/>
                    <a:pt x="438" y="76"/>
                    <a:pt x="440" y="75"/>
                  </a:cubicBezTo>
                  <a:cubicBezTo>
                    <a:pt x="442" y="78"/>
                    <a:pt x="436" y="79"/>
                    <a:pt x="434" y="82"/>
                  </a:cubicBezTo>
                  <a:close/>
                  <a:moveTo>
                    <a:pt x="458" y="56"/>
                  </a:moveTo>
                  <a:cubicBezTo>
                    <a:pt x="456" y="52"/>
                    <a:pt x="462" y="54"/>
                    <a:pt x="463" y="54"/>
                  </a:cubicBezTo>
                  <a:cubicBezTo>
                    <a:pt x="463" y="56"/>
                    <a:pt x="462" y="58"/>
                    <a:pt x="463" y="61"/>
                  </a:cubicBezTo>
                  <a:cubicBezTo>
                    <a:pt x="462" y="67"/>
                    <a:pt x="462" y="50"/>
                    <a:pt x="458" y="56"/>
                  </a:cubicBezTo>
                  <a:close/>
                  <a:moveTo>
                    <a:pt x="470" y="46"/>
                  </a:moveTo>
                  <a:cubicBezTo>
                    <a:pt x="473" y="50"/>
                    <a:pt x="471" y="54"/>
                    <a:pt x="470" y="57"/>
                  </a:cubicBezTo>
                  <a:cubicBezTo>
                    <a:pt x="467" y="53"/>
                    <a:pt x="465" y="49"/>
                    <a:pt x="470" y="46"/>
                  </a:cubicBezTo>
                  <a:close/>
                  <a:moveTo>
                    <a:pt x="458" y="81"/>
                  </a:moveTo>
                  <a:cubicBezTo>
                    <a:pt x="457" y="80"/>
                    <a:pt x="461" y="76"/>
                    <a:pt x="456" y="79"/>
                  </a:cubicBezTo>
                  <a:cubicBezTo>
                    <a:pt x="456" y="73"/>
                    <a:pt x="450" y="78"/>
                    <a:pt x="453" y="73"/>
                  </a:cubicBezTo>
                  <a:cubicBezTo>
                    <a:pt x="462" y="72"/>
                    <a:pt x="460" y="74"/>
                    <a:pt x="467" y="72"/>
                  </a:cubicBezTo>
                  <a:cubicBezTo>
                    <a:pt x="469" y="71"/>
                    <a:pt x="467" y="75"/>
                    <a:pt x="470" y="74"/>
                  </a:cubicBezTo>
                  <a:cubicBezTo>
                    <a:pt x="469" y="80"/>
                    <a:pt x="459" y="72"/>
                    <a:pt x="458" y="81"/>
                  </a:cubicBezTo>
                  <a:close/>
                  <a:moveTo>
                    <a:pt x="473" y="62"/>
                  </a:moveTo>
                  <a:cubicBezTo>
                    <a:pt x="474" y="63"/>
                    <a:pt x="473" y="64"/>
                    <a:pt x="472" y="65"/>
                  </a:cubicBezTo>
                  <a:cubicBezTo>
                    <a:pt x="473" y="65"/>
                    <a:pt x="474" y="66"/>
                    <a:pt x="476" y="67"/>
                  </a:cubicBezTo>
                  <a:cubicBezTo>
                    <a:pt x="471" y="72"/>
                    <a:pt x="467" y="64"/>
                    <a:pt x="473" y="62"/>
                  </a:cubicBezTo>
                  <a:close/>
                  <a:moveTo>
                    <a:pt x="476" y="78"/>
                  </a:moveTo>
                  <a:cubicBezTo>
                    <a:pt x="475" y="79"/>
                    <a:pt x="472" y="78"/>
                    <a:pt x="473" y="80"/>
                  </a:cubicBezTo>
                  <a:cubicBezTo>
                    <a:pt x="469" y="83"/>
                    <a:pt x="471" y="74"/>
                    <a:pt x="473" y="78"/>
                  </a:cubicBezTo>
                  <a:cubicBezTo>
                    <a:pt x="473" y="76"/>
                    <a:pt x="473" y="67"/>
                    <a:pt x="478" y="73"/>
                  </a:cubicBezTo>
                  <a:cubicBezTo>
                    <a:pt x="477" y="74"/>
                    <a:pt x="477" y="73"/>
                    <a:pt x="476" y="72"/>
                  </a:cubicBezTo>
                  <a:cubicBezTo>
                    <a:pt x="476" y="74"/>
                    <a:pt x="476" y="76"/>
                    <a:pt x="476" y="78"/>
                  </a:cubicBezTo>
                  <a:close/>
                  <a:moveTo>
                    <a:pt x="486" y="69"/>
                  </a:moveTo>
                  <a:cubicBezTo>
                    <a:pt x="487" y="67"/>
                    <a:pt x="489" y="66"/>
                    <a:pt x="488" y="65"/>
                  </a:cubicBezTo>
                  <a:cubicBezTo>
                    <a:pt x="493" y="62"/>
                    <a:pt x="490" y="72"/>
                    <a:pt x="494" y="69"/>
                  </a:cubicBezTo>
                  <a:cubicBezTo>
                    <a:pt x="495" y="72"/>
                    <a:pt x="487" y="73"/>
                    <a:pt x="486" y="69"/>
                  </a:cubicBezTo>
                  <a:close/>
                  <a:moveTo>
                    <a:pt x="503" y="64"/>
                  </a:moveTo>
                  <a:cubicBezTo>
                    <a:pt x="501" y="61"/>
                    <a:pt x="500" y="58"/>
                    <a:pt x="503" y="56"/>
                  </a:cubicBezTo>
                  <a:cubicBezTo>
                    <a:pt x="506" y="59"/>
                    <a:pt x="508" y="62"/>
                    <a:pt x="503" y="64"/>
                  </a:cubicBezTo>
                  <a:close/>
                  <a:moveTo>
                    <a:pt x="528" y="44"/>
                  </a:moveTo>
                  <a:cubicBezTo>
                    <a:pt x="529" y="50"/>
                    <a:pt x="522" y="47"/>
                    <a:pt x="520" y="47"/>
                  </a:cubicBezTo>
                  <a:cubicBezTo>
                    <a:pt x="519" y="43"/>
                    <a:pt x="526" y="46"/>
                    <a:pt x="528" y="44"/>
                  </a:cubicBezTo>
                  <a:close/>
                  <a:moveTo>
                    <a:pt x="516" y="54"/>
                  </a:moveTo>
                  <a:cubicBezTo>
                    <a:pt x="517" y="51"/>
                    <a:pt x="523" y="52"/>
                    <a:pt x="527" y="49"/>
                  </a:cubicBezTo>
                  <a:cubicBezTo>
                    <a:pt x="529" y="54"/>
                    <a:pt x="523" y="52"/>
                    <a:pt x="520" y="56"/>
                  </a:cubicBezTo>
                  <a:cubicBezTo>
                    <a:pt x="518" y="55"/>
                    <a:pt x="517" y="53"/>
                    <a:pt x="516" y="54"/>
                  </a:cubicBezTo>
                  <a:close/>
                  <a:moveTo>
                    <a:pt x="517" y="71"/>
                  </a:moveTo>
                  <a:cubicBezTo>
                    <a:pt x="513" y="71"/>
                    <a:pt x="515" y="73"/>
                    <a:pt x="512" y="75"/>
                  </a:cubicBezTo>
                  <a:cubicBezTo>
                    <a:pt x="511" y="74"/>
                    <a:pt x="511" y="73"/>
                    <a:pt x="510" y="71"/>
                  </a:cubicBezTo>
                  <a:cubicBezTo>
                    <a:pt x="515" y="72"/>
                    <a:pt x="510" y="67"/>
                    <a:pt x="515" y="65"/>
                  </a:cubicBezTo>
                  <a:cubicBezTo>
                    <a:pt x="514" y="65"/>
                    <a:pt x="512" y="63"/>
                    <a:pt x="511" y="61"/>
                  </a:cubicBezTo>
                  <a:cubicBezTo>
                    <a:pt x="512" y="61"/>
                    <a:pt x="514" y="61"/>
                    <a:pt x="513" y="60"/>
                  </a:cubicBezTo>
                  <a:cubicBezTo>
                    <a:pt x="515" y="59"/>
                    <a:pt x="516" y="61"/>
                    <a:pt x="517" y="60"/>
                  </a:cubicBezTo>
                  <a:cubicBezTo>
                    <a:pt x="518" y="62"/>
                    <a:pt x="516" y="62"/>
                    <a:pt x="516" y="61"/>
                  </a:cubicBezTo>
                  <a:cubicBezTo>
                    <a:pt x="518" y="65"/>
                    <a:pt x="514" y="68"/>
                    <a:pt x="517" y="71"/>
                  </a:cubicBezTo>
                  <a:close/>
                  <a:moveTo>
                    <a:pt x="504" y="76"/>
                  </a:moveTo>
                  <a:cubicBezTo>
                    <a:pt x="497" y="80"/>
                    <a:pt x="493" y="77"/>
                    <a:pt x="488" y="81"/>
                  </a:cubicBezTo>
                  <a:cubicBezTo>
                    <a:pt x="488" y="75"/>
                    <a:pt x="499" y="74"/>
                    <a:pt x="504" y="76"/>
                  </a:cubicBezTo>
                  <a:close/>
                  <a:moveTo>
                    <a:pt x="488" y="88"/>
                  </a:moveTo>
                  <a:cubicBezTo>
                    <a:pt x="486" y="86"/>
                    <a:pt x="489" y="85"/>
                    <a:pt x="488" y="83"/>
                  </a:cubicBezTo>
                  <a:cubicBezTo>
                    <a:pt x="492" y="84"/>
                    <a:pt x="495" y="86"/>
                    <a:pt x="499" y="85"/>
                  </a:cubicBezTo>
                  <a:cubicBezTo>
                    <a:pt x="499" y="92"/>
                    <a:pt x="492" y="84"/>
                    <a:pt x="488" y="88"/>
                  </a:cubicBezTo>
                  <a:close/>
                  <a:moveTo>
                    <a:pt x="520" y="62"/>
                  </a:moveTo>
                  <a:cubicBezTo>
                    <a:pt x="518" y="55"/>
                    <a:pt x="523" y="61"/>
                    <a:pt x="527" y="56"/>
                  </a:cubicBezTo>
                  <a:cubicBezTo>
                    <a:pt x="527" y="60"/>
                    <a:pt x="527" y="62"/>
                    <a:pt x="531" y="64"/>
                  </a:cubicBezTo>
                  <a:cubicBezTo>
                    <a:pt x="534" y="62"/>
                    <a:pt x="535" y="60"/>
                    <a:pt x="534" y="58"/>
                  </a:cubicBezTo>
                  <a:cubicBezTo>
                    <a:pt x="538" y="57"/>
                    <a:pt x="536" y="62"/>
                    <a:pt x="536" y="64"/>
                  </a:cubicBezTo>
                  <a:cubicBezTo>
                    <a:pt x="526" y="68"/>
                    <a:pt x="528" y="61"/>
                    <a:pt x="520" y="62"/>
                  </a:cubicBezTo>
                  <a:close/>
                  <a:moveTo>
                    <a:pt x="551" y="41"/>
                  </a:moveTo>
                  <a:cubicBezTo>
                    <a:pt x="551" y="44"/>
                    <a:pt x="549" y="46"/>
                    <a:pt x="546" y="48"/>
                  </a:cubicBezTo>
                  <a:cubicBezTo>
                    <a:pt x="545" y="47"/>
                    <a:pt x="544" y="46"/>
                    <a:pt x="543" y="45"/>
                  </a:cubicBezTo>
                  <a:cubicBezTo>
                    <a:pt x="546" y="42"/>
                    <a:pt x="548" y="44"/>
                    <a:pt x="551" y="41"/>
                  </a:cubicBezTo>
                  <a:close/>
                  <a:moveTo>
                    <a:pt x="567" y="43"/>
                  </a:moveTo>
                  <a:cubicBezTo>
                    <a:pt x="564" y="45"/>
                    <a:pt x="561" y="46"/>
                    <a:pt x="559" y="42"/>
                  </a:cubicBezTo>
                  <a:cubicBezTo>
                    <a:pt x="562" y="39"/>
                    <a:pt x="565" y="39"/>
                    <a:pt x="567" y="43"/>
                  </a:cubicBezTo>
                  <a:close/>
                  <a:moveTo>
                    <a:pt x="508" y="85"/>
                  </a:moveTo>
                  <a:cubicBezTo>
                    <a:pt x="510" y="79"/>
                    <a:pt x="517" y="78"/>
                    <a:pt x="520" y="73"/>
                  </a:cubicBezTo>
                  <a:cubicBezTo>
                    <a:pt x="524" y="80"/>
                    <a:pt x="512" y="79"/>
                    <a:pt x="516" y="84"/>
                  </a:cubicBezTo>
                  <a:cubicBezTo>
                    <a:pt x="513" y="88"/>
                    <a:pt x="511" y="84"/>
                    <a:pt x="508" y="85"/>
                  </a:cubicBezTo>
                  <a:close/>
                  <a:moveTo>
                    <a:pt x="542" y="60"/>
                  </a:moveTo>
                  <a:cubicBezTo>
                    <a:pt x="549" y="57"/>
                    <a:pt x="546" y="53"/>
                    <a:pt x="551" y="50"/>
                  </a:cubicBezTo>
                  <a:cubicBezTo>
                    <a:pt x="554" y="53"/>
                    <a:pt x="558" y="53"/>
                    <a:pt x="562" y="48"/>
                  </a:cubicBezTo>
                  <a:cubicBezTo>
                    <a:pt x="566" y="57"/>
                    <a:pt x="556" y="51"/>
                    <a:pt x="551" y="55"/>
                  </a:cubicBezTo>
                  <a:cubicBezTo>
                    <a:pt x="549" y="57"/>
                    <a:pt x="556" y="57"/>
                    <a:pt x="557" y="58"/>
                  </a:cubicBezTo>
                  <a:cubicBezTo>
                    <a:pt x="555" y="61"/>
                    <a:pt x="561" y="65"/>
                    <a:pt x="556" y="68"/>
                  </a:cubicBezTo>
                  <a:cubicBezTo>
                    <a:pt x="555" y="58"/>
                    <a:pt x="549" y="61"/>
                    <a:pt x="542" y="60"/>
                  </a:cubicBezTo>
                  <a:close/>
                  <a:moveTo>
                    <a:pt x="560" y="62"/>
                  </a:moveTo>
                  <a:cubicBezTo>
                    <a:pt x="562" y="62"/>
                    <a:pt x="563" y="61"/>
                    <a:pt x="564" y="60"/>
                  </a:cubicBezTo>
                  <a:cubicBezTo>
                    <a:pt x="566" y="63"/>
                    <a:pt x="567" y="61"/>
                    <a:pt x="567" y="64"/>
                  </a:cubicBezTo>
                  <a:cubicBezTo>
                    <a:pt x="565" y="65"/>
                    <a:pt x="562" y="65"/>
                    <a:pt x="560" y="62"/>
                  </a:cubicBezTo>
                  <a:close/>
                  <a:moveTo>
                    <a:pt x="528" y="86"/>
                  </a:moveTo>
                  <a:cubicBezTo>
                    <a:pt x="527" y="81"/>
                    <a:pt x="526" y="83"/>
                    <a:pt x="525" y="79"/>
                  </a:cubicBezTo>
                  <a:cubicBezTo>
                    <a:pt x="532" y="82"/>
                    <a:pt x="539" y="71"/>
                    <a:pt x="545" y="66"/>
                  </a:cubicBezTo>
                  <a:cubicBezTo>
                    <a:pt x="548" y="72"/>
                    <a:pt x="538" y="73"/>
                    <a:pt x="537" y="77"/>
                  </a:cubicBezTo>
                  <a:cubicBezTo>
                    <a:pt x="539" y="80"/>
                    <a:pt x="540" y="79"/>
                    <a:pt x="542" y="80"/>
                  </a:cubicBezTo>
                  <a:cubicBezTo>
                    <a:pt x="547" y="77"/>
                    <a:pt x="547" y="74"/>
                    <a:pt x="550" y="70"/>
                  </a:cubicBezTo>
                  <a:cubicBezTo>
                    <a:pt x="555" y="75"/>
                    <a:pt x="546" y="77"/>
                    <a:pt x="552" y="82"/>
                  </a:cubicBezTo>
                  <a:cubicBezTo>
                    <a:pt x="543" y="80"/>
                    <a:pt x="538" y="85"/>
                    <a:pt x="528" y="86"/>
                  </a:cubicBezTo>
                  <a:close/>
                  <a:moveTo>
                    <a:pt x="553" y="74"/>
                  </a:moveTo>
                  <a:cubicBezTo>
                    <a:pt x="558" y="69"/>
                    <a:pt x="559" y="71"/>
                    <a:pt x="563" y="66"/>
                  </a:cubicBezTo>
                  <a:cubicBezTo>
                    <a:pt x="565" y="68"/>
                    <a:pt x="563" y="69"/>
                    <a:pt x="561" y="71"/>
                  </a:cubicBezTo>
                  <a:cubicBezTo>
                    <a:pt x="562" y="72"/>
                    <a:pt x="563" y="71"/>
                    <a:pt x="563" y="71"/>
                  </a:cubicBezTo>
                  <a:cubicBezTo>
                    <a:pt x="563" y="72"/>
                    <a:pt x="555" y="73"/>
                    <a:pt x="555" y="79"/>
                  </a:cubicBezTo>
                  <a:cubicBezTo>
                    <a:pt x="551" y="81"/>
                    <a:pt x="557" y="75"/>
                    <a:pt x="553" y="74"/>
                  </a:cubicBezTo>
                  <a:close/>
                  <a:moveTo>
                    <a:pt x="567" y="66"/>
                  </a:moveTo>
                  <a:cubicBezTo>
                    <a:pt x="571" y="62"/>
                    <a:pt x="576" y="63"/>
                    <a:pt x="577" y="55"/>
                  </a:cubicBezTo>
                  <a:cubicBezTo>
                    <a:pt x="578" y="59"/>
                    <a:pt x="581" y="56"/>
                    <a:pt x="583" y="56"/>
                  </a:cubicBezTo>
                  <a:cubicBezTo>
                    <a:pt x="581" y="60"/>
                    <a:pt x="575" y="68"/>
                    <a:pt x="567" y="66"/>
                  </a:cubicBezTo>
                  <a:close/>
                  <a:moveTo>
                    <a:pt x="587" y="85"/>
                  </a:moveTo>
                  <a:cubicBezTo>
                    <a:pt x="583" y="82"/>
                    <a:pt x="588" y="80"/>
                    <a:pt x="587" y="78"/>
                  </a:cubicBezTo>
                  <a:cubicBezTo>
                    <a:pt x="584" y="76"/>
                    <a:pt x="587" y="82"/>
                    <a:pt x="582" y="83"/>
                  </a:cubicBezTo>
                  <a:cubicBezTo>
                    <a:pt x="579" y="80"/>
                    <a:pt x="581" y="78"/>
                    <a:pt x="583" y="75"/>
                  </a:cubicBezTo>
                  <a:cubicBezTo>
                    <a:pt x="587" y="76"/>
                    <a:pt x="590" y="79"/>
                    <a:pt x="594" y="82"/>
                  </a:cubicBezTo>
                  <a:cubicBezTo>
                    <a:pt x="593" y="85"/>
                    <a:pt x="590" y="84"/>
                    <a:pt x="587" y="85"/>
                  </a:cubicBezTo>
                  <a:close/>
                  <a:moveTo>
                    <a:pt x="611" y="59"/>
                  </a:moveTo>
                  <a:cubicBezTo>
                    <a:pt x="612" y="63"/>
                    <a:pt x="611" y="67"/>
                    <a:pt x="606" y="70"/>
                  </a:cubicBezTo>
                  <a:cubicBezTo>
                    <a:pt x="605" y="67"/>
                    <a:pt x="603" y="66"/>
                    <a:pt x="600" y="67"/>
                  </a:cubicBezTo>
                  <a:cubicBezTo>
                    <a:pt x="600" y="66"/>
                    <a:pt x="608" y="63"/>
                    <a:pt x="611" y="59"/>
                  </a:cubicBezTo>
                  <a:close/>
                  <a:moveTo>
                    <a:pt x="593" y="79"/>
                  </a:moveTo>
                  <a:cubicBezTo>
                    <a:pt x="592" y="77"/>
                    <a:pt x="594" y="75"/>
                    <a:pt x="593" y="73"/>
                  </a:cubicBezTo>
                  <a:cubicBezTo>
                    <a:pt x="595" y="72"/>
                    <a:pt x="597" y="73"/>
                    <a:pt x="598" y="76"/>
                  </a:cubicBezTo>
                  <a:cubicBezTo>
                    <a:pt x="596" y="79"/>
                    <a:pt x="595" y="78"/>
                    <a:pt x="593" y="79"/>
                  </a:cubicBezTo>
                  <a:close/>
                  <a:moveTo>
                    <a:pt x="612" y="69"/>
                  </a:moveTo>
                  <a:cubicBezTo>
                    <a:pt x="613" y="65"/>
                    <a:pt x="616" y="62"/>
                    <a:pt x="615" y="58"/>
                  </a:cubicBezTo>
                  <a:cubicBezTo>
                    <a:pt x="616" y="57"/>
                    <a:pt x="616" y="59"/>
                    <a:pt x="616" y="59"/>
                  </a:cubicBezTo>
                  <a:cubicBezTo>
                    <a:pt x="619" y="61"/>
                    <a:pt x="623" y="58"/>
                    <a:pt x="625" y="62"/>
                  </a:cubicBezTo>
                  <a:cubicBezTo>
                    <a:pt x="620" y="62"/>
                    <a:pt x="617" y="68"/>
                    <a:pt x="612" y="69"/>
                  </a:cubicBezTo>
                  <a:close/>
                  <a:moveTo>
                    <a:pt x="620" y="74"/>
                  </a:moveTo>
                  <a:cubicBezTo>
                    <a:pt x="616" y="78"/>
                    <a:pt x="614" y="73"/>
                    <a:pt x="610" y="78"/>
                  </a:cubicBezTo>
                  <a:cubicBezTo>
                    <a:pt x="609" y="76"/>
                    <a:pt x="609" y="74"/>
                    <a:pt x="610" y="73"/>
                  </a:cubicBezTo>
                  <a:cubicBezTo>
                    <a:pt x="613" y="72"/>
                    <a:pt x="617" y="71"/>
                    <a:pt x="620" y="74"/>
                  </a:cubicBezTo>
                  <a:close/>
                  <a:moveTo>
                    <a:pt x="642" y="62"/>
                  </a:moveTo>
                  <a:cubicBezTo>
                    <a:pt x="639" y="63"/>
                    <a:pt x="636" y="62"/>
                    <a:pt x="633" y="65"/>
                  </a:cubicBezTo>
                  <a:cubicBezTo>
                    <a:pt x="632" y="63"/>
                    <a:pt x="634" y="62"/>
                    <a:pt x="633" y="60"/>
                  </a:cubicBezTo>
                  <a:cubicBezTo>
                    <a:pt x="636" y="58"/>
                    <a:pt x="639" y="58"/>
                    <a:pt x="642" y="62"/>
                  </a:cubicBezTo>
                  <a:close/>
                  <a:moveTo>
                    <a:pt x="659" y="41"/>
                  </a:moveTo>
                  <a:cubicBezTo>
                    <a:pt x="653" y="42"/>
                    <a:pt x="658" y="46"/>
                    <a:pt x="653" y="49"/>
                  </a:cubicBezTo>
                  <a:cubicBezTo>
                    <a:pt x="652" y="49"/>
                    <a:pt x="651" y="48"/>
                    <a:pt x="649" y="49"/>
                  </a:cubicBezTo>
                  <a:cubicBezTo>
                    <a:pt x="648" y="44"/>
                    <a:pt x="654" y="34"/>
                    <a:pt x="659" y="41"/>
                  </a:cubicBezTo>
                  <a:close/>
                  <a:moveTo>
                    <a:pt x="646" y="35"/>
                  </a:moveTo>
                  <a:cubicBezTo>
                    <a:pt x="646" y="39"/>
                    <a:pt x="643" y="42"/>
                    <a:pt x="639" y="45"/>
                  </a:cubicBezTo>
                  <a:cubicBezTo>
                    <a:pt x="638" y="44"/>
                    <a:pt x="639" y="43"/>
                    <a:pt x="640" y="42"/>
                  </a:cubicBezTo>
                  <a:cubicBezTo>
                    <a:pt x="641" y="40"/>
                    <a:pt x="639" y="41"/>
                    <a:pt x="638" y="38"/>
                  </a:cubicBezTo>
                  <a:cubicBezTo>
                    <a:pt x="640" y="37"/>
                    <a:pt x="639" y="35"/>
                    <a:pt x="641" y="34"/>
                  </a:cubicBezTo>
                  <a:cubicBezTo>
                    <a:pt x="643" y="34"/>
                    <a:pt x="644" y="36"/>
                    <a:pt x="646" y="35"/>
                  </a:cubicBezTo>
                  <a:close/>
                  <a:moveTo>
                    <a:pt x="643" y="43"/>
                  </a:moveTo>
                  <a:cubicBezTo>
                    <a:pt x="643" y="52"/>
                    <a:pt x="632" y="57"/>
                    <a:pt x="622" y="56"/>
                  </a:cubicBezTo>
                  <a:cubicBezTo>
                    <a:pt x="622" y="51"/>
                    <a:pt x="631" y="55"/>
                    <a:pt x="633" y="49"/>
                  </a:cubicBezTo>
                  <a:cubicBezTo>
                    <a:pt x="632" y="47"/>
                    <a:pt x="630" y="47"/>
                    <a:pt x="628" y="47"/>
                  </a:cubicBezTo>
                  <a:cubicBezTo>
                    <a:pt x="628" y="45"/>
                    <a:pt x="629" y="43"/>
                    <a:pt x="632" y="41"/>
                  </a:cubicBezTo>
                  <a:cubicBezTo>
                    <a:pt x="633" y="46"/>
                    <a:pt x="638" y="48"/>
                    <a:pt x="643" y="43"/>
                  </a:cubicBezTo>
                  <a:close/>
                  <a:moveTo>
                    <a:pt x="621" y="42"/>
                  </a:moveTo>
                  <a:cubicBezTo>
                    <a:pt x="627" y="46"/>
                    <a:pt x="618" y="47"/>
                    <a:pt x="622" y="51"/>
                  </a:cubicBezTo>
                  <a:cubicBezTo>
                    <a:pt x="620" y="52"/>
                    <a:pt x="617" y="51"/>
                    <a:pt x="618" y="53"/>
                  </a:cubicBezTo>
                  <a:cubicBezTo>
                    <a:pt x="617" y="54"/>
                    <a:pt x="616" y="52"/>
                    <a:pt x="615" y="51"/>
                  </a:cubicBezTo>
                  <a:cubicBezTo>
                    <a:pt x="620" y="48"/>
                    <a:pt x="615" y="45"/>
                    <a:pt x="621" y="42"/>
                  </a:cubicBezTo>
                  <a:close/>
                  <a:moveTo>
                    <a:pt x="610" y="52"/>
                  </a:moveTo>
                  <a:cubicBezTo>
                    <a:pt x="612" y="56"/>
                    <a:pt x="605" y="56"/>
                    <a:pt x="604" y="58"/>
                  </a:cubicBezTo>
                  <a:cubicBezTo>
                    <a:pt x="600" y="52"/>
                    <a:pt x="609" y="54"/>
                    <a:pt x="610" y="52"/>
                  </a:cubicBezTo>
                  <a:close/>
                  <a:moveTo>
                    <a:pt x="594" y="67"/>
                  </a:moveTo>
                  <a:cubicBezTo>
                    <a:pt x="595" y="66"/>
                    <a:pt x="588" y="65"/>
                    <a:pt x="587" y="73"/>
                  </a:cubicBezTo>
                  <a:cubicBezTo>
                    <a:pt x="578" y="68"/>
                    <a:pt x="598" y="57"/>
                    <a:pt x="600" y="50"/>
                  </a:cubicBezTo>
                  <a:cubicBezTo>
                    <a:pt x="602" y="56"/>
                    <a:pt x="597" y="61"/>
                    <a:pt x="594" y="67"/>
                  </a:cubicBezTo>
                  <a:close/>
                  <a:moveTo>
                    <a:pt x="608" y="47"/>
                  </a:moveTo>
                  <a:cubicBezTo>
                    <a:pt x="607" y="51"/>
                    <a:pt x="602" y="47"/>
                    <a:pt x="604" y="50"/>
                  </a:cubicBezTo>
                  <a:cubicBezTo>
                    <a:pt x="600" y="53"/>
                    <a:pt x="603" y="43"/>
                    <a:pt x="598" y="46"/>
                  </a:cubicBezTo>
                  <a:cubicBezTo>
                    <a:pt x="596" y="43"/>
                    <a:pt x="601" y="46"/>
                    <a:pt x="603" y="42"/>
                  </a:cubicBezTo>
                  <a:cubicBezTo>
                    <a:pt x="604" y="46"/>
                    <a:pt x="606" y="44"/>
                    <a:pt x="608" y="47"/>
                  </a:cubicBezTo>
                  <a:close/>
                  <a:moveTo>
                    <a:pt x="608" y="45"/>
                  </a:moveTo>
                  <a:cubicBezTo>
                    <a:pt x="606" y="40"/>
                    <a:pt x="605" y="41"/>
                    <a:pt x="604" y="37"/>
                  </a:cubicBezTo>
                  <a:cubicBezTo>
                    <a:pt x="607" y="36"/>
                    <a:pt x="613" y="42"/>
                    <a:pt x="608" y="45"/>
                  </a:cubicBezTo>
                  <a:close/>
                  <a:moveTo>
                    <a:pt x="590" y="56"/>
                  </a:moveTo>
                  <a:cubicBezTo>
                    <a:pt x="585" y="52"/>
                    <a:pt x="591" y="49"/>
                    <a:pt x="588" y="45"/>
                  </a:cubicBezTo>
                  <a:cubicBezTo>
                    <a:pt x="594" y="43"/>
                    <a:pt x="594" y="53"/>
                    <a:pt x="590" y="56"/>
                  </a:cubicBezTo>
                  <a:close/>
                  <a:moveTo>
                    <a:pt x="575" y="51"/>
                  </a:moveTo>
                  <a:cubicBezTo>
                    <a:pt x="572" y="43"/>
                    <a:pt x="582" y="48"/>
                    <a:pt x="585" y="43"/>
                  </a:cubicBezTo>
                  <a:cubicBezTo>
                    <a:pt x="587" y="51"/>
                    <a:pt x="576" y="43"/>
                    <a:pt x="575" y="51"/>
                  </a:cubicBezTo>
                  <a:close/>
                  <a:moveTo>
                    <a:pt x="577" y="40"/>
                  </a:moveTo>
                  <a:cubicBezTo>
                    <a:pt x="586" y="38"/>
                    <a:pt x="577" y="35"/>
                    <a:pt x="583" y="31"/>
                  </a:cubicBezTo>
                  <a:cubicBezTo>
                    <a:pt x="584" y="31"/>
                    <a:pt x="585" y="32"/>
                    <a:pt x="586" y="33"/>
                  </a:cubicBezTo>
                  <a:cubicBezTo>
                    <a:pt x="585" y="37"/>
                    <a:pt x="585" y="49"/>
                    <a:pt x="577" y="40"/>
                  </a:cubicBezTo>
                  <a:close/>
                  <a:moveTo>
                    <a:pt x="585" y="25"/>
                  </a:moveTo>
                  <a:cubicBezTo>
                    <a:pt x="590" y="29"/>
                    <a:pt x="583" y="33"/>
                    <a:pt x="581" y="28"/>
                  </a:cubicBezTo>
                  <a:cubicBezTo>
                    <a:pt x="582" y="25"/>
                    <a:pt x="582" y="27"/>
                    <a:pt x="585" y="25"/>
                  </a:cubicBezTo>
                  <a:close/>
                  <a:moveTo>
                    <a:pt x="577" y="33"/>
                  </a:moveTo>
                  <a:cubicBezTo>
                    <a:pt x="578" y="38"/>
                    <a:pt x="573" y="40"/>
                    <a:pt x="569" y="39"/>
                  </a:cubicBezTo>
                  <a:cubicBezTo>
                    <a:pt x="571" y="35"/>
                    <a:pt x="570" y="34"/>
                    <a:pt x="574" y="29"/>
                  </a:cubicBezTo>
                  <a:cubicBezTo>
                    <a:pt x="574" y="29"/>
                    <a:pt x="574" y="35"/>
                    <a:pt x="577" y="33"/>
                  </a:cubicBezTo>
                  <a:close/>
                  <a:moveTo>
                    <a:pt x="566" y="30"/>
                  </a:moveTo>
                  <a:cubicBezTo>
                    <a:pt x="565" y="32"/>
                    <a:pt x="567" y="35"/>
                    <a:pt x="567" y="38"/>
                  </a:cubicBezTo>
                  <a:cubicBezTo>
                    <a:pt x="564" y="41"/>
                    <a:pt x="563" y="37"/>
                    <a:pt x="560" y="39"/>
                  </a:cubicBezTo>
                  <a:cubicBezTo>
                    <a:pt x="560" y="37"/>
                    <a:pt x="560" y="36"/>
                    <a:pt x="562" y="34"/>
                  </a:cubicBezTo>
                  <a:cubicBezTo>
                    <a:pt x="560" y="34"/>
                    <a:pt x="559" y="33"/>
                    <a:pt x="557" y="31"/>
                  </a:cubicBezTo>
                  <a:cubicBezTo>
                    <a:pt x="552" y="33"/>
                    <a:pt x="556" y="36"/>
                    <a:pt x="552" y="38"/>
                  </a:cubicBezTo>
                  <a:cubicBezTo>
                    <a:pt x="547" y="23"/>
                    <a:pt x="559" y="31"/>
                    <a:pt x="566" y="30"/>
                  </a:cubicBezTo>
                  <a:close/>
                  <a:moveTo>
                    <a:pt x="544" y="23"/>
                  </a:moveTo>
                  <a:cubicBezTo>
                    <a:pt x="549" y="21"/>
                    <a:pt x="542" y="27"/>
                    <a:pt x="540" y="28"/>
                  </a:cubicBezTo>
                  <a:cubicBezTo>
                    <a:pt x="542" y="32"/>
                    <a:pt x="545" y="26"/>
                    <a:pt x="546" y="30"/>
                  </a:cubicBezTo>
                  <a:cubicBezTo>
                    <a:pt x="540" y="33"/>
                    <a:pt x="549" y="37"/>
                    <a:pt x="544" y="39"/>
                  </a:cubicBezTo>
                  <a:cubicBezTo>
                    <a:pt x="541" y="32"/>
                    <a:pt x="537" y="28"/>
                    <a:pt x="536" y="24"/>
                  </a:cubicBezTo>
                  <a:cubicBezTo>
                    <a:pt x="539" y="20"/>
                    <a:pt x="541" y="29"/>
                    <a:pt x="544" y="23"/>
                  </a:cubicBezTo>
                  <a:close/>
                  <a:moveTo>
                    <a:pt x="530" y="28"/>
                  </a:moveTo>
                  <a:cubicBezTo>
                    <a:pt x="528" y="31"/>
                    <a:pt x="534" y="35"/>
                    <a:pt x="529" y="38"/>
                  </a:cubicBezTo>
                  <a:cubicBezTo>
                    <a:pt x="531" y="39"/>
                    <a:pt x="532" y="37"/>
                    <a:pt x="534" y="40"/>
                  </a:cubicBezTo>
                  <a:cubicBezTo>
                    <a:pt x="536" y="39"/>
                    <a:pt x="535" y="37"/>
                    <a:pt x="534" y="36"/>
                  </a:cubicBezTo>
                  <a:cubicBezTo>
                    <a:pt x="539" y="36"/>
                    <a:pt x="537" y="41"/>
                    <a:pt x="545" y="42"/>
                  </a:cubicBezTo>
                  <a:cubicBezTo>
                    <a:pt x="541" y="45"/>
                    <a:pt x="540" y="48"/>
                    <a:pt x="543" y="51"/>
                  </a:cubicBezTo>
                  <a:cubicBezTo>
                    <a:pt x="540" y="52"/>
                    <a:pt x="537" y="54"/>
                    <a:pt x="535" y="51"/>
                  </a:cubicBezTo>
                  <a:cubicBezTo>
                    <a:pt x="539" y="49"/>
                    <a:pt x="537" y="44"/>
                    <a:pt x="541" y="45"/>
                  </a:cubicBezTo>
                  <a:cubicBezTo>
                    <a:pt x="536" y="38"/>
                    <a:pt x="529" y="48"/>
                    <a:pt x="524" y="39"/>
                  </a:cubicBezTo>
                  <a:cubicBezTo>
                    <a:pt x="529" y="35"/>
                    <a:pt x="523" y="29"/>
                    <a:pt x="530" y="28"/>
                  </a:cubicBezTo>
                  <a:close/>
                  <a:moveTo>
                    <a:pt x="519" y="33"/>
                  </a:moveTo>
                  <a:cubicBezTo>
                    <a:pt x="520" y="40"/>
                    <a:pt x="513" y="40"/>
                    <a:pt x="511" y="47"/>
                  </a:cubicBezTo>
                  <a:cubicBezTo>
                    <a:pt x="506" y="44"/>
                    <a:pt x="512" y="41"/>
                    <a:pt x="511" y="38"/>
                  </a:cubicBezTo>
                  <a:cubicBezTo>
                    <a:pt x="517" y="39"/>
                    <a:pt x="515" y="34"/>
                    <a:pt x="519" y="33"/>
                  </a:cubicBezTo>
                  <a:close/>
                  <a:moveTo>
                    <a:pt x="505" y="42"/>
                  </a:moveTo>
                  <a:cubicBezTo>
                    <a:pt x="502" y="48"/>
                    <a:pt x="506" y="48"/>
                    <a:pt x="502" y="52"/>
                  </a:cubicBezTo>
                  <a:cubicBezTo>
                    <a:pt x="501" y="49"/>
                    <a:pt x="504" y="44"/>
                    <a:pt x="499" y="46"/>
                  </a:cubicBezTo>
                  <a:cubicBezTo>
                    <a:pt x="494" y="44"/>
                    <a:pt x="503" y="46"/>
                    <a:pt x="505" y="42"/>
                  </a:cubicBezTo>
                  <a:close/>
                  <a:moveTo>
                    <a:pt x="492" y="54"/>
                  </a:moveTo>
                  <a:cubicBezTo>
                    <a:pt x="496" y="50"/>
                    <a:pt x="495" y="51"/>
                    <a:pt x="500" y="48"/>
                  </a:cubicBezTo>
                  <a:cubicBezTo>
                    <a:pt x="502" y="52"/>
                    <a:pt x="495" y="55"/>
                    <a:pt x="494" y="58"/>
                  </a:cubicBezTo>
                  <a:cubicBezTo>
                    <a:pt x="493" y="56"/>
                    <a:pt x="491" y="55"/>
                    <a:pt x="489" y="57"/>
                  </a:cubicBezTo>
                  <a:cubicBezTo>
                    <a:pt x="487" y="49"/>
                    <a:pt x="484" y="54"/>
                    <a:pt x="481" y="54"/>
                  </a:cubicBezTo>
                  <a:cubicBezTo>
                    <a:pt x="477" y="49"/>
                    <a:pt x="485" y="52"/>
                    <a:pt x="487" y="47"/>
                  </a:cubicBezTo>
                  <a:cubicBezTo>
                    <a:pt x="488" y="53"/>
                    <a:pt x="492" y="49"/>
                    <a:pt x="492" y="54"/>
                  </a:cubicBezTo>
                  <a:close/>
                  <a:moveTo>
                    <a:pt x="507" y="32"/>
                  </a:moveTo>
                  <a:cubicBezTo>
                    <a:pt x="508" y="34"/>
                    <a:pt x="505" y="34"/>
                    <a:pt x="504" y="32"/>
                  </a:cubicBezTo>
                  <a:cubicBezTo>
                    <a:pt x="504" y="35"/>
                    <a:pt x="505" y="37"/>
                    <a:pt x="501" y="37"/>
                  </a:cubicBezTo>
                  <a:cubicBezTo>
                    <a:pt x="501" y="35"/>
                    <a:pt x="502" y="34"/>
                    <a:pt x="500" y="32"/>
                  </a:cubicBezTo>
                  <a:cubicBezTo>
                    <a:pt x="503" y="28"/>
                    <a:pt x="505" y="34"/>
                    <a:pt x="507" y="32"/>
                  </a:cubicBezTo>
                  <a:close/>
                  <a:moveTo>
                    <a:pt x="485" y="29"/>
                  </a:moveTo>
                  <a:cubicBezTo>
                    <a:pt x="489" y="32"/>
                    <a:pt x="483" y="33"/>
                    <a:pt x="484" y="36"/>
                  </a:cubicBezTo>
                  <a:cubicBezTo>
                    <a:pt x="485" y="36"/>
                    <a:pt x="488" y="37"/>
                    <a:pt x="486" y="39"/>
                  </a:cubicBezTo>
                  <a:cubicBezTo>
                    <a:pt x="491" y="40"/>
                    <a:pt x="494" y="34"/>
                    <a:pt x="500" y="39"/>
                  </a:cubicBezTo>
                  <a:cubicBezTo>
                    <a:pt x="496" y="39"/>
                    <a:pt x="489" y="42"/>
                    <a:pt x="486" y="46"/>
                  </a:cubicBezTo>
                  <a:cubicBezTo>
                    <a:pt x="482" y="42"/>
                    <a:pt x="483" y="34"/>
                    <a:pt x="476" y="36"/>
                  </a:cubicBezTo>
                  <a:cubicBezTo>
                    <a:pt x="477" y="32"/>
                    <a:pt x="483" y="35"/>
                    <a:pt x="485" y="29"/>
                  </a:cubicBezTo>
                  <a:close/>
                  <a:moveTo>
                    <a:pt x="474" y="33"/>
                  </a:moveTo>
                  <a:cubicBezTo>
                    <a:pt x="471" y="36"/>
                    <a:pt x="468" y="36"/>
                    <a:pt x="474" y="42"/>
                  </a:cubicBezTo>
                  <a:cubicBezTo>
                    <a:pt x="472" y="46"/>
                    <a:pt x="469" y="46"/>
                    <a:pt x="465" y="43"/>
                  </a:cubicBezTo>
                  <a:cubicBezTo>
                    <a:pt x="468" y="41"/>
                    <a:pt x="467" y="40"/>
                    <a:pt x="466" y="41"/>
                  </a:cubicBezTo>
                  <a:cubicBezTo>
                    <a:pt x="467" y="37"/>
                    <a:pt x="470" y="33"/>
                    <a:pt x="469" y="29"/>
                  </a:cubicBezTo>
                  <a:cubicBezTo>
                    <a:pt x="472" y="26"/>
                    <a:pt x="470" y="35"/>
                    <a:pt x="474" y="33"/>
                  </a:cubicBezTo>
                  <a:close/>
                  <a:moveTo>
                    <a:pt x="457" y="39"/>
                  </a:moveTo>
                  <a:cubicBezTo>
                    <a:pt x="461" y="47"/>
                    <a:pt x="449" y="43"/>
                    <a:pt x="445" y="44"/>
                  </a:cubicBezTo>
                  <a:cubicBezTo>
                    <a:pt x="445" y="37"/>
                    <a:pt x="442" y="48"/>
                    <a:pt x="438" y="42"/>
                  </a:cubicBezTo>
                  <a:cubicBezTo>
                    <a:pt x="446" y="36"/>
                    <a:pt x="450" y="47"/>
                    <a:pt x="457" y="39"/>
                  </a:cubicBezTo>
                  <a:close/>
                  <a:moveTo>
                    <a:pt x="393" y="75"/>
                  </a:moveTo>
                  <a:cubicBezTo>
                    <a:pt x="392" y="74"/>
                    <a:pt x="391" y="73"/>
                    <a:pt x="390" y="71"/>
                  </a:cubicBezTo>
                  <a:cubicBezTo>
                    <a:pt x="390" y="76"/>
                    <a:pt x="386" y="78"/>
                    <a:pt x="382" y="79"/>
                  </a:cubicBezTo>
                  <a:cubicBezTo>
                    <a:pt x="380" y="72"/>
                    <a:pt x="392" y="73"/>
                    <a:pt x="391" y="68"/>
                  </a:cubicBezTo>
                  <a:cubicBezTo>
                    <a:pt x="395" y="67"/>
                    <a:pt x="399" y="73"/>
                    <a:pt x="393" y="75"/>
                  </a:cubicBezTo>
                  <a:close/>
                  <a:moveTo>
                    <a:pt x="421" y="50"/>
                  </a:moveTo>
                  <a:cubicBezTo>
                    <a:pt x="417" y="56"/>
                    <a:pt x="415" y="48"/>
                    <a:pt x="411" y="52"/>
                  </a:cubicBezTo>
                  <a:cubicBezTo>
                    <a:pt x="410" y="50"/>
                    <a:pt x="412" y="48"/>
                    <a:pt x="415" y="46"/>
                  </a:cubicBezTo>
                  <a:cubicBezTo>
                    <a:pt x="419" y="47"/>
                    <a:pt x="417" y="48"/>
                    <a:pt x="421" y="50"/>
                  </a:cubicBezTo>
                  <a:close/>
                  <a:moveTo>
                    <a:pt x="441" y="30"/>
                  </a:moveTo>
                  <a:cubicBezTo>
                    <a:pt x="443" y="34"/>
                    <a:pt x="435" y="35"/>
                    <a:pt x="434" y="37"/>
                  </a:cubicBezTo>
                  <a:cubicBezTo>
                    <a:pt x="432" y="34"/>
                    <a:pt x="432" y="31"/>
                    <a:pt x="435" y="29"/>
                  </a:cubicBezTo>
                  <a:cubicBezTo>
                    <a:pt x="433" y="35"/>
                    <a:pt x="438" y="34"/>
                    <a:pt x="441" y="30"/>
                  </a:cubicBezTo>
                  <a:close/>
                  <a:moveTo>
                    <a:pt x="375" y="79"/>
                  </a:moveTo>
                  <a:cubicBezTo>
                    <a:pt x="375" y="82"/>
                    <a:pt x="364" y="82"/>
                    <a:pt x="365" y="78"/>
                  </a:cubicBezTo>
                  <a:cubicBezTo>
                    <a:pt x="367" y="79"/>
                    <a:pt x="370" y="79"/>
                    <a:pt x="373" y="75"/>
                  </a:cubicBezTo>
                  <a:cubicBezTo>
                    <a:pt x="375" y="76"/>
                    <a:pt x="371" y="81"/>
                    <a:pt x="375" y="79"/>
                  </a:cubicBezTo>
                  <a:close/>
                  <a:moveTo>
                    <a:pt x="389" y="59"/>
                  </a:moveTo>
                  <a:cubicBezTo>
                    <a:pt x="388" y="57"/>
                    <a:pt x="397" y="55"/>
                    <a:pt x="391" y="54"/>
                  </a:cubicBezTo>
                  <a:cubicBezTo>
                    <a:pt x="390" y="49"/>
                    <a:pt x="396" y="55"/>
                    <a:pt x="398" y="54"/>
                  </a:cubicBezTo>
                  <a:cubicBezTo>
                    <a:pt x="400" y="50"/>
                    <a:pt x="404" y="44"/>
                    <a:pt x="408" y="48"/>
                  </a:cubicBezTo>
                  <a:cubicBezTo>
                    <a:pt x="402" y="58"/>
                    <a:pt x="397" y="53"/>
                    <a:pt x="389" y="59"/>
                  </a:cubicBezTo>
                  <a:close/>
                  <a:moveTo>
                    <a:pt x="417" y="37"/>
                  </a:moveTo>
                  <a:cubicBezTo>
                    <a:pt x="418" y="40"/>
                    <a:pt x="411" y="43"/>
                    <a:pt x="409" y="38"/>
                  </a:cubicBezTo>
                  <a:cubicBezTo>
                    <a:pt x="412" y="35"/>
                    <a:pt x="415" y="39"/>
                    <a:pt x="417" y="37"/>
                  </a:cubicBezTo>
                  <a:close/>
                  <a:moveTo>
                    <a:pt x="358" y="76"/>
                  </a:moveTo>
                  <a:cubicBezTo>
                    <a:pt x="358" y="77"/>
                    <a:pt x="359" y="77"/>
                    <a:pt x="360" y="76"/>
                  </a:cubicBezTo>
                  <a:cubicBezTo>
                    <a:pt x="361" y="78"/>
                    <a:pt x="359" y="78"/>
                    <a:pt x="359" y="77"/>
                  </a:cubicBezTo>
                  <a:cubicBezTo>
                    <a:pt x="356" y="79"/>
                    <a:pt x="361" y="80"/>
                    <a:pt x="362" y="80"/>
                  </a:cubicBezTo>
                  <a:cubicBezTo>
                    <a:pt x="363" y="81"/>
                    <a:pt x="361" y="83"/>
                    <a:pt x="360" y="82"/>
                  </a:cubicBezTo>
                  <a:cubicBezTo>
                    <a:pt x="359" y="82"/>
                    <a:pt x="359" y="83"/>
                    <a:pt x="360" y="84"/>
                  </a:cubicBezTo>
                  <a:cubicBezTo>
                    <a:pt x="359" y="84"/>
                    <a:pt x="358" y="83"/>
                    <a:pt x="359" y="82"/>
                  </a:cubicBezTo>
                  <a:cubicBezTo>
                    <a:pt x="357" y="80"/>
                    <a:pt x="355" y="83"/>
                    <a:pt x="353" y="80"/>
                  </a:cubicBezTo>
                  <a:cubicBezTo>
                    <a:pt x="356" y="80"/>
                    <a:pt x="357" y="78"/>
                    <a:pt x="357" y="75"/>
                  </a:cubicBezTo>
                  <a:cubicBezTo>
                    <a:pt x="358" y="74"/>
                    <a:pt x="358" y="76"/>
                    <a:pt x="358" y="76"/>
                  </a:cubicBezTo>
                  <a:close/>
                  <a:moveTo>
                    <a:pt x="360" y="62"/>
                  </a:moveTo>
                  <a:cubicBezTo>
                    <a:pt x="360" y="60"/>
                    <a:pt x="361" y="60"/>
                    <a:pt x="364" y="57"/>
                  </a:cubicBezTo>
                  <a:cubicBezTo>
                    <a:pt x="365" y="58"/>
                    <a:pt x="364" y="59"/>
                    <a:pt x="363" y="60"/>
                  </a:cubicBezTo>
                  <a:cubicBezTo>
                    <a:pt x="368" y="59"/>
                    <a:pt x="367" y="66"/>
                    <a:pt x="373" y="63"/>
                  </a:cubicBezTo>
                  <a:cubicBezTo>
                    <a:pt x="369" y="71"/>
                    <a:pt x="366" y="57"/>
                    <a:pt x="360" y="62"/>
                  </a:cubicBezTo>
                  <a:close/>
                  <a:moveTo>
                    <a:pt x="411" y="24"/>
                  </a:moveTo>
                  <a:cubicBezTo>
                    <a:pt x="414" y="24"/>
                    <a:pt x="417" y="24"/>
                    <a:pt x="420" y="24"/>
                  </a:cubicBezTo>
                  <a:cubicBezTo>
                    <a:pt x="420" y="33"/>
                    <a:pt x="415" y="24"/>
                    <a:pt x="411" y="26"/>
                  </a:cubicBezTo>
                  <a:cubicBezTo>
                    <a:pt x="411" y="24"/>
                    <a:pt x="409" y="22"/>
                    <a:pt x="410" y="21"/>
                  </a:cubicBezTo>
                  <a:cubicBezTo>
                    <a:pt x="409" y="16"/>
                    <a:pt x="413" y="23"/>
                    <a:pt x="411" y="24"/>
                  </a:cubicBezTo>
                  <a:close/>
                  <a:moveTo>
                    <a:pt x="345" y="72"/>
                  </a:moveTo>
                  <a:cubicBezTo>
                    <a:pt x="348" y="76"/>
                    <a:pt x="353" y="68"/>
                    <a:pt x="356" y="72"/>
                  </a:cubicBezTo>
                  <a:cubicBezTo>
                    <a:pt x="347" y="73"/>
                    <a:pt x="349" y="82"/>
                    <a:pt x="342" y="79"/>
                  </a:cubicBezTo>
                  <a:cubicBezTo>
                    <a:pt x="343" y="77"/>
                    <a:pt x="344" y="77"/>
                    <a:pt x="345" y="79"/>
                  </a:cubicBezTo>
                  <a:cubicBezTo>
                    <a:pt x="344" y="69"/>
                    <a:pt x="333" y="76"/>
                    <a:pt x="328" y="73"/>
                  </a:cubicBezTo>
                  <a:cubicBezTo>
                    <a:pt x="337" y="69"/>
                    <a:pt x="343" y="70"/>
                    <a:pt x="347" y="67"/>
                  </a:cubicBezTo>
                  <a:cubicBezTo>
                    <a:pt x="347" y="68"/>
                    <a:pt x="346" y="70"/>
                    <a:pt x="345" y="72"/>
                  </a:cubicBezTo>
                  <a:close/>
                  <a:moveTo>
                    <a:pt x="359" y="55"/>
                  </a:moveTo>
                  <a:cubicBezTo>
                    <a:pt x="358" y="52"/>
                    <a:pt x="355" y="49"/>
                    <a:pt x="361" y="48"/>
                  </a:cubicBezTo>
                  <a:cubicBezTo>
                    <a:pt x="364" y="51"/>
                    <a:pt x="363" y="53"/>
                    <a:pt x="359" y="55"/>
                  </a:cubicBezTo>
                  <a:close/>
                  <a:moveTo>
                    <a:pt x="383" y="32"/>
                  </a:moveTo>
                  <a:cubicBezTo>
                    <a:pt x="384" y="37"/>
                    <a:pt x="378" y="37"/>
                    <a:pt x="376" y="35"/>
                  </a:cubicBezTo>
                  <a:cubicBezTo>
                    <a:pt x="377" y="38"/>
                    <a:pt x="371" y="40"/>
                    <a:pt x="374" y="44"/>
                  </a:cubicBezTo>
                  <a:cubicBezTo>
                    <a:pt x="372" y="44"/>
                    <a:pt x="371" y="42"/>
                    <a:pt x="369" y="44"/>
                  </a:cubicBezTo>
                  <a:cubicBezTo>
                    <a:pt x="371" y="38"/>
                    <a:pt x="376" y="32"/>
                    <a:pt x="383" y="32"/>
                  </a:cubicBezTo>
                  <a:close/>
                  <a:moveTo>
                    <a:pt x="237" y="77"/>
                  </a:moveTo>
                  <a:cubicBezTo>
                    <a:pt x="235" y="74"/>
                    <a:pt x="241" y="76"/>
                    <a:pt x="242" y="74"/>
                  </a:cubicBezTo>
                  <a:cubicBezTo>
                    <a:pt x="244" y="77"/>
                    <a:pt x="246" y="79"/>
                    <a:pt x="242" y="81"/>
                  </a:cubicBezTo>
                  <a:cubicBezTo>
                    <a:pt x="241" y="80"/>
                    <a:pt x="239" y="75"/>
                    <a:pt x="237" y="77"/>
                  </a:cubicBezTo>
                  <a:close/>
                  <a:moveTo>
                    <a:pt x="260" y="64"/>
                  </a:moveTo>
                  <a:cubicBezTo>
                    <a:pt x="263" y="62"/>
                    <a:pt x="265" y="60"/>
                    <a:pt x="264" y="58"/>
                  </a:cubicBezTo>
                  <a:cubicBezTo>
                    <a:pt x="269" y="59"/>
                    <a:pt x="262" y="67"/>
                    <a:pt x="261" y="70"/>
                  </a:cubicBezTo>
                  <a:cubicBezTo>
                    <a:pt x="260" y="69"/>
                    <a:pt x="259" y="68"/>
                    <a:pt x="258" y="67"/>
                  </a:cubicBezTo>
                  <a:cubicBezTo>
                    <a:pt x="260" y="66"/>
                    <a:pt x="260" y="68"/>
                    <a:pt x="261" y="68"/>
                  </a:cubicBezTo>
                  <a:cubicBezTo>
                    <a:pt x="263" y="67"/>
                    <a:pt x="261" y="66"/>
                    <a:pt x="260" y="64"/>
                  </a:cubicBezTo>
                  <a:close/>
                  <a:moveTo>
                    <a:pt x="248" y="82"/>
                  </a:moveTo>
                  <a:cubicBezTo>
                    <a:pt x="246" y="79"/>
                    <a:pt x="249" y="77"/>
                    <a:pt x="251" y="74"/>
                  </a:cubicBezTo>
                  <a:cubicBezTo>
                    <a:pt x="254" y="79"/>
                    <a:pt x="253" y="81"/>
                    <a:pt x="248" y="82"/>
                  </a:cubicBezTo>
                  <a:close/>
                  <a:moveTo>
                    <a:pt x="272" y="64"/>
                  </a:moveTo>
                  <a:cubicBezTo>
                    <a:pt x="267" y="59"/>
                    <a:pt x="278" y="60"/>
                    <a:pt x="275" y="58"/>
                  </a:cubicBezTo>
                  <a:cubicBezTo>
                    <a:pt x="281" y="58"/>
                    <a:pt x="276" y="64"/>
                    <a:pt x="272" y="64"/>
                  </a:cubicBezTo>
                  <a:close/>
                  <a:moveTo>
                    <a:pt x="288" y="47"/>
                  </a:moveTo>
                  <a:cubicBezTo>
                    <a:pt x="290" y="49"/>
                    <a:pt x="293" y="49"/>
                    <a:pt x="289" y="43"/>
                  </a:cubicBezTo>
                  <a:cubicBezTo>
                    <a:pt x="293" y="42"/>
                    <a:pt x="291" y="44"/>
                    <a:pt x="293" y="47"/>
                  </a:cubicBezTo>
                  <a:cubicBezTo>
                    <a:pt x="294" y="45"/>
                    <a:pt x="293" y="44"/>
                    <a:pt x="295" y="42"/>
                  </a:cubicBezTo>
                  <a:cubicBezTo>
                    <a:pt x="294" y="46"/>
                    <a:pt x="299" y="44"/>
                    <a:pt x="301" y="48"/>
                  </a:cubicBezTo>
                  <a:cubicBezTo>
                    <a:pt x="301" y="50"/>
                    <a:pt x="300" y="51"/>
                    <a:pt x="298" y="53"/>
                  </a:cubicBezTo>
                  <a:cubicBezTo>
                    <a:pt x="301" y="45"/>
                    <a:pt x="291" y="50"/>
                    <a:pt x="291" y="53"/>
                  </a:cubicBezTo>
                  <a:cubicBezTo>
                    <a:pt x="286" y="54"/>
                    <a:pt x="290" y="49"/>
                    <a:pt x="288" y="47"/>
                  </a:cubicBezTo>
                  <a:close/>
                  <a:moveTo>
                    <a:pt x="270" y="69"/>
                  </a:moveTo>
                  <a:cubicBezTo>
                    <a:pt x="271" y="70"/>
                    <a:pt x="270" y="71"/>
                    <a:pt x="269" y="71"/>
                  </a:cubicBezTo>
                  <a:cubicBezTo>
                    <a:pt x="270" y="72"/>
                    <a:pt x="272" y="72"/>
                    <a:pt x="273" y="74"/>
                  </a:cubicBezTo>
                  <a:cubicBezTo>
                    <a:pt x="273" y="72"/>
                    <a:pt x="274" y="71"/>
                    <a:pt x="276" y="73"/>
                  </a:cubicBezTo>
                  <a:cubicBezTo>
                    <a:pt x="271" y="76"/>
                    <a:pt x="270" y="79"/>
                    <a:pt x="267" y="82"/>
                  </a:cubicBezTo>
                  <a:cubicBezTo>
                    <a:pt x="266" y="77"/>
                    <a:pt x="267" y="73"/>
                    <a:pt x="270" y="69"/>
                  </a:cubicBezTo>
                  <a:close/>
                  <a:moveTo>
                    <a:pt x="303" y="47"/>
                  </a:moveTo>
                  <a:cubicBezTo>
                    <a:pt x="304" y="45"/>
                    <a:pt x="306" y="45"/>
                    <a:pt x="308" y="47"/>
                  </a:cubicBezTo>
                  <a:cubicBezTo>
                    <a:pt x="307" y="48"/>
                    <a:pt x="306" y="47"/>
                    <a:pt x="306" y="46"/>
                  </a:cubicBezTo>
                  <a:cubicBezTo>
                    <a:pt x="305" y="48"/>
                    <a:pt x="311" y="52"/>
                    <a:pt x="306" y="56"/>
                  </a:cubicBezTo>
                  <a:cubicBezTo>
                    <a:pt x="302" y="52"/>
                    <a:pt x="307" y="50"/>
                    <a:pt x="303" y="47"/>
                  </a:cubicBezTo>
                  <a:close/>
                  <a:moveTo>
                    <a:pt x="329" y="32"/>
                  </a:moveTo>
                  <a:cubicBezTo>
                    <a:pt x="331" y="34"/>
                    <a:pt x="329" y="35"/>
                    <a:pt x="328" y="36"/>
                  </a:cubicBezTo>
                  <a:cubicBezTo>
                    <a:pt x="330" y="40"/>
                    <a:pt x="332" y="38"/>
                    <a:pt x="334" y="41"/>
                  </a:cubicBezTo>
                  <a:cubicBezTo>
                    <a:pt x="329" y="42"/>
                    <a:pt x="323" y="36"/>
                    <a:pt x="329" y="32"/>
                  </a:cubicBezTo>
                  <a:close/>
                  <a:moveTo>
                    <a:pt x="326" y="47"/>
                  </a:moveTo>
                  <a:cubicBezTo>
                    <a:pt x="316" y="49"/>
                    <a:pt x="319" y="57"/>
                    <a:pt x="314" y="62"/>
                  </a:cubicBezTo>
                  <a:cubicBezTo>
                    <a:pt x="312" y="62"/>
                    <a:pt x="312" y="61"/>
                    <a:pt x="313" y="61"/>
                  </a:cubicBezTo>
                  <a:cubicBezTo>
                    <a:pt x="312" y="60"/>
                    <a:pt x="311" y="61"/>
                    <a:pt x="310" y="61"/>
                  </a:cubicBezTo>
                  <a:cubicBezTo>
                    <a:pt x="308" y="57"/>
                    <a:pt x="315" y="55"/>
                    <a:pt x="317" y="54"/>
                  </a:cubicBezTo>
                  <a:cubicBezTo>
                    <a:pt x="315" y="53"/>
                    <a:pt x="314" y="53"/>
                    <a:pt x="312" y="54"/>
                  </a:cubicBezTo>
                  <a:cubicBezTo>
                    <a:pt x="316" y="51"/>
                    <a:pt x="319" y="39"/>
                    <a:pt x="326" y="47"/>
                  </a:cubicBezTo>
                  <a:close/>
                  <a:moveTo>
                    <a:pt x="296" y="76"/>
                  </a:moveTo>
                  <a:cubicBezTo>
                    <a:pt x="295" y="74"/>
                    <a:pt x="297" y="75"/>
                    <a:pt x="298" y="74"/>
                  </a:cubicBezTo>
                  <a:cubicBezTo>
                    <a:pt x="294" y="73"/>
                    <a:pt x="294" y="74"/>
                    <a:pt x="293" y="69"/>
                  </a:cubicBezTo>
                  <a:cubicBezTo>
                    <a:pt x="294" y="68"/>
                    <a:pt x="295" y="70"/>
                    <a:pt x="296" y="71"/>
                  </a:cubicBezTo>
                  <a:cubicBezTo>
                    <a:pt x="297" y="70"/>
                    <a:pt x="296" y="69"/>
                    <a:pt x="296" y="69"/>
                  </a:cubicBezTo>
                  <a:cubicBezTo>
                    <a:pt x="297" y="68"/>
                    <a:pt x="299" y="70"/>
                    <a:pt x="298" y="71"/>
                  </a:cubicBezTo>
                  <a:cubicBezTo>
                    <a:pt x="298" y="72"/>
                    <a:pt x="299" y="73"/>
                    <a:pt x="300" y="72"/>
                  </a:cubicBezTo>
                  <a:cubicBezTo>
                    <a:pt x="302" y="75"/>
                    <a:pt x="297" y="76"/>
                    <a:pt x="296" y="76"/>
                  </a:cubicBezTo>
                  <a:close/>
                  <a:moveTo>
                    <a:pt x="334" y="66"/>
                  </a:moveTo>
                  <a:cubicBezTo>
                    <a:pt x="330" y="68"/>
                    <a:pt x="327" y="68"/>
                    <a:pt x="324" y="65"/>
                  </a:cubicBezTo>
                  <a:cubicBezTo>
                    <a:pt x="327" y="63"/>
                    <a:pt x="333" y="65"/>
                    <a:pt x="330" y="59"/>
                  </a:cubicBezTo>
                  <a:cubicBezTo>
                    <a:pt x="332" y="56"/>
                    <a:pt x="333" y="62"/>
                    <a:pt x="335" y="63"/>
                  </a:cubicBezTo>
                  <a:cubicBezTo>
                    <a:pt x="334" y="64"/>
                    <a:pt x="333" y="65"/>
                    <a:pt x="334" y="66"/>
                  </a:cubicBezTo>
                  <a:close/>
                  <a:moveTo>
                    <a:pt x="347" y="54"/>
                  </a:moveTo>
                  <a:cubicBezTo>
                    <a:pt x="345" y="50"/>
                    <a:pt x="346" y="47"/>
                    <a:pt x="345" y="44"/>
                  </a:cubicBezTo>
                  <a:cubicBezTo>
                    <a:pt x="351" y="43"/>
                    <a:pt x="351" y="50"/>
                    <a:pt x="347" y="54"/>
                  </a:cubicBezTo>
                  <a:close/>
                  <a:moveTo>
                    <a:pt x="356" y="34"/>
                  </a:moveTo>
                  <a:cubicBezTo>
                    <a:pt x="359" y="38"/>
                    <a:pt x="355" y="40"/>
                    <a:pt x="356" y="43"/>
                  </a:cubicBezTo>
                  <a:cubicBezTo>
                    <a:pt x="354" y="44"/>
                    <a:pt x="353" y="42"/>
                    <a:pt x="352" y="41"/>
                  </a:cubicBezTo>
                  <a:cubicBezTo>
                    <a:pt x="357" y="39"/>
                    <a:pt x="352" y="36"/>
                    <a:pt x="356" y="34"/>
                  </a:cubicBezTo>
                  <a:close/>
                  <a:moveTo>
                    <a:pt x="340" y="49"/>
                  </a:moveTo>
                  <a:cubicBezTo>
                    <a:pt x="338" y="52"/>
                    <a:pt x="335" y="55"/>
                    <a:pt x="339" y="59"/>
                  </a:cubicBezTo>
                  <a:cubicBezTo>
                    <a:pt x="334" y="59"/>
                    <a:pt x="334" y="51"/>
                    <a:pt x="334" y="48"/>
                  </a:cubicBezTo>
                  <a:cubicBezTo>
                    <a:pt x="330" y="47"/>
                    <a:pt x="330" y="48"/>
                    <a:pt x="327" y="51"/>
                  </a:cubicBezTo>
                  <a:cubicBezTo>
                    <a:pt x="326" y="49"/>
                    <a:pt x="331" y="47"/>
                    <a:pt x="329" y="44"/>
                  </a:cubicBezTo>
                  <a:cubicBezTo>
                    <a:pt x="331" y="44"/>
                    <a:pt x="337" y="50"/>
                    <a:pt x="336" y="44"/>
                  </a:cubicBezTo>
                  <a:cubicBezTo>
                    <a:pt x="339" y="42"/>
                    <a:pt x="336" y="47"/>
                    <a:pt x="340" y="49"/>
                  </a:cubicBezTo>
                  <a:close/>
                  <a:moveTo>
                    <a:pt x="348" y="29"/>
                  </a:moveTo>
                  <a:cubicBezTo>
                    <a:pt x="347" y="34"/>
                    <a:pt x="343" y="37"/>
                    <a:pt x="338" y="41"/>
                  </a:cubicBezTo>
                  <a:cubicBezTo>
                    <a:pt x="339" y="34"/>
                    <a:pt x="343" y="30"/>
                    <a:pt x="348" y="26"/>
                  </a:cubicBezTo>
                  <a:cubicBezTo>
                    <a:pt x="349" y="28"/>
                    <a:pt x="342" y="33"/>
                    <a:pt x="348" y="29"/>
                  </a:cubicBezTo>
                  <a:close/>
                  <a:moveTo>
                    <a:pt x="332" y="37"/>
                  </a:moveTo>
                  <a:cubicBezTo>
                    <a:pt x="331" y="30"/>
                    <a:pt x="333" y="26"/>
                    <a:pt x="336" y="23"/>
                  </a:cubicBezTo>
                  <a:cubicBezTo>
                    <a:pt x="335" y="27"/>
                    <a:pt x="338" y="31"/>
                    <a:pt x="332" y="37"/>
                  </a:cubicBezTo>
                  <a:close/>
                  <a:moveTo>
                    <a:pt x="332" y="24"/>
                  </a:moveTo>
                  <a:cubicBezTo>
                    <a:pt x="330" y="24"/>
                    <a:pt x="329" y="25"/>
                    <a:pt x="329" y="26"/>
                  </a:cubicBezTo>
                  <a:cubicBezTo>
                    <a:pt x="328" y="27"/>
                    <a:pt x="327" y="24"/>
                    <a:pt x="325" y="26"/>
                  </a:cubicBezTo>
                  <a:cubicBezTo>
                    <a:pt x="325" y="27"/>
                    <a:pt x="325" y="28"/>
                    <a:pt x="323" y="29"/>
                  </a:cubicBezTo>
                  <a:cubicBezTo>
                    <a:pt x="321" y="26"/>
                    <a:pt x="325" y="23"/>
                    <a:pt x="326" y="20"/>
                  </a:cubicBezTo>
                  <a:cubicBezTo>
                    <a:pt x="328" y="23"/>
                    <a:pt x="330" y="21"/>
                    <a:pt x="332" y="24"/>
                  </a:cubicBezTo>
                  <a:close/>
                  <a:moveTo>
                    <a:pt x="319" y="27"/>
                  </a:moveTo>
                  <a:cubicBezTo>
                    <a:pt x="317" y="29"/>
                    <a:pt x="316" y="28"/>
                    <a:pt x="317" y="27"/>
                  </a:cubicBezTo>
                  <a:cubicBezTo>
                    <a:pt x="317" y="25"/>
                    <a:pt x="310" y="31"/>
                    <a:pt x="314" y="29"/>
                  </a:cubicBezTo>
                  <a:cubicBezTo>
                    <a:pt x="316" y="32"/>
                    <a:pt x="310" y="31"/>
                    <a:pt x="309" y="28"/>
                  </a:cubicBezTo>
                  <a:cubicBezTo>
                    <a:pt x="313" y="24"/>
                    <a:pt x="316" y="23"/>
                    <a:pt x="319" y="27"/>
                  </a:cubicBezTo>
                  <a:close/>
                  <a:moveTo>
                    <a:pt x="304" y="30"/>
                  </a:moveTo>
                  <a:cubicBezTo>
                    <a:pt x="302" y="37"/>
                    <a:pt x="308" y="34"/>
                    <a:pt x="309" y="40"/>
                  </a:cubicBezTo>
                  <a:cubicBezTo>
                    <a:pt x="311" y="33"/>
                    <a:pt x="316" y="36"/>
                    <a:pt x="323" y="31"/>
                  </a:cubicBezTo>
                  <a:cubicBezTo>
                    <a:pt x="323" y="33"/>
                    <a:pt x="322" y="35"/>
                    <a:pt x="323" y="36"/>
                  </a:cubicBezTo>
                  <a:cubicBezTo>
                    <a:pt x="320" y="38"/>
                    <a:pt x="313" y="35"/>
                    <a:pt x="315" y="41"/>
                  </a:cubicBezTo>
                  <a:cubicBezTo>
                    <a:pt x="314" y="42"/>
                    <a:pt x="308" y="38"/>
                    <a:pt x="309" y="42"/>
                  </a:cubicBezTo>
                  <a:cubicBezTo>
                    <a:pt x="306" y="39"/>
                    <a:pt x="302" y="42"/>
                    <a:pt x="299" y="39"/>
                  </a:cubicBezTo>
                  <a:cubicBezTo>
                    <a:pt x="304" y="36"/>
                    <a:pt x="297" y="32"/>
                    <a:pt x="304" y="30"/>
                  </a:cubicBezTo>
                  <a:close/>
                  <a:moveTo>
                    <a:pt x="278" y="50"/>
                  </a:moveTo>
                  <a:cubicBezTo>
                    <a:pt x="276" y="50"/>
                    <a:pt x="275" y="49"/>
                    <a:pt x="273" y="47"/>
                  </a:cubicBezTo>
                  <a:cubicBezTo>
                    <a:pt x="276" y="45"/>
                    <a:pt x="277" y="46"/>
                    <a:pt x="277" y="49"/>
                  </a:cubicBezTo>
                  <a:cubicBezTo>
                    <a:pt x="277" y="42"/>
                    <a:pt x="283" y="46"/>
                    <a:pt x="284" y="44"/>
                  </a:cubicBezTo>
                  <a:cubicBezTo>
                    <a:pt x="290" y="47"/>
                    <a:pt x="282" y="46"/>
                    <a:pt x="278" y="50"/>
                  </a:cubicBezTo>
                  <a:close/>
                  <a:moveTo>
                    <a:pt x="298" y="25"/>
                  </a:moveTo>
                  <a:cubicBezTo>
                    <a:pt x="303" y="25"/>
                    <a:pt x="295" y="32"/>
                    <a:pt x="295" y="35"/>
                  </a:cubicBezTo>
                  <a:cubicBezTo>
                    <a:pt x="292" y="34"/>
                    <a:pt x="289" y="37"/>
                    <a:pt x="286" y="33"/>
                  </a:cubicBezTo>
                  <a:cubicBezTo>
                    <a:pt x="288" y="32"/>
                    <a:pt x="289" y="31"/>
                    <a:pt x="288" y="29"/>
                  </a:cubicBezTo>
                  <a:cubicBezTo>
                    <a:pt x="292" y="35"/>
                    <a:pt x="294" y="26"/>
                    <a:pt x="298" y="25"/>
                  </a:cubicBezTo>
                  <a:close/>
                  <a:moveTo>
                    <a:pt x="272" y="47"/>
                  </a:moveTo>
                  <a:cubicBezTo>
                    <a:pt x="269" y="51"/>
                    <a:pt x="267" y="48"/>
                    <a:pt x="265" y="50"/>
                  </a:cubicBezTo>
                  <a:cubicBezTo>
                    <a:pt x="262" y="45"/>
                    <a:pt x="270" y="44"/>
                    <a:pt x="272" y="47"/>
                  </a:cubicBezTo>
                  <a:close/>
                  <a:moveTo>
                    <a:pt x="230" y="75"/>
                  </a:moveTo>
                  <a:cubicBezTo>
                    <a:pt x="231" y="76"/>
                    <a:pt x="230" y="76"/>
                    <a:pt x="230" y="77"/>
                  </a:cubicBezTo>
                  <a:cubicBezTo>
                    <a:pt x="229" y="77"/>
                    <a:pt x="229" y="78"/>
                    <a:pt x="230" y="79"/>
                  </a:cubicBezTo>
                  <a:cubicBezTo>
                    <a:pt x="228" y="79"/>
                    <a:pt x="224" y="71"/>
                    <a:pt x="219" y="72"/>
                  </a:cubicBezTo>
                  <a:cubicBezTo>
                    <a:pt x="219" y="67"/>
                    <a:pt x="226" y="60"/>
                    <a:pt x="230" y="66"/>
                  </a:cubicBezTo>
                  <a:cubicBezTo>
                    <a:pt x="229" y="66"/>
                    <a:pt x="228" y="65"/>
                    <a:pt x="227" y="64"/>
                  </a:cubicBezTo>
                  <a:cubicBezTo>
                    <a:pt x="226" y="65"/>
                    <a:pt x="228" y="66"/>
                    <a:pt x="228" y="67"/>
                  </a:cubicBezTo>
                  <a:cubicBezTo>
                    <a:pt x="225" y="68"/>
                    <a:pt x="223" y="67"/>
                    <a:pt x="219" y="70"/>
                  </a:cubicBezTo>
                  <a:cubicBezTo>
                    <a:pt x="221" y="72"/>
                    <a:pt x="224" y="68"/>
                    <a:pt x="226" y="69"/>
                  </a:cubicBezTo>
                  <a:cubicBezTo>
                    <a:pt x="226" y="72"/>
                    <a:pt x="225" y="77"/>
                    <a:pt x="230" y="75"/>
                  </a:cubicBezTo>
                  <a:close/>
                  <a:moveTo>
                    <a:pt x="256" y="49"/>
                  </a:moveTo>
                  <a:cubicBezTo>
                    <a:pt x="255" y="54"/>
                    <a:pt x="254" y="47"/>
                    <a:pt x="252" y="45"/>
                  </a:cubicBezTo>
                  <a:cubicBezTo>
                    <a:pt x="255" y="42"/>
                    <a:pt x="258" y="42"/>
                    <a:pt x="261" y="45"/>
                  </a:cubicBezTo>
                  <a:cubicBezTo>
                    <a:pt x="262" y="48"/>
                    <a:pt x="259" y="45"/>
                    <a:pt x="258" y="44"/>
                  </a:cubicBezTo>
                  <a:cubicBezTo>
                    <a:pt x="256" y="46"/>
                    <a:pt x="255" y="47"/>
                    <a:pt x="256" y="49"/>
                  </a:cubicBezTo>
                  <a:close/>
                  <a:moveTo>
                    <a:pt x="280" y="28"/>
                  </a:moveTo>
                  <a:cubicBezTo>
                    <a:pt x="285" y="18"/>
                    <a:pt x="292" y="27"/>
                    <a:pt x="280" y="28"/>
                  </a:cubicBezTo>
                  <a:close/>
                  <a:moveTo>
                    <a:pt x="277" y="22"/>
                  </a:moveTo>
                  <a:cubicBezTo>
                    <a:pt x="280" y="21"/>
                    <a:pt x="278" y="29"/>
                    <a:pt x="278" y="32"/>
                  </a:cubicBezTo>
                  <a:cubicBezTo>
                    <a:pt x="274" y="34"/>
                    <a:pt x="277" y="28"/>
                    <a:pt x="276" y="27"/>
                  </a:cubicBezTo>
                  <a:cubicBezTo>
                    <a:pt x="272" y="24"/>
                    <a:pt x="273" y="30"/>
                    <a:pt x="270" y="31"/>
                  </a:cubicBezTo>
                  <a:cubicBezTo>
                    <a:pt x="266" y="24"/>
                    <a:pt x="277" y="25"/>
                    <a:pt x="277" y="22"/>
                  </a:cubicBezTo>
                  <a:close/>
                  <a:moveTo>
                    <a:pt x="266" y="32"/>
                  </a:moveTo>
                  <a:cubicBezTo>
                    <a:pt x="269" y="36"/>
                    <a:pt x="267" y="40"/>
                    <a:pt x="271" y="35"/>
                  </a:cubicBezTo>
                  <a:cubicBezTo>
                    <a:pt x="274" y="41"/>
                    <a:pt x="266" y="39"/>
                    <a:pt x="263" y="40"/>
                  </a:cubicBezTo>
                  <a:cubicBezTo>
                    <a:pt x="261" y="36"/>
                    <a:pt x="260" y="38"/>
                    <a:pt x="259" y="34"/>
                  </a:cubicBezTo>
                  <a:cubicBezTo>
                    <a:pt x="262" y="33"/>
                    <a:pt x="264" y="33"/>
                    <a:pt x="266" y="32"/>
                  </a:cubicBezTo>
                  <a:close/>
                  <a:moveTo>
                    <a:pt x="247" y="41"/>
                  </a:moveTo>
                  <a:cubicBezTo>
                    <a:pt x="249" y="44"/>
                    <a:pt x="243" y="46"/>
                    <a:pt x="244" y="49"/>
                  </a:cubicBezTo>
                  <a:cubicBezTo>
                    <a:pt x="243" y="50"/>
                    <a:pt x="242" y="48"/>
                    <a:pt x="243" y="47"/>
                  </a:cubicBezTo>
                  <a:cubicBezTo>
                    <a:pt x="242" y="46"/>
                    <a:pt x="241" y="46"/>
                    <a:pt x="241" y="47"/>
                  </a:cubicBezTo>
                  <a:cubicBezTo>
                    <a:pt x="240" y="45"/>
                    <a:pt x="241" y="45"/>
                    <a:pt x="242" y="46"/>
                  </a:cubicBezTo>
                  <a:cubicBezTo>
                    <a:pt x="246" y="44"/>
                    <a:pt x="244" y="41"/>
                    <a:pt x="247" y="41"/>
                  </a:cubicBezTo>
                  <a:close/>
                  <a:moveTo>
                    <a:pt x="191" y="73"/>
                  </a:moveTo>
                  <a:cubicBezTo>
                    <a:pt x="190" y="69"/>
                    <a:pt x="191" y="71"/>
                    <a:pt x="188" y="74"/>
                  </a:cubicBezTo>
                  <a:cubicBezTo>
                    <a:pt x="187" y="71"/>
                    <a:pt x="187" y="69"/>
                    <a:pt x="189" y="67"/>
                  </a:cubicBezTo>
                  <a:cubicBezTo>
                    <a:pt x="193" y="67"/>
                    <a:pt x="195" y="71"/>
                    <a:pt x="191" y="73"/>
                  </a:cubicBezTo>
                  <a:close/>
                  <a:moveTo>
                    <a:pt x="215" y="53"/>
                  </a:moveTo>
                  <a:cubicBezTo>
                    <a:pt x="214" y="54"/>
                    <a:pt x="213" y="53"/>
                    <a:pt x="213" y="52"/>
                  </a:cubicBezTo>
                  <a:cubicBezTo>
                    <a:pt x="212" y="51"/>
                    <a:pt x="211" y="52"/>
                    <a:pt x="211" y="52"/>
                  </a:cubicBezTo>
                  <a:cubicBezTo>
                    <a:pt x="208" y="51"/>
                    <a:pt x="218" y="49"/>
                    <a:pt x="212" y="49"/>
                  </a:cubicBezTo>
                  <a:cubicBezTo>
                    <a:pt x="212" y="45"/>
                    <a:pt x="221" y="48"/>
                    <a:pt x="222" y="41"/>
                  </a:cubicBezTo>
                  <a:cubicBezTo>
                    <a:pt x="224" y="45"/>
                    <a:pt x="227" y="40"/>
                    <a:pt x="229" y="45"/>
                  </a:cubicBezTo>
                  <a:cubicBezTo>
                    <a:pt x="224" y="46"/>
                    <a:pt x="215" y="46"/>
                    <a:pt x="215" y="53"/>
                  </a:cubicBezTo>
                  <a:close/>
                  <a:moveTo>
                    <a:pt x="259" y="29"/>
                  </a:moveTo>
                  <a:cubicBezTo>
                    <a:pt x="253" y="28"/>
                    <a:pt x="253" y="37"/>
                    <a:pt x="247" y="36"/>
                  </a:cubicBezTo>
                  <a:cubicBezTo>
                    <a:pt x="246" y="34"/>
                    <a:pt x="254" y="24"/>
                    <a:pt x="254" y="29"/>
                  </a:cubicBezTo>
                  <a:cubicBezTo>
                    <a:pt x="255" y="27"/>
                    <a:pt x="257" y="25"/>
                    <a:pt x="256" y="22"/>
                  </a:cubicBezTo>
                  <a:cubicBezTo>
                    <a:pt x="261" y="21"/>
                    <a:pt x="256" y="27"/>
                    <a:pt x="259" y="29"/>
                  </a:cubicBezTo>
                  <a:close/>
                  <a:moveTo>
                    <a:pt x="236" y="29"/>
                  </a:moveTo>
                  <a:cubicBezTo>
                    <a:pt x="239" y="33"/>
                    <a:pt x="234" y="35"/>
                    <a:pt x="237" y="39"/>
                  </a:cubicBezTo>
                  <a:cubicBezTo>
                    <a:pt x="235" y="40"/>
                    <a:pt x="235" y="38"/>
                    <a:pt x="236" y="38"/>
                  </a:cubicBezTo>
                  <a:cubicBezTo>
                    <a:pt x="234" y="35"/>
                    <a:pt x="231" y="43"/>
                    <a:pt x="230" y="37"/>
                  </a:cubicBezTo>
                  <a:cubicBezTo>
                    <a:pt x="230" y="36"/>
                    <a:pt x="231" y="37"/>
                    <a:pt x="232" y="37"/>
                  </a:cubicBezTo>
                  <a:cubicBezTo>
                    <a:pt x="237" y="35"/>
                    <a:pt x="230" y="31"/>
                    <a:pt x="236" y="29"/>
                  </a:cubicBezTo>
                  <a:close/>
                  <a:moveTo>
                    <a:pt x="203" y="54"/>
                  </a:moveTo>
                  <a:cubicBezTo>
                    <a:pt x="203" y="57"/>
                    <a:pt x="205" y="59"/>
                    <a:pt x="205" y="62"/>
                  </a:cubicBezTo>
                  <a:cubicBezTo>
                    <a:pt x="203" y="65"/>
                    <a:pt x="198" y="58"/>
                    <a:pt x="202" y="64"/>
                  </a:cubicBezTo>
                  <a:cubicBezTo>
                    <a:pt x="200" y="65"/>
                    <a:pt x="196" y="61"/>
                    <a:pt x="200" y="66"/>
                  </a:cubicBezTo>
                  <a:cubicBezTo>
                    <a:pt x="197" y="65"/>
                    <a:pt x="192" y="66"/>
                    <a:pt x="192" y="61"/>
                  </a:cubicBezTo>
                  <a:cubicBezTo>
                    <a:pt x="199" y="65"/>
                    <a:pt x="198" y="59"/>
                    <a:pt x="203" y="54"/>
                  </a:cubicBezTo>
                  <a:close/>
                  <a:moveTo>
                    <a:pt x="82" y="61"/>
                  </a:moveTo>
                  <a:cubicBezTo>
                    <a:pt x="76" y="60"/>
                    <a:pt x="82" y="52"/>
                    <a:pt x="75" y="59"/>
                  </a:cubicBezTo>
                  <a:cubicBezTo>
                    <a:pt x="74" y="55"/>
                    <a:pt x="83" y="51"/>
                    <a:pt x="89" y="47"/>
                  </a:cubicBezTo>
                  <a:cubicBezTo>
                    <a:pt x="90" y="50"/>
                    <a:pt x="90" y="52"/>
                    <a:pt x="91" y="54"/>
                  </a:cubicBezTo>
                  <a:cubicBezTo>
                    <a:pt x="85" y="55"/>
                    <a:pt x="83" y="55"/>
                    <a:pt x="82" y="61"/>
                  </a:cubicBezTo>
                  <a:close/>
                  <a:moveTo>
                    <a:pt x="106" y="38"/>
                  </a:moveTo>
                  <a:cubicBezTo>
                    <a:pt x="110" y="35"/>
                    <a:pt x="106" y="44"/>
                    <a:pt x="109" y="41"/>
                  </a:cubicBezTo>
                  <a:cubicBezTo>
                    <a:pt x="110" y="43"/>
                    <a:pt x="107" y="44"/>
                    <a:pt x="106" y="45"/>
                  </a:cubicBezTo>
                  <a:cubicBezTo>
                    <a:pt x="102" y="43"/>
                    <a:pt x="107" y="41"/>
                    <a:pt x="106" y="38"/>
                  </a:cubicBezTo>
                  <a:close/>
                  <a:moveTo>
                    <a:pt x="80" y="70"/>
                  </a:moveTo>
                  <a:cubicBezTo>
                    <a:pt x="75" y="67"/>
                    <a:pt x="86" y="62"/>
                    <a:pt x="88" y="67"/>
                  </a:cubicBezTo>
                  <a:cubicBezTo>
                    <a:pt x="85" y="70"/>
                    <a:pt x="83" y="65"/>
                    <a:pt x="80" y="70"/>
                  </a:cubicBezTo>
                  <a:close/>
                  <a:moveTo>
                    <a:pt x="151" y="43"/>
                  </a:moveTo>
                  <a:cubicBezTo>
                    <a:pt x="156" y="38"/>
                    <a:pt x="151" y="38"/>
                    <a:pt x="159" y="37"/>
                  </a:cubicBezTo>
                  <a:cubicBezTo>
                    <a:pt x="159" y="38"/>
                    <a:pt x="158" y="38"/>
                    <a:pt x="158" y="38"/>
                  </a:cubicBezTo>
                  <a:cubicBezTo>
                    <a:pt x="156" y="39"/>
                    <a:pt x="158" y="40"/>
                    <a:pt x="159" y="42"/>
                  </a:cubicBezTo>
                  <a:cubicBezTo>
                    <a:pt x="156" y="45"/>
                    <a:pt x="154" y="41"/>
                    <a:pt x="151" y="43"/>
                  </a:cubicBezTo>
                  <a:close/>
                  <a:moveTo>
                    <a:pt x="121" y="68"/>
                  </a:moveTo>
                  <a:cubicBezTo>
                    <a:pt x="123" y="69"/>
                    <a:pt x="124" y="71"/>
                    <a:pt x="125" y="72"/>
                  </a:cubicBezTo>
                  <a:cubicBezTo>
                    <a:pt x="121" y="76"/>
                    <a:pt x="116" y="70"/>
                    <a:pt x="121" y="68"/>
                  </a:cubicBezTo>
                  <a:close/>
                  <a:moveTo>
                    <a:pt x="170" y="40"/>
                  </a:moveTo>
                  <a:cubicBezTo>
                    <a:pt x="172" y="45"/>
                    <a:pt x="170" y="45"/>
                    <a:pt x="165" y="48"/>
                  </a:cubicBezTo>
                  <a:cubicBezTo>
                    <a:pt x="161" y="44"/>
                    <a:pt x="169" y="43"/>
                    <a:pt x="170" y="40"/>
                  </a:cubicBezTo>
                  <a:close/>
                  <a:moveTo>
                    <a:pt x="134" y="77"/>
                  </a:moveTo>
                  <a:cubicBezTo>
                    <a:pt x="132" y="75"/>
                    <a:pt x="133" y="74"/>
                    <a:pt x="132" y="72"/>
                  </a:cubicBezTo>
                  <a:cubicBezTo>
                    <a:pt x="134" y="72"/>
                    <a:pt x="135" y="71"/>
                    <a:pt x="137" y="70"/>
                  </a:cubicBezTo>
                  <a:cubicBezTo>
                    <a:pt x="140" y="72"/>
                    <a:pt x="139" y="73"/>
                    <a:pt x="140" y="75"/>
                  </a:cubicBezTo>
                  <a:cubicBezTo>
                    <a:pt x="138" y="77"/>
                    <a:pt x="136" y="75"/>
                    <a:pt x="134" y="77"/>
                  </a:cubicBezTo>
                  <a:close/>
                  <a:moveTo>
                    <a:pt x="142" y="71"/>
                  </a:moveTo>
                  <a:cubicBezTo>
                    <a:pt x="142" y="65"/>
                    <a:pt x="146" y="71"/>
                    <a:pt x="152" y="67"/>
                  </a:cubicBezTo>
                  <a:cubicBezTo>
                    <a:pt x="150" y="67"/>
                    <a:pt x="148" y="68"/>
                    <a:pt x="147" y="66"/>
                  </a:cubicBezTo>
                  <a:cubicBezTo>
                    <a:pt x="149" y="64"/>
                    <a:pt x="151" y="64"/>
                    <a:pt x="153" y="66"/>
                  </a:cubicBezTo>
                  <a:cubicBezTo>
                    <a:pt x="152" y="72"/>
                    <a:pt x="146" y="68"/>
                    <a:pt x="142" y="71"/>
                  </a:cubicBezTo>
                  <a:close/>
                  <a:moveTo>
                    <a:pt x="159" y="63"/>
                  </a:moveTo>
                  <a:cubicBezTo>
                    <a:pt x="158" y="61"/>
                    <a:pt x="162" y="63"/>
                    <a:pt x="161" y="60"/>
                  </a:cubicBezTo>
                  <a:cubicBezTo>
                    <a:pt x="165" y="64"/>
                    <a:pt x="161" y="69"/>
                    <a:pt x="162" y="74"/>
                  </a:cubicBezTo>
                  <a:cubicBezTo>
                    <a:pt x="159" y="71"/>
                    <a:pt x="161" y="64"/>
                    <a:pt x="159" y="63"/>
                  </a:cubicBezTo>
                  <a:close/>
                  <a:moveTo>
                    <a:pt x="195" y="37"/>
                  </a:moveTo>
                  <a:cubicBezTo>
                    <a:pt x="191" y="34"/>
                    <a:pt x="199" y="30"/>
                    <a:pt x="201" y="31"/>
                  </a:cubicBezTo>
                  <a:cubicBezTo>
                    <a:pt x="203" y="36"/>
                    <a:pt x="198" y="34"/>
                    <a:pt x="195" y="37"/>
                  </a:cubicBezTo>
                  <a:close/>
                  <a:moveTo>
                    <a:pt x="229" y="29"/>
                  </a:moveTo>
                  <a:cubicBezTo>
                    <a:pt x="227" y="31"/>
                    <a:pt x="225" y="29"/>
                    <a:pt x="223" y="31"/>
                  </a:cubicBezTo>
                  <a:cubicBezTo>
                    <a:pt x="221" y="33"/>
                    <a:pt x="228" y="28"/>
                    <a:pt x="224" y="25"/>
                  </a:cubicBezTo>
                  <a:cubicBezTo>
                    <a:pt x="226" y="24"/>
                    <a:pt x="228" y="22"/>
                    <a:pt x="230" y="21"/>
                  </a:cubicBezTo>
                  <a:cubicBezTo>
                    <a:pt x="227" y="21"/>
                    <a:pt x="227" y="19"/>
                    <a:pt x="229" y="18"/>
                  </a:cubicBezTo>
                  <a:cubicBezTo>
                    <a:pt x="233" y="22"/>
                    <a:pt x="226" y="25"/>
                    <a:pt x="229" y="29"/>
                  </a:cubicBezTo>
                  <a:close/>
                  <a:moveTo>
                    <a:pt x="182" y="51"/>
                  </a:moveTo>
                  <a:cubicBezTo>
                    <a:pt x="185" y="50"/>
                    <a:pt x="180" y="56"/>
                    <a:pt x="181" y="59"/>
                  </a:cubicBezTo>
                  <a:cubicBezTo>
                    <a:pt x="178" y="61"/>
                    <a:pt x="175" y="56"/>
                    <a:pt x="179" y="53"/>
                  </a:cubicBezTo>
                  <a:cubicBezTo>
                    <a:pt x="180" y="59"/>
                    <a:pt x="179" y="53"/>
                    <a:pt x="182" y="51"/>
                  </a:cubicBezTo>
                  <a:close/>
                  <a:moveTo>
                    <a:pt x="212" y="24"/>
                  </a:moveTo>
                  <a:cubicBezTo>
                    <a:pt x="218" y="25"/>
                    <a:pt x="209" y="27"/>
                    <a:pt x="206" y="30"/>
                  </a:cubicBezTo>
                  <a:cubicBezTo>
                    <a:pt x="206" y="29"/>
                    <a:pt x="206" y="28"/>
                    <a:pt x="205" y="26"/>
                  </a:cubicBezTo>
                  <a:cubicBezTo>
                    <a:pt x="207" y="21"/>
                    <a:pt x="213" y="30"/>
                    <a:pt x="212" y="24"/>
                  </a:cubicBezTo>
                  <a:close/>
                  <a:moveTo>
                    <a:pt x="184" y="44"/>
                  </a:moveTo>
                  <a:cubicBezTo>
                    <a:pt x="182" y="48"/>
                    <a:pt x="176" y="42"/>
                    <a:pt x="177" y="48"/>
                  </a:cubicBezTo>
                  <a:cubicBezTo>
                    <a:pt x="172" y="49"/>
                    <a:pt x="175" y="44"/>
                    <a:pt x="178" y="43"/>
                  </a:cubicBezTo>
                  <a:cubicBezTo>
                    <a:pt x="176" y="41"/>
                    <a:pt x="174" y="44"/>
                    <a:pt x="172" y="40"/>
                  </a:cubicBezTo>
                  <a:cubicBezTo>
                    <a:pt x="174" y="38"/>
                    <a:pt x="176" y="40"/>
                    <a:pt x="174" y="41"/>
                  </a:cubicBezTo>
                  <a:cubicBezTo>
                    <a:pt x="179" y="43"/>
                    <a:pt x="180" y="37"/>
                    <a:pt x="183" y="38"/>
                  </a:cubicBezTo>
                  <a:cubicBezTo>
                    <a:pt x="184" y="40"/>
                    <a:pt x="180" y="41"/>
                    <a:pt x="184" y="44"/>
                  </a:cubicBezTo>
                  <a:close/>
                  <a:moveTo>
                    <a:pt x="194" y="18"/>
                  </a:moveTo>
                  <a:cubicBezTo>
                    <a:pt x="197" y="17"/>
                    <a:pt x="199" y="17"/>
                    <a:pt x="201" y="16"/>
                  </a:cubicBezTo>
                  <a:cubicBezTo>
                    <a:pt x="205" y="24"/>
                    <a:pt x="195" y="20"/>
                    <a:pt x="194" y="29"/>
                  </a:cubicBezTo>
                  <a:cubicBezTo>
                    <a:pt x="190" y="29"/>
                    <a:pt x="190" y="27"/>
                    <a:pt x="190" y="23"/>
                  </a:cubicBezTo>
                  <a:cubicBezTo>
                    <a:pt x="189" y="26"/>
                    <a:pt x="188" y="26"/>
                    <a:pt x="187" y="24"/>
                  </a:cubicBezTo>
                  <a:cubicBezTo>
                    <a:pt x="190" y="23"/>
                    <a:pt x="194" y="22"/>
                    <a:pt x="197" y="21"/>
                  </a:cubicBezTo>
                  <a:cubicBezTo>
                    <a:pt x="198" y="19"/>
                    <a:pt x="196" y="20"/>
                    <a:pt x="194" y="18"/>
                  </a:cubicBezTo>
                  <a:close/>
                  <a:moveTo>
                    <a:pt x="185" y="31"/>
                  </a:moveTo>
                  <a:cubicBezTo>
                    <a:pt x="182" y="32"/>
                    <a:pt x="177" y="31"/>
                    <a:pt x="177" y="28"/>
                  </a:cubicBezTo>
                  <a:cubicBezTo>
                    <a:pt x="180" y="25"/>
                    <a:pt x="185" y="28"/>
                    <a:pt x="185" y="31"/>
                  </a:cubicBezTo>
                  <a:close/>
                  <a:moveTo>
                    <a:pt x="169" y="34"/>
                  </a:moveTo>
                  <a:cubicBezTo>
                    <a:pt x="164" y="30"/>
                    <a:pt x="171" y="28"/>
                    <a:pt x="169" y="25"/>
                  </a:cubicBezTo>
                  <a:cubicBezTo>
                    <a:pt x="171" y="24"/>
                    <a:pt x="171" y="32"/>
                    <a:pt x="169" y="34"/>
                  </a:cubicBezTo>
                  <a:close/>
                  <a:moveTo>
                    <a:pt x="120" y="63"/>
                  </a:moveTo>
                  <a:cubicBezTo>
                    <a:pt x="121" y="66"/>
                    <a:pt x="119" y="64"/>
                    <a:pt x="118" y="63"/>
                  </a:cubicBezTo>
                  <a:cubicBezTo>
                    <a:pt x="114" y="67"/>
                    <a:pt x="114" y="78"/>
                    <a:pt x="107" y="70"/>
                  </a:cubicBezTo>
                  <a:cubicBezTo>
                    <a:pt x="113" y="68"/>
                    <a:pt x="112" y="65"/>
                    <a:pt x="114" y="61"/>
                  </a:cubicBezTo>
                  <a:cubicBezTo>
                    <a:pt x="116" y="59"/>
                    <a:pt x="118" y="64"/>
                    <a:pt x="120" y="63"/>
                  </a:cubicBezTo>
                  <a:close/>
                  <a:moveTo>
                    <a:pt x="137" y="44"/>
                  </a:moveTo>
                  <a:cubicBezTo>
                    <a:pt x="136" y="45"/>
                    <a:pt x="137" y="45"/>
                    <a:pt x="137" y="46"/>
                  </a:cubicBezTo>
                  <a:cubicBezTo>
                    <a:pt x="131" y="45"/>
                    <a:pt x="140" y="43"/>
                    <a:pt x="141" y="40"/>
                  </a:cubicBezTo>
                  <a:cubicBezTo>
                    <a:pt x="145" y="43"/>
                    <a:pt x="140" y="46"/>
                    <a:pt x="137" y="44"/>
                  </a:cubicBezTo>
                  <a:close/>
                  <a:moveTo>
                    <a:pt x="160" y="29"/>
                  </a:moveTo>
                  <a:cubicBezTo>
                    <a:pt x="157" y="30"/>
                    <a:pt x="155" y="32"/>
                    <a:pt x="153" y="34"/>
                  </a:cubicBezTo>
                  <a:cubicBezTo>
                    <a:pt x="151" y="30"/>
                    <a:pt x="156" y="27"/>
                    <a:pt x="156" y="24"/>
                  </a:cubicBezTo>
                  <a:cubicBezTo>
                    <a:pt x="160" y="25"/>
                    <a:pt x="157" y="26"/>
                    <a:pt x="160" y="29"/>
                  </a:cubicBezTo>
                  <a:close/>
                  <a:moveTo>
                    <a:pt x="118" y="54"/>
                  </a:moveTo>
                  <a:cubicBezTo>
                    <a:pt x="121" y="55"/>
                    <a:pt x="121" y="50"/>
                    <a:pt x="125" y="52"/>
                  </a:cubicBezTo>
                  <a:cubicBezTo>
                    <a:pt x="126" y="58"/>
                    <a:pt x="119" y="56"/>
                    <a:pt x="116" y="59"/>
                  </a:cubicBezTo>
                  <a:cubicBezTo>
                    <a:pt x="115" y="57"/>
                    <a:pt x="114" y="56"/>
                    <a:pt x="113" y="54"/>
                  </a:cubicBezTo>
                  <a:cubicBezTo>
                    <a:pt x="115" y="51"/>
                    <a:pt x="116" y="49"/>
                    <a:pt x="117" y="48"/>
                  </a:cubicBezTo>
                  <a:cubicBezTo>
                    <a:pt x="121" y="46"/>
                    <a:pt x="116" y="52"/>
                    <a:pt x="118" y="54"/>
                  </a:cubicBezTo>
                  <a:close/>
                  <a:moveTo>
                    <a:pt x="124" y="36"/>
                  </a:moveTo>
                  <a:cubicBezTo>
                    <a:pt x="128" y="40"/>
                    <a:pt x="124" y="43"/>
                    <a:pt x="124" y="46"/>
                  </a:cubicBezTo>
                  <a:cubicBezTo>
                    <a:pt x="123" y="46"/>
                    <a:pt x="123" y="45"/>
                    <a:pt x="123" y="44"/>
                  </a:cubicBezTo>
                  <a:cubicBezTo>
                    <a:pt x="122" y="44"/>
                    <a:pt x="120" y="44"/>
                    <a:pt x="118" y="45"/>
                  </a:cubicBezTo>
                  <a:cubicBezTo>
                    <a:pt x="117" y="42"/>
                    <a:pt x="120" y="39"/>
                    <a:pt x="124" y="36"/>
                  </a:cubicBezTo>
                  <a:close/>
                  <a:moveTo>
                    <a:pt x="108" y="51"/>
                  </a:moveTo>
                  <a:cubicBezTo>
                    <a:pt x="105" y="55"/>
                    <a:pt x="103" y="61"/>
                    <a:pt x="99" y="62"/>
                  </a:cubicBezTo>
                  <a:cubicBezTo>
                    <a:pt x="99" y="57"/>
                    <a:pt x="96" y="52"/>
                    <a:pt x="102" y="48"/>
                  </a:cubicBezTo>
                  <a:cubicBezTo>
                    <a:pt x="106" y="48"/>
                    <a:pt x="104" y="53"/>
                    <a:pt x="108" y="51"/>
                  </a:cubicBezTo>
                  <a:close/>
                  <a:moveTo>
                    <a:pt x="147" y="15"/>
                  </a:moveTo>
                  <a:cubicBezTo>
                    <a:pt x="145" y="17"/>
                    <a:pt x="144" y="16"/>
                    <a:pt x="145" y="15"/>
                  </a:cubicBezTo>
                  <a:cubicBezTo>
                    <a:pt x="143" y="14"/>
                    <a:pt x="139" y="17"/>
                    <a:pt x="137" y="18"/>
                  </a:cubicBezTo>
                  <a:cubicBezTo>
                    <a:pt x="134" y="14"/>
                    <a:pt x="144" y="9"/>
                    <a:pt x="147" y="15"/>
                  </a:cubicBezTo>
                  <a:close/>
                  <a:moveTo>
                    <a:pt x="134" y="19"/>
                  </a:moveTo>
                  <a:cubicBezTo>
                    <a:pt x="134" y="24"/>
                    <a:pt x="130" y="26"/>
                    <a:pt x="131" y="29"/>
                  </a:cubicBezTo>
                  <a:cubicBezTo>
                    <a:pt x="129" y="31"/>
                    <a:pt x="127" y="33"/>
                    <a:pt x="124" y="34"/>
                  </a:cubicBezTo>
                  <a:cubicBezTo>
                    <a:pt x="122" y="33"/>
                    <a:pt x="122" y="31"/>
                    <a:pt x="124" y="29"/>
                  </a:cubicBezTo>
                  <a:cubicBezTo>
                    <a:pt x="125" y="30"/>
                    <a:pt x="124" y="31"/>
                    <a:pt x="124" y="31"/>
                  </a:cubicBezTo>
                  <a:cubicBezTo>
                    <a:pt x="128" y="32"/>
                    <a:pt x="130" y="18"/>
                    <a:pt x="128" y="21"/>
                  </a:cubicBezTo>
                  <a:cubicBezTo>
                    <a:pt x="127" y="19"/>
                    <a:pt x="131" y="18"/>
                    <a:pt x="130" y="16"/>
                  </a:cubicBezTo>
                  <a:cubicBezTo>
                    <a:pt x="132" y="15"/>
                    <a:pt x="131" y="18"/>
                    <a:pt x="134" y="19"/>
                  </a:cubicBezTo>
                  <a:close/>
                  <a:moveTo>
                    <a:pt x="120" y="24"/>
                  </a:moveTo>
                  <a:cubicBezTo>
                    <a:pt x="123" y="27"/>
                    <a:pt x="117" y="29"/>
                    <a:pt x="119" y="32"/>
                  </a:cubicBezTo>
                  <a:cubicBezTo>
                    <a:pt x="116" y="33"/>
                    <a:pt x="115" y="25"/>
                    <a:pt x="120" y="24"/>
                  </a:cubicBezTo>
                  <a:close/>
                  <a:moveTo>
                    <a:pt x="106" y="34"/>
                  </a:moveTo>
                  <a:cubicBezTo>
                    <a:pt x="106" y="31"/>
                    <a:pt x="109" y="28"/>
                    <a:pt x="112" y="26"/>
                  </a:cubicBezTo>
                  <a:cubicBezTo>
                    <a:pt x="117" y="31"/>
                    <a:pt x="110" y="32"/>
                    <a:pt x="106" y="34"/>
                  </a:cubicBezTo>
                  <a:close/>
                  <a:moveTo>
                    <a:pt x="45" y="55"/>
                  </a:moveTo>
                  <a:cubicBezTo>
                    <a:pt x="41" y="57"/>
                    <a:pt x="37" y="57"/>
                    <a:pt x="34" y="53"/>
                  </a:cubicBezTo>
                  <a:cubicBezTo>
                    <a:pt x="33" y="56"/>
                    <a:pt x="31" y="59"/>
                    <a:pt x="34" y="62"/>
                  </a:cubicBezTo>
                  <a:cubicBezTo>
                    <a:pt x="28" y="65"/>
                    <a:pt x="29" y="66"/>
                    <a:pt x="24" y="66"/>
                  </a:cubicBezTo>
                  <a:cubicBezTo>
                    <a:pt x="27" y="60"/>
                    <a:pt x="31" y="59"/>
                    <a:pt x="27" y="51"/>
                  </a:cubicBezTo>
                  <a:cubicBezTo>
                    <a:pt x="36" y="50"/>
                    <a:pt x="32" y="41"/>
                    <a:pt x="35" y="36"/>
                  </a:cubicBezTo>
                  <a:cubicBezTo>
                    <a:pt x="36" y="40"/>
                    <a:pt x="38" y="45"/>
                    <a:pt x="34" y="49"/>
                  </a:cubicBezTo>
                  <a:cubicBezTo>
                    <a:pt x="34" y="48"/>
                    <a:pt x="33" y="48"/>
                    <a:pt x="32" y="49"/>
                  </a:cubicBezTo>
                  <a:cubicBezTo>
                    <a:pt x="33" y="49"/>
                    <a:pt x="34" y="50"/>
                    <a:pt x="34" y="51"/>
                  </a:cubicBezTo>
                  <a:cubicBezTo>
                    <a:pt x="36" y="53"/>
                    <a:pt x="38" y="49"/>
                    <a:pt x="40" y="50"/>
                  </a:cubicBezTo>
                  <a:cubicBezTo>
                    <a:pt x="41" y="48"/>
                    <a:pt x="42" y="46"/>
                    <a:pt x="40" y="44"/>
                  </a:cubicBezTo>
                  <a:cubicBezTo>
                    <a:pt x="43" y="42"/>
                    <a:pt x="46" y="40"/>
                    <a:pt x="49" y="37"/>
                  </a:cubicBezTo>
                  <a:cubicBezTo>
                    <a:pt x="55" y="44"/>
                    <a:pt x="42" y="47"/>
                    <a:pt x="45" y="55"/>
                  </a:cubicBezTo>
                  <a:close/>
                  <a:moveTo>
                    <a:pt x="64" y="49"/>
                  </a:moveTo>
                  <a:cubicBezTo>
                    <a:pt x="63" y="48"/>
                    <a:pt x="62" y="50"/>
                    <a:pt x="61" y="50"/>
                  </a:cubicBezTo>
                  <a:cubicBezTo>
                    <a:pt x="57" y="41"/>
                    <a:pt x="73" y="49"/>
                    <a:pt x="65" y="54"/>
                  </a:cubicBezTo>
                  <a:cubicBezTo>
                    <a:pt x="64" y="52"/>
                    <a:pt x="65" y="51"/>
                    <a:pt x="64" y="49"/>
                  </a:cubicBezTo>
                  <a:close/>
                  <a:moveTo>
                    <a:pt x="97" y="29"/>
                  </a:moveTo>
                  <a:cubicBezTo>
                    <a:pt x="95" y="22"/>
                    <a:pt x="106" y="27"/>
                    <a:pt x="104" y="20"/>
                  </a:cubicBezTo>
                  <a:cubicBezTo>
                    <a:pt x="108" y="23"/>
                    <a:pt x="113" y="13"/>
                    <a:pt x="116" y="19"/>
                  </a:cubicBezTo>
                  <a:cubicBezTo>
                    <a:pt x="112" y="21"/>
                    <a:pt x="113" y="20"/>
                    <a:pt x="111" y="24"/>
                  </a:cubicBezTo>
                  <a:cubicBezTo>
                    <a:pt x="110" y="18"/>
                    <a:pt x="103" y="27"/>
                    <a:pt x="100" y="32"/>
                  </a:cubicBezTo>
                  <a:cubicBezTo>
                    <a:pt x="95" y="29"/>
                    <a:pt x="93" y="31"/>
                    <a:pt x="86" y="27"/>
                  </a:cubicBezTo>
                  <a:cubicBezTo>
                    <a:pt x="90" y="25"/>
                    <a:pt x="93" y="25"/>
                    <a:pt x="97" y="29"/>
                  </a:cubicBezTo>
                  <a:close/>
                  <a:moveTo>
                    <a:pt x="80" y="44"/>
                  </a:moveTo>
                  <a:cubicBezTo>
                    <a:pt x="76" y="38"/>
                    <a:pt x="87" y="38"/>
                    <a:pt x="90" y="36"/>
                  </a:cubicBezTo>
                  <a:cubicBezTo>
                    <a:pt x="92" y="42"/>
                    <a:pt x="83" y="40"/>
                    <a:pt x="80" y="44"/>
                  </a:cubicBezTo>
                  <a:close/>
                  <a:moveTo>
                    <a:pt x="84" y="32"/>
                  </a:moveTo>
                  <a:cubicBezTo>
                    <a:pt x="81" y="32"/>
                    <a:pt x="78" y="36"/>
                    <a:pt x="76" y="35"/>
                  </a:cubicBezTo>
                  <a:cubicBezTo>
                    <a:pt x="73" y="31"/>
                    <a:pt x="80" y="26"/>
                    <a:pt x="82" y="26"/>
                  </a:cubicBezTo>
                  <a:cubicBezTo>
                    <a:pt x="82" y="28"/>
                    <a:pt x="83" y="30"/>
                    <a:pt x="84" y="32"/>
                  </a:cubicBezTo>
                  <a:close/>
                  <a:moveTo>
                    <a:pt x="91" y="13"/>
                  </a:moveTo>
                  <a:cubicBezTo>
                    <a:pt x="93" y="17"/>
                    <a:pt x="91" y="22"/>
                    <a:pt x="87" y="22"/>
                  </a:cubicBezTo>
                  <a:cubicBezTo>
                    <a:pt x="86" y="19"/>
                    <a:pt x="87" y="16"/>
                    <a:pt x="91" y="13"/>
                  </a:cubicBezTo>
                  <a:close/>
                  <a:moveTo>
                    <a:pt x="69" y="56"/>
                  </a:moveTo>
                  <a:cubicBezTo>
                    <a:pt x="71" y="50"/>
                    <a:pt x="69" y="49"/>
                    <a:pt x="68" y="44"/>
                  </a:cubicBezTo>
                  <a:cubicBezTo>
                    <a:pt x="67" y="40"/>
                    <a:pt x="60" y="44"/>
                    <a:pt x="62" y="40"/>
                  </a:cubicBezTo>
                  <a:cubicBezTo>
                    <a:pt x="68" y="33"/>
                    <a:pt x="84" y="48"/>
                    <a:pt x="69" y="56"/>
                  </a:cubicBezTo>
                  <a:close/>
                  <a:moveTo>
                    <a:pt x="72" y="32"/>
                  </a:moveTo>
                  <a:cubicBezTo>
                    <a:pt x="70" y="34"/>
                    <a:pt x="58" y="37"/>
                    <a:pt x="56" y="41"/>
                  </a:cubicBezTo>
                  <a:cubicBezTo>
                    <a:pt x="55" y="37"/>
                    <a:pt x="59" y="34"/>
                    <a:pt x="63" y="30"/>
                  </a:cubicBezTo>
                  <a:cubicBezTo>
                    <a:pt x="66" y="31"/>
                    <a:pt x="69" y="33"/>
                    <a:pt x="72" y="32"/>
                  </a:cubicBezTo>
                  <a:close/>
                  <a:moveTo>
                    <a:pt x="76" y="25"/>
                  </a:moveTo>
                  <a:cubicBezTo>
                    <a:pt x="70" y="25"/>
                    <a:pt x="70" y="26"/>
                    <a:pt x="65" y="28"/>
                  </a:cubicBezTo>
                  <a:cubicBezTo>
                    <a:pt x="63" y="26"/>
                    <a:pt x="66" y="25"/>
                    <a:pt x="65" y="23"/>
                  </a:cubicBezTo>
                  <a:cubicBezTo>
                    <a:pt x="62" y="22"/>
                    <a:pt x="58" y="33"/>
                    <a:pt x="53" y="27"/>
                  </a:cubicBezTo>
                  <a:cubicBezTo>
                    <a:pt x="60" y="23"/>
                    <a:pt x="59" y="19"/>
                    <a:pt x="64" y="15"/>
                  </a:cubicBezTo>
                  <a:cubicBezTo>
                    <a:pt x="66" y="21"/>
                    <a:pt x="69" y="23"/>
                    <a:pt x="76" y="25"/>
                  </a:cubicBezTo>
                  <a:close/>
                  <a:moveTo>
                    <a:pt x="50" y="25"/>
                  </a:moveTo>
                  <a:cubicBezTo>
                    <a:pt x="46" y="32"/>
                    <a:pt x="57" y="33"/>
                    <a:pt x="53" y="36"/>
                  </a:cubicBezTo>
                  <a:cubicBezTo>
                    <a:pt x="51" y="32"/>
                    <a:pt x="48" y="36"/>
                    <a:pt x="47" y="32"/>
                  </a:cubicBezTo>
                  <a:cubicBezTo>
                    <a:pt x="45" y="35"/>
                    <a:pt x="45" y="38"/>
                    <a:pt x="40" y="40"/>
                  </a:cubicBezTo>
                  <a:cubicBezTo>
                    <a:pt x="40" y="32"/>
                    <a:pt x="41" y="27"/>
                    <a:pt x="50" y="25"/>
                  </a:cubicBezTo>
                  <a:close/>
                  <a:moveTo>
                    <a:pt x="62" y="13"/>
                  </a:moveTo>
                  <a:cubicBezTo>
                    <a:pt x="62" y="17"/>
                    <a:pt x="53" y="15"/>
                    <a:pt x="50" y="22"/>
                  </a:cubicBezTo>
                  <a:cubicBezTo>
                    <a:pt x="48" y="20"/>
                    <a:pt x="46" y="23"/>
                    <a:pt x="44" y="20"/>
                  </a:cubicBezTo>
                  <a:cubicBezTo>
                    <a:pt x="47" y="17"/>
                    <a:pt x="53" y="20"/>
                    <a:pt x="49" y="14"/>
                  </a:cubicBezTo>
                  <a:cubicBezTo>
                    <a:pt x="54" y="10"/>
                    <a:pt x="58" y="14"/>
                    <a:pt x="62" y="13"/>
                  </a:cubicBezTo>
                  <a:close/>
                </a:path>
              </a:pathLst>
            </a:custGeom>
            <a:solidFill>
              <a:srgbClr val="F26F61"/>
            </a:solidFill>
            <a:ln w="9525">
              <a:noFill/>
            </a:ln>
          </p:spPr>
          <p:txBody>
            <a:bodyPr/>
            <a:lstStyle/>
            <a:p>
              <a:endParaRPr lang="zh-CN" altLang="en-US" sz="2000"/>
            </a:p>
          </p:txBody>
        </p:sp>
        <p:sp>
          <p:nvSpPr>
            <p:cNvPr id="33" name="文本框 9"/>
            <p:cNvSpPr txBox="1"/>
            <p:nvPr/>
          </p:nvSpPr>
          <p:spPr>
            <a:xfrm>
              <a:off x="320675" y="3881741"/>
              <a:ext cx="9112250" cy="459869"/>
            </a:xfrm>
            <a:prstGeom prst="rect">
              <a:avLst/>
            </a:prstGeom>
            <a:noFill/>
            <a:ln w="9525">
              <a:noFill/>
            </a:ln>
          </p:spPr>
          <p:txBody>
            <a:bodyPr wrap="square" anchor="t" anchorCtr="0">
              <a:spAutoFit/>
            </a:bodyPr>
            <a:lstStyle/>
            <a:p>
              <a:pPr>
                <a:lnSpc>
                  <a:spcPts val="3200"/>
                </a:lnSpc>
              </a:pPr>
              <a:r>
                <a:rPr lang="zh-CN" altLang="en-US" sz="2000" b="1" dirty="0">
                  <a:latin typeface="Times New Roman" panose="02020603050405020304" charset="0"/>
                  <a:ea typeface="微软雅黑" panose="020B0503020204020204" pitchFamily="34" charset="-122"/>
                </a:rPr>
                <a:t>3</a:t>
              </a:r>
              <a:r>
                <a:rPr lang="en-US" altLang="zh-CN" sz="2000" b="1" dirty="0">
                  <a:latin typeface="Times New Roman" panose="02020603050405020304" charset="0"/>
                  <a:ea typeface="微软雅黑" panose="020B0503020204020204" pitchFamily="34" charset="-122"/>
                </a:rPr>
                <a:t>.</a:t>
              </a:r>
              <a:r>
                <a:rPr lang="zh-CN" altLang="en-US" sz="2000" b="1" dirty="0">
                  <a:latin typeface="Times New Roman" panose="02020603050405020304" charset="0"/>
                  <a:ea typeface="微软雅黑" panose="020B0503020204020204" pitchFamily="34" charset="-122"/>
                </a:rPr>
                <a:t> What does the phrase </a:t>
              </a:r>
              <a:r>
                <a:rPr lang="en-US" altLang="zh-CN" sz="2000" b="1" dirty="0">
                  <a:latin typeface="Times New Roman" panose="02020603050405020304" charset="0"/>
                  <a:ea typeface="微软雅黑" panose="020B0503020204020204" pitchFamily="34" charset="-122"/>
                </a:rPr>
                <a:t>“</a:t>
              </a:r>
              <a:r>
                <a:rPr lang="zh-CN" altLang="en-US" sz="2000" b="1" dirty="0">
                  <a:latin typeface="Times New Roman" panose="02020603050405020304" charset="0"/>
                  <a:ea typeface="微软雅黑" panose="020B0503020204020204" pitchFamily="34" charset="-122"/>
                </a:rPr>
                <a:t>who knows what</a:t>
              </a:r>
              <a:r>
                <a:rPr lang="en-US" altLang="zh-CN" sz="2000" b="1" dirty="0">
                  <a:latin typeface="Times New Roman" panose="02020603050405020304" charset="0"/>
                  <a:ea typeface="微软雅黑" panose="020B0503020204020204" pitchFamily="34" charset="-122"/>
                </a:rPr>
                <a:t>” </a:t>
              </a:r>
              <a:r>
                <a:rPr lang="zh-CN" altLang="en-US" sz="2000" b="1" dirty="0">
                  <a:latin typeface="Times New Roman" panose="02020603050405020304" charset="0"/>
                  <a:ea typeface="微软雅黑" panose="020B0503020204020204" pitchFamily="34" charset="-122"/>
                </a:rPr>
                <a:t>mean?</a:t>
              </a:r>
              <a:endParaRPr lang="zh-CN" altLang="en-US" sz="2000" b="1" dirty="0">
                <a:latin typeface="Arial" panose="020B0604020202020204" pitchFamily="34" charset="0"/>
                <a:ea typeface="微软雅黑" panose="020B0503020204020204" pitchFamily="34" charset="-122"/>
              </a:endParaRPr>
            </a:p>
          </p:txBody>
        </p:sp>
      </p:grpSp>
      <p:sp>
        <p:nvSpPr>
          <p:cNvPr id="34" name="文本框 10"/>
          <p:cNvSpPr txBox="1"/>
          <p:nvPr/>
        </p:nvSpPr>
        <p:spPr>
          <a:xfrm>
            <a:off x="781050" y="4658028"/>
            <a:ext cx="10815638" cy="400110"/>
          </a:xfrm>
          <a:prstGeom prst="rect">
            <a:avLst/>
          </a:prstGeom>
          <a:noFill/>
          <a:ln w="9525">
            <a:noFill/>
          </a:ln>
        </p:spPr>
        <p:txBody>
          <a:bodyPr wrap="square" anchor="t" anchorCtr="0">
            <a:spAutoFit/>
          </a:bodyPr>
          <a:lstStyle/>
          <a:p>
            <a:r>
              <a:rPr lang="zh-CN" altLang="en-US" sz="2000" b="1" dirty="0">
                <a:solidFill>
                  <a:srgbClr val="FF0000"/>
                </a:solidFill>
                <a:latin typeface="Times New Roman" panose="02020603050405020304" charset="0"/>
                <a:ea typeface="微软雅黑" panose="020B0503020204020204" pitchFamily="34" charset="-122"/>
              </a:rPr>
              <a:t> </a:t>
            </a:r>
            <a:r>
              <a:rPr lang="zh-CN" altLang="en-US" sz="2000" b="1" dirty="0">
                <a:solidFill>
                  <a:srgbClr val="FF0000"/>
                </a:solidFill>
                <a:latin typeface="Times New Roman" panose="02020603050405020304" charset="0"/>
                <a:ea typeface="微软雅黑" panose="020B0503020204020204" pitchFamily="34" charset="-122"/>
                <a:sym typeface="微软雅黑" panose="020B0503020204020204" pitchFamily="34" charset="-122"/>
              </a:rPr>
              <a:t>It is impossible to tell what they are interested in</a:t>
            </a:r>
            <a:r>
              <a:rPr lang="en-US" altLang="zh-CN" sz="2000" b="1" dirty="0">
                <a:solidFill>
                  <a:srgbClr val="FF0000"/>
                </a:solidFill>
                <a:latin typeface="Times New Roman" panose="02020603050405020304" charset="0"/>
                <a:ea typeface="微软雅黑" panose="020B0503020204020204" pitchFamily="34" charset="-122"/>
                <a:sym typeface="微软雅黑" panose="020B0503020204020204" pitchFamily="34" charset="-122"/>
              </a:rPr>
              <a:t>.</a:t>
            </a:r>
            <a:endParaRPr lang="zh-CN" altLang="en-US" sz="2000" b="1" dirty="0">
              <a:solidFill>
                <a:srgbClr val="FF0000"/>
              </a:solidFill>
              <a:latin typeface="Times New Roman" panose="02020603050405020304" charset="0"/>
              <a:ea typeface="微软雅黑" panose="020B0503020204020204" pitchFamily="34" charset="-122"/>
              <a:sym typeface="微软雅黑" panose="020B0503020204020204" pitchFamily="34" charset="-122"/>
            </a:endParaRPr>
          </a:p>
        </p:txBody>
      </p:sp>
      <p:grpSp>
        <p:nvGrpSpPr>
          <p:cNvPr id="2" name="组合 1"/>
          <p:cNvGrpSpPr/>
          <p:nvPr/>
        </p:nvGrpSpPr>
        <p:grpSpPr>
          <a:xfrm>
            <a:off x="475457" y="5130931"/>
            <a:ext cx="11253787" cy="708197"/>
            <a:chOff x="475457" y="5130931"/>
            <a:chExt cx="11253787" cy="708197"/>
          </a:xfrm>
        </p:grpSpPr>
        <p:sp>
          <p:nvSpPr>
            <p:cNvPr id="16" name="Freeform 544"/>
            <p:cNvSpPr>
              <a:spLocks noEditPoints="1"/>
            </p:cNvSpPr>
            <p:nvPr/>
          </p:nvSpPr>
          <p:spPr>
            <a:xfrm rot="10800000">
              <a:off x="641350" y="5762928"/>
              <a:ext cx="6283325" cy="76200"/>
            </a:xfrm>
            <a:custGeom>
              <a:avLst/>
              <a:gdLst/>
              <a:ahLst/>
              <a:cxnLst>
                <a:cxn ang="0">
                  <a:pos x="228484" y="40105"/>
                </a:cxn>
                <a:cxn ang="0">
                  <a:pos x="377878" y="53741"/>
                </a:cxn>
                <a:cxn ang="0">
                  <a:pos x="571211" y="60960"/>
                </a:cxn>
                <a:cxn ang="0">
                  <a:pos x="1256665" y="64970"/>
                </a:cxn>
                <a:cxn ang="0">
                  <a:pos x="1915755" y="64168"/>
                </a:cxn>
                <a:cxn ang="0">
                  <a:pos x="2645148" y="63366"/>
                </a:cxn>
                <a:cxn ang="0">
                  <a:pos x="3559086" y="70585"/>
                </a:cxn>
                <a:cxn ang="0">
                  <a:pos x="4314842" y="74595"/>
                </a:cxn>
                <a:cxn ang="0">
                  <a:pos x="5536356" y="51334"/>
                </a:cxn>
                <a:cxn ang="0">
                  <a:pos x="5958173" y="46522"/>
                </a:cxn>
                <a:cxn ang="0">
                  <a:pos x="5835143" y="41709"/>
                </a:cxn>
                <a:cxn ang="0">
                  <a:pos x="5817568" y="24063"/>
                </a:cxn>
                <a:cxn ang="0">
                  <a:pos x="5255144" y="29677"/>
                </a:cxn>
                <a:cxn ang="0">
                  <a:pos x="4956357" y="20052"/>
                </a:cxn>
                <a:cxn ang="0">
                  <a:pos x="4393933" y="13635"/>
                </a:cxn>
                <a:cxn ang="0">
                  <a:pos x="3893025" y="20854"/>
                </a:cxn>
                <a:cxn ang="0">
                  <a:pos x="3269086" y="16042"/>
                </a:cxn>
                <a:cxn ang="0">
                  <a:pos x="2311209" y="10427"/>
                </a:cxn>
                <a:cxn ang="0">
                  <a:pos x="1696058" y="7218"/>
                </a:cxn>
                <a:cxn ang="0">
                  <a:pos x="861210" y="16844"/>
                </a:cxn>
                <a:cxn ang="0">
                  <a:pos x="3541510" y="61762"/>
                </a:cxn>
                <a:cxn ang="0">
                  <a:pos x="3690904" y="67376"/>
                </a:cxn>
                <a:cxn ang="0">
                  <a:pos x="4024843" y="64970"/>
                </a:cxn>
                <a:cxn ang="0">
                  <a:pos x="4420297" y="51334"/>
                </a:cxn>
                <a:cxn ang="0">
                  <a:pos x="4429085" y="60960"/>
                </a:cxn>
                <a:cxn ang="0">
                  <a:pos x="4982720" y="34490"/>
                </a:cxn>
                <a:cxn ang="0">
                  <a:pos x="4921205" y="49730"/>
                </a:cxn>
                <a:cxn ang="0">
                  <a:pos x="5123326" y="44917"/>
                </a:cxn>
                <a:cxn ang="0">
                  <a:pos x="5404538" y="46522"/>
                </a:cxn>
                <a:cxn ang="0">
                  <a:pos x="5615447" y="36094"/>
                </a:cxn>
                <a:cxn ang="0">
                  <a:pos x="5307871" y="46522"/>
                </a:cxn>
                <a:cxn ang="0">
                  <a:pos x="5053023" y="40907"/>
                </a:cxn>
                <a:cxn ang="0">
                  <a:pos x="4938781" y="27271"/>
                </a:cxn>
                <a:cxn ang="0">
                  <a:pos x="4754236" y="36094"/>
                </a:cxn>
                <a:cxn ang="0">
                  <a:pos x="4323630" y="43313"/>
                </a:cxn>
                <a:cxn ang="0">
                  <a:pos x="4121509" y="23261"/>
                </a:cxn>
                <a:cxn ang="0">
                  <a:pos x="3822722" y="23261"/>
                </a:cxn>
                <a:cxn ang="0">
                  <a:pos x="3181207" y="64168"/>
                </a:cxn>
                <a:cxn ang="0">
                  <a:pos x="3031814" y="57751"/>
                </a:cxn>
                <a:cxn ang="0">
                  <a:pos x="2126663" y="64970"/>
                </a:cxn>
                <a:cxn ang="0">
                  <a:pos x="2592420" y="33688"/>
                </a:cxn>
                <a:cxn ang="0">
                  <a:pos x="2882420" y="28875"/>
                </a:cxn>
                <a:cxn ang="0">
                  <a:pos x="2601208" y="60960"/>
                </a:cxn>
                <a:cxn ang="0">
                  <a:pos x="2891208" y="35292"/>
                </a:cxn>
                <a:cxn ang="0">
                  <a:pos x="2785753" y="21656"/>
                </a:cxn>
                <a:cxn ang="0">
                  <a:pos x="2618784" y="20052"/>
                </a:cxn>
                <a:cxn ang="0">
                  <a:pos x="2021209" y="60157"/>
                </a:cxn>
                <a:cxn ang="0">
                  <a:pos x="2337572" y="25667"/>
                </a:cxn>
                <a:cxn ang="0">
                  <a:pos x="1889391" y="42511"/>
                </a:cxn>
                <a:cxn ang="0">
                  <a:pos x="1783937" y="43313"/>
                </a:cxn>
                <a:cxn ang="0">
                  <a:pos x="1326967" y="34490"/>
                </a:cxn>
                <a:cxn ang="0">
                  <a:pos x="1397270" y="50532"/>
                </a:cxn>
                <a:cxn ang="0">
                  <a:pos x="1863027" y="19250"/>
                </a:cxn>
                <a:cxn ang="0">
                  <a:pos x="1704846" y="14437"/>
                </a:cxn>
                <a:cxn ang="0">
                  <a:pos x="1344543" y="27271"/>
                </a:cxn>
                <a:cxn ang="0">
                  <a:pos x="949089" y="40907"/>
                </a:cxn>
                <a:cxn ang="0">
                  <a:pos x="984241" y="20854"/>
                </a:cxn>
                <a:cxn ang="0">
                  <a:pos x="571211" y="43313"/>
                </a:cxn>
                <a:cxn ang="0">
                  <a:pos x="764544" y="17646"/>
                </a:cxn>
                <a:cxn ang="0">
                  <a:pos x="465756" y="28875"/>
                </a:cxn>
              </a:cxnLst>
              <a:rect l="l" t="t" r="r" b="b"/>
              <a:pathLst>
                <a:path w="715" h="95">
                  <a:moveTo>
                    <a:pt x="19" y="17"/>
                  </a:moveTo>
                  <a:cubicBezTo>
                    <a:pt x="21" y="19"/>
                    <a:pt x="23" y="14"/>
                    <a:pt x="25" y="16"/>
                  </a:cubicBezTo>
                  <a:cubicBezTo>
                    <a:pt x="24" y="17"/>
                    <a:pt x="25" y="18"/>
                    <a:pt x="24" y="19"/>
                  </a:cubicBezTo>
                  <a:cubicBezTo>
                    <a:pt x="19" y="17"/>
                    <a:pt x="19" y="22"/>
                    <a:pt x="14" y="23"/>
                  </a:cubicBezTo>
                  <a:cubicBezTo>
                    <a:pt x="16" y="26"/>
                    <a:pt x="20" y="22"/>
                    <a:pt x="20" y="28"/>
                  </a:cubicBezTo>
                  <a:cubicBezTo>
                    <a:pt x="27" y="25"/>
                    <a:pt x="29" y="13"/>
                    <a:pt x="34" y="16"/>
                  </a:cubicBezTo>
                  <a:cubicBezTo>
                    <a:pt x="33" y="17"/>
                    <a:pt x="35" y="19"/>
                    <a:pt x="34" y="20"/>
                  </a:cubicBezTo>
                  <a:cubicBezTo>
                    <a:pt x="31" y="23"/>
                    <a:pt x="28" y="26"/>
                    <a:pt x="32" y="29"/>
                  </a:cubicBezTo>
                  <a:cubicBezTo>
                    <a:pt x="34" y="28"/>
                    <a:pt x="35" y="26"/>
                    <a:pt x="37" y="25"/>
                  </a:cubicBezTo>
                  <a:cubicBezTo>
                    <a:pt x="36" y="20"/>
                    <a:pt x="35" y="16"/>
                    <a:pt x="38" y="12"/>
                  </a:cubicBezTo>
                  <a:cubicBezTo>
                    <a:pt x="39" y="17"/>
                    <a:pt x="40" y="17"/>
                    <a:pt x="44" y="22"/>
                  </a:cubicBezTo>
                  <a:cubicBezTo>
                    <a:pt x="40" y="26"/>
                    <a:pt x="38" y="26"/>
                    <a:pt x="37" y="32"/>
                  </a:cubicBezTo>
                  <a:cubicBezTo>
                    <a:pt x="34" y="27"/>
                    <a:pt x="34" y="33"/>
                    <a:pt x="34" y="35"/>
                  </a:cubicBezTo>
                  <a:cubicBezTo>
                    <a:pt x="33" y="33"/>
                    <a:pt x="32" y="32"/>
                    <a:pt x="31" y="31"/>
                  </a:cubicBezTo>
                  <a:cubicBezTo>
                    <a:pt x="25" y="37"/>
                    <a:pt x="30" y="42"/>
                    <a:pt x="25" y="46"/>
                  </a:cubicBezTo>
                  <a:cubicBezTo>
                    <a:pt x="26" y="45"/>
                    <a:pt x="28" y="45"/>
                    <a:pt x="30" y="45"/>
                  </a:cubicBezTo>
                  <a:cubicBezTo>
                    <a:pt x="27" y="47"/>
                    <a:pt x="28" y="48"/>
                    <a:pt x="26" y="50"/>
                  </a:cubicBezTo>
                  <a:cubicBezTo>
                    <a:pt x="24" y="43"/>
                    <a:pt x="20" y="51"/>
                    <a:pt x="17" y="48"/>
                  </a:cubicBezTo>
                  <a:cubicBezTo>
                    <a:pt x="20" y="41"/>
                    <a:pt x="21" y="34"/>
                    <a:pt x="25" y="29"/>
                  </a:cubicBezTo>
                  <a:cubicBezTo>
                    <a:pt x="22" y="28"/>
                    <a:pt x="18" y="30"/>
                    <a:pt x="16" y="27"/>
                  </a:cubicBezTo>
                  <a:cubicBezTo>
                    <a:pt x="12" y="30"/>
                    <a:pt x="10" y="33"/>
                    <a:pt x="10" y="36"/>
                  </a:cubicBezTo>
                  <a:cubicBezTo>
                    <a:pt x="13" y="37"/>
                    <a:pt x="12" y="30"/>
                    <a:pt x="16" y="32"/>
                  </a:cubicBezTo>
                  <a:cubicBezTo>
                    <a:pt x="18" y="35"/>
                    <a:pt x="14" y="36"/>
                    <a:pt x="15" y="38"/>
                  </a:cubicBezTo>
                  <a:cubicBezTo>
                    <a:pt x="16" y="38"/>
                    <a:pt x="18" y="37"/>
                    <a:pt x="18" y="38"/>
                  </a:cubicBezTo>
                  <a:cubicBezTo>
                    <a:pt x="7" y="44"/>
                    <a:pt x="7" y="53"/>
                    <a:pt x="0" y="60"/>
                  </a:cubicBezTo>
                  <a:cubicBezTo>
                    <a:pt x="6" y="57"/>
                    <a:pt x="12" y="53"/>
                    <a:pt x="17" y="57"/>
                  </a:cubicBezTo>
                  <a:cubicBezTo>
                    <a:pt x="19" y="53"/>
                    <a:pt x="8" y="52"/>
                    <a:pt x="13" y="47"/>
                  </a:cubicBezTo>
                  <a:cubicBezTo>
                    <a:pt x="14" y="52"/>
                    <a:pt x="22" y="50"/>
                    <a:pt x="25" y="56"/>
                  </a:cubicBezTo>
                  <a:cubicBezTo>
                    <a:pt x="22" y="58"/>
                    <a:pt x="19" y="61"/>
                    <a:pt x="16" y="63"/>
                  </a:cubicBezTo>
                  <a:cubicBezTo>
                    <a:pt x="12" y="59"/>
                    <a:pt x="7" y="64"/>
                    <a:pt x="3" y="64"/>
                  </a:cubicBezTo>
                  <a:cubicBezTo>
                    <a:pt x="6" y="67"/>
                    <a:pt x="2" y="72"/>
                    <a:pt x="7" y="70"/>
                  </a:cubicBezTo>
                  <a:cubicBezTo>
                    <a:pt x="7" y="64"/>
                    <a:pt x="24" y="64"/>
                    <a:pt x="26" y="70"/>
                  </a:cubicBezTo>
                  <a:cubicBezTo>
                    <a:pt x="28" y="68"/>
                    <a:pt x="31" y="66"/>
                    <a:pt x="34" y="64"/>
                  </a:cubicBezTo>
                  <a:cubicBezTo>
                    <a:pt x="36" y="70"/>
                    <a:pt x="40" y="64"/>
                    <a:pt x="43" y="67"/>
                  </a:cubicBezTo>
                  <a:cubicBezTo>
                    <a:pt x="43" y="74"/>
                    <a:pt x="40" y="69"/>
                    <a:pt x="36" y="71"/>
                  </a:cubicBezTo>
                  <a:cubicBezTo>
                    <a:pt x="35" y="73"/>
                    <a:pt x="35" y="75"/>
                    <a:pt x="37" y="78"/>
                  </a:cubicBezTo>
                  <a:cubicBezTo>
                    <a:pt x="41" y="73"/>
                    <a:pt x="44" y="75"/>
                    <a:pt x="48" y="71"/>
                  </a:cubicBezTo>
                  <a:cubicBezTo>
                    <a:pt x="46" y="68"/>
                    <a:pt x="42" y="60"/>
                    <a:pt x="50" y="60"/>
                  </a:cubicBezTo>
                  <a:cubicBezTo>
                    <a:pt x="48" y="57"/>
                    <a:pt x="44" y="54"/>
                    <a:pt x="47" y="51"/>
                  </a:cubicBezTo>
                  <a:cubicBezTo>
                    <a:pt x="52" y="53"/>
                    <a:pt x="52" y="44"/>
                    <a:pt x="56" y="46"/>
                  </a:cubicBezTo>
                  <a:cubicBezTo>
                    <a:pt x="54" y="48"/>
                    <a:pt x="56" y="49"/>
                    <a:pt x="55" y="50"/>
                  </a:cubicBezTo>
                  <a:cubicBezTo>
                    <a:pt x="54" y="51"/>
                    <a:pt x="51" y="50"/>
                    <a:pt x="52" y="53"/>
                  </a:cubicBezTo>
                  <a:cubicBezTo>
                    <a:pt x="56" y="53"/>
                    <a:pt x="50" y="69"/>
                    <a:pt x="49" y="75"/>
                  </a:cubicBezTo>
                  <a:cubicBezTo>
                    <a:pt x="55" y="75"/>
                    <a:pt x="57" y="68"/>
                    <a:pt x="59" y="76"/>
                  </a:cubicBezTo>
                  <a:cubicBezTo>
                    <a:pt x="62" y="70"/>
                    <a:pt x="68" y="71"/>
                    <a:pt x="65" y="65"/>
                  </a:cubicBezTo>
                  <a:cubicBezTo>
                    <a:pt x="62" y="65"/>
                    <a:pt x="61" y="66"/>
                    <a:pt x="60" y="68"/>
                  </a:cubicBezTo>
                  <a:cubicBezTo>
                    <a:pt x="60" y="66"/>
                    <a:pt x="53" y="66"/>
                    <a:pt x="56" y="63"/>
                  </a:cubicBezTo>
                  <a:cubicBezTo>
                    <a:pt x="62" y="62"/>
                    <a:pt x="61" y="61"/>
                    <a:pt x="62" y="56"/>
                  </a:cubicBezTo>
                  <a:cubicBezTo>
                    <a:pt x="64" y="58"/>
                    <a:pt x="67" y="54"/>
                    <a:pt x="69" y="58"/>
                  </a:cubicBezTo>
                  <a:cubicBezTo>
                    <a:pt x="62" y="62"/>
                    <a:pt x="67" y="64"/>
                    <a:pt x="71" y="63"/>
                  </a:cubicBezTo>
                  <a:cubicBezTo>
                    <a:pt x="67" y="67"/>
                    <a:pt x="66" y="72"/>
                    <a:pt x="65" y="76"/>
                  </a:cubicBezTo>
                  <a:cubicBezTo>
                    <a:pt x="72" y="78"/>
                    <a:pt x="75" y="64"/>
                    <a:pt x="82" y="73"/>
                  </a:cubicBezTo>
                  <a:cubicBezTo>
                    <a:pt x="81" y="75"/>
                    <a:pt x="78" y="74"/>
                    <a:pt x="79" y="76"/>
                  </a:cubicBezTo>
                  <a:cubicBezTo>
                    <a:pt x="81" y="75"/>
                    <a:pt x="80" y="77"/>
                    <a:pt x="81" y="79"/>
                  </a:cubicBezTo>
                  <a:cubicBezTo>
                    <a:pt x="85" y="73"/>
                    <a:pt x="89" y="72"/>
                    <a:pt x="92" y="65"/>
                  </a:cubicBezTo>
                  <a:cubicBezTo>
                    <a:pt x="95" y="66"/>
                    <a:pt x="98" y="63"/>
                    <a:pt x="101" y="64"/>
                  </a:cubicBezTo>
                  <a:cubicBezTo>
                    <a:pt x="96" y="67"/>
                    <a:pt x="97" y="72"/>
                    <a:pt x="95" y="76"/>
                  </a:cubicBezTo>
                  <a:cubicBezTo>
                    <a:pt x="93" y="77"/>
                    <a:pt x="87" y="74"/>
                    <a:pt x="88" y="78"/>
                  </a:cubicBezTo>
                  <a:cubicBezTo>
                    <a:pt x="90" y="76"/>
                    <a:pt x="91" y="81"/>
                    <a:pt x="93" y="80"/>
                  </a:cubicBezTo>
                  <a:cubicBezTo>
                    <a:pt x="95" y="79"/>
                    <a:pt x="97" y="77"/>
                    <a:pt x="99" y="76"/>
                  </a:cubicBezTo>
                  <a:cubicBezTo>
                    <a:pt x="102" y="79"/>
                    <a:pt x="99" y="80"/>
                    <a:pt x="103" y="81"/>
                  </a:cubicBezTo>
                  <a:cubicBezTo>
                    <a:pt x="107" y="79"/>
                    <a:pt x="108" y="78"/>
                    <a:pt x="108" y="74"/>
                  </a:cubicBezTo>
                  <a:cubicBezTo>
                    <a:pt x="115" y="75"/>
                    <a:pt x="110" y="78"/>
                    <a:pt x="117" y="82"/>
                  </a:cubicBezTo>
                  <a:cubicBezTo>
                    <a:pt x="121" y="77"/>
                    <a:pt x="124" y="82"/>
                    <a:pt x="128" y="77"/>
                  </a:cubicBezTo>
                  <a:cubicBezTo>
                    <a:pt x="129" y="78"/>
                    <a:pt x="128" y="80"/>
                    <a:pt x="131" y="82"/>
                  </a:cubicBezTo>
                  <a:cubicBezTo>
                    <a:pt x="134" y="81"/>
                    <a:pt x="138" y="80"/>
                    <a:pt x="141" y="81"/>
                  </a:cubicBezTo>
                  <a:cubicBezTo>
                    <a:pt x="138" y="78"/>
                    <a:pt x="145" y="73"/>
                    <a:pt x="148" y="76"/>
                  </a:cubicBezTo>
                  <a:cubicBezTo>
                    <a:pt x="148" y="81"/>
                    <a:pt x="140" y="75"/>
                    <a:pt x="143" y="81"/>
                  </a:cubicBezTo>
                  <a:cubicBezTo>
                    <a:pt x="154" y="79"/>
                    <a:pt x="164" y="84"/>
                    <a:pt x="176" y="81"/>
                  </a:cubicBezTo>
                  <a:cubicBezTo>
                    <a:pt x="171" y="78"/>
                    <a:pt x="175" y="75"/>
                    <a:pt x="176" y="72"/>
                  </a:cubicBezTo>
                  <a:cubicBezTo>
                    <a:pt x="175" y="79"/>
                    <a:pt x="187" y="90"/>
                    <a:pt x="187" y="80"/>
                  </a:cubicBezTo>
                  <a:cubicBezTo>
                    <a:pt x="182" y="83"/>
                    <a:pt x="184" y="72"/>
                    <a:pt x="180" y="71"/>
                  </a:cubicBezTo>
                  <a:cubicBezTo>
                    <a:pt x="181" y="70"/>
                    <a:pt x="182" y="68"/>
                    <a:pt x="182" y="67"/>
                  </a:cubicBezTo>
                  <a:cubicBezTo>
                    <a:pt x="182" y="71"/>
                    <a:pt x="184" y="70"/>
                    <a:pt x="187" y="71"/>
                  </a:cubicBezTo>
                  <a:cubicBezTo>
                    <a:pt x="181" y="75"/>
                    <a:pt x="189" y="79"/>
                    <a:pt x="192" y="77"/>
                  </a:cubicBezTo>
                  <a:cubicBezTo>
                    <a:pt x="190" y="79"/>
                    <a:pt x="189" y="81"/>
                    <a:pt x="192" y="83"/>
                  </a:cubicBezTo>
                  <a:cubicBezTo>
                    <a:pt x="193" y="83"/>
                    <a:pt x="194" y="82"/>
                    <a:pt x="195" y="83"/>
                  </a:cubicBezTo>
                  <a:cubicBezTo>
                    <a:pt x="196" y="75"/>
                    <a:pt x="204" y="76"/>
                    <a:pt x="203" y="65"/>
                  </a:cubicBezTo>
                  <a:cubicBezTo>
                    <a:pt x="203" y="66"/>
                    <a:pt x="204" y="67"/>
                    <a:pt x="205" y="66"/>
                  </a:cubicBezTo>
                  <a:cubicBezTo>
                    <a:pt x="204" y="68"/>
                    <a:pt x="204" y="71"/>
                    <a:pt x="208" y="74"/>
                  </a:cubicBezTo>
                  <a:cubicBezTo>
                    <a:pt x="211" y="72"/>
                    <a:pt x="221" y="72"/>
                    <a:pt x="218" y="77"/>
                  </a:cubicBezTo>
                  <a:cubicBezTo>
                    <a:pt x="214" y="72"/>
                    <a:pt x="209" y="78"/>
                    <a:pt x="201" y="76"/>
                  </a:cubicBezTo>
                  <a:cubicBezTo>
                    <a:pt x="199" y="78"/>
                    <a:pt x="200" y="80"/>
                    <a:pt x="199" y="81"/>
                  </a:cubicBezTo>
                  <a:cubicBezTo>
                    <a:pt x="205" y="86"/>
                    <a:pt x="212" y="82"/>
                    <a:pt x="218" y="84"/>
                  </a:cubicBezTo>
                  <a:cubicBezTo>
                    <a:pt x="217" y="83"/>
                    <a:pt x="216" y="82"/>
                    <a:pt x="218" y="80"/>
                  </a:cubicBezTo>
                  <a:cubicBezTo>
                    <a:pt x="227" y="77"/>
                    <a:pt x="225" y="91"/>
                    <a:pt x="225" y="91"/>
                  </a:cubicBezTo>
                  <a:cubicBezTo>
                    <a:pt x="228" y="88"/>
                    <a:pt x="234" y="85"/>
                    <a:pt x="227" y="85"/>
                  </a:cubicBezTo>
                  <a:cubicBezTo>
                    <a:pt x="228" y="81"/>
                    <a:pt x="233" y="78"/>
                    <a:pt x="235" y="86"/>
                  </a:cubicBezTo>
                  <a:cubicBezTo>
                    <a:pt x="246" y="83"/>
                    <a:pt x="253" y="88"/>
                    <a:pt x="263" y="82"/>
                  </a:cubicBezTo>
                  <a:cubicBezTo>
                    <a:pt x="264" y="87"/>
                    <a:pt x="273" y="86"/>
                    <a:pt x="278" y="85"/>
                  </a:cubicBezTo>
                  <a:cubicBezTo>
                    <a:pt x="279" y="79"/>
                    <a:pt x="281" y="81"/>
                    <a:pt x="279" y="78"/>
                  </a:cubicBezTo>
                  <a:cubicBezTo>
                    <a:pt x="281" y="77"/>
                    <a:pt x="282" y="75"/>
                    <a:pt x="284" y="74"/>
                  </a:cubicBezTo>
                  <a:cubicBezTo>
                    <a:pt x="284" y="77"/>
                    <a:pt x="286" y="79"/>
                    <a:pt x="289" y="76"/>
                  </a:cubicBezTo>
                  <a:cubicBezTo>
                    <a:pt x="289" y="72"/>
                    <a:pt x="287" y="74"/>
                    <a:pt x="284" y="72"/>
                  </a:cubicBezTo>
                  <a:cubicBezTo>
                    <a:pt x="286" y="70"/>
                    <a:pt x="285" y="68"/>
                    <a:pt x="288" y="66"/>
                  </a:cubicBezTo>
                  <a:cubicBezTo>
                    <a:pt x="288" y="72"/>
                    <a:pt x="294" y="80"/>
                    <a:pt x="286" y="86"/>
                  </a:cubicBezTo>
                  <a:cubicBezTo>
                    <a:pt x="289" y="91"/>
                    <a:pt x="289" y="81"/>
                    <a:pt x="292" y="88"/>
                  </a:cubicBezTo>
                  <a:cubicBezTo>
                    <a:pt x="296" y="87"/>
                    <a:pt x="296" y="81"/>
                    <a:pt x="298" y="83"/>
                  </a:cubicBezTo>
                  <a:cubicBezTo>
                    <a:pt x="300" y="91"/>
                    <a:pt x="301" y="82"/>
                    <a:pt x="307" y="83"/>
                  </a:cubicBezTo>
                  <a:cubicBezTo>
                    <a:pt x="308" y="85"/>
                    <a:pt x="306" y="86"/>
                    <a:pt x="305" y="87"/>
                  </a:cubicBezTo>
                  <a:cubicBezTo>
                    <a:pt x="315" y="93"/>
                    <a:pt x="308" y="77"/>
                    <a:pt x="316" y="74"/>
                  </a:cubicBezTo>
                  <a:cubicBezTo>
                    <a:pt x="309" y="67"/>
                    <a:pt x="309" y="86"/>
                    <a:pt x="301" y="79"/>
                  </a:cubicBezTo>
                  <a:cubicBezTo>
                    <a:pt x="309" y="80"/>
                    <a:pt x="307" y="68"/>
                    <a:pt x="315" y="70"/>
                  </a:cubicBezTo>
                  <a:cubicBezTo>
                    <a:pt x="316" y="66"/>
                    <a:pt x="317" y="62"/>
                    <a:pt x="320" y="58"/>
                  </a:cubicBezTo>
                  <a:cubicBezTo>
                    <a:pt x="323" y="62"/>
                    <a:pt x="316" y="67"/>
                    <a:pt x="323" y="66"/>
                  </a:cubicBezTo>
                  <a:cubicBezTo>
                    <a:pt x="320" y="70"/>
                    <a:pt x="318" y="66"/>
                    <a:pt x="316" y="67"/>
                  </a:cubicBezTo>
                  <a:cubicBezTo>
                    <a:pt x="324" y="75"/>
                    <a:pt x="309" y="81"/>
                    <a:pt x="316" y="89"/>
                  </a:cubicBezTo>
                  <a:cubicBezTo>
                    <a:pt x="320" y="86"/>
                    <a:pt x="323" y="82"/>
                    <a:pt x="321" y="78"/>
                  </a:cubicBezTo>
                  <a:cubicBezTo>
                    <a:pt x="325" y="74"/>
                    <a:pt x="328" y="76"/>
                    <a:pt x="331" y="77"/>
                  </a:cubicBezTo>
                  <a:cubicBezTo>
                    <a:pt x="326" y="79"/>
                    <a:pt x="330" y="82"/>
                    <a:pt x="326" y="85"/>
                  </a:cubicBezTo>
                  <a:cubicBezTo>
                    <a:pt x="325" y="83"/>
                    <a:pt x="324" y="81"/>
                    <a:pt x="323" y="82"/>
                  </a:cubicBezTo>
                  <a:cubicBezTo>
                    <a:pt x="326" y="87"/>
                    <a:pt x="322" y="84"/>
                    <a:pt x="323" y="89"/>
                  </a:cubicBezTo>
                  <a:cubicBezTo>
                    <a:pt x="327" y="88"/>
                    <a:pt x="333" y="89"/>
                    <a:pt x="334" y="86"/>
                  </a:cubicBezTo>
                  <a:cubicBezTo>
                    <a:pt x="333" y="83"/>
                    <a:pt x="331" y="84"/>
                    <a:pt x="329" y="84"/>
                  </a:cubicBezTo>
                  <a:cubicBezTo>
                    <a:pt x="335" y="84"/>
                    <a:pt x="332" y="78"/>
                    <a:pt x="335" y="80"/>
                  </a:cubicBezTo>
                  <a:cubicBezTo>
                    <a:pt x="336" y="82"/>
                    <a:pt x="336" y="85"/>
                    <a:pt x="336" y="88"/>
                  </a:cubicBezTo>
                  <a:cubicBezTo>
                    <a:pt x="359" y="87"/>
                    <a:pt x="382" y="90"/>
                    <a:pt x="405" y="88"/>
                  </a:cubicBezTo>
                  <a:cubicBezTo>
                    <a:pt x="400" y="82"/>
                    <a:pt x="408" y="79"/>
                    <a:pt x="410" y="79"/>
                  </a:cubicBezTo>
                  <a:cubicBezTo>
                    <a:pt x="411" y="84"/>
                    <a:pt x="407" y="84"/>
                    <a:pt x="405" y="88"/>
                  </a:cubicBezTo>
                  <a:cubicBezTo>
                    <a:pt x="408" y="93"/>
                    <a:pt x="412" y="88"/>
                    <a:pt x="414" y="85"/>
                  </a:cubicBezTo>
                  <a:cubicBezTo>
                    <a:pt x="418" y="86"/>
                    <a:pt x="415" y="90"/>
                    <a:pt x="419" y="85"/>
                  </a:cubicBezTo>
                  <a:cubicBezTo>
                    <a:pt x="419" y="93"/>
                    <a:pt x="428" y="85"/>
                    <a:pt x="432" y="90"/>
                  </a:cubicBezTo>
                  <a:cubicBezTo>
                    <a:pt x="432" y="89"/>
                    <a:pt x="438" y="87"/>
                    <a:pt x="439" y="83"/>
                  </a:cubicBezTo>
                  <a:cubicBezTo>
                    <a:pt x="440" y="85"/>
                    <a:pt x="442" y="85"/>
                    <a:pt x="443" y="86"/>
                  </a:cubicBezTo>
                  <a:cubicBezTo>
                    <a:pt x="442" y="88"/>
                    <a:pt x="437" y="85"/>
                    <a:pt x="438" y="89"/>
                  </a:cubicBezTo>
                  <a:cubicBezTo>
                    <a:pt x="441" y="88"/>
                    <a:pt x="439" y="91"/>
                    <a:pt x="441" y="93"/>
                  </a:cubicBezTo>
                  <a:cubicBezTo>
                    <a:pt x="448" y="88"/>
                    <a:pt x="460" y="95"/>
                    <a:pt x="464" y="89"/>
                  </a:cubicBezTo>
                  <a:cubicBezTo>
                    <a:pt x="462" y="85"/>
                    <a:pt x="448" y="89"/>
                    <a:pt x="446" y="83"/>
                  </a:cubicBezTo>
                  <a:cubicBezTo>
                    <a:pt x="454" y="87"/>
                    <a:pt x="463" y="84"/>
                    <a:pt x="472" y="83"/>
                  </a:cubicBezTo>
                  <a:cubicBezTo>
                    <a:pt x="470" y="84"/>
                    <a:pt x="469" y="85"/>
                    <a:pt x="467" y="87"/>
                  </a:cubicBezTo>
                  <a:cubicBezTo>
                    <a:pt x="469" y="89"/>
                    <a:pt x="471" y="91"/>
                    <a:pt x="472" y="93"/>
                  </a:cubicBezTo>
                  <a:cubicBezTo>
                    <a:pt x="478" y="91"/>
                    <a:pt x="472" y="86"/>
                    <a:pt x="476" y="84"/>
                  </a:cubicBezTo>
                  <a:cubicBezTo>
                    <a:pt x="477" y="85"/>
                    <a:pt x="475" y="86"/>
                    <a:pt x="477" y="88"/>
                  </a:cubicBezTo>
                  <a:cubicBezTo>
                    <a:pt x="485" y="83"/>
                    <a:pt x="479" y="72"/>
                    <a:pt x="485" y="71"/>
                  </a:cubicBezTo>
                  <a:cubicBezTo>
                    <a:pt x="482" y="76"/>
                    <a:pt x="486" y="83"/>
                    <a:pt x="479" y="88"/>
                  </a:cubicBezTo>
                  <a:cubicBezTo>
                    <a:pt x="485" y="95"/>
                    <a:pt x="486" y="85"/>
                    <a:pt x="491" y="93"/>
                  </a:cubicBezTo>
                  <a:cubicBezTo>
                    <a:pt x="494" y="90"/>
                    <a:pt x="496" y="92"/>
                    <a:pt x="499" y="88"/>
                  </a:cubicBezTo>
                  <a:cubicBezTo>
                    <a:pt x="500" y="93"/>
                    <a:pt x="511" y="95"/>
                    <a:pt x="513" y="89"/>
                  </a:cubicBezTo>
                  <a:cubicBezTo>
                    <a:pt x="517" y="92"/>
                    <a:pt x="524" y="95"/>
                    <a:pt x="528" y="88"/>
                  </a:cubicBezTo>
                  <a:cubicBezTo>
                    <a:pt x="529" y="93"/>
                    <a:pt x="536" y="93"/>
                    <a:pt x="536" y="87"/>
                  </a:cubicBezTo>
                  <a:cubicBezTo>
                    <a:pt x="538" y="89"/>
                    <a:pt x="539" y="91"/>
                    <a:pt x="539" y="92"/>
                  </a:cubicBezTo>
                  <a:cubicBezTo>
                    <a:pt x="545" y="84"/>
                    <a:pt x="568" y="91"/>
                    <a:pt x="563" y="77"/>
                  </a:cubicBezTo>
                  <a:cubicBezTo>
                    <a:pt x="565" y="76"/>
                    <a:pt x="566" y="79"/>
                    <a:pt x="567" y="81"/>
                  </a:cubicBezTo>
                  <a:cubicBezTo>
                    <a:pt x="570" y="79"/>
                    <a:pt x="568" y="77"/>
                    <a:pt x="569" y="76"/>
                  </a:cubicBezTo>
                  <a:cubicBezTo>
                    <a:pt x="571" y="76"/>
                    <a:pt x="574" y="73"/>
                    <a:pt x="576" y="76"/>
                  </a:cubicBezTo>
                  <a:cubicBezTo>
                    <a:pt x="572" y="79"/>
                    <a:pt x="570" y="81"/>
                    <a:pt x="571" y="87"/>
                  </a:cubicBezTo>
                  <a:cubicBezTo>
                    <a:pt x="567" y="86"/>
                    <a:pt x="563" y="90"/>
                    <a:pt x="560" y="90"/>
                  </a:cubicBezTo>
                  <a:cubicBezTo>
                    <a:pt x="571" y="93"/>
                    <a:pt x="591" y="94"/>
                    <a:pt x="603" y="84"/>
                  </a:cubicBezTo>
                  <a:cubicBezTo>
                    <a:pt x="605" y="90"/>
                    <a:pt x="609" y="79"/>
                    <a:pt x="612" y="82"/>
                  </a:cubicBezTo>
                  <a:cubicBezTo>
                    <a:pt x="608" y="85"/>
                    <a:pt x="604" y="88"/>
                    <a:pt x="604" y="92"/>
                  </a:cubicBezTo>
                  <a:cubicBezTo>
                    <a:pt x="606" y="91"/>
                    <a:pt x="609" y="89"/>
                    <a:pt x="611" y="92"/>
                  </a:cubicBezTo>
                  <a:cubicBezTo>
                    <a:pt x="618" y="87"/>
                    <a:pt x="615" y="77"/>
                    <a:pt x="623" y="78"/>
                  </a:cubicBezTo>
                  <a:cubicBezTo>
                    <a:pt x="624" y="74"/>
                    <a:pt x="622" y="64"/>
                    <a:pt x="630" y="64"/>
                  </a:cubicBezTo>
                  <a:cubicBezTo>
                    <a:pt x="626" y="75"/>
                    <a:pt x="631" y="82"/>
                    <a:pt x="616" y="90"/>
                  </a:cubicBezTo>
                  <a:cubicBezTo>
                    <a:pt x="623" y="95"/>
                    <a:pt x="634" y="89"/>
                    <a:pt x="639" y="82"/>
                  </a:cubicBezTo>
                  <a:cubicBezTo>
                    <a:pt x="637" y="78"/>
                    <a:pt x="634" y="82"/>
                    <a:pt x="633" y="78"/>
                  </a:cubicBezTo>
                  <a:cubicBezTo>
                    <a:pt x="634" y="78"/>
                    <a:pt x="633" y="76"/>
                    <a:pt x="634" y="76"/>
                  </a:cubicBezTo>
                  <a:cubicBezTo>
                    <a:pt x="641" y="77"/>
                    <a:pt x="651" y="76"/>
                    <a:pt x="655" y="68"/>
                  </a:cubicBezTo>
                  <a:cubicBezTo>
                    <a:pt x="659" y="71"/>
                    <a:pt x="656" y="74"/>
                    <a:pt x="653" y="77"/>
                  </a:cubicBezTo>
                  <a:cubicBezTo>
                    <a:pt x="652" y="75"/>
                    <a:pt x="653" y="73"/>
                    <a:pt x="650" y="75"/>
                  </a:cubicBezTo>
                  <a:cubicBezTo>
                    <a:pt x="648" y="81"/>
                    <a:pt x="652" y="78"/>
                    <a:pt x="655" y="81"/>
                  </a:cubicBezTo>
                  <a:cubicBezTo>
                    <a:pt x="652" y="82"/>
                    <a:pt x="650" y="87"/>
                    <a:pt x="648" y="84"/>
                  </a:cubicBezTo>
                  <a:cubicBezTo>
                    <a:pt x="645" y="82"/>
                    <a:pt x="649" y="80"/>
                    <a:pt x="647" y="78"/>
                  </a:cubicBezTo>
                  <a:cubicBezTo>
                    <a:pt x="636" y="79"/>
                    <a:pt x="644" y="86"/>
                    <a:pt x="639" y="91"/>
                  </a:cubicBezTo>
                  <a:cubicBezTo>
                    <a:pt x="645" y="93"/>
                    <a:pt x="655" y="83"/>
                    <a:pt x="659" y="78"/>
                  </a:cubicBezTo>
                  <a:cubicBezTo>
                    <a:pt x="661" y="79"/>
                    <a:pt x="662" y="78"/>
                    <a:pt x="664" y="81"/>
                  </a:cubicBezTo>
                  <a:cubicBezTo>
                    <a:pt x="667" y="73"/>
                    <a:pt x="673" y="67"/>
                    <a:pt x="679" y="62"/>
                  </a:cubicBezTo>
                  <a:cubicBezTo>
                    <a:pt x="676" y="57"/>
                    <a:pt x="674" y="61"/>
                    <a:pt x="672" y="64"/>
                  </a:cubicBezTo>
                  <a:cubicBezTo>
                    <a:pt x="666" y="57"/>
                    <a:pt x="673" y="52"/>
                    <a:pt x="679" y="50"/>
                  </a:cubicBezTo>
                  <a:cubicBezTo>
                    <a:pt x="681" y="54"/>
                    <a:pt x="673" y="52"/>
                    <a:pt x="678" y="58"/>
                  </a:cubicBezTo>
                  <a:cubicBezTo>
                    <a:pt x="680" y="56"/>
                    <a:pt x="681" y="57"/>
                    <a:pt x="683" y="55"/>
                  </a:cubicBezTo>
                  <a:cubicBezTo>
                    <a:pt x="681" y="46"/>
                    <a:pt x="692" y="39"/>
                    <a:pt x="686" y="29"/>
                  </a:cubicBezTo>
                  <a:cubicBezTo>
                    <a:pt x="689" y="27"/>
                    <a:pt x="691" y="27"/>
                    <a:pt x="692" y="30"/>
                  </a:cubicBezTo>
                  <a:cubicBezTo>
                    <a:pt x="688" y="32"/>
                    <a:pt x="693" y="35"/>
                    <a:pt x="695" y="35"/>
                  </a:cubicBezTo>
                  <a:cubicBezTo>
                    <a:pt x="692" y="37"/>
                    <a:pt x="689" y="39"/>
                    <a:pt x="691" y="42"/>
                  </a:cubicBezTo>
                  <a:cubicBezTo>
                    <a:pt x="696" y="41"/>
                    <a:pt x="697" y="36"/>
                    <a:pt x="703" y="32"/>
                  </a:cubicBezTo>
                  <a:cubicBezTo>
                    <a:pt x="705" y="34"/>
                    <a:pt x="706" y="36"/>
                    <a:pt x="708" y="36"/>
                  </a:cubicBezTo>
                  <a:cubicBezTo>
                    <a:pt x="711" y="33"/>
                    <a:pt x="714" y="35"/>
                    <a:pt x="715" y="31"/>
                  </a:cubicBezTo>
                  <a:cubicBezTo>
                    <a:pt x="713" y="25"/>
                    <a:pt x="710" y="33"/>
                    <a:pt x="709" y="30"/>
                  </a:cubicBezTo>
                  <a:cubicBezTo>
                    <a:pt x="710" y="28"/>
                    <a:pt x="713" y="26"/>
                    <a:pt x="712" y="23"/>
                  </a:cubicBezTo>
                  <a:cubicBezTo>
                    <a:pt x="705" y="24"/>
                    <a:pt x="699" y="32"/>
                    <a:pt x="693" y="31"/>
                  </a:cubicBezTo>
                  <a:cubicBezTo>
                    <a:pt x="697" y="25"/>
                    <a:pt x="689" y="26"/>
                    <a:pt x="686" y="24"/>
                  </a:cubicBezTo>
                  <a:cubicBezTo>
                    <a:pt x="687" y="23"/>
                    <a:pt x="688" y="22"/>
                    <a:pt x="687" y="21"/>
                  </a:cubicBezTo>
                  <a:cubicBezTo>
                    <a:pt x="682" y="27"/>
                    <a:pt x="685" y="34"/>
                    <a:pt x="684" y="40"/>
                  </a:cubicBezTo>
                  <a:cubicBezTo>
                    <a:pt x="680" y="41"/>
                    <a:pt x="676" y="50"/>
                    <a:pt x="670" y="43"/>
                  </a:cubicBezTo>
                  <a:cubicBezTo>
                    <a:pt x="674" y="41"/>
                    <a:pt x="670" y="38"/>
                    <a:pt x="669" y="35"/>
                  </a:cubicBezTo>
                  <a:cubicBezTo>
                    <a:pt x="663" y="40"/>
                    <a:pt x="665" y="46"/>
                    <a:pt x="664" y="52"/>
                  </a:cubicBezTo>
                  <a:cubicBezTo>
                    <a:pt x="667" y="51"/>
                    <a:pt x="666" y="45"/>
                    <a:pt x="670" y="47"/>
                  </a:cubicBezTo>
                  <a:cubicBezTo>
                    <a:pt x="671" y="52"/>
                    <a:pt x="667" y="51"/>
                    <a:pt x="663" y="55"/>
                  </a:cubicBezTo>
                  <a:cubicBezTo>
                    <a:pt x="663" y="58"/>
                    <a:pt x="669" y="56"/>
                    <a:pt x="666" y="59"/>
                  </a:cubicBezTo>
                  <a:cubicBezTo>
                    <a:pt x="656" y="64"/>
                    <a:pt x="651" y="68"/>
                    <a:pt x="642" y="72"/>
                  </a:cubicBezTo>
                  <a:cubicBezTo>
                    <a:pt x="642" y="70"/>
                    <a:pt x="645" y="67"/>
                    <a:pt x="645" y="65"/>
                  </a:cubicBezTo>
                  <a:cubicBezTo>
                    <a:pt x="650" y="64"/>
                    <a:pt x="663" y="60"/>
                    <a:pt x="662" y="56"/>
                  </a:cubicBezTo>
                  <a:cubicBezTo>
                    <a:pt x="655" y="55"/>
                    <a:pt x="654" y="59"/>
                    <a:pt x="647" y="58"/>
                  </a:cubicBezTo>
                  <a:cubicBezTo>
                    <a:pt x="650" y="52"/>
                    <a:pt x="654" y="55"/>
                    <a:pt x="659" y="52"/>
                  </a:cubicBezTo>
                  <a:cubicBezTo>
                    <a:pt x="664" y="47"/>
                    <a:pt x="662" y="38"/>
                    <a:pt x="660" y="35"/>
                  </a:cubicBezTo>
                  <a:cubicBezTo>
                    <a:pt x="662" y="35"/>
                    <a:pt x="664" y="34"/>
                    <a:pt x="667" y="32"/>
                  </a:cubicBezTo>
                  <a:cubicBezTo>
                    <a:pt x="668" y="35"/>
                    <a:pt x="670" y="35"/>
                    <a:pt x="673" y="33"/>
                  </a:cubicBezTo>
                  <a:cubicBezTo>
                    <a:pt x="671" y="29"/>
                    <a:pt x="663" y="33"/>
                    <a:pt x="664" y="28"/>
                  </a:cubicBezTo>
                  <a:cubicBezTo>
                    <a:pt x="667" y="29"/>
                    <a:pt x="671" y="31"/>
                    <a:pt x="674" y="30"/>
                  </a:cubicBezTo>
                  <a:cubicBezTo>
                    <a:pt x="673" y="27"/>
                    <a:pt x="672" y="24"/>
                    <a:pt x="673" y="21"/>
                  </a:cubicBezTo>
                  <a:cubicBezTo>
                    <a:pt x="669" y="26"/>
                    <a:pt x="666" y="23"/>
                    <a:pt x="663" y="22"/>
                  </a:cubicBezTo>
                  <a:cubicBezTo>
                    <a:pt x="660" y="24"/>
                    <a:pt x="662" y="26"/>
                    <a:pt x="658" y="28"/>
                  </a:cubicBezTo>
                  <a:cubicBezTo>
                    <a:pt x="659" y="29"/>
                    <a:pt x="661" y="30"/>
                    <a:pt x="662" y="30"/>
                  </a:cubicBezTo>
                  <a:cubicBezTo>
                    <a:pt x="656" y="30"/>
                    <a:pt x="660" y="36"/>
                    <a:pt x="656" y="39"/>
                  </a:cubicBezTo>
                  <a:cubicBezTo>
                    <a:pt x="652" y="33"/>
                    <a:pt x="657" y="34"/>
                    <a:pt x="651" y="30"/>
                  </a:cubicBezTo>
                  <a:cubicBezTo>
                    <a:pt x="645" y="32"/>
                    <a:pt x="638" y="33"/>
                    <a:pt x="636" y="25"/>
                  </a:cubicBezTo>
                  <a:cubicBezTo>
                    <a:pt x="635" y="26"/>
                    <a:pt x="633" y="26"/>
                    <a:pt x="632" y="27"/>
                  </a:cubicBezTo>
                  <a:cubicBezTo>
                    <a:pt x="631" y="31"/>
                    <a:pt x="635" y="32"/>
                    <a:pt x="635" y="35"/>
                  </a:cubicBezTo>
                  <a:cubicBezTo>
                    <a:pt x="629" y="33"/>
                    <a:pt x="621" y="45"/>
                    <a:pt x="611" y="39"/>
                  </a:cubicBezTo>
                  <a:cubicBezTo>
                    <a:pt x="616" y="41"/>
                    <a:pt x="617" y="30"/>
                    <a:pt x="623" y="32"/>
                  </a:cubicBezTo>
                  <a:cubicBezTo>
                    <a:pt x="622" y="33"/>
                    <a:pt x="620" y="34"/>
                    <a:pt x="621" y="35"/>
                  </a:cubicBezTo>
                  <a:cubicBezTo>
                    <a:pt x="623" y="34"/>
                    <a:pt x="624" y="37"/>
                    <a:pt x="627" y="34"/>
                  </a:cubicBezTo>
                  <a:cubicBezTo>
                    <a:pt x="625" y="22"/>
                    <a:pt x="641" y="24"/>
                    <a:pt x="641" y="20"/>
                  </a:cubicBezTo>
                  <a:cubicBezTo>
                    <a:pt x="633" y="24"/>
                    <a:pt x="625" y="19"/>
                    <a:pt x="617" y="22"/>
                  </a:cubicBezTo>
                  <a:cubicBezTo>
                    <a:pt x="618" y="23"/>
                    <a:pt x="616" y="24"/>
                    <a:pt x="615" y="25"/>
                  </a:cubicBezTo>
                  <a:cubicBezTo>
                    <a:pt x="616" y="27"/>
                    <a:pt x="617" y="28"/>
                    <a:pt x="616" y="30"/>
                  </a:cubicBezTo>
                  <a:cubicBezTo>
                    <a:pt x="612" y="31"/>
                    <a:pt x="611" y="37"/>
                    <a:pt x="610" y="35"/>
                  </a:cubicBezTo>
                  <a:cubicBezTo>
                    <a:pt x="610" y="33"/>
                    <a:pt x="613" y="31"/>
                    <a:pt x="610" y="29"/>
                  </a:cubicBezTo>
                  <a:cubicBezTo>
                    <a:pt x="609" y="29"/>
                    <a:pt x="608" y="31"/>
                    <a:pt x="607" y="30"/>
                  </a:cubicBezTo>
                  <a:cubicBezTo>
                    <a:pt x="603" y="33"/>
                    <a:pt x="604" y="39"/>
                    <a:pt x="598" y="37"/>
                  </a:cubicBezTo>
                  <a:cubicBezTo>
                    <a:pt x="597" y="34"/>
                    <a:pt x="604" y="33"/>
                    <a:pt x="602" y="30"/>
                  </a:cubicBezTo>
                  <a:cubicBezTo>
                    <a:pt x="598" y="34"/>
                    <a:pt x="596" y="28"/>
                    <a:pt x="593" y="32"/>
                  </a:cubicBezTo>
                  <a:cubicBezTo>
                    <a:pt x="595" y="35"/>
                    <a:pt x="597" y="37"/>
                    <a:pt x="593" y="39"/>
                  </a:cubicBezTo>
                  <a:cubicBezTo>
                    <a:pt x="594" y="30"/>
                    <a:pt x="586" y="38"/>
                    <a:pt x="592" y="29"/>
                  </a:cubicBezTo>
                  <a:cubicBezTo>
                    <a:pt x="598" y="32"/>
                    <a:pt x="606" y="23"/>
                    <a:pt x="612" y="29"/>
                  </a:cubicBezTo>
                  <a:cubicBezTo>
                    <a:pt x="616" y="28"/>
                    <a:pt x="611" y="20"/>
                    <a:pt x="610" y="22"/>
                  </a:cubicBezTo>
                  <a:cubicBezTo>
                    <a:pt x="610" y="24"/>
                    <a:pt x="603" y="24"/>
                    <a:pt x="602" y="26"/>
                  </a:cubicBezTo>
                  <a:cubicBezTo>
                    <a:pt x="600" y="24"/>
                    <a:pt x="602" y="23"/>
                    <a:pt x="602" y="21"/>
                  </a:cubicBezTo>
                  <a:cubicBezTo>
                    <a:pt x="601" y="21"/>
                    <a:pt x="601" y="22"/>
                    <a:pt x="600" y="21"/>
                  </a:cubicBezTo>
                  <a:cubicBezTo>
                    <a:pt x="599" y="21"/>
                    <a:pt x="598" y="21"/>
                    <a:pt x="597" y="21"/>
                  </a:cubicBezTo>
                  <a:cubicBezTo>
                    <a:pt x="598" y="23"/>
                    <a:pt x="601" y="25"/>
                    <a:pt x="599" y="27"/>
                  </a:cubicBezTo>
                  <a:cubicBezTo>
                    <a:pt x="598" y="25"/>
                    <a:pt x="597" y="27"/>
                    <a:pt x="595" y="26"/>
                  </a:cubicBezTo>
                  <a:cubicBezTo>
                    <a:pt x="593" y="24"/>
                    <a:pt x="595" y="23"/>
                    <a:pt x="593" y="21"/>
                  </a:cubicBezTo>
                  <a:cubicBezTo>
                    <a:pt x="589" y="20"/>
                    <a:pt x="591" y="23"/>
                    <a:pt x="587" y="25"/>
                  </a:cubicBezTo>
                  <a:cubicBezTo>
                    <a:pt x="589" y="19"/>
                    <a:pt x="570" y="21"/>
                    <a:pt x="579" y="24"/>
                  </a:cubicBezTo>
                  <a:cubicBezTo>
                    <a:pt x="578" y="25"/>
                    <a:pt x="576" y="27"/>
                    <a:pt x="575" y="28"/>
                  </a:cubicBezTo>
                  <a:cubicBezTo>
                    <a:pt x="572" y="22"/>
                    <a:pt x="567" y="27"/>
                    <a:pt x="564" y="25"/>
                  </a:cubicBezTo>
                  <a:cubicBezTo>
                    <a:pt x="563" y="24"/>
                    <a:pt x="565" y="23"/>
                    <a:pt x="564" y="21"/>
                  </a:cubicBezTo>
                  <a:cubicBezTo>
                    <a:pt x="561" y="21"/>
                    <a:pt x="558" y="26"/>
                    <a:pt x="555" y="21"/>
                  </a:cubicBezTo>
                  <a:cubicBezTo>
                    <a:pt x="551" y="22"/>
                    <a:pt x="553" y="28"/>
                    <a:pt x="550" y="26"/>
                  </a:cubicBezTo>
                  <a:cubicBezTo>
                    <a:pt x="551" y="18"/>
                    <a:pt x="533" y="18"/>
                    <a:pt x="528" y="26"/>
                  </a:cubicBezTo>
                  <a:cubicBezTo>
                    <a:pt x="523" y="27"/>
                    <a:pt x="529" y="20"/>
                    <a:pt x="525" y="22"/>
                  </a:cubicBezTo>
                  <a:cubicBezTo>
                    <a:pt x="527" y="24"/>
                    <a:pt x="520" y="26"/>
                    <a:pt x="520" y="24"/>
                  </a:cubicBezTo>
                  <a:cubicBezTo>
                    <a:pt x="521" y="22"/>
                    <a:pt x="519" y="20"/>
                    <a:pt x="519" y="19"/>
                  </a:cubicBezTo>
                  <a:cubicBezTo>
                    <a:pt x="514" y="20"/>
                    <a:pt x="521" y="23"/>
                    <a:pt x="516" y="25"/>
                  </a:cubicBezTo>
                  <a:cubicBezTo>
                    <a:pt x="516" y="23"/>
                    <a:pt x="514" y="24"/>
                    <a:pt x="514" y="23"/>
                  </a:cubicBezTo>
                  <a:cubicBezTo>
                    <a:pt x="518" y="22"/>
                    <a:pt x="514" y="16"/>
                    <a:pt x="515" y="20"/>
                  </a:cubicBezTo>
                  <a:cubicBezTo>
                    <a:pt x="512" y="21"/>
                    <a:pt x="513" y="27"/>
                    <a:pt x="509" y="25"/>
                  </a:cubicBezTo>
                  <a:cubicBezTo>
                    <a:pt x="508" y="22"/>
                    <a:pt x="512" y="18"/>
                    <a:pt x="507" y="17"/>
                  </a:cubicBezTo>
                  <a:cubicBezTo>
                    <a:pt x="506" y="23"/>
                    <a:pt x="498" y="29"/>
                    <a:pt x="495" y="23"/>
                  </a:cubicBezTo>
                  <a:cubicBezTo>
                    <a:pt x="493" y="26"/>
                    <a:pt x="493" y="34"/>
                    <a:pt x="488" y="30"/>
                  </a:cubicBezTo>
                  <a:cubicBezTo>
                    <a:pt x="490" y="29"/>
                    <a:pt x="491" y="28"/>
                    <a:pt x="489" y="26"/>
                  </a:cubicBezTo>
                  <a:cubicBezTo>
                    <a:pt x="488" y="27"/>
                    <a:pt x="487" y="28"/>
                    <a:pt x="486" y="27"/>
                  </a:cubicBezTo>
                  <a:cubicBezTo>
                    <a:pt x="487" y="18"/>
                    <a:pt x="500" y="25"/>
                    <a:pt x="500" y="17"/>
                  </a:cubicBezTo>
                  <a:cubicBezTo>
                    <a:pt x="494" y="20"/>
                    <a:pt x="489" y="16"/>
                    <a:pt x="484" y="20"/>
                  </a:cubicBezTo>
                  <a:cubicBezTo>
                    <a:pt x="482" y="21"/>
                    <a:pt x="483" y="23"/>
                    <a:pt x="482" y="24"/>
                  </a:cubicBezTo>
                  <a:cubicBezTo>
                    <a:pt x="478" y="20"/>
                    <a:pt x="477" y="34"/>
                    <a:pt x="471" y="26"/>
                  </a:cubicBezTo>
                  <a:cubicBezTo>
                    <a:pt x="478" y="26"/>
                    <a:pt x="475" y="21"/>
                    <a:pt x="482" y="19"/>
                  </a:cubicBezTo>
                  <a:cubicBezTo>
                    <a:pt x="475" y="15"/>
                    <a:pt x="468" y="20"/>
                    <a:pt x="461" y="19"/>
                  </a:cubicBezTo>
                  <a:cubicBezTo>
                    <a:pt x="463" y="24"/>
                    <a:pt x="466" y="17"/>
                    <a:pt x="467" y="22"/>
                  </a:cubicBezTo>
                  <a:cubicBezTo>
                    <a:pt x="466" y="22"/>
                    <a:pt x="466" y="24"/>
                    <a:pt x="466" y="24"/>
                  </a:cubicBezTo>
                  <a:cubicBezTo>
                    <a:pt x="462" y="21"/>
                    <a:pt x="455" y="23"/>
                    <a:pt x="458" y="16"/>
                  </a:cubicBezTo>
                  <a:cubicBezTo>
                    <a:pt x="457" y="17"/>
                    <a:pt x="456" y="17"/>
                    <a:pt x="456" y="16"/>
                  </a:cubicBezTo>
                  <a:cubicBezTo>
                    <a:pt x="454" y="17"/>
                    <a:pt x="453" y="16"/>
                    <a:pt x="452" y="17"/>
                  </a:cubicBezTo>
                  <a:cubicBezTo>
                    <a:pt x="454" y="19"/>
                    <a:pt x="453" y="20"/>
                    <a:pt x="451" y="22"/>
                  </a:cubicBezTo>
                  <a:cubicBezTo>
                    <a:pt x="455" y="24"/>
                    <a:pt x="455" y="26"/>
                    <a:pt x="450" y="30"/>
                  </a:cubicBezTo>
                  <a:cubicBezTo>
                    <a:pt x="450" y="27"/>
                    <a:pt x="449" y="26"/>
                    <a:pt x="446" y="25"/>
                  </a:cubicBezTo>
                  <a:cubicBezTo>
                    <a:pt x="451" y="24"/>
                    <a:pt x="448" y="21"/>
                    <a:pt x="449" y="19"/>
                  </a:cubicBezTo>
                  <a:cubicBezTo>
                    <a:pt x="446" y="16"/>
                    <a:pt x="444" y="13"/>
                    <a:pt x="440" y="17"/>
                  </a:cubicBezTo>
                  <a:cubicBezTo>
                    <a:pt x="442" y="22"/>
                    <a:pt x="444" y="19"/>
                    <a:pt x="446" y="20"/>
                  </a:cubicBezTo>
                  <a:cubicBezTo>
                    <a:pt x="441" y="21"/>
                    <a:pt x="448" y="24"/>
                    <a:pt x="443" y="26"/>
                  </a:cubicBezTo>
                  <a:cubicBezTo>
                    <a:pt x="443" y="23"/>
                    <a:pt x="444" y="19"/>
                    <a:pt x="440" y="21"/>
                  </a:cubicBezTo>
                  <a:cubicBezTo>
                    <a:pt x="441" y="25"/>
                    <a:pt x="433" y="23"/>
                    <a:pt x="434" y="28"/>
                  </a:cubicBezTo>
                  <a:cubicBezTo>
                    <a:pt x="429" y="21"/>
                    <a:pt x="429" y="32"/>
                    <a:pt x="425" y="28"/>
                  </a:cubicBezTo>
                  <a:cubicBezTo>
                    <a:pt x="427" y="25"/>
                    <a:pt x="423" y="22"/>
                    <a:pt x="426" y="20"/>
                  </a:cubicBezTo>
                  <a:cubicBezTo>
                    <a:pt x="425" y="22"/>
                    <a:pt x="427" y="25"/>
                    <a:pt x="430" y="25"/>
                  </a:cubicBezTo>
                  <a:cubicBezTo>
                    <a:pt x="433" y="20"/>
                    <a:pt x="435" y="24"/>
                    <a:pt x="439" y="18"/>
                  </a:cubicBezTo>
                  <a:cubicBezTo>
                    <a:pt x="431" y="16"/>
                    <a:pt x="422" y="16"/>
                    <a:pt x="417" y="19"/>
                  </a:cubicBezTo>
                  <a:cubicBezTo>
                    <a:pt x="413" y="12"/>
                    <a:pt x="397" y="12"/>
                    <a:pt x="394" y="23"/>
                  </a:cubicBezTo>
                  <a:cubicBezTo>
                    <a:pt x="394" y="17"/>
                    <a:pt x="391" y="23"/>
                    <a:pt x="389" y="21"/>
                  </a:cubicBezTo>
                  <a:cubicBezTo>
                    <a:pt x="386" y="17"/>
                    <a:pt x="393" y="18"/>
                    <a:pt x="392" y="15"/>
                  </a:cubicBezTo>
                  <a:cubicBezTo>
                    <a:pt x="386" y="15"/>
                    <a:pt x="385" y="24"/>
                    <a:pt x="379" y="22"/>
                  </a:cubicBezTo>
                  <a:cubicBezTo>
                    <a:pt x="379" y="19"/>
                    <a:pt x="383" y="20"/>
                    <a:pt x="383" y="15"/>
                  </a:cubicBezTo>
                  <a:cubicBezTo>
                    <a:pt x="381" y="17"/>
                    <a:pt x="379" y="16"/>
                    <a:pt x="377" y="18"/>
                  </a:cubicBezTo>
                  <a:cubicBezTo>
                    <a:pt x="378" y="20"/>
                    <a:pt x="380" y="27"/>
                    <a:pt x="375" y="25"/>
                  </a:cubicBezTo>
                  <a:cubicBezTo>
                    <a:pt x="375" y="21"/>
                    <a:pt x="378" y="17"/>
                    <a:pt x="374" y="13"/>
                  </a:cubicBezTo>
                  <a:cubicBezTo>
                    <a:pt x="370" y="16"/>
                    <a:pt x="368" y="13"/>
                    <a:pt x="364" y="15"/>
                  </a:cubicBezTo>
                  <a:cubicBezTo>
                    <a:pt x="366" y="21"/>
                    <a:pt x="374" y="14"/>
                    <a:pt x="372" y="20"/>
                  </a:cubicBezTo>
                  <a:cubicBezTo>
                    <a:pt x="370" y="19"/>
                    <a:pt x="357" y="23"/>
                    <a:pt x="365" y="23"/>
                  </a:cubicBezTo>
                  <a:cubicBezTo>
                    <a:pt x="361" y="25"/>
                    <a:pt x="362" y="32"/>
                    <a:pt x="357" y="29"/>
                  </a:cubicBezTo>
                  <a:cubicBezTo>
                    <a:pt x="363" y="25"/>
                    <a:pt x="353" y="20"/>
                    <a:pt x="363" y="16"/>
                  </a:cubicBezTo>
                  <a:cubicBezTo>
                    <a:pt x="358" y="12"/>
                    <a:pt x="352" y="15"/>
                    <a:pt x="346" y="15"/>
                  </a:cubicBezTo>
                  <a:cubicBezTo>
                    <a:pt x="349" y="19"/>
                    <a:pt x="352" y="18"/>
                    <a:pt x="356" y="20"/>
                  </a:cubicBezTo>
                  <a:cubicBezTo>
                    <a:pt x="352" y="20"/>
                    <a:pt x="354" y="21"/>
                    <a:pt x="351" y="24"/>
                  </a:cubicBezTo>
                  <a:cubicBezTo>
                    <a:pt x="352" y="17"/>
                    <a:pt x="347" y="25"/>
                    <a:pt x="345" y="23"/>
                  </a:cubicBezTo>
                  <a:cubicBezTo>
                    <a:pt x="341" y="19"/>
                    <a:pt x="346" y="17"/>
                    <a:pt x="343" y="14"/>
                  </a:cubicBezTo>
                  <a:cubicBezTo>
                    <a:pt x="338" y="13"/>
                    <a:pt x="339" y="20"/>
                    <a:pt x="334" y="19"/>
                  </a:cubicBezTo>
                  <a:cubicBezTo>
                    <a:pt x="333" y="17"/>
                    <a:pt x="335" y="15"/>
                    <a:pt x="334" y="13"/>
                  </a:cubicBezTo>
                  <a:cubicBezTo>
                    <a:pt x="331" y="19"/>
                    <a:pt x="326" y="19"/>
                    <a:pt x="324" y="12"/>
                  </a:cubicBezTo>
                  <a:cubicBezTo>
                    <a:pt x="317" y="15"/>
                    <a:pt x="317" y="12"/>
                    <a:pt x="311" y="19"/>
                  </a:cubicBezTo>
                  <a:cubicBezTo>
                    <a:pt x="311" y="15"/>
                    <a:pt x="304" y="14"/>
                    <a:pt x="301" y="12"/>
                  </a:cubicBezTo>
                  <a:cubicBezTo>
                    <a:pt x="295" y="16"/>
                    <a:pt x="296" y="19"/>
                    <a:pt x="292" y="19"/>
                  </a:cubicBezTo>
                  <a:cubicBezTo>
                    <a:pt x="297" y="15"/>
                    <a:pt x="287" y="14"/>
                    <a:pt x="289" y="11"/>
                  </a:cubicBezTo>
                  <a:cubicBezTo>
                    <a:pt x="284" y="13"/>
                    <a:pt x="280" y="17"/>
                    <a:pt x="276" y="11"/>
                  </a:cubicBezTo>
                  <a:cubicBezTo>
                    <a:pt x="272" y="15"/>
                    <a:pt x="267" y="18"/>
                    <a:pt x="263" y="13"/>
                  </a:cubicBezTo>
                  <a:cubicBezTo>
                    <a:pt x="260" y="15"/>
                    <a:pt x="258" y="17"/>
                    <a:pt x="255" y="19"/>
                  </a:cubicBezTo>
                  <a:cubicBezTo>
                    <a:pt x="253" y="14"/>
                    <a:pt x="249" y="18"/>
                    <a:pt x="247" y="15"/>
                  </a:cubicBezTo>
                  <a:cubicBezTo>
                    <a:pt x="250" y="13"/>
                    <a:pt x="256" y="16"/>
                    <a:pt x="254" y="11"/>
                  </a:cubicBezTo>
                  <a:cubicBezTo>
                    <a:pt x="247" y="10"/>
                    <a:pt x="239" y="17"/>
                    <a:pt x="232" y="10"/>
                  </a:cubicBezTo>
                  <a:cubicBezTo>
                    <a:pt x="227" y="15"/>
                    <a:pt x="225" y="18"/>
                    <a:pt x="220" y="14"/>
                  </a:cubicBezTo>
                  <a:cubicBezTo>
                    <a:pt x="223" y="13"/>
                    <a:pt x="229" y="13"/>
                    <a:pt x="227" y="8"/>
                  </a:cubicBezTo>
                  <a:cubicBezTo>
                    <a:pt x="224" y="10"/>
                    <a:pt x="220" y="9"/>
                    <a:pt x="217" y="11"/>
                  </a:cubicBezTo>
                  <a:cubicBezTo>
                    <a:pt x="217" y="17"/>
                    <a:pt x="221" y="18"/>
                    <a:pt x="222" y="20"/>
                  </a:cubicBezTo>
                  <a:cubicBezTo>
                    <a:pt x="218" y="17"/>
                    <a:pt x="213" y="23"/>
                    <a:pt x="210" y="18"/>
                  </a:cubicBezTo>
                  <a:cubicBezTo>
                    <a:pt x="212" y="17"/>
                    <a:pt x="214" y="19"/>
                    <a:pt x="217" y="16"/>
                  </a:cubicBezTo>
                  <a:cubicBezTo>
                    <a:pt x="213" y="12"/>
                    <a:pt x="214" y="10"/>
                    <a:pt x="210" y="7"/>
                  </a:cubicBezTo>
                  <a:cubicBezTo>
                    <a:pt x="207" y="10"/>
                    <a:pt x="201" y="9"/>
                    <a:pt x="195" y="10"/>
                  </a:cubicBezTo>
                  <a:cubicBezTo>
                    <a:pt x="194" y="15"/>
                    <a:pt x="191" y="20"/>
                    <a:pt x="184" y="20"/>
                  </a:cubicBezTo>
                  <a:cubicBezTo>
                    <a:pt x="187" y="18"/>
                    <a:pt x="185" y="17"/>
                    <a:pt x="188" y="17"/>
                  </a:cubicBezTo>
                  <a:cubicBezTo>
                    <a:pt x="187" y="13"/>
                    <a:pt x="184" y="13"/>
                    <a:pt x="182" y="13"/>
                  </a:cubicBezTo>
                  <a:cubicBezTo>
                    <a:pt x="182" y="12"/>
                    <a:pt x="183" y="12"/>
                    <a:pt x="182" y="11"/>
                  </a:cubicBezTo>
                  <a:cubicBezTo>
                    <a:pt x="186" y="11"/>
                    <a:pt x="192" y="16"/>
                    <a:pt x="193" y="9"/>
                  </a:cubicBezTo>
                  <a:cubicBezTo>
                    <a:pt x="187" y="6"/>
                    <a:pt x="183" y="10"/>
                    <a:pt x="179" y="7"/>
                  </a:cubicBezTo>
                  <a:cubicBezTo>
                    <a:pt x="176" y="12"/>
                    <a:pt x="169" y="13"/>
                    <a:pt x="165" y="12"/>
                  </a:cubicBezTo>
                  <a:cubicBezTo>
                    <a:pt x="168" y="14"/>
                    <a:pt x="164" y="16"/>
                    <a:pt x="164" y="18"/>
                  </a:cubicBezTo>
                  <a:cubicBezTo>
                    <a:pt x="161" y="9"/>
                    <a:pt x="169" y="12"/>
                    <a:pt x="171" y="7"/>
                  </a:cubicBezTo>
                  <a:cubicBezTo>
                    <a:pt x="161" y="8"/>
                    <a:pt x="156" y="3"/>
                    <a:pt x="154" y="13"/>
                  </a:cubicBezTo>
                  <a:cubicBezTo>
                    <a:pt x="154" y="11"/>
                    <a:pt x="154" y="9"/>
                    <a:pt x="153" y="7"/>
                  </a:cubicBezTo>
                  <a:cubicBezTo>
                    <a:pt x="149" y="12"/>
                    <a:pt x="146" y="6"/>
                    <a:pt x="143" y="5"/>
                  </a:cubicBezTo>
                  <a:cubicBezTo>
                    <a:pt x="139" y="6"/>
                    <a:pt x="138" y="13"/>
                    <a:pt x="136" y="11"/>
                  </a:cubicBezTo>
                  <a:cubicBezTo>
                    <a:pt x="134" y="9"/>
                    <a:pt x="137" y="4"/>
                    <a:pt x="133" y="6"/>
                  </a:cubicBezTo>
                  <a:cubicBezTo>
                    <a:pt x="133" y="7"/>
                    <a:pt x="132" y="13"/>
                    <a:pt x="129" y="11"/>
                  </a:cubicBezTo>
                  <a:cubicBezTo>
                    <a:pt x="128" y="9"/>
                    <a:pt x="132" y="7"/>
                    <a:pt x="128" y="4"/>
                  </a:cubicBezTo>
                  <a:cubicBezTo>
                    <a:pt x="126" y="11"/>
                    <a:pt x="120" y="11"/>
                    <a:pt x="117" y="18"/>
                  </a:cubicBezTo>
                  <a:cubicBezTo>
                    <a:pt x="117" y="15"/>
                    <a:pt x="116" y="17"/>
                    <a:pt x="114" y="14"/>
                  </a:cubicBezTo>
                  <a:cubicBezTo>
                    <a:pt x="119" y="11"/>
                    <a:pt x="117" y="9"/>
                    <a:pt x="122" y="8"/>
                  </a:cubicBezTo>
                  <a:cubicBezTo>
                    <a:pt x="118" y="7"/>
                    <a:pt x="110" y="0"/>
                    <a:pt x="108" y="7"/>
                  </a:cubicBezTo>
                  <a:cubicBezTo>
                    <a:pt x="110" y="6"/>
                    <a:pt x="111" y="8"/>
                    <a:pt x="110" y="9"/>
                  </a:cubicBezTo>
                  <a:cubicBezTo>
                    <a:pt x="103" y="8"/>
                    <a:pt x="102" y="17"/>
                    <a:pt x="98" y="21"/>
                  </a:cubicBezTo>
                  <a:cubicBezTo>
                    <a:pt x="90" y="13"/>
                    <a:pt x="105" y="12"/>
                    <a:pt x="104" y="6"/>
                  </a:cubicBezTo>
                  <a:cubicBezTo>
                    <a:pt x="95" y="2"/>
                    <a:pt x="78" y="12"/>
                    <a:pt x="84" y="22"/>
                  </a:cubicBezTo>
                  <a:cubicBezTo>
                    <a:pt x="80" y="21"/>
                    <a:pt x="75" y="24"/>
                    <a:pt x="71" y="20"/>
                  </a:cubicBezTo>
                  <a:cubicBezTo>
                    <a:pt x="80" y="15"/>
                    <a:pt x="84" y="13"/>
                    <a:pt x="84" y="4"/>
                  </a:cubicBezTo>
                  <a:cubicBezTo>
                    <a:pt x="75" y="5"/>
                    <a:pt x="77" y="11"/>
                    <a:pt x="68" y="15"/>
                  </a:cubicBezTo>
                  <a:cubicBezTo>
                    <a:pt x="66" y="13"/>
                    <a:pt x="65" y="14"/>
                    <a:pt x="63" y="12"/>
                  </a:cubicBezTo>
                  <a:cubicBezTo>
                    <a:pt x="69" y="13"/>
                    <a:pt x="65" y="5"/>
                    <a:pt x="70" y="6"/>
                  </a:cubicBezTo>
                  <a:cubicBezTo>
                    <a:pt x="61" y="4"/>
                    <a:pt x="52" y="7"/>
                    <a:pt x="44" y="5"/>
                  </a:cubicBezTo>
                  <a:cubicBezTo>
                    <a:pt x="40" y="15"/>
                    <a:pt x="20" y="7"/>
                    <a:pt x="19" y="17"/>
                  </a:cubicBezTo>
                  <a:close/>
                  <a:moveTo>
                    <a:pt x="667" y="62"/>
                  </a:moveTo>
                  <a:cubicBezTo>
                    <a:pt x="667" y="64"/>
                    <a:pt x="667" y="65"/>
                    <a:pt x="669" y="67"/>
                  </a:cubicBezTo>
                  <a:cubicBezTo>
                    <a:pt x="667" y="67"/>
                    <a:pt x="666" y="68"/>
                    <a:pt x="665" y="69"/>
                  </a:cubicBezTo>
                  <a:cubicBezTo>
                    <a:pt x="664" y="68"/>
                    <a:pt x="663" y="67"/>
                    <a:pt x="662" y="68"/>
                  </a:cubicBezTo>
                  <a:cubicBezTo>
                    <a:pt x="660" y="66"/>
                    <a:pt x="666" y="64"/>
                    <a:pt x="667" y="62"/>
                  </a:cubicBezTo>
                  <a:close/>
                  <a:moveTo>
                    <a:pt x="394" y="88"/>
                  </a:moveTo>
                  <a:cubicBezTo>
                    <a:pt x="392" y="84"/>
                    <a:pt x="388" y="88"/>
                    <a:pt x="388" y="83"/>
                  </a:cubicBezTo>
                  <a:cubicBezTo>
                    <a:pt x="395" y="86"/>
                    <a:pt x="400" y="82"/>
                    <a:pt x="403" y="77"/>
                  </a:cubicBezTo>
                  <a:cubicBezTo>
                    <a:pt x="404" y="82"/>
                    <a:pt x="399" y="85"/>
                    <a:pt x="394" y="88"/>
                  </a:cubicBezTo>
                  <a:close/>
                  <a:moveTo>
                    <a:pt x="413" y="77"/>
                  </a:moveTo>
                  <a:cubicBezTo>
                    <a:pt x="412" y="73"/>
                    <a:pt x="419" y="70"/>
                    <a:pt x="421" y="74"/>
                  </a:cubicBezTo>
                  <a:cubicBezTo>
                    <a:pt x="422" y="73"/>
                    <a:pt x="421" y="72"/>
                    <a:pt x="420" y="71"/>
                  </a:cubicBezTo>
                  <a:cubicBezTo>
                    <a:pt x="423" y="67"/>
                    <a:pt x="424" y="71"/>
                    <a:pt x="427" y="69"/>
                  </a:cubicBezTo>
                  <a:cubicBezTo>
                    <a:pt x="426" y="72"/>
                    <a:pt x="422" y="73"/>
                    <a:pt x="419" y="78"/>
                  </a:cubicBezTo>
                  <a:cubicBezTo>
                    <a:pt x="417" y="77"/>
                    <a:pt x="415" y="74"/>
                    <a:pt x="413" y="77"/>
                  </a:cubicBezTo>
                  <a:close/>
                  <a:moveTo>
                    <a:pt x="426" y="66"/>
                  </a:moveTo>
                  <a:cubicBezTo>
                    <a:pt x="428" y="65"/>
                    <a:pt x="429" y="64"/>
                    <a:pt x="431" y="63"/>
                  </a:cubicBezTo>
                  <a:cubicBezTo>
                    <a:pt x="433" y="68"/>
                    <a:pt x="427" y="67"/>
                    <a:pt x="434" y="71"/>
                  </a:cubicBezTo>
                  <a:cubicBezTo>
                    <a:pt x="434" y="71"/>
                    <a:pt x="435" y="70"/>
                    <a:pt x="436" y="70"/>
                  </a:cubicBezTo>
                  <a:cubicBezTo>
                    <a:pt x="438" y="73"/>
                    <a:pt x="433" y="70"/>
                    <a:pt x="431" y="73"/>
                  </a:cubicBezTo>
                  <a:cubicBezTo>
                    <a:pt x="432" y="70"/>
                    <a:pt x="428" y="69"/>
                    <a:pt x="429" y="73"/>
                  </a:cubicBezTo>
                  <a:cubicBezTo>
                    <a:pt x="428" y="76"/>
                    <a:pt x="428" y="68"/>
                    <a:pt x="426" y="66"/>
                  </a:cubicBezTo>
                  <a:close/>
                  <a:moveTo>
                    <a:pt x="420" y="84"/>
                  </a:moveTo>
                  <a:cubicBezTo>
                    <a:pt x="418" y="81"/>
                    <a:pt x="422" y="78"/>
                    <a:pt x="425" y="78"/>
                  </a:cubicBezTo>
                  <a:cubicBezTo>
                    <a:pt x="427" y="81"/>
                    <a:pt x="422" y="84"/>
                    <a:pt x="420" y="84"/>
                  </a:cubicBezTo>
                  <a:close/>
                  <a:moveTo>
                    <a:pt x="434" y="82"/>
                  </a:moveTo>
                  <a:cubicBezTo>
                    <a:pt x="434" y="80"/>
                    <a:pt x="434" y="79"/>
                    <a:pt x="433" y="77"/>
                  </a:cubicBezTo>
                  <a:cubicBezTo>
                    <a:pt x="436" y="74"/>
                    <a:pt x="438" y="76"/>
                    <a:pt x="440" y="75"/>
                  </a:cubicBezTo>
                  <a:cubicBezTo>
                    <a:pt x="442" y="78"/>
                    <a:pt x="436" y="79"/>
                    <a:pt x="434" y="82"/>
                  </a:cubicBezTo>
                  <a:close/>
                  <a:moveTo>
                    <a:pt x="458" y="56"/>
                  </a:moveTo>
                  <a:cubicBezTo>
                    <a:pt x="456" y="52"/>
                    <a:pt x="462" y="54"/>
                    <a:pt x="463" y="54"/>
                  </a:cubicBezTo>
                  <a:cubicBezTo>
                    <a:pt x="463" y="56"/>
                    <a:pt x="462" y="58"/>
                    <a:pt x="463" y="61"/>
                  </a:cubicBezTo>
                  <a:cubicBezTo>
                    <a:pt x="462" y="67"/>
                    <a:pt x="462" y="50"/>
                    <a:pt x="458" y="56"/>
                  </a:cubicBezTo>
                  <a:close/>
                  <a:moveTo>
                    <a:pt x="470" y="46"/>
                  </a:moveTo>
                  <a:cubicBezTo>
                    <a:pt x="473" y="50"/>
                    <a:pt x="471" y="54"/>
                    <a:pt x="470" y="57"/>
                  </a:cubicBezTo>
                  <a:cubicBezTo>
                    <a:pt x="467" y="53"/>
                    <a:pt x="465" y="49"/>
                    <a:pt x="470" y="46"/>
                  </a:cubicBezTo>
                  <a:close/>
                  <a:moveTo>
                    <a:pt x="458" y="81"/>
                  </a:moveTo>
                  <a:cubicBezTo>
                    <a:pt x="457" y="80"/>
                    <a:pt x="461" y="76"/>
                    <a:pt x="456" y="79"/>
                  </a:cubicBezTo>
                  <a:cubicBezTo>
                    <a:pt x="456" y="73"/>
                    <a:pt x="450" y="78"/>
                    <a:pt x="453" y="73"/>
                  </a:cubicBezTo>
                  <a:cubicBezTo>
                    <a:pt x="462" y="72"/>
                    <a:pt x="460" y="74"/>
                    <a:pt x="467" y="72"/>
                  </a:cubicBezTo>
                  <a:cubicBezTo>
                    <a:pt x="469" y="71"/>
                    <a:pt x="467" y="75"/>
                    <a:pt x="470" y="74"/>
                  </a:cubicBezTo>
                  <a:cubicBezTo>
                    <a:pt x="469" y="80"/>
                    <a:pt x="459" y="72"/>
                    <a:pt x="458" y="81"/>
                  </a:cubicBezTo>
                  <a:close/>
                  <a:moveTo>
                    <a:pt x="473" y="62"/>
                  </a:moveTo>
                  <a:cubicBezTo>
                    <a:pt x="474" y="63"/>
                    <a:pt x="473" y="64"/>
                    <a:pt x="472" y="65"/>
                  </a:cubicBezTo>
                  <a:cubicBezTo>
                    <a:pt x="473" y="65"/>
                    <a:pt x="474" y="66"/>
                    <a:pt x="476" y="67"/>
                  </a:cubicBezTo>
                  <a:cubicBezTo>
                    <a:pt x="471" y="72"/>
                    <a:pt x="467" y="64"/>
                    <a:pt x="473" y="62"/>
                  </a:cubicBezTo>
                  <a:close/>
                  <a:moveTo>
                    <a:pt x="476" y="78"/>
                  </a:moveTo>
                  <a:cubicBezTo>
                    <a:pt x="475" y="79"/>
                    <a:pt x="472" y="78"/>
                    <a:pt x="473" y="80"/>
                  </a:cubicBezTo>
                  <a:cubicBezTo>
                    <a:pt x="469" y="83"/>
                    <a:pt x="471" y="74"/>
                    <a:pt x="473" y="78"/>
                  </a:cubicBezTo>
                  <a:cubicBezTo>
                    <a:pt x="473" y="76"/>
                    <a:pt x="473" y="67"/>
                    <a:pt x="478" y="73"/>
                  </a:cubicBezTo>
                  <a:cubicBezTo>
                    <a:pt x="477" y="74"/>
                    <a:pt x="477" y="73"/>
                    <a:pt x="476" y="72"/>
                  </a:cubicBezTo>
                  <a:cubicBezTo>
                    <a:pt x="476" y="74"/>
                    <a:pt x="476" y="76"/>
                    <a:pt x="476" y="78"/>
                  </a:cubicBezTo>
                  <a:close/>
                  <a:moveTo>
                    <a:pt x="486" y="69"/>
                  </a:moveTo>
                  <a:cubicBezTo>
                    <a:pt x="487" y="67"/>
                    <a:pt x="489" y="66"/>
                    <a:pt x="488" y="65"/>
                  </a:cubicBezTo>
                  <a:cubicBezTo>
                    <a:pt x="493" y="62"/>
                    <a:pt x="490" y="72"/>
                    <a:pt x="494" y="69"/>
                  </a:cubicBezTo>
                  <a:cubicBezTo>
                    <a:pt x="495" y="72"/>
                    <a:pt x="487" y="73"/>
                    <a:pt x="486" y="69"/>
                  </a:cubicBezTo>
                  <a:close/>
                  <a:moveTo>
                    <a:pt x="503" y="64"/>
                  </a:moveTo>
                  <a:cubicBezTo>
                    <a:pt x="501" y="61"/>
                    <a:pt x="500" y="58"/>
                    <a:pt x="503" y="56"/>
                  </a:cubicBezTo>
                  <a:cubicBezTo>
                    <a:pt x="506" y="59"/>
                    <a:pt x="508" y="62"/>
                    <a:pt x="503" y="64"/>
                  </a:cubicBezTo>
                  <a:close/>
                  <a:moveTo>
                    <a:pt x="528" y="44"/>
                  </a:moveTo>
                  <a:cubicBezTo>
                    <a:pt x="529" y="50"/>
                    <a:pt x="522" y="47"/>
                    <a:pt x="520" y="47"/>
                  </a:cubicBezTo>
                  <a:cubicBezTo>
                    <a:pt x="519" y="43"/>
                    <a:pt x="526" y="46"/>
                    <a:pt x="528" y="44"/>
                  </a:cubicBezTo>
                  <a:close/>
                  <a:moveTo>
                    <a:pt x="516" y="54"/>
                  </a:moveTo>
                  <a:cubicBezTo>
                    <a:pt x="517" y="51"/>
                    <a:pt x="523" y="52"/>
                    <a:pt x="527" y="49"/>
                  </a:cubicBezTo>
                  <a:cubicBezTo>
                    <a:pt x="529" y="54"/>
                    <a:pt x="523" y="52"/>
                    <a:pt x="520" y="56"/>
                  </a:cubicBezTo>
                  <a:cubicBezTo>
                    <a:pt x="518" y="55"/>
                    <a:pt x="517" y="53"/>
                    <a:pt x="516" y="54"/>
                  </a:cubicBezTo>
                  <a:close/>
                  <a:moveTo>
                    <a:pt x="517" y="71"/>
                  </a:moveTo>
                  <a:cubicBezTo>
                    <a:pt x="513" y="71"/>
                    <a:pt x="515" y="73"/>
                    <a:pt x="512" y="75"/>
                  </a:cubicBezTo>
                  <a:cubicBezTo>
                    <a:pt x="511" y="74"/>
                    <a:pt x="511" y="73"/>
                    <a:pt x="510" y="71"/>
                  </a:cubicBezTo>
                  <a:cubicBezTo>
                    <a:pt x="515" y="72"/>
                    <a:pt x="510" y="67"/>
                    <a:pt x="515" y="65"/>
                  </a:cubicBezTo>
                  <a:cubicBezTo>
                    <a:pt x="514" y="65"/>
                    <a:pt x="512" y="63"/>
                    <a:pt x="511" y="61"/>
                  </a:cubicBezTo>
                  <a:cubicBezTo>
                    <a:pt x="512" y="61"/>
                    <a:pt x="514" y="61"/>
                    <a:pt x="513" y="60"/>
                  </a:cubicBezTo>
                  <a:cubicBezTo>
                    <a:pt x="515" y="59"/>
                    <a:pt x="516" y="61"/>
                    <a:pt x="517" y="60"/>
                  </a:cubicBezTo>
                  <a:cubicBezTo>
                    <a:pt x="518" y="62"/>
                    <a:pt x="516" y="62"/>
                    <a:pt x="516" y="61"/>
                  </a:cubicBezTo>
                  <a:cubicBezTo>
                    <a:pt x="518" y="65"/>
                    <a:pt x="514" y="68"/>
                    <a:pt x="517" y="71"/>
                  </a:cubicBezTo>
                  <a:close/>
                  <a:moveTo>
                    <a:pt x="504" y="76"/>
                  </a:moveTo>
                  <a:cubicBezTo>
                    <a:pt x="497" y="80"/>
                    <a:pt x="493" y="77"/>
                    <a:pt x="488" y="81"/>
                  </a:cubicBezTo>
                  <a:cubicBezTo>
                    <a:pt x="488" y="75"/>
                    <a:pt x="499" y="74"/>
                    <a:pt x="504" y="76"/>
                  </a:cubicBezTo>
                  <a:close/>
                  <a:moveTo>
                    <a:pt x="488" y="88"/>
                  </a:moveTo>
                  <a:cubicBezTo>
                    <a:pt x="486" y="86"/>
                    <a:pt x="489" y="85"/>
                    <a:pt x="488" y="83"/>
                  </a:cubicBezTo>
                  <a:cubicBezTo>
                    <a:pt x="492" y="84"/>
                    <a:pt x="495" y="86"/>
                    <a:pt x="499" y="85"/>
                  </a:cubicBezTo>
                  <a:cubicBezTo>
                    <a:pt x="499" y="92"/>
                    <a:pt x="492" y="84"/>
                    <a:pt x="488" y="88"/>
                  </a:cubicBezTo>
                  <a:close/>
                  <a:moveTo>
                    <a:pt x="520" y="62"/>
                  </a:moveTo>
                  <a:cubicBezTo>
                    <a:pt x="518" y="55"/>
                    <a:pt x="523" y="61"/>
                    <a:pt x="527" y="56"/>
                  </a:cubicBezTo>
                  <a:cubicBezTo>
                    <a:pt x="527" y="60"/>
                    <a:pt x="527" y="62"/>
                    <a:pt x="531" y="64"/>
                  </a:cubicBezTo>
                  <a:cubicBezTo>
                    <a:pt x="534" y="62"/>
                    <a:pt x="535" y="60"/>
                    <a:pt x="534" y="58"/>
                  </a:cubicBezTo>
                  <a:cubicBezTo>
                    <a:pt x="538" y="57"/>
                    <a:pt x="536" y="62"/>
                    <a:pt x="536" y="64"/>
                  </a:cubicBezTo>
                  <a:cubicBezTo>
                    <a:pt x="526" y="68"/>
                    <a:pt x="528" y="61"/>
                    <a:pt x="520" y="62"/>
                  </a:cubicBezTo>
                  <a:close/>
                  <a:moveTo>
                    <a:pt x="551" y="41"/>
                  </a:moveTo>
                  <a:cubicBezTo>
                    <a:pt x="551" y="44"/>
                    <a:pt x="549" y="46"/>
                    <a:pt x="546" y="48"/>
                  </a:cubicBezTo>
                  <a:cubicBezTo>
                    <a:pt x="545" y="47"/>
                    <a:pt x="544" y="46"/>
                    <a:pt x="543" y="45"/>
                  </a:cubicBezTo>
                  <a:cubicBezTo>
                    <a:pt x="546" y="42"/>
                    <a:pt x="548" y="44"/>
                    <a:pt x="551" y="41"/>
                  </a:cubicBezTo>
                  <a:close/>
                  <a:moveTo>
                    <a:pt x="567" y="43"/>
                  </a:moveTo>
                  <a:cubicBezTo>
                    <a:pt x="564" y="45"/>
                    <a:pt x="561" y="46"/>
                    <a:pt x="559" y="42"/>
                  </a:cubicBezTo>
                  <a:cubicBezTo>
                    <a:pt x="562" y="39"/>
                    <a:pt x="565" y="39"/>
                    <a:pt x="567" y="43"/>
                  </a:cubicBezTo>
                  <a:close/>
                  <a:moveTo>
                    <a:pt x="508" y="85"/>
                  </a:moveTo>
                  <a:cubicBezTo>
                    <a:pt x="510" y="79"/>
                    <a:pt x="517" y="78"/>
                    <a:pt x="520" y="73"/>
                  </a:cubicBezTo>
                  <a:cubicBezTo>
                    <a:pt x="524" y="80"/>
                    <a:pt x="512" y="79"/>
                    <a:pt x="516" y="84"/>
                  </a:cubicBezTo>
                  <a:cubicBezTo>
                    <a:pt x="513" y="88"/>
                    <a:pt x="511" y="84"/>
                    <a:pt x="508" y="85"/>
                  </a:cubicBezTo>
                  <a:close/>
                  <a:moveTo>
                    <a:pt x="542" y="60"/>
                  </a:moveTo>
                  <a:cubicBezTo>
                    <a:pt x="549" y="57"/>
                    <a:pt x="546" y="53"/>
                    <a:pt x="551" y="50"/>
                  </a:cubicBezTo>
                  <a:cubicBezTo>
                    <a:pt x="554" y="53"/>
                    <a:pt x="558" y="53"/>
                    <a:pt x="562" y="48"/>
                  </a:cubicBezTo>
                  <a:cubicBezTo>
                    <a:pt x="566" y="57"/>
                    <a:pt x="556" y="51"/>
                    <a:pt x="551" y="55"/>
                  </a:cubicBezTo>
                  <a:cubicBezTo>
                    <a:pt x="549" y="57"/>
                    <a:pt x="556" y="57"/>
                    <a:pt x="557" y="58"/>
                  </a:cubicBezTo>
                  <a:cubicBezTo>
                    <a:pt x="555" y="61"/>
                    <a:pt x="561" y="65"/>
                    <a:pt x="556" y="68"/>
                  </a:cubicBezTo>
                  <a:cubicBezTo>
                    <a:pt x="555" y="58"/>
                    <a:pt x="549" y="61"/>
                    <a:pt x="542" y="60"/>
                  </a:cubicBezTo>
                  <a:close/>
                  <a:moveTo>
                    <a:pt x="560" y="62"/>
                  </a:moveTo>
                  <a:cubicBezTo>
                    <a:pt x="562" y="62"/>
                    <a:pt x="563" y="61"/>
                    <a:pt x="564" y="60"/>
                  </a:cubicBezTo>
                  <a:cubicBezTo>
                    <a:pt x="566" y="63"/>
                    <a:pt x="567" y="61"/>
                    <a:pt x="567" y="64"/>
                  </a:cubicBezTo>
                  <a:cubicBezTo>
                    <a:pt x="565" y="65"/>
                    <a:pt x="562" y="65"/>
                    <a:pt x="560" y="62"/>
                  </a:cubicBezTo>
                  <a:close/>
                  <a:moveTo>
                    <a:pt x="528" y="86"/>
                  </a:moveTo>
                  <a:cubicBezTo>
                    <a:pt x="527" y="81"/>
                    <a:pt x="526" y="83"/>
                    <a:pt x="525" y="79"/>
                  </a:cubicBezTo>
                  <a:cubicBezTo>
                    <a:pt x="532" y="82"/>
                    <a:pt x="539" y="71"/>
                    <a:pt x="545" y="66"/>
                  </a:cubicBezTo>
                  <a:cubicBezTo>
                    <a:pt x="548" y="72"/>
                    <a:pt x="538" y="73"/>
                    <a:pt x="537" y="77"/>
                  </a:cubicBezTo>
                  <a:cubicBezTo>
                    <a:pt x="539" y="80"/>
                    <a:pt x="540" y="79"/>
                    <a:pt x="542" y="80"/>
                  </a:cubicBezTo>
                  <a:cubicBezTo>
                    <a:pt x="547" y="77"/>
                    <a:pt x="547" y="74"/>
                    <a:pt x="550" y="70"/>
                  </a:cubicBezTo>
                  <a:cubicBezTo>
                    <a:pt x="555" y="75"/>
                    <a:pt x="546" y="77"/>
                    <a:pt x="552" y="82"/>
                  </a:cubicBezTo>
                  <a:cubicBezTo>
                    <a:pt x="543" y="80"/>
                    <a:pt x="538" y="85"/>
                    <a:pt x="528" y="86"/>
                  </a:cubicBezTo>
                  <a:close/>
                  <a:moveTo>
                    <a:pt x="553" y="74"/>
                  </a:moveTo>
                  <a:cubicBezTo>
                    <a:pt x="558" y="69"/>
                    <a:pt x="559" y="71"/>
                    <a:pt x="563" y="66"/>
                  </a:cubicBezTo>
                  <a:cubicBezTo>
                    <a:pt x="565" y="68"/>
                    <a:pt x="563" y="69"/>
                    <a:pt x="561" y="71"/>
                  </a:cubicBezTo>
                  <a:cubicBezTo>
                    <a:pt x="562" y="72"/>
                    <a:pt x="563" y="71"/>
                    <a:pt x="563" y="71"/>
                  </a:cubicBezTo>
                  <a:cubicBezTo>
                    <a:pt x="563" y="72"/>
                    <a:pt x="555" y="73"/>
                    <a:pt x="555" y="79"/>
                  </a:cubicBezTo>
                  <a:cubicBezTo>
                    <a:pt x="551" y="81"/>
                    <a:pt x="557" y="75"/>
                    <a:pt x="553" y="74"/>
                  </a:cubicBezTo>
                  <a:close/>
                  <a:moveTo>
                    <a:pt x="567" y="66"/>
                  </a:moveTo>
                  <a:cubicBezTo>
                    <a:pt x="571" y="62"/>
                    <a:pt x="576" y="63"/>
                    <a:pt x="577" y="55"/>
                  </a:cubicBezTo>
                  <a:cubicBezTo>
                    <a:pt x="578" y="59"/>
                    <a:pt x="581" y="56"/>
                    <a:pt x="583" y="56"/>
                  </a:cubicBezTo>
                  <a:cubicBezTo>
                    <a:pt x="581" y="60"/>
                    <a:pt x="575" y="68"/>
                    <a:pt x="567" y="66"/>
                  </a:cubicBezTo>
                  <a:close/>
                  <a:moveTo>
                    <a:pt x="587" y="85"/>
                  </a:moveTo>
                  <a:cubicBezTo>
                    <a:pt x="583" y="82"/>
                    <a:pt x="588" y="80"/>
                    <a:pt x="587" y="78"/>
                  </a:cubicBezTo>
                  <a:cubicBezTo>
                    <a:pt x="584" y="76"/>
                    <a:pt x="587" y="82"/>
                    <a:pt x="582" y="83"/>
                  </a:cubicBezTo>
                  <a:cubicBezTo>
                    <a:pt x="579" y="80"/>
                    <a:pt x="581" y="78"/>
                    <a:pt x="583" y="75"/>
                  </a:cubicBezTo>
                  <a:cubicBezTo>
                    <a:pt x="587" y="76"/>
                    <a:pt x="590" y="79"/>
                    <a:pt x="594" y="82"/>
                  </a:cubicBezTo>
                  <a:cubicBezTo>
                    <a:pt x="593" y="85"/>
                    <a:pt x="590" y="84"/>
                    <a:pt x="587" y="85"/>
                  </a:cubicBezTo>
                  <a:close/>
                  <a:moveTo>
                    <a:pt x="611" y="59"/>
                  </a:moveTo>
                  <a:cubicBezTo>
                    <a:pt x="612" y="63"/>
                    <a:pt x="611" y="67"/>
                    <a:pt x="606" y="70"/>
                  </a:cubicBezTo>
                  <a:cubicBezTo>
                    <a:pt x="605" y="67"/>
                    <a:pt x="603" y="66"/>
                    <a:pt x="600" y="67"/>
                  </a:cubicBezTo>
                  <a:cubicBezTo>
                    <a:pt x="600" y="66"/>
                    <a:pt x="608" y="63"/>
                    <a:pt x="611" y="59"/>
                  </a:cubicBezTo>
                  <a:close/>
                  <a:moveTo>
                    <a:pt x="593" y="79"/>
                  </a:moveTo>
                  <a:cubicBezTo>
                    <a:pt x="592" y="77"/>
                    <a:pt x="594" y="75"/>
                    <a:pt x="593" y="73"/>
                  </a:cubicBezTo>
                  <a:cubicBezTo>
                    <a:pt x="595" y="72"/>
                    <a:pt x="597" y="73"/>
                    <a:pt x="598" y="76"/>
                  </a:cubicBezTo>
                  <a:cubicBezTo>
                    <a:pt x="596" y="79"/>
                    <a:pt x="595" y="78"/>
                    <a:pt x="593" y="79"/>
                  </a:cubicBezTo>
                  <a:close/>
                  <a:moveTo>
                    <a:pt x="612" y="69"/>
                  </a:moveTo>
                  <a:cubicBezTo>
                    <a:pt x="613" y="65"/>
                    <a:pt x="616" y="62"/>
                    <a:pt x="615" y="58"/>
                  </a:cubicBezTo>
                  <a:cubicBezTo>
                    <a:pt x="616" y="57"/>
                    <a:pt x="616" y="59"/>
                    <a:pt x="616" y="59"/>
                  </a:cubicBezTo>
                  <a:cubicBezTo>
                    <a:pt x="619" y="61"/>
                    <a:pt x="623" y="58"/>
                    <a:pt x="625" y="62"/>
                  </a:cubicBezTo>
                  <a:cubicBezTo>
                    <a:pt x="620" y="62"/>
                    <a:pt x="617" y="68"/>
                    <a:pt x="612" y="69"/>
                  </a:cubicBezTo>
                  <a:close/>
                  <a:moveTo>
                    <a:pt x="620" y="74"/>
                  </a:moveTo>
                  <a:cubicBezTo>
                    <a:pt x="616" y="78"/>
                    <a:pt x="614" y="73"/>
                    <a:pt x="610" y="78"/>
                  </a:cubicBezTo>
                  <a:cubicBezTo>
                    <a:pt x="609" y="76"/>
                    <a:pt x="609" y="74"/>
                    <a:pt x="610" y="73"/>
                  </a:cubicBezTo>
                  <a:cubicBezTo>
                    <a:pt x="613" y="72"/>
                    <a:pt x="617" y="71"/>
                    <a:pt x="620" y="74"/>
                  </a:cubicBezTo>
                  <a:close/>
                  <a:moveTo>
                    <a:pt x="642" y="62"/>
                  </a:moveTo>
                  <a:cubicBezTo>
                    <a:pt x="639" y="63"/>
                    <a:pt x="636" y="62"/>
                    <a:pt x="633" y="65"/>
                  </a:cubicBezTo>
                  <a:cubicBezTo>
                    <a:pt x="632" y="63"/>
                    <a:pt x="634" y="62"/>
                    <a:pt x="633" y="60"/>
                  </a:cubicBezTo>
                  <a:cubicBezTo>
                    <a:pt x="636" y="58"/>
                    <a:pt x="639" y="58"/>
                    <a:pt x="642" y="62"/>
                  </a:cubicBezTo>
                  <a:close/>
                  <a:moveTo>
                    <a:pt x="659" y="41"/>
                  </a:moveTo>
                  <a:cubicBezTo>
                    <a:pt x="653" y="42"/>
                    <a:pt x="658" y="46"/>
                    <a:pt x="653" y="49"/>
                  </a:cubicBezTo>
                  <a:cubicBezTo>
                    <a:pt x="652" y="49"/>
                    <a:pt x="651" y="48"/>
                    <a:pt x="649" y="49"/>
                  </a:cubicBezTo>
                  <a:cubicBezTo>
                    <a:pt x="648" y="44"/>
                    <a:pt x="654" y="34"/>
                    <a:pt x="659" y="41"/>
                  </a:cubicBezTo>
                  <a:close/>
                  <a:moveTo>
                    <a:pt x="646" y="35"/>
                  </a:moveTo>
                  <a:cubicBezTo>
                    <a:pt x="646" y="39"/>
                    <a:pt x="643" y="42"/>
                    <a:pt x="639" y="45"/>
                  </a:cubicBezTo>
                  <a:cubicBezTo>
                    <a:pt x="638" y="44"/>
                    <a:pt x="639" y="43"/>
                    <a:pt x="640" y="42"/>
                  </a:cubicBezTo>
                  <a:cubicBezTo>
                    <a:pt x="641" y="40"/>
                    <a:pt x="639" y="41"/>
                    <a:pt x="638" y="38"/>
                  </a:cubicBezTo>
                  <a:cubicBezTo>
                    <a:pt x="640" y="37"/>
                    <a:pt x="639" y="35"/>
                    <a:pt x="641" y="34"/>
                  </a:cubicBezTo>
                  <a:cubicBezTo>
                    <a:pt x="643" y="34"/>
                    <a:pt x="644" y="36"/>
                    <a:pt x="646" y="35"/>
                  </a:cubicBezTo>
                  <a:close/>
                  <a:moveTo>
                    <a:pt x="643" y="43"/>
                  </a:moveTo>
                  <a:cubicBezTo>
                    <a:pt x="643" y="52"/>
                    <a:pt x="632" y="57"/>
                    <a:pt x="622" y="56"/>
                  </a:cubicBezTo>
                  <a:cubicBezTo>
                    <a:pt x="622" y="51"/>
                    <a:pt x="631" y="55"/>
                    <a:pt x="633" y="49"/>
                  </a:cubicBezTo>
                  <a:cubicBezTo>
                    <a:pt x="632" y="47"/>
                    <a:pt x="630" y="47"/>
                    <a:pt x="628" y="47"/>
                  </a:cubicBezTo>
                  <a:cubicBezTo>
                    <a:pt x="628" y="45"/>
                    <a:pt x="629" y="43"/>
                    <a:pt x="632" y="41"/>
                  </a:cubicBezTo>
                  <a:cubicBezTo>
                    <a:pt x="633" y="46"/>
                    <a:pt x="638" y="48"/>
                    <a:pt x="643" y="43"/>
                  </a:cubicBezTo>
                  <a:close/>
                  <a:moveTo>
                    <a:pt x="621" y="42"/>
                  </a:moveTo>
                  <a:cubicBezTo>
                    <a:pt x="627" y="46"/>
                    <a:pt x="618" y="47"/>
                    <a:pt x="622" y="51"/>
                  </a:cubicBezTo>
                  <a:cubicBezTo>
                    <a:pt x="620" y="52"/>
                    <a:pt x="617" y="51"/>
                    <a:pt x="618" y="53"/>
                  </a:cubicBezTo>
                  <a:cubicBezTo>
                    <a:pt x="617" y="54"/>
                    <a:pt x="616" y="52"/>
                    <a:pt x="615" y="51"/>
                  </a:cubicBezTo>
                  <a:cubicBezTo>
                    <a:pt x="620" y="48"/>
                    <a:pt x="615" y="45"/>
                    <a:pt x="621" y="42"/>
                  </a:cubicBezTo>
                  <a:close/>
                  <a:moveTo>
                    <a:pt x="610" y="52"/>
                  </a:moveTo>
                  <a:cubicBezTo>
                    <a:pt x="612" y="56"/>
                    <a:pt x="605" y="56"/>
                    <a:pt x="604" y="58"/>
                  </a:cubicBezTo>
                  <a:cubicBezTo>
                    <a:pt x="600" y="52"/>
                    <a:pt x="609" y="54"/>
                    <a:pt x="610" y="52"/>
                  </a:cubicBezTo>
                  <a:close/>
                  <a:moveTo>
                    <a:pt x="594" y="67"/>
                  </a:moveTo>
                  <a:cubicBezTo>
                    <a:pt x="595" y="66"/>
                    <a:pt x="588" y="65"/>
                    <a:pt x="587" y="73"/>
                  </a:cubicBezTo>
                  <a:cubicBezTo>
                    <a:pt x="578" y="68"/>
                    <a:pt x="598" y="57"/>
                    <a:pt x="600" y="50"/>
                  </a:cubicBezTo>
                  <a:cubicBezTo>
                    <a:pt x="602" y="56"/>
                    <a:pt x="597" y="61"/>
                    <a:pt x="594" y="67"/>
                  </a:cubicBezTo>
                  <a:close/>
                  <a:moveTo>
                    <a:pt x="608" y="47"/>
                  </a:moveTo>
                  <a:cubicBezTo>
                    <a:pt x="607" y="51"/>
                    <a:pt x="602" y="47"/>
                    <a:pt x="604" y="50"/>
                  </a:cubicBezTo>
                  <a:cubicBezTo>
                    <a:pt x="600" y="53"/>
                    <a:pt x="603" y="43"/>
                    <a:pt x="598" y="46"/>
                  </a:cubicBezTo>
                  <a:cubicBezTo>
                    <a:pt x="596" y="43"/>
                    <a:pt x="601" y="46"/>
                    <a:pt x="603" y="42"/>
                  </a:cubicBezTo>
                  <a:cubicBezTo>
                    <a:pt x="604" y="46"/>
                    <a:pt x="606" y="44"/>
                    <a:pt x="608" y="47"/>
                  </a:cubicBezTo>
                  <a:close/>
                  <a:moveTo>
                    <a:pt x="608" y="45"/>
                  </a:moveTo>
                  <a:cubicBezTo>
                    <a:pt x="606" y="40"/>
                    <a:pt x="605" y="41"/>
                    <a:pt x="604" y="37"/>
                  </a:cubicBezTo>
                  <a:cubicBezTo>
                    <a:pt x="607" y="36"/>
                    <a:pt x="613" y="42"/>
                    <a:pt x="608" y="45"/>
                  </a:cubicBezTo>
                  <a:close/>
                  <a:moveTo>
                    <a:pt x="590" y="56"/>
                  </a:moveTo>
                  <a:cubicBezTo>
                    <a:pt x="585" y="52"/>
                    <a:pt x="591" y="49"/>
                    <a:pt x="588" y="45"/>
                  </a:cubicBezTo>
                  <a:cubicBezTo>
                    <a:pt x="594" y="43"/>
                    <a:pt x="594" y="53"/>
                    <a:pt x="590" y="56"/>
                  </a:cubicBezTo>
                  <a:close/>
                  <a:moveTo>
                    <a:pt x="575" y="51"/>
                  </a:moveTo>
                  <a:cubicBezTo>
                    <a:pt x="572" y="43"/>
                    <a:pt x="582" y="48"/>
                    <a:pt x="585" y="43"/>
                  </a:cubicBezTo>
                  <a:cubicBezTo>
                    <a:pt x="587" y="51"/>
                    <a:pt x="576" y="43"/>
                    <a:pt x="575" y="51"/>
                  </a:cubicBezTo>
                  <a:close/>
                  <a:moveTo>
                    <a:pt x="577" y="40"/>
                  </a:moveTo>
                  <a:cubicBezTo>
                    <a:pt x="586" y="38"/>
                    <a:pt x="577" y="35"/>
                    <a:pt x="583" y="31"/>
                  </a:cubicBezTo>
                  <a:cubicBezTo>
                    <a:pt x="584" y="31"/>
                    <a:pt x="585" y="32"/>
                    <a:pt x="586" y="33"/>
                  </a:cubicBezTo>
                  <a:cubicBezTo>
                    <a:pt x="585" y="37"/>
                    <a:pt x="585" y="49"/>
                    <a:pt x="577" y="40"/>
                  </a:cubicBezTo>
                  <a:close/>
                  <a:moveTo>
                    <a:pt x="585" y="25"/>
                  </a:moveTo>
                  <a:cubicBezTo>
                    <a:pt x="590" y="29"/>
                    <a:pt x="583" y="33"/>
                    <a:pt x="581" y="28"/>
                  </a:cubicBezTo>
                  <a:cubicBezTo>
                    <a:pt x="582" y="25"/>
                    <a:pt x="582" y="27"/>
                    <a:pt x="585" y="25"/>
                  </a:cubicBezTo>
                  <a:close/>
                  <a:moveTo>
                    <a:pt x="577" y="33"/>
                  </a:moveTo>
                  <a:cubicBezTo>
                    <a:pt x="578" y="38"/>
                    <a:pt x="573" y="40"/>
                    <a:pt x="569" y="39"/>
                  </a:cubicBezTo>
                  <a:cubicBezTo>
                    <a:pt x="571" y="35"/>
                    <a:pt x="570" y="34"/>
                    <a:pt x="574" y="29"/>
                  </a:cubicBezTo>
                  <a:cubicBezTo>
                    <a:pt x="574" y="29"/>
                    <a:pt x="574" y="35"/>
                    <a:pt x="577" y="33"/>
                  </a:cubicBezTo>
                  <a:close/>
                  <a:moveTo>
                    <a:pt x="566" y="30"/>
                  </a:moveTo>
                  <a:cubicBezTo>
                    <a:pt x="565" y="32"/>
                    <a:pt x="567" y="35"/>
                    <a:pt x="567" y="38"/>
                  </a:cubicBezTo>
                  <a:cubicBezTo>
                    <a:pt x="564" y="41"/>
                    <a:pt x="563" y="37"/>
                    <a:pt x="560" y="39"/>
                  </a:cubicBezTo>
                  <a:cubicBezTo>
                    <a:pt x="560" y="37"/>
                    <a:pt x="560" y="36"/>
                    <a:pt x="562" y="34"/>
                  </a:cubicBezTo>
                  <a:cubicBezTo>
                    <a:pt x="560" y="34"/>
                    <a:pt x="559" y="33"/>
                    <a:pt x="557" y="31"/>
                  </a:cubicBezTo>
                  <a:cubicBezTo>
                    <a:pt x="552" y="33"/>
                    <a:pt x="556" y="36"/>
                    <a:pt x="552" y="38"/>
                  </a:cubicBezTo>
                  <a:cubicBezTo>
                    <a:pt x="547" y="23"/>
                    <a:pt x="559" y="31"/>
                    <a:pt x="566" y="30"/>
                  </a:cubicBezTo>
                  <a:close/>
                  <a:moveTo>
                    <a:pt x="544" y="23"/>
                  </a:moveTo>
                  <a:cubicBezTo>
                    <a:pt x="549" y="21"/>
                    <a:pt x="542" y="27"/>
                    <a:pt x="540" y="28"/>
                  </a:cubicBezTo>
                  <a:cubicBezTo>
                    <a:pt x="542" y="32"/>
                    <a:pt x="545" y="26"/>
                    <a:pt x="546" y="30"/>
                  </a:cubicBezTo>
                  <a:cubicBezTo>
                    <a:pt x="540" y="33"/>
                    <a:pt x="549" y="37"/>
                    <a:pt x="544" y="39"/>
                  </a:cubicBezTo>
                  <a:cubicBezTo>
                    <a:pt x="541" y="32"/>
                    <a:pt x="537" y="28"/>
                    <a:pt x="536" y="24"/>
                  </a:cubicBezTo>
                  <a:cubicBezTo>
                    <a:pt x="539" y="20"/>
                    <a:pt x="541" y="29"/>
                    <a:pt x="544" y="23"/>
                  </a:cubicBezTo>
                  <a:close/>
                  <a:moveTo>
                    <a:pt x="530" y="28"/>
                  </a:moveTo>
                  <a:cubicBezTo>
                    <a:pt x="528" y="31"/>
                    <a:pt x="534" y="35"/>
                    <a:pt x="529" y="38"/>
                  </a:cubicBezTo>
                  <a:cubicBezTo>
                    <a:pt x="531" y="39"/>
                    <a:pt x="532" y="37"/>
                    <a:pt x="534" y="40"/>
                  </a:cubicBezTo>
                  <a:cubicBezTo>
                    <a:pt x="536" y="39"/>
                    <a:pt x="535" y="37"/>
                    <a:pt x="534" y="36"/>
                  </a:cubicBezTo>
                  <a:cubicBezTo>
                    <a:pt x="539" y="36"/>
                    <a:pt x="537" y="41"/>
                    <a:pt x="545" y="42"/>
                  </a:cubicBezTo>
                  <a:cubicBezTo>
                    <a:pt x="541" y="45"/>
                    <a:pt x="540" y="48"/>
                    <a:pt x="543" y="51"/>
                  </a:cubicBezTo>
                  <a:cubicBezTo>
                    <a:pt x="540" y="52"/>
                    <a:pt x="537" y="54"/>
                    <a:pt x="535" y="51"/>
                  </a:cubicBezTo>
                  <a:cubicBezTo>
                    <a:pt x="539" y="49"/>
                    <a:pt x="537" y="44"/>
                    <a:pt x="541" y="45"/>
                  </a:cubicBezTo>
                  <a:cubicBezTo>
                    <a:pt x="536" y="38"/>
                    <a:pt x="529" y="48"/>
                    <a:pt x="524" y="39"/>
                  </a:cubicBezTo>
                  <a:cubicBezTo>
                    <a:pt x="529" y="35"/>
                    <a:pt x="523" y="29"/>
                    <a:pt x="530" y="28"/>
                  </a:cubicBezTo>
                  <a:close/>
                  <a:moveTo>
                    <a:pt x="519" y="33"/>
                  </a:moveTo>
                  <a:cubicBezTo>
                    <a:pt x="520" y="40"/>
                    <a:pt x="513" y="40"/>
                    <a:pt x="511" y="47"/>
                  </a:cubicBezTo>
                  <a:cubicBezTo>
                    <a:pt x="506" y="44"/>
                    <a:pt x="512" y="41"/>
                    <a:pt x="511" y="38"/>
                  </a:cubicBezTo>
                  <a:cubicBezTo>
                    <a:pt x="517" y="39"/>
                    <a:pt x="515" y="34"/>
                    <a:pt x="519" y="33"/>
                  </a:cubicBezTo>
                  <a:close/>
                  <a:moveTo>
                    <a:pt x="505" y="42"/>
                  </a:moveTo>
                  <a:cubicBezTo>
                    <a:pt x="502" y="48"/>
                    <a:pt x="506" y="48"/>
                    <a:pt x="502" y="52"/>
                  </a:cubicBezTo>
                  <a:cubicBezTo>
                    <a:pt x="501" y="49"/>
                    <a:pt x="504" y="44"/>
                    <a:pt x="499" y="46"/>
                  </a:cubicBezTo>
                  <a:cubicBezTo>
                    <a:pt x="494" y="44"/>
                    <a:pt x="503" y="46"/>
                    <a:pt x="505" y="42"/>
                  </a:cubicBezTo>
                  <a:close/>
                  <a:moveTo>
                    <a:pt x="492" y="54"/>
                  </a:moveTo>
                  <a:cubicBezTo>
                    <a:pt x="496" y="50"/>
                    <a:pt x="495" y="51"/>
                    <a:pt x="500" y="48"/>
                  </a:cubicBezTo>
                  <a:cubicBezTo>
                    <a:pt x="502" y="52"/>
                    <a:pt x="495" y="55"/>
                    <a:pt x="494" y="58"/>
                  </a:cubicBezTo>
                  <a:cubicBezTo>
                    <a:pt x="493" y="56"/>
                    <a:pt x="491" y="55"/>
                    <a:pt x="489" y="57"/>
                  </a:cubicBezTo>
                  <a:cubicBezTo>
                    <a:pt x="487" y="49"/>
                    <a:pt x="484" y="54"/>
                    <a:pt x="481" y="54"/>
                  </a:cubicBezTo>
                  <a:cubicBezTo>
                    <a:pt x="477" y="49"/>
                    <a:pt x="485" y="52"/>
                    <a:pt x="487" y="47"/>
                  </a:cubicBezTo>
                  <a:cubicBezTo>
                    <a:pt x="488" y="53"/>
                    <a:pt x="492" y="49"/>
                    <a:pt x="492" y="54"/>
                  </a:cubicBezTo>
                  <a:close/>
                  <a:moveTo>
                    <a:pt x="507" y="32"/>
                  </a:moveTo>
                  <a:cubicBezTo>
                    <a:pt x="508" y="34"/>
                    <a:pt x="505" y="34"/>
                    <a:pt x="504" y="32"/>
                  </a:cubicBezTo>
                  <a:cubicBezTo>
                    <a:pt x="504" y="35"/>
                    <a:pt x="505" y="37"/>
                    <a:pt x="501" y="37"/>
                  </a:cubicBezTo>
                  <a:cubicBezTo>
                    <a:pt x="501" y="35"/>
                    <a:pt x="502" y="34"/>
                    <a:pt x="500" y="32"/>
                  </a:cubicBezTo>
                  <a:cubicBezTo>
                    <a:pt x="503" y="28"/>
                    <a:pt x="505" y="34"/>
                    <a:pt x="507" y="32"/>
                  </a:cubicBezTo>
                  <a:close/>
                  <a:moveTo>
                    <a:pt x="485" y="29"/>
                  </a:moveTo>
                  <a:cubicBezTo>
                    <a:pt x="489" y="32"/>
                    <a:pt x="483" y="33"/>
                    <a:pt x="484" y="36"/>
                  </a:cubicBezTo>
                  <a:cubicBezTo>
                    <a:pt x="485" y="36"/>
                    <a:pt x="488" y="37"/>
                    <a:pt x="486" y="39"/>
                  </a:cubicBezTo>
                  <a:cubicBezTo>
                    <a:pt x="491" y="40"/>
                    <a:pt x="494" y="34"/>
                    <a:pt x="500" y="39"/>
                  </a:cubicBezTo>
                  <a:cubicBezTo>
                    <a:pt x="496" y="39"/>
                    <a:pt x="489" y="42"/>
                    <a:pt x="486" y="46"/>
                  </a:cubicBezTo>
                  <a:cubicBezTo>
                    <a:pt x="482" y="42"/>
                    <a:pt x="483" y="34"/>
                    <a:pt x="476" y="36"/>
                  </a:cubicBezTo>
                  <a:cubicBezTo>
                    <a:pt x="477" y="32"/>
                    <a:pt x="483" y="35"/>
                    <a:pt x="485" y="29"/>
                  </a:cubicBezTo>
                  <a:close/>
                  <a:moveTo>
                    <a:pt x="474" y="33"/>
                  </a:moveTo>
                  <a:cubicBezTo>
                    <a:pt x="471" y="36"/>
                    <a:pt x="468" y="36"/>
                    <a:pt x="474" y="42"/>
                  </a:cubicBezTo>
                  <a:cubicBezTo>
                    <a:pt x="472" y="46"/>
                    <a:pt x="469" y="46"/>
                    <a:pt x="465" y="43"/>
                  </a:cubicBezTo>
                  <a:cubicBezTo>
                    <a:pt x="468" y="41"/>
                    <a:pt x="467" y="40"/>
                    <a:pt x="466" y="41"/>
                  </a:cubicBezTo>
                  <a:cubicBezTo>
                    <a:pt x="467" y="37"/>
                    <a:pt x="470" y="33"/>
                    <a:pt x="469" y="29"/>
                  </a:cubicBezTo>
                  <a:cubicBezTo>
                    <a:pt x="472" y="26"/>
                    <a:pt x="470" y="35"/>
                    <a:pt x="474" y="33"/>
                  </a:cubicBezTo>
                  <a:close/>
                  <a:moveTo>
                    <a:pt x="457" y="39"/>
                  </a:moveTo>
                  <a:cubicBezTo>
                    <a:pt x="461" y="47"/>
                    <a:pt x="449" y="43"/>
                    <a:pt x="445" y="44"/>
                  </a:cubicBezTo>
                  <a:cubicBezTo>
                    <a:pt x="445" y="37"/>
                    <a:pt x="442" y="48"/>
                    <a:pt x="438" y="42"/>
                  </a:cubicBezTo>
                  <a:cubicBezTo>
                    <a:pt x="446" y="36"/>
                    <a:pt x="450" y="47"/>
                    <a:pt x="457" y="39"/>
                  </a:cubicBezTo>
                  <a:close/>
                  <a:moveTo>
                    <a:pt x="393" y="75"/>
                  </a:moveTo>
                  <a:cubicBezTo>
                    <a:pt x="392" y="74"/>
                    <a:pt x="391" y="73"/>
                    <a:pt x="390" y="71"/>
                  </a:cubicBezTo>
                  <a:cubicBezTo>
                    <a:pt x="390" y="76"/>
                    <a:pt x="386" y="78"/>
                    <a:pt x="382" y="79"/>
                  </a:cubicBezTo>
                  <a:cubicBezTo>
                    <a:pt x="380" y="72"/>
                    <a:pt x="392" y="73"/>
                    <a:pt x="391" y="68"/>
                  </a:cubicBezTo>
                  <a:cubicBezTo>
                    <a:pt x="395" y="67"/>
                    <a:pt x="399" y="73"/>
                    <a:pt x="393" y="75"/>
                  </a:cubicBezTo>
                  <a:close/>
                  <a:moveTo>
                    <a:pt x="421" y="50"/>
                  </a:moveTo>
                  <a:cubicBezTo>
                    <a:pt x="417" y="56"/>
                    <a:pt x="415" y="48"/>
                    <a:pt x="411" y="52"/>
                  </a:cubicBezTo>
                  <a:cubicBezTo>
                    <a:pt x="410" y="50"/>
                    <a:pt x="412" y="48"/>
                    <a:pt x="415" y="46"/>
                  </a:cubicBezTo>
                  <a:cubicBezTo>
                    <a:pt x="419" y="47"/>
                    <a:pt x="417" y="48"/>
                    <a:pt x="421" y="50"/>
                  </a:cubicBezTo>
                  <a:close/>
                  <a:moveTo>
                    <a:pt x="441" y="30"/>
                  </a:moveTo>
                  <a:cubicBezTo>
                    <a:pt x="443" y="34"/>
                    <a:pt x="435" y="35"/>
                    <a:pt x="434" y="37"/>
                  </a:cubicBezTo>
                  <a:cubicBezTo>
                    <a:pt x="432" y="34"/>
                    <a:pt x="432" y="31"/>
                    <a:pt x="435" y="29"/>
                  </a:cubicBezTo>
                  <a:cubicBezTo>
                    <a:pt x="433" y="35"/>
                    <a:pt x="438" y="34"/>
                    <a:pt x="441" y="30"/>
                  </a:cubicBezTo>
                  <a:close/>
                  <a:moveTo>
                    <a:pt x="375" y="79"/>
                  </a:moveTo>
                  <a:cubicBezTo>
                    <a:pt x="375" y="82"/>
                    <a:pt x="364" y="82"/>
                    <a:pt x="365" y="78"/>
                  </a:cubicBezTo>
                  <a:cubicBezTo>
                    <a:pt x="367" y="79"/>
                    <a:pt x="370" y="79"/>
                    <a:pt x="373" y="75"/>
                  </a:cubicBezTo>
                  <a:cubicBezTo>
                    <a:pt x="375" y="76"/>
                    <a:pt x="371" y="81"/>
                    <a:pt x="375" y="79"/>
                  </a:cubicBezTo>
                  <a:close/>
                  <a:moveTo>
                    <a:pt x="389" y="59"/>
                  </a:moveTo>
                  <a:cubicBezTo>
                    <a:pt x="388" y="57"/>
                    <a:pt x="397" y="55"/>
                    <a:pt x="391" y="54"/>
                  </a:cubicBezTo>
                  <a:cubicBezTo>
                    <a:pt x="390" y="49"/>
                    <a:pt x="396" y="55"/>
                    <a:pt x="398" y="54"/>
                  </a:cubicBezTo>
                  <a:cubicBezTo>
                    <a:pt x="400" y="50"/>
                    <a:pt x="404" y="44"/>
                    <a:pt x="408" y="48"/>
                  </a:cubicBezTo>
                  <a:cubicBezTo>
                    <a:pt x="402" y="58"/>
                    <a:pt x="397" y="53"/>
                    <a:pt x="389" y="59"/>
                  </a:cubicBezTo>
                  <a:close/>
                  <a:moveTo>
                    <a:pt x="417" y="37"/>
                  </a:moveTo>
                  <a:cubicBezTo>
                    <a:pt x="418" y="40"/>
                    <a:pt x="411" y="43"/>
                    <a:pt x="409" y="38"/>
                  </a:cubicBezTo>
                  <a:cubicBezTo>
                    <a:pt x="412" y="35"/>
                    <a:pt x="415" y="39"/>
                    <a:pt x="417" y="37"/>
                  </a:cubicBezTo>
                  <a:close/>
                  <a:moveTo>
                    <a:pt x="358" y="76"/>
                  </a:moveTo>
                  <a:cubicBezTo>
                    <a:pt x="358" y="77"/>
                    <a:pt x="359" y="77"/>
                    <a:pt x="360" y="76"/>
                  </a:cubicBezTo>
                  <a:cubicBezTo>
                    <a:pt x="361" y="78"/>
                    <a:pt x="359" y="78"/>
                    <a:pt x="359" y="77"/>
                  </a:cubicBezTo>
                  <a:cubicBezTo>
                    <a:pt x="356" y="79"/>
                    <a:pt x="361" y="80"/>
                    <a:pt x="362" y="80"/>
                  </a:cubicBezTo>
                  <a:cubicBezTo>
                    <a:pt x="363" y="81"/>
                    <a:pt x="361" y="83"/>
                    <a:pt x="360" y="82"/>
                  </a:cubicBezTo>
                  <a:cubicBezTo>
                    <a:pt x="359" y="82"/>
                    <a:pt x="359" y="83"/>
                    <a:pt x="360" y="84"/>
                  </a:cubicBezTo>
                  <a:cubicBezTo>
                    <a:pt x="359" y="84"/>
                    <a:pt x="358" y="83"/>
                    <a:pt x="359" y="82"/>
                  </a:cubicBezTo>
                  <a:cubicBezTo>
                    <a:pt x="357" y="80"/>
                    <a:pt x="355" y="83"/>
                    <a:pt x="353" y="80"/>
                  </a:cubicBezTo>
                  <a:cubicBezTo>
                    <a:pt x="356" y="80"/>
                    <a:pt x="357" y="78"/>
                    <a:pt x="357" y="75"/>
                  </a:cubicBezTo>
                  <a:cubicBezTo>
                    <a:pt x="358" y="74"/>
                    <a:pt x="358" y="76"/>
                    <a:pt x="358" y="76"/>
                  </a:cubicBezTo>
                  <a:close/>
                  <a:moveTo>
                    <a:pt x="360" y="62"/>
                  </a:moveTo>
                  <a:cubicBezTo>
                    <a:pt x="360" y="60"/>
                    <a:pt x="361" y="60"/>
                    <a:pt x="364" y="57"/>
                  </a:cubicBezTo>
                  <a:cubicBezTo>
                    <a:pt x="365" y="58"/>
                    <a:pt x="364" y="59"/>
                    <a:pt x="363" y="60"/>
                  </a:cubicBezTo>
                  <a:cubicBezTo>
                    <a:pt x="368" y="59"/>
                    <a:pt x="367" y="66"/>
                    <a:pt x="373" y="63"/>
                  </a:cubicBezTo>
                  <a:cubicBezTo>
                    <a:pt x="369" y="71"/>
                    <a:pt x="366" y="57"/>
                    <a:pt x="360" y="62"/>
                  </a:cubicBezTo>
                  <a:close/>
                  <a:moveTo>
                    <a:pt x="411" y="24"/>
                  </a:moveTo>
                  <a:cubicBezTo>
                    <a:pt x="414" y="24"/>
                    <a:pt x="417" y="24"/>
                    <a:pt x="420" y="24"/>
                  </a:cubicBezTo>
                  <a:cubicBezTo>
                    <a:pt x="420" y="33"/>
                    <a:pt x="415" y="24"/>
                    <a:pt x="411" y="26"/>
                  </a:cubicBezTo>
                  <a:cubicBezTo>
                    <a:pt x="411" y="24"/>
                    <a:pt x="409" y="22"/>
                    <a:pt x="410" y="21"/>
                  </a:cubicBezTo>
                  <a:cubicBezTo>
                    <a:pt x="409" y="16"/>
                    <a:pt x="413" y="23"/>
                    <a:pt x="411" y="24"/>
                  </a:cubicBezTo>
                  <a:close/>
                  <a:moveTo>
                    <a:pt x="345" y="72"/>
                  </a:moveTo>
                  <a:cubicBezTo>
                    <a:pt x="348" y="76"/>
                    <a:pt x="353" y="68"/>
                    <a:pt x="356" y="72"/>
                  </a:cubicBezTo>
                  <a:cubicBezTo>
                    <a:pt x="347" y="73"/>
                    <a:pt x="349" y="82"/>
                    <a:pt x="342" y="79"/>
                  </a:cubicBezTo>
                  <a:cubicBezTo>
                    <a:pt x="343" y="77"/>
                    <a:pt x="344" y="77"/>
                    <a:pt x="345" y="79"/>
                  </a:cubicBezTo>
                  <a:cubicBezTo>
                    <a:pt x="344" y="69"/>
                    <a:pt x="333" y="76"/>
                    <a:pt x="328" y="73"/>
                  </a:cubicBezTo>
                  <a:cubicBezTo>
                    <a:pt x="337" y="69"/>
                    <a:pt x="343" y="70"/>
                    <a:pt x="347" y="67"/>
                  </a:cubicBezTo>
                  <a:cubicBezTo>
                    <a:pt x="347" y="68"/>
                    <a:pt x="346" y="70"/>
                    <a:pt x="345" y="72"/>
                  </a:cubicBezTo>
                  <a:close/>
                  <a:moveTo>
                    <a:pt x="359" y="55"/>
                  </a:moveTo>
                  <a:cubicBezTo>
                    <a:pt x="358" y="52"/>
                    <a:pt x="355" y="49"/>
                    <a:pt x="361" y="48"/>
                  </a:cubicBezTo>
                  <a:cubicBezTo>
                    <a:pt x="364" y="51"/>
                    <a:pt x="363" y="53"/>
                    <a:pt x="359" y="55"/>
                  </a:cubicBezTo>
                  <a:close/>
                  <a:moveTo>
                    <a:pt x="383" y="32"/>
                  </a:moveTo>
                  <a:cubicBezTo>
                    <a:pt x="384" y="37"/>
                    <a:pt x="378" y="37"/>
                    <a:pt x="376" y="35"/>
                  </a:cubicBezTo>
                  <a:cubicBezTo>
                    <a:pt x="377" y="38"/>
                    <a:pt x="371" y="40"/>
                    <a:pt x="374" y="44"/>
                  </a:cubicBezTo>
                  <a:cubicBezTo>
                    <a:pt x="372" y="44"/>
                    <a:pt x="371" y="42"/>
                    <a:pt x="369" y="44"/>
                  </a:cubicBezTo>
                  <a:cubicBezTo>
                    <a:pt x="371" y="38"/>
                    <a:pt x="376" y="32"/>
                    <a:pt x="383" y="32"/>
                  </a:cubicBezTo>
                  <a:close/>
                  <a:moveTo>
                    <a:pt x="237" y="77"/>
                  </a:moveTo>
                  <a:cubicBezTo>
                    <a:pt x="235" y="74"/>
                    <a:pt x="241" y="76"/>
                    <a:pt x="242" y="74"/>
                  </a:cubicBezTo>
                  <a:cubicBezTo>
                    <a:pt x="244" y="77"/>
                    <a:pt x="246" y="79"/>
                    <a:pt x="242" y="81"/>
                  </a:cubicBezTo>
                  <a:cubicBezTo>
                    <a:pt x="241" y="80"/>
                    <a:pt x="239" y="75"/>
                    <a:pt x="237" y="77"/>
                  </a:cubicBezTo>
                  <a:close/>
                  <a:moveTo>
                    <a:pt x="260" y="64"/>
                  </a:moveTo>
                  <a:cubicBezTo>
                    <a:pt x="263" y="62"/>
                    <a:pt x="265" y="60"/>
                    <a:pt x="264" y="58"/>
                  </a:cubicBezTo>
                  <a:cubicBezTo>
                    <a:pt x="269" y="59"/>
                    <a:pt x="262" y="67"/>
                    <a:pt x="261" y="70"/>
                  </a:cubicBezTo>
                  <a:cubicBezTo>
                    <a:pt x="260" y="69"/>
                    <a:pt x="259" y="68"/>
                    <a:pt x="258" y="67"/>
                  </a:cubicBezTo>
                  <a:cubicBezTo>
                    <a:pt x="260" y="66"/>
                    <a:pt x="260" y="68"/>
                    <a:pt x="261" y="68"/>
                  </a:cubicBezTo>
                  <a:cubicBezTo>
                    <a:pt x="263" y="67"/>
                    <a:pt x="261" y="66"/>
                    <a:pt x="260" y="64"/>
                  </a:cubicBezTo>
                  <a:close/>
                  <a:moveTo>
                    <a:pt x="248" y="82"/>
                  </a:moveTo>
                  <a:cubicBezTo>
                    <a:pt x="246" y="79"/>
                    <a:pt x="249" y="77"/>
                    <a:pt x="251" y="74"/>
                  </a:cubicBezTo>
                  <a:cubicBezTo>
                    <a:pt x="254" y="79"/>
                    <a:pt x="253" y="81"/>
                    <a:pt x="248" y="82"/>
                  </a:cubicBezTo>
                  <a:close/>
                  <a:moveTo>
                    <a:pt x="272" y="64"/>
                  </a:moveTo>
                  <a:cubicBezTo>
                    <a:pt x="267" y="59"/>
                    <a:pt x="278" y="60"/>
                    <a:pt x="275" y="58"/>
                  </a:cubicBezTo>
                  <a:cubicBezTo>
                    <a:pt x="281" y="58"/>
                    <a:pt x="276" y="64"/>
                    <a:pt x="272" y="64"/>
                  </a:cubicBezTo>
                  <a:close/>
                  <a:moveTo>
                    <a:pt x="288" y="47"/>
                  </a:moveTo>
                  <a:cubicBezTo>
                    <a:pt x="290" y="49"/>
                    <a:pt x="293" y="49"/>
                    <a:pt x="289" y="43"/>
                  </a:cubicBezTo>
                  <a:cubicBezTo>
                    <a:pt x="293" y="42"/>
                    <a:pt x="291" y="44"/>
                    <a:pt x="293" y="47"/>
                  </a:cubicBezTo>
                  <a:cubicBezTo>
                    <a:pt x="294" y="45"/>
                    <a:pt x="293" y="44"/>
                    <a:pt x="295" y="42"/>
                  </a:cubicBezTo>
                  <a:cubicBezTo>
                    <a:pt x="294" y="46"/>
                    <a:pt x="299" y="44"/>
                    <a:pt x="301" y="48"/>
                  </a:cubicBezTo>
                  <a:cubicBezTo>
                    <a:pt x="301" y="50"/>
                    <a:pt x="300" y="51"/>
                    <a:pt x="298" y="53"/>
                  </a:cubicBezTo>
                  <a:cubicBezTo>
                    <a:pt x="301" y="45"/>
                    <a:pt x="291" y="50"/>
                    <a:pt x="291" y="53"/>
                  </a:cubicBezTo>
                  <a:cubicBezTo>
                    <a:pt x="286" y="54"/>
                    <a:pt x="290" y="49"/>
                    <a:pt x="288" y="47"/>
                  </a:cubicBezTo>
                  <a:close/>
                  <a:moveTo>
                    <a:pt x="270" y="69"/>
                  </a:moveTo>
                  <a:cubicBezTo>
                    <a:pt x="271" y="70"/>
                    <a:pt x="270" y="71"/>
                    <a:pt x="269" y="71"/>
                  </a:cubicBezTo>
                  <a:cubicBezTo>
                    <a:pt x="270" y="72"/>
                    <a:pt x="272" y="72"/>
                    <a:pt x="273" y="74"/>
                  </a:cubicBezTo>
                  <a:cubicBezTo>
                    <a:pt x="273" y="72"/>
                    <a:pt x="274" y="71"/>
                    <a:pt x="276" y="73"/>
                  </a:cubicBezTo>
                  <a:cubicBezTo>
                    <a:pt x="271" y="76"/>
                    <a:pt x="270" y="79"/>
                    <a:pt x="267" y="82"/>
                  </a:cubicBezTo>
                  <a:cubicBezTo>
                    <a:pt x="266" y="77"/>
                    <a:pt x="267" y="73"/>
                    <a:pt x="270" y="69"/>
                  </a:cubicBezTo>
                  <a:close/>
                  <a:moveTo>
                    <a:pt x="303" y="47"/>
                  </a:moveTo>
                  <a:cubicBezTo>
                    <a:pt x="304" y="45"/>
                    <a:pt x="306" y="45"/>
                    <a:pt x="308" y="47"/>
                  </a:cubicBezTo>
                  <a:cubicBezTo>
                    <a:pt x="307" y="48"/>
                    <a:pt x="306" y="47"/>
                    <a:pt x="306" y="46"/>
                  </a:cubicBezTo>
                  <a:cubicBezTo>
                    <a:pt x="305" y="48"/>
                    <a:pt x="311" y="52"/>
                    <a:pt x="306" y="56"/>
                  </a:cubicBezTo>
                  <a:cubicBezTo>
                    <a:pt x="302" y="52"/>
                    <a:pt x="307" y="50"/>
                    <a:pt x="303" y="47"/>
                  </a:cubicBezTo>
                  <a:close/>
                  <a:moveTo>
                    <a:pt x="329" y="32"/>
                  </a:moveTo>
                  <a:cubicBezTo>
                    <a:pt x="331" y="34"/>
                    <a:pt x="329" y="35"/>
                    <a:pt x="328" y="36"/>
                  </a:cubicBezTo>
                  <a:cubicBezTo>
                    <a:pt x="330" y="40"/>
                    <a:pt x="332" y="38"/>
                    <a:pt x="334" y="41"/>
                  </a:cubicBezTo>
                  <a:cubicBezTo>
                    <a:pt x="329" y="42"/>
                    <a:pt x="323" y="36"/>
                    <a:pt x="329" y="32"/>
                  </a:cubicBezTo>
                  <a:close/>
                  <a:moveTo>
                    <a:pt x="326" y="47"/>
                  </a:moveTo>
                  <a:cubicBezTo>
                    <a:pt x="316" y="49"/>
                    <a:pt x="319" y="57"/>
                    <a:pt x="314" y="62"/>
                  </a:cubicBezTo>
                  <a:cubicBezTo>
                    <a:pt x="312" y="62"/>
                    <a:pt x="312" y="61"/>
                    <a:pt x="313" y="61"/>
                  </a:cubicBezTo>
                  <a:cubicBezTo>
                    <a:pt x="312" y="60"/>
                    <a:pt x="311" y="61"/>
                    <a:pt x="310" y="61"/>
                  </a:cubicBezTo>
                  <a:cubicBezTo>
                    <a:pt x="308" y="57"/>
                    <a:pt x="315" y="55"/>
                    <a:pt x="317" y="54"/>
                  </a:cubicBezTo>
                  <a:cubicBezTo>
                    <a:pt x="315" y="53"/>
                    <a:pt x="314" y="53"/>
                    <a:pt x="312" y="54"/>
                  </a:cubicBezTo>
                  <a:cubicBezTo>
                    <a:pt x="316" y="51"/>
                    <a:pt x="319" y="39"/>
                    <a:pt x="326" y="47"/>
                  </a:cubicBezTo>
                  <a:close/>
                  <a:moveTo>
                    <a:pt x="296" y="76"/>
                  </a:moveTo>
                  <a:cubicBezTo>
                    <a:pt x="295" y="74"/>
                    <a:pt x="297" y="75"/>
                    <a:pt x="298" y="74"/>
                  </a:cubicBezTo>
                  <a:cubicBezTo>
                    <a:pt x="294" y="73"/>
                    <a:pt x="294" y="74"/>
                    <a:pt x="293" y="69"/>
                  </a:cubicBezTo>
                  <a:cubicBezTo>
                    <a:pt x="294" y="68"/>
                    <a:pt x="295" y="70"/>
                    <a:pt x="296" y="71"/>
                  </a:cubicBezTo>
                  <a:cubicBezTo>
                    <a:pt x="297" y="70"/>
                    <a:pt x="296" y="69"/>
                    <a:pt x="296" y="69"/>
                  </a:cubicBezTo>
                  <a:cubicBezTo>
                    <a:pt x="297" y="68"/>
                    <a:pt x="299" y="70"/>
                    <a:pt x="298" y="71"/>
                  </a:cubicBezTo>
                  <a:cubicBezTo>
                    <a:pt x="298" y="72"/>
                    <a:pt x="299" y="73"/>
                    <a:pt x="300" y="72"/>
                  </a:cubicBezTo>
                  <a:cubicBezTo>
                    <a:pt x="302" y="75"/>
                    <a:pt x="297" y="76"/>
                    <a:pt x="296" y="76"/>
                  </a:cubicBezTo>
                  <a:close/>
                  <a:moveTo>
                    <a:pt x="334" y="66"/>
                  </a:moveTo>
                  <a:cubicBezTo>
                    <a:pt x="330" y="68"/>
                    <a:pt x="327" y="68"/>
                    <a:pt x="324" y="65"/>
                  </a:cubicBezTo>
                  <a:cubicBezTo>
                    <a:pt x="327" y="63"/>
                    <a:pt x="333" y="65"/>
                    <a:pt x="330" y="59"/>
                  </a:cubicBezTo>
                  <a:cubicBezTo>
                    <a:pt x="332" y="56"/>
                    <a:pt x="333" y="62"/>
                    <a:pt x="335" y="63"/>
                  </a:cubicBezTo>
                  <a:cubicBezTo>
                    <a:pt x="334" y="64"/>
                    <a:pt x="333" y="65"/>
                    <a:pt x="334" y="66"/>
                  </a:cubicBezTo>
                  <a:close/>
                  <a:moveTo>
                    <a:pt x="347" y="54"/>
                  </a:moveTo>
                  <a:cubicBezTo>
                    <a:pt x="345" y="50"/>
                    <a:pt x="346" y="47"/>
                    <a:pt x="345" y="44"/>
                  </a:cubicBezTo>
                  <a:cubicBezTo>
                    <a:pt x="351" y="43"/>
                    <a:pt x="351" y="50"/>
                    <a:pt x="347" y="54"/>
                  </a:cubicBezTo>
                  <a:close/>
                  <a:moveTo>
                    <a:pt x="356" y="34"/>
                  </a:moveTo>
                  <a:cubicBezTo>
                    <a:pt x="359" y="38"/>
                    <a:pt x="355" y="40"/>
                    <a:pt x="356" y="43"/>
                  </a:cubicBezTo>
                  <a:cubicBezTo>
                    <a:pt x="354" y="44"/>
                    <a:pt x="353" y="42"/>
                    <a:pt x="352" y="41"/>
                  </a:cubicBezTo>
                  <a:cubicBezTo>
                    <a:pt x="357" y="39"/>
                    <a:pt x="352" y="36"/>
                    <a:pt x="356" y="34"/>
                  </a:cubicBezTo>
                  <a:close/>
                  <a:moveTo>
                    <a:pt x="340" y="49"/>
                  </a:moveTo>
                  <a:cubicBezTo>
                    <a:pt x="338" y="52"/>
                    <a:pt x="335" y="55"/>
                    <a:pt x="339" y="59"/>
                  </a:cubicBezTo>
                  <a:cubicBezTo>
                    <a:pt x="334" y="59"/>
                    <a:pt x="334" y="51"/>
                    <a:pt x="334" y="48"/>
                  </a:cubicBezTo>
                  <a:cubicBezTo>
                    <a:pt x="330" y="47"/>
                    <a:pt x="330" y="48"/>
                    <a:pt x="327" y="51"/>
                  </a:cubicBezTo>
                  <a:cubicBezTo>
                    <a:pt x="326" y="49"/>
                    <a:pt x="331" y="47"/>
                    <a:pt x="329" y="44"/>
                  </a:cubicBezTo>
                  <a:cubicBezTo>
                    <a:pt x="331" y="44"/>
                    <a:pt x="337" y="50"/>
                    <a:pt x="336" y="44"/>
                  </a:cubicBezTo>
                  <a:cubicBezTo>
                    <a:pt x="339" y="42"/>
                    <a:pt x="336" y="47"/>
                    <a:pt x="340" y="49"/>
                  </a:cubicBezTo>
                  <a:close/>
                  <a:moveTo>
                    <a:pt x="348" y="29"/>
                  </a:moveTo>
                  <a:cubicBezTo>
                    <a:pt x="347" y="34"/>
                    <a:pt x="343" y="37"/>
                    <a:pt x="338" y="41"/>
                  </a:cubicBezTo>
                  <a:cubicBezTo>
                    <a:pt x="339" y="34"/>
                    <a:pt x="343" y="30"/>
                    <a:pt x="348" y="26"/>
                  </a:cubicBezTo>
                  <a:cubicBezTo>
                    <a:pt x="349" y="28"/>
                    <a:pt x="342" y="33"/>
                    <a:pt x="348" y="29"/>
                  </a:cubicBezTo>
                  <a:close/>
                  <a:moveTo>
                    <a:pt x="332" y="37"/>
                  </a:moveTo>
                  <a:cubicBezTo>
                    <a:pt x="331" y="30"/>
                    <a:pt x="333" y="26"/>
                    <a:pt x="336" y="23"/>
                  </a:cubicBezTo>
                  <a:cubicBezTo>
                    <a:pt x="335" y="27"/>
                    <a:pt x="338" y="31"/>
                    <a:pt x="332" y="37"/>
                  </a:cubicBezTo>
                  <a:close/>
                  <a:moveTo>
                    <a:pt x="332" y="24"/>
                  </a:moveTo>
                  <a:cubicBezTo>
                    <a:pt x="330" y="24"/>
                    <a:pt x="329" y="25"/>
                    <a:pt x="329" y="26"/>
                  </a:cubicBezTo>
                  <a:cubicBezTo>
                    <a:pt x="328" y="27"/>
                    <a:pt x="327" y="24"/>
                    <a:pt x="325" y="26"/>
                  </a:cubicBezTo>
                  <a:cubicBezTo>
                    <a:pt x="325" y="27"/>
                    <a:pt x="325" y="28"/>
                    <a:pt x="323" y="29"/>
                  </a:cubicBezTo>
                  <a:cubicBezTo>
                    <a:pt x="321" y="26"/>
                    <a:pt x="325" y="23"/>
                    <a:pt x="326" y="20"/>
                  </a:cubicBezTo>
                  <a:cubicBezTo>
                    <a:pt x="328" y="23"/>
                    <a:pt x="330" y="21"/>
                    <a:pt x="332" y="24"/>
                  </a:cubicBezTo>
                  <a:close/>
                  <a:moveTo>
                    <a:pt x="319" y="27"/>
                  </a:moveTo>
                  <a:cubicBezTo>
                    <a:pt x="317" y="29"/>
                    <a:pt x="316" y="28"/>
                    <a:pt x="317" y="27"/>
                  </a:cubicBezTo>
                  <a:cubicBezTo>
                    <a:pt x="317" y="25"/>
                    <a:pt x="310" y="31"/>
                    <a:pt x="314" y="29"/>
                  </a:cubicBezTo>
                  <a:cubicBezTo>
                    <a:pt x="316" y="32"/>
                    <a:pt x="310" y="31"/>
                    <a:pt x="309" y="28"/>
                  </a:cubicBezTo>
                  <a:cubicBezTo>
                    <a:pt x="313" y="24"/>
                    <a:pt x="316" y="23"/>
                    <a:pt x="319" y="27"/>
                  </a:cubicBezTo>
                  <a:close/>
                  <a:moveTo>
                    <a:pt x="304" y="30"/>
                  </a:moveTo>
                  <a:cubicBezTo>
                    <a:pt x="302" y="37"/>
                    <a:pt x="308" y="34"/>
                    <a:pt x="309" y="40"/>
                  </a:cubicBezTo>
                  <a:cubicBezTo>
                    <a:pt x="311" y="33"/>
                    <a:pt x="316" y="36"/>
                    <a:pt x="323" y="31"/>
                  </a:cubicBezTo>
                  <a:cubicBezTo>
                    <a:pt x="323" y="33"/>
                    <a:pt x="322" y="35"/>
                    <a:pt x="323" y="36"/>
                  </a:cubicBezTo>
                  <a:cubicBezTo>
                    <a:pt x="320" y="38"/>
                    <a:pt x="313" y="35"/>
                    <a:pt x="315" y="41"/>
                  </a:cubicBezTo>
                  <a:cubicBezTo>
                    <a:pt x="314" y="42"/>
                    <a:pt x="308" y="38"/>
                    <a:pt x="309" y="42"/>
                  </a:cubicBezTo>
                  <a:cubicBezTo>
                    <a:pt x="306" y="39"/>
                    <a:pt x="302" y="42"/>
                    <a:pt x="299" y="39"/>
                  </a:cubicBezTo>
                  <a:cubicBezTo>
                    <a:pt x="304" y="36"/>
                    <a:pt x="297" y="32"/>
                    <a:pt x="304" y="30"/>
                  </a:cubicBezTo>
                  <a:close/>
                  <a:moveTo>
                    <a:pt x="278" y="50"/>
                  </a:moveTo>
                  <a:cubicBezTo>
                    <a:pt x="276" y="50"/>
                    <a:pt x="275" y="49"/>
                    <a:pt x="273" y="47"/>
                  </a:cubicBezTo>
                  <a:cubicBezTo>
                    <a:pt x="276" y="45"/>
                    <a:pt x="277" y="46"/>
                    <a:pt x="277" y="49"/>
                  </a:cubicBezTo>
                  <a:cubicBezTo>
                    <a:pt x="277" y="42"/>
                    <a:pt x="283" y="46"/>
                    <a:pt x="284" y="44"/>
                  </a:cubicBezTo>
                  <a:cubicBezTo>
                    <a:pt x="290" y="47"/>
                    <a:pt x="282" y="46"/>
                    <a:pt x="278" y="50"/>
                  </a:cubicBezTo>
                  <a:close/>
                  <a:moveTo>
                    <a:pt x="298" y="25"/>
                  </a:moveTo>
                  <a:cubicBezTo>
                    <a:pt x="303" y="25"/>
                    <a:pt x="295" y="32"/>
                    <a:pt x="295" y="35"/>
                  </a:cubicBezTo>
                  <a:cubicBezTo>
                    <a:pt x="292" y="34"/>
                    <a:pt x="289" y="37"/>
                    <a:pt x="286" y="33"/>
                  </a:cubicBezTo>
                  <a:cubicBezTo>
                    <a:pt x="288" y="32"/>
                    <a:pt x="289" y="31"/>
                    <a:pt x="288" y="29"/>
                  </a:cubicBezTo>
                  <a:cubicBezTo>
                    <a:pt x="292" y="35"/>
                    <a:pt x="294" y="26"/>
                    <a:pt x="298" y="25"/>
                  </a:cubicBezTo>
                  <a:close/>
                  <a:moveTo>
                    <a:pt x="272" y="47"/>
                  </a:moveTo>
                  <a:cubicBezTo>
                    <a:pt x="269" y="51"/>
                    <a:pt x="267" y="48"/>
                    <a:pt x="265" y="50"/>
                  </a:cubicBezTo>
                  <a:cubicBezTo>
                    <a:pt x="262" y="45"/>
                    <a:pt x="270" y="44"/>
                    <a:pt x="272" y="47"/>
                  </a:cubicBezTo>
                  <a:close/>
                  <a:moveTo>
                    <a:pt x="230" y="75"/>
                  </a:moveTo>
                  <a:cubicBezTo>
                    <a:pt x="231" y="76"/>
                    <a:pt x="230" y="76"/>
                    <a:pt x="230" y="77"/>
                  </a:cubicBezTo>
                  <a:cubicBezTo>
                    <a:pt x="229" y="77"/>
                    <a:pt x="229" y="78"/>
                    <a:pt x="230" y="79"/>
                  </a:cubicBezTo>
                  <a:cubicBezTo>
                    <a:pt x="228" y="79"/>
                    <a:pt x="224" y="71"/>
                    <a:pt x="219" y="72"/>
                  </a:cubicBezTo>
                  <a:cubicBezTo>
                    <a:pt x="219" y="67"/>
                    <a:pt x="226" y="60"/>
                    <a:pt x="230" y="66"/>
                  </a:cubicBezTo>
                  <a:cubicBezTo>
                    <a:pt x="229" y="66"/>
                    <a:pt x="228" y="65"/>
                    <a:pt x="227" y="64"/>
                  </a:cubicBezTo>
                  <a:cubicBezTo>
                    <a:pt x="226" y="65"/>
                    <a:pt x="228" y="66"/>
                    <a:pt x="228" y="67"/>
                  </a:cubicBezTo>
                  <a:cubicBezTo>
                    <a:pt x="225" y="68"/>
                    <a:pt x="223" y="67"/>
                    <a:pt x="219" y="70"/>
                  </a:cubicBezTo>
                  <a:cubicBezTo>
                    <a:pt x="221" y="72"/>
                    <a:pt x="224" y="68"/>
                    <a:pt x="226" y="69"/>
                  </a:cubicBezTo>
                  <a:cubicBezTo>
                    <a:pt x="226" y="72"/>
                    <a:pt x="225" y="77"/>
                    <a:pt x="230" y="75"/>
                  </a:cubicBezTo>
                  <a:close/>
                  <a:moveTo>
                    <a:pt x="256" y="49"/>
                  </a:moveTo>
                  <a:cubicBezTo>
                    <a:pt x="255" y="54"/>
                    <a:pt x="254" y="47"/>
                    <a:pt x="252" y="45"/>
                  </a:cubicBezTo>
                  <a:cubicBezTo>
                    <a:pt x="255" y="42"/>
                    <a:pt x="258" y="42"/>
                    <a:pt x="261" y="45"/>
                  </a:cubicBezTo>
                  <a:cubicBezTo>
                    <a:pt x="262" y="48"/>
                    <a:pt x="259" y="45"/>
                    <a:pt x="258" y="44"/>
                  </a:cubicBezTo>
                  <a:cubicBezTo>
                    <a:pt x="256" y="46"/>
                    <a:pt x="255" y="47"/>
                    <a:pt x="256" y="49"/>
                  </a:cubicBezTo>
                  <a:close/>
                  <a:moveTo>
                    <a:pt x="280" y="28"/>
                  </a:moveTo>
                  <a:cubicBezTo>
                    <a:pt x="285" y="18"/>
                    <a:pt x="292" y="27"/>
                    <a:pt x="280" y="28"/>
                  </a:cubicBezTo>
                  <a:close/>
                  <a:moveTo>
                    <a:pt x="277" y="22"/>
                  </a:moveTo>
                  <a:cubicBezTo>
                    <a:pt x="280" y="21"/>
                    <a:pt x="278" y="29"/>
                    <a:pt x="278" y="32"/>
                  </a:cubicBezTo>
                  <a:cubicBezTo>
                    <a:pt x="274" y="34"/>
                    <a:pt x="277" y="28"/>
                    <a:pt x="276" y="27"/>
                  </a:cubicBezTo>
                  <a:cubicBezTo>
                    <a:pt x="272" y="24"/>
                    <a:pt x="273" y="30"/>
                    <a:pt x="270" y="31"/>
                  </a:cubicBezTo>
                  <a:cubicBezTo>
                    <a:pt x="266" y="24"/>
                    <a:pt x="277" y="25"/>
                    <a:pt x="277" y="22"/>
                  </a:cubicBezTo>
                  <a:close/>
                  <a:moveTo>
                    <a:pt x="266" y="32"/>
                  </a:moveTo>
                  <a:cubicBezTo>
                    <a:pt x="269" y="36"/>
                    <a:pt x="267" y="40"/>
                    <a:pt x="271" y="35"/>
                  </a:cubicBezTo>
                  <a:cubicBezTo>
                    <a:pt x="274" y="41"/>
                    <a:pt x="266" y="39"/>
                    <a:pt x="263" y="40"/>
                  </a:cubicBezTo>
                  <a:cubicBezTo>
                    <a:pt x="261" y="36"/>
                    <a:pt x="260" y="38"/>
                    <a:pt x="259" y="34"/>
                  </a:cubicBezTo>
                  <a:cubicBezTo>
                    <a:pt x="262" y="33"/>
                    <a:pt x="264" y="33"/>
                    <a:pt x="266" y="32"/>
                  </a:cubicBezTo>
                  <a:close/>
                  <a:moveTo>
                    <a:pt x="247" y="41"/>
                  </a:moveTo>
                  <a:cubicBezTo>
                    <a:pt x="249" y="44"/>
                    <a:pt x="243" y="46"/>
                    <a:pt x="244" y="49"/>
                  </a:cubicBezTo>
                  <a:cubicBezTo>
                    <a:pt x="243" y="50"/>
                    <a:pt x="242" y="48"/>
                    <a:pt x="243" y="47"/>
                  </a:cubicBezTo>
                  <a:cubicBezTo>
                    <a:pt x="242" y="46"/>
                    <a:pt x="241" y="46"/>
                    <a:pt x="241" y="47"/>
                  </a:cubicBezTo>
                  <a:cubicBezTo>
                    <a:pt x="240" y="45"/>
                    <a:pt x="241" y="45"/>
                    <a:pt x="242" y="46"/>
                  </a:cubicBezTo>
                  <a:cubicBezTo>
                    <a:pt x="246" y="44"/>
                    <a:pt x="244" y="41"/>
                    <a:pt x="247" y="41"/>
                  </a:cubicBezTo>
                  <a:close/>
                  <a:moveTo>
                    <a:pt x="191" y="73"/>
                  </a:moveTo>
                  <a:cubicBezTo>
                    <a:pt x="190" y="69"/>
                    <a:pt x="191" y="71"/>
                    <a:pt x="188" y="74"/>
                  </a:cubicBezTo>
                  <a:cubicBezTo>
                    <a:pt x="187" y="71"/>
                    <a:pt x="187" y="69"/>
                    <a:pt x="189" y="67"/>
                  </a:cubicBezTo>
                  <a:cubicBezTo>
                    <a:pt x="193" y="67"/>
                    <a:pt x="195" y="71"/>
                    <a:pt x="191" y="73"/>
                  </a:cubicBezTo>
                  <a:close/>
                  <a:moveTo>
                    <a:pt x="215" y="53"/>
                  </a:moveTo>
                  <a:cubicBezTo>
                    <a:pt x="214" y="54"/>
                    <a:pt x="213" y="53"/>
                    <a:pt x="213" y="52"/>
                  </a:cubicBezTo>
                  <a:cubicBezTo>
                    <a:pt x="212" y="51"/>
                    <a:pt x="211" y="52"/>
                    <a:pt x="211" y="52"/>
                  </a:cubicBezTo>
                  <a:cubicBezTo>
                    <a:pt x="208" y="51"/>
                    <a:pt x="218" y="49"/>
                    <a:pt x="212" y="49"/>
                  </a:cubicBezTo>
                  <a:cubicBezTo>
                    <a:pt x="212" y="45"/>
                    <a:pt x="221" y="48"/>
                    <a:pt x="222" y="41"/>
                  </a:cubicBezTo>
                  <a:cubicBezTo>
                    <a:pt x="224" y="45"/>
                    <a:pt x="227" y="40"/>
                    <a:pt x="229" y="45"/>
                  </a:cubicBezTo>
                  <a:cubicBezTo>
                    <a:pt x="224" y="46"/>
                    <a:pt x="215" y="46"/>
                    <a:pt x="215" y="53"/>
                  </a:cubicBezTo>
                  <a:close/>
                  <a:moveTo>
                    <a:pt x="259" y="29"/>
                  </a:moveTo>
                  <a:cubicBezTo>
                    <a:pt x="253" y="28"/>
                    <a:pt x="253" y="37"/>
                    <a:pt x="247" y="36"/>
                  </a:cubicBezTo>
                  <a:cubicBezTo>
                    <a:pt x="246" y="34"/>
                    <a:pt x="254" y="24"/>
                    <a:pt x="254" y="29"/>
                  </a:cubicBezTo>
                  <a:cubicBezTo>
                    <a:pt x="255" y="27"/>
                    <a:pt x="257" y="25"/>
                    <a:pt x="256" y="22"/>
                  </a:cubicBezTo>
                  <a:cubicBezTo>
                    <a:pt x="261" y="21"/>
                    <a:pt x="256" y="27"/>
                    <a:pt x="259" y="29"/>
                  </a:cubicBezTo>
                  <a:close/>
                  <a:moveTo>
                    <a:pt x="236" y="29"/>
                  </a:moveTo>
                  <a:cubicBezTo>
                    <a:pt x="239" y="33"/>
                    <a:pt x="234" y="35"/>
                    <a:pt x="237" y="39"/>
                  </a:cubicBezTo>
                  <a:cubicBezTo>
                    <a:pt x="235" y="40"/>
                    <a:pt x="235" y="38"/>
                    <a:pt x="236" y="38"/>
                  </a:cubicBezTo>
                  <a:cubicBezTo>
                    <a:pt x="234" y="35"/>
                    <a:pt x="231" y="43"/>
                    <a:pt x="230" y="37"/>
                  </a:cubicBezTo>
                  <a:cubicBezTo>
                    <a:pt x="230" y="36"/>
                    <a:pt x="231" y="37"/>
                    <a:pt x="232" y="37"/>
                  </a:cubicBezTo>
                  <a:cubicBezTo>
                    <a:pt x="237" y="35"/>
                    <a:pt x="230" y="31"/>
                    <a:pt x="236" y="29"/>
                  </a:cubicBezTo>
                  <a:close/>
                  <a:moveTo>
                    <a:pt x="203" y="54"/>
                  </a:moveTo>
                  <a:cubicBezTo>
                    <a:pt x="203" y="57"/>
                    <a:pt x="205" y="59"/>
                    <a:pt x="205" y="62"/>
                  </a:cubicBezTo>
                  <a:cubicBezTo>
                    <a:pt x="203" y="65"/>
                    <a:pt x="198" y="58"/>
                    <a:pt x="202" y="64"/>
                  </a:cubicBezTo>
                  <a:cubicBezTo>
                    <a:pt x="200" y="65"/>
                    <a:pt x="196" y="61"/>
                    <a:pt x="200" y="66"/>
                  </a:cubicBezTo>
                  <a:cubicBezTo>
                    <a:pt x="197" y="65"/>
                    <a:pt x="192" y="66"/>
                    <a:pt x="192" y="61"/>
                  </a:cubicBezTo>
                  <a:cubicBezTo>
                    <a:pt x="199" y="65"/>
                    <a:pt x="198" y="59"/>
                    <a:pt x="203" y="54"/>
                  </a:cubicBezTo>
                  <a:close/>
                  <a:moveTo>
                    <a:pt x="82" y="61"/>
                  </a:moveTo>
                  <a:cubicBezTo>
                    <a:pt x="76" y="60"/>
                    <a:pt x="82" y="52"/>
                    <a:pt x="75" y="59"/>
                  </a:cubicBezTo>
                  <a:cubicBezTo>
                    <a:pt x="74" y="55"/>
                    <a:pt x="83" y="51"/>
                    <a:pt x="89" y="47"/>
                  </a:cubicBezTo>
                  <a:cubicBezTo>
                    <a:pt x="90" y="50"/>
                    <a:pt x="90" y="52"/>
                    <a:pt x="91" y="54"/>
                  </a:cubicBezTo>
                  <a:cubicBezTo>
                    <a:pt x="85" y="55"/>
                    <a:pt x="83" y="55"/>
                    <a:pt x="82" y="61"/>
                  </a:cubicBezTo>
                  <a:close/>
                  <a:moveTo>
                    <a:pt x="106" y="38"/>
                  </a:moveTo>
                  <a:cubicBezTo>
                    <a:pt x="110" y="35"/>
                    <a:pt x="106" y="44"/>
                    <a:pt x="109" y="41"/>
                  </a:cubicBezTo>
                  <a:cubicBezTo>
                    <a:pt x="110" y="43"/>
                    <a:pt x="107" y="44"/>
                    <a:pt x="106" y="45"/>
                  </a:cubicBezTo>
                  <a:cubicBezTo>
                    <a:pt x="102" y="43"/>
                    <a:pt x="107" y="41"/>
                    <a:pt x="106" y="38"/>
                  </a:cubicBezTo>
                  <a:close/>
                  <a:moveTo>
                    <a:pt x="80" y="70"/>
                  </a:moveTo>
                  <a:cubicBezTo>
                    <a:pt x="75" y="67"/>
                    <a:pt x="86" y="62"/>
                    <a:pt x="88" y="67"/>
                  </a:cubicBezTo>
                  <a:cubicBezTo>
                    <a:pt x="85" y="70"/>
                    <a:pt x="83" y="65"/>
                    <a:pt x="80" y="70"/>
                  </a:cubicBezTo>
                  <a:close/>
                  <a:moveTo>
                    <a:pt x="151" y="43"/>
                  </a:moveTo>
                  <a:cubicBezTo>
                    <a:pt x="156" y="38"/>
                    <a:pt x="151" y="38"/>
                    <a:pt x="159" y="37"/>
                  </a:cubicBezTo>
                  <a:cubicBezTo>
                    <a:pt x="159" y="38"/>
                    <a:pt x="158" y="38"/>
                    <a:pt x="158" y="38"/>
                  </a:cubicBezTo>
                  <a:cubicBezTo>
                    <a:pt x="156" y="39"/>
                    <a:pt x="158" y="40"/>
                    <a:pt x="159" y="42"/>
                  </a:cubicBezTo>
                  <a:cubicBezTo>
                    <a:pt x="156" y="45"/>
                    <a:pt x="154" y="41"/>
                    <a:pt x="151" y="43"/>
                  </a:cubicBezTo>
                  <a:close/>
                  <a:moveTo>
                    <a:pt x="121" y="68"/>
                  </a:moveTo>
                  <a:cubicBezTo>
                    <a:pt x="123" y="69"/>
                    <a:pt x="124" y="71"/>
                    <a:pt x="125" y="72"/>
                  </a:cubicBezTo>
                  <a:cubicBezTo>
                    <a:pt x="121" y="76"/>
                    <a:pt x="116" y="70"/>
                    <a:pt x="121" y="68"/>
                  </a:cubicBezTo>
                  <a:close/>
                  <a:moveTo>
                    <a:pt x="170" y="40"/>
                  </a:moveTo>
                  <a:cubicBezTo>
                    <a:pt x="172" y="45"/>
                    <a:pt x="170" y="45"/>
                    <a:pt x="165" y="48"/>
                  </a:cubicBezTo>
                  <a:cubicBezTo>
                    <a:pt x="161" y="44"/>
                    <a:pt x="169" y="43"/>
                    <a:pt x="170" y="40"/>
                  </a:cubicBezTo>
                  <a:close/>
                  <a:moveTo>
                    <a:pt x="134" y="77"/>
                  </a:moveTo>
                  <a:cubicBezTo>
                    <a:pt x="132" y="75"/>
                    <a:pt x="133" y="74"/>
                    <a:pt x="132" y="72"/>
                  </a:cubicBezTo>
                  <a:cubicBezTo>
                    <a:pt x="134" y="72"/>
                    <a:pt x="135" y="71"/>
                    <a:pt x="137" y="70"/>
                  </a:cubicBezTo>
                  <a:cubicBezTo>
                    <a:pt x="140" y="72"/>
                    <a:pt x="139" y="73"/>
                    <a:pt x="140" y="75"/>
                  </a:cubicBezTo>
                  <a:cubicBezTo>
                    <a:pt x="138" y="77"/>
                    <a:pt x="136" y="75"/>
                    <a:pt x="134" y="77"/>
                  </a:cubicBezTo>
                  <a:close/>
                  <a:moveTo>
                    <a:pt x="142" y="71"/>
                  </a:moveTo>
                  <a:cubicBezTo>
                    <a:pt x="142" y="65"/>
                    <a:pt x="146" y="71"/>
                    <a:pt x="152" y="67"/>
                  </a:cubicBezTo>
                  <a:cubicBezTo>
                    <a:pt x="150" y="67"/>
                    <a:pt x="148" y="68"/>
                    <a:pt x="147" y="66"/>
                  </a:cubicBezTo>
                  <a:cubicBezTo>
                    <a:pt x="149" y="64"/>
                    <a:pt x="151" y="64"/>
                    <a:pt x="153" y="66"/>
                  </a:cubicBezTo>
                  <a:cubicBezTo>
                    <a:pt x="152" y="72"/>
                    <a:pt x="146" y="68"/>
                    <a:pt x="142" y="71"/>
                  </a:cubicBezTo>
                  <a:close/>
                  <a:moveTo>
                    <a:pt x="159" y="63"/>
                  </a:moveTo>
                  <a:cubicBezTo>
                    <a:pt x="158" y="61"/>
                    <a:pt x="162" y="63"/>
                    <a:pt x="161" y="60"/>
                  </a:cubicBezTo>
                  <a:cubicBezTo>
                    <a:pt x="165" y="64"/>
                    <a:pt x="161" y="69"/>
                    <a:pt x="162" y="74"/>
                  </a:cubicBezTo>
                  <a:cubicBezTo>
                    <a:pt x="159" y="71"/>
                    <a:pt x="161" y="64"/>
                    <a:pt x="159" y="63"/>
                  </a:cubicBezTo>
                  <a:close/>
                  <a:moveTo>
                    <a:pt x="195" y="37"/>
                  </a:moveTo>
                  <a:cubicBezTo>
                    <a:pt x="191" y="34"/>
                    <a:pt x="199" y="30"/>
                    <a:pt x="201" y="31"/>
                  </a:cubicBezTo>
                  <a:cubicBezTo>
                    <a:pt x="203" y="36"/>
                    <a:pt x="198" y="34"/>
                    <a:pt x="195" y="37"/>
                  </a:cubicBezTo>
                  <a:close/>
                  <a:moveTo>
                    <a:pt x="229" y="29"/>
                  </a:moveTo>
                  <a:cubicBezTo>
                    <a:pt x="227" y="31"/>
                    <a:pt x="225" y="29"/>
                    <a:pt x="223" y="31"/>
                  </a:cubicBezTo>
                  <a:cubicBezTo>
                    <a:pt x="221" y="33"/>
                    <a:pt x="228" y="28"/>
                    <a:pt x="224" y="25"/>
                  </a:cubicBezTo>
                  <a:cubicBezTo>
                    <a:pt x="226" y="24"/>
                    <a:pt x="228" y="22"/>
                    <a:pt x="230" y="21"/>
                  </a:cubicBezTo>
                  <a:cubicBezTo>
                    <a:pt x="227" y="21"/>
                    <a:pt x="227" y="19"/>
                    <a:pt x="229" y="18"/>
                  </a:cubicBezTo>
                  <a:cubicBezTo>
                    <a:pt x="233" y="22"/>
                    <a:pt x="226" y="25"/>
                    <a:pt x="229" y="29"/>
                  </a:cubicBezTo>
                  <a:close/>
                  <a:moveTo>
                    <a:pt x="182" y="51"/>
                  </a:moveTo>
                  <a:cubicBezTo>
                    <a:pt x="185" y="50"/>
                    <a:pt x="180" y="56"/>
                    <a:pt x="181" y="59"/>
                  </a:cubicBezTo>
                  <a:cubicBezTo>
                    <a:pt x="178" y="61"/>
                    <a:pt x="175" y="56"/>
                    <a:pt x="179" y="53"/>
                  </a:cubicBezTo>
                  <a:cubicBezTo>
                    <a:pt x="180" y="59"/>
                    <a:pt x="179" y="53"/>
                    <a:pt x="182" y="51"/>
                  </a:cubicBezTo>
                  <a:close/>
                  <a:moveTo>
                    <a:pt x="212" y="24"/>
                  </a:moveTo>
                  <a:cubicBezTo>
                    <a:pt x="218" y="25"/>
                    <a:pt x="209" y="27"/>
                    <a:pt x="206" y="30"/>
                  </a:cubicBezTo>
                  <a:cubicBezTo>
                    <a:pt x="206" y="29"/>
                    <a:pt x="206" y="28"/>
                    <a:pt x="205" y="26"/>
                  </a:cubicBezTo>
                  <a:cubicBezTo>
                    <a:pt x="207" y="21"/>
                    <a:pt x="213" y="30"/>
                    <a:pt x="212" y="24"/>
                  </a:cubicBezTo>
                  <a:close/>
                  <a:moveTo>
                    <a:pt x="184" y="44"/>
                  </a:moveTo>
                  <a:cubicBezTo>
                    <a:pt x="182" y="48"/>
                    <a:pt x="176" y="42"/>
                    <a:pt x="177" y="48"/>
                  </a:cubicBezTo>
                  <a:cubicBezTo>
                    <a:pt x="172" y="49"/>
                    <a:pt x="175" y="44"/>
                    <a:pt x="178" y="43"/>
                  </a:cubicBezTo>
                  <a:cubicBezTo>
                    <a:pt x="176" y="41"/>
                    <a:pt x="174" y="44"/>
                    <a:pt x="172" y="40"/>
                  </a:cubicBezTo>
                  <a:cubicBezTo>
                    <a:pt x="174" y="38"/>
                    <a:pt x="176" y="40"/>
                    <a:pt x="174" y="41"/>
                  </a:cubicBezTo>
                  <a:cubicBezTo>
                    <a:pt x="179" y="43"/>
                    <a:pt x="180" y="37"/>
                    <a:pt x="183" y="38"/>
                  </a:cubicBezTo>
                  <a:cubicBezTo>
                    <a:pt x="184" y="40"/>
                    <a:pt x="180" y="41"/>
                    <a:pt x="184" y="44"/>
                  </a:cubicBezTo>
                  <a:close/>
                  <a:moveTo>
                    <a:pt x="194" y="18"/>
                  </a:moveTo>
                  <a:cubicBezTo>
                    <a:pt x="197" y="17"/>
                    <a:pt x="199" y="17"/>
                    <a:pt x="201" y="16"/>
                  </a:cubicBezTo>
                  <a:cubicBezTo>
                    <a:pt x="205" y="24"/>
                    <a:pt x="195" y="20"/>
                    <a:pt x="194" y="29"/>
                  </a:cubicBezTo>
                  <a:cubicBezTo>
                    <a:pt x="190" y="29"/>
                    <a:pt x="190" y="27"/>
                    <a:pt x="190" y="23"/>
                  </a:cubicBezTo>
                  <a:cubicBezTo>
                    <a:pt x="189" y="26"/>
                    <a:pt x="188" y="26"/>
                    <a:pt x="187" y="24"/>
                  </a:cubicBezTo>
                  <a:cubicBezTo>
                    <a:pt x="190" y="23"/>
                    <a:pt x="194" y="22"/>
                    <a:pt x="197" y="21"/>
                  </a:cubicBezTo>
                  <a:cubicBezTo>
                    <a:pt x="198" y="19"/>
                    <a:pt x="196" y="20"/>
                    <a:pt x="194" y="18"/>
                  </a:cubicBezTo>
                  <a:close/>
                  <a:moveTo>
                    <a:pt x="185" y="31"/>
                  </a:moveTo>
                  <a:cubicBezTo>
                    <a:pt x="182" y="32"/>
                    <a:pt x="177" y="31"/>
                    <a:pt x="177" y="28"/>
                  </a:cubicBezTo>
                  <a:cubicBezTo>
                    <a:pt x="180" y="25"/>
                    <a:pt x="185" y="28"/>
                    <a:pt x="185" y="31"/>
                  </a:cubicBezTo>
                  <a:close/>
                  <a:moveTo>
                    <a:pt x="169" y="34"/>
                  </a:moveTo>
                  <a:cubicBezTo>
                    <a:pt x="164" y="30"/>
                    <a:pt x="171" y="28"/>
                    <a:pt x="169" y="25"/>
                  </a:cubicBezTo>
                  <a:cubicBezTo>
                    <a:pt x="171" y="24"/>
                    <a:pt x="171" y="32"/>
                    <a:pt x="169" y="34"/>
                  </a:cubicBezTo>
                  <a:close/>
                  <a:moveTo>
                    <a:pt x="120" y="63"/>
                  </a:moveTo>
                  <a:cubicBezTo>
                    <a:pt x="121" y="66"/>
                    <a:pt x="119" y="64"/>
                    <a:pt x="118" y="63"/>
                  </a:cubicBezTo>
                  <a:cubicBezTo>
                    <a:pt x="114" y="67"/>
                    <a:pt x="114" y="78"/>
                    <a:pt x="107" y="70"/>
                  </a:cubicBezTo>
                  <a:cubicBezTo>
                    <a:pt x="113" y="68"/>
                    <a:pt x="112" y="65"/>
                    <a:pt x="114" y="61"/>
                  </a:cubicBezTo>
                  <a:cubicBezTo>
                    <a:pt x="116" y="59"/>
                    <a:pt x="118" y="64"/>
                    <a:pt x="120" y="63"/>
                  </a:cubicBezTo>
                  <a:close/>
                  <a:moveTo>
                    <a:pt x="137" y="44"/>
                  </a:moveTo>
                  <a:cubicBezTo>
                    <a:pt x="136" y="45"/>
                    <a:pt x="137" y="45"/>
                    <a:pt x="137" y="46"/>
                  </a:cubicBezTo>
                  <a:cubicBezTo>
                    <a:pt x="131" y="45"/>
                    <a:pt x="140" y="43"/>
                    <a:pt x="141" y="40"/>
                  </a:cubicBezTo>
                  <a:cubicBezTo>
                    <a:pt x="145" y="43"/>
                    <a:pt x="140" y="46"/>
                    <a:pt x="137" y="44"/>
                  </a:cubicBezTo>
                  <a:close/>
                  <a:moveTo>
                    <a:pt x="160" y="29"/>
                  </a:moveTo>
                  <a:cubicBezTo>
                    <a:pt x="157" y="30"/>
                    <a:pt x="155" y="32"/>
                    <a:pt x="153" y="34"/>
                  </a:cubicBezTo>
                  <a:cubicBezTo>
                    <a:pt x="151" y="30"/>
                    <a:pt x="156" y="27"/>
                    <a:pt x="156" y="24"/>
                  </a:cubicBezTo>
                  <a:cubicBezTo>
                    <a:pt x="160" y="25"/>
                    <a:pt x="157" y="26"/>
                    <a:pt x="160" y="29"/>
                  </a:cubicBezTo>
                  <a:close/>
                  <a:moveTo>
                    <a:pt x="118" y="54"/>
                  </a:moveTo>
                  <a:cubicBezTo>
                    <a:pt x="121" y="55"/>
                    <a:pt x="121" y="50"/>
                    <a:pt x="125" y="52"/>
                  </a:cubicBezTo>
                  <a:cubicBezTo>
                    <a:pt x="126" y="58"/>
                    <a:pt x="119" y="56"/>
                    <a:pt x="116" y="59"/>
                  </a:cubicBezTo>
                  <a:cubicBezTo>
                    <a:pt x="115" y="57"/>
                    <a:pt x="114" y="56"/>
                    <a:pt x="113" y="54"/>
                  </a:cubicBezTo>
                  <a:cubicBezTo>
                    <a:pt x="115" y="51"/>
                    <a:pt x="116" y="49"/>
                    <a:pt x="117" y="48"/>
                  </a:cubicBezTo>
                  <a:cubicBezTo>
                    <a:pt x="121" y="46"/>
                    <a:pt x="116" y="52"/>
                    <a:pt x="118" y="54"/>
                  </a:cubicBezTo>
                  <a:close/>
                  <a:moveTo>
                    <a:pt x="124" y="36"/>
                  </a:moveTo>
                  <a:cubicBezTo>
                    <a:pt x="128" y="40"/>
                    <a:pt x="124" y="43"/>
                    <a:pt x="124" y="46"/>
                  </a:cubicBezTo>
                  <a:cubicBezTo>
                    <a:pt x="123" y="46"/>
                    <a:pt x="123" y="45"/>
                    <a:pt x="123" y="44"/>
                  </a:cubicBezTo>
                  <a:cubicBezTo>
                    <a:pt x="122" y="44"/>
                    <a:pt x="120" y="44"/>
                    <a:pt x="118" y="45"/>
                  </a:cubicBezTo>
                  <a:cubicBezTo>
                    <a:pt x="117" y="42"/>
                    <a:pt x="120" y="39"/>
                    <a:pt x="124" y="36"/>
                  </a:cubicBezTo>
                  <a:close/>
                  <a:moveTo>
                    <a:pt x="108" y="51"/>
                  </a:moveTo>
                  <a:cubicBezTo>
                    <a:pt x="105" y="55"/>
                    <a:pt x="103" y="61"/>
                    <a:pt x="99" y="62"/>
                  </a:cubicBezTo>
                  <a:cubicBezTo>
                    <a:pt x="99" y="57"/>
                    <a:pt x="96" y="52"/>
                    <a:pt x="102" y="48"/>
                  </a:cubicBezTo>
                  <a:cubicBezTo>
                    <a:pt x="106" y="48"/>
                    <a:pt x="104" y="53"/>
                    <a:pt x="108" y="51"/>
                  </a:cubicBezTo>
                  <a:close/>
                  <a:moveTo>
                    <a:pt x="147" y="15"/>
                  </a:moveTo>
                  <a:cubicBezTo>
                    <a:pt x="145" y="17"/>
                    <a:pt x="144" y="16"/>
                    <a:pt x="145" y="15"/>
                  </a:cubicBezTo>
                  <a:cubicBezTo>
                    <a:pt x="143" y="14"/>
                    <a:pt x="139" y="17"/>
                    <a:pt x="137" y="18"/>
                  </a:cubicBezTo>
                  <a:cubicBezTo>
                    <a:pt x="134" y="14"/>
                    <a:pt x="144" y="9"/>
                    <a:pt x="147" y="15"/>
                  </a:cubicBezTo>
                  <a:close/>
                  <a:moveTo>
                    <a:pt x="134" y="19"/>
                  </a:moveTo>
                  <a:cubicBezTo>
                    <a:pt x="134" y="24"/>
                    <a:pt x="130" y="26"/>
                    <a:pt x="131" y="29"/>
                  </a:cubicBezTo>
                  <a:cubicBezTo>
                    <a:pt x="129" y="31"/>
                    <a:pt x="127" y="33"/>
                    <a:pt x="124" y="34"/>
                  </a:cubicBezTo>
                  <a:cubicBezTo>
                    <a:pt x="122" y="33"/>
                    <a:pt x="122" y="31"/>
                    <a:pt x="124" y="29"/>
                  </a:cubicBezTo>
                  <a:cubicBezTo>
                    <a:pt x="125" y="30"/>
                    <a:pt x="124" y="31"/>
                    <a:pt x="124" y="31"/>
                  </a:cubicBezTo>
                  <a:cubicBezTo>
                    <a:pt x="128" y="32"/>
                    <a:pt x="130" y="18"/>
                    <a:pt x="128" y="21"/>
                  </a:cubicBezTo>
                  <a:cubicBezTo>
                    <a:pt x="127" y="19"/>
                    <a:pt x="131" y="18"/>
                    <a:pt x="130" y="16"/>
                  </a:cubicBezTo>
                  <a:cubicBezTo>
                    <a:pt x="132" y="15"/>
                    <a:pt x="131" y="18"/>
                    <a:pt x="134" y="19"/>
                  </a:cubicBezTo>
                  <a:close/>
                  <a:moveTo>
                    <a:pt x="120" y="24"/>
                  </a:moveTo>
                  <a:cubicBezTo>
                    <a:pt x="123" y="27"/>
                    <a:pt x="117" y="29"/>
                    <a:pt x="119" y="32"/>
                  </a:cubicBezTo>
                  <a:cubicBezTo>
                    <a:pt x="116" y="33"/>
                    <a:pt x="115" y="25"/>
                    <a:pt x="120" y="24"/>
                  </a:cubicBezTo>
                  <a:close/>
                  <a:moveTo>
                    <a:pt x="106" y="34"/>
                  </a:moveTo>
                  <a:cubicBezTo>
                    <a:pt x="106" y="31"/>
                    <a:pt x="109" y="28"/>
                    <a:pt x="112" y="26"/>
                  </a:cubicBezTo>
                  <a:cubicBezTo>
                    <a:pt x="117" y="31"/>
                    <a:pt x="110" y="32"/>
                    <a:pt x="106" y="34"/>
                  </a:cubicBezTo>
                  <a:close/>
                  <a:moveTo>
                    <a:pt x="45" y="55"/>
                  </a:moveTo>
                  <a:cubicBezTo>
                    <a:pt x="41" y="57"/>
                    <a:pt x="37" y="57"/>
                    <a:pt x="34" y="53"/>
                  </a:cubicBezTo>
                  <a:cubicBezTo>
                    <a:pt x="33" y="56"/>
                    <a:pt x="31" y="59"/>
                    <a:pt x="34" y="62"/>
                  </a:cubicBezTo>
                  <a:cubicBezTo>
                    <a:pt x="28" y="65"/>
                    <a:pt x="29" y="66"/>
                    <a:pt x="24" y="66"/>
                  </a:cubicBezTo>
                  <a:cubicBezTo>
                    <a:pt x="27" y="60"/>
                    <a:pt x="31" y="59"/>
                    <a:pt x="27" y="51"/>
                  </a:cubicBezTo>
                  <a:cubicBezTo>
                    <a:pt x="36" y="50"/>
                    <a:pt x="32" y="41"/>
                    <a:pt x="35" y="36"/>
                  </a:cubicBezTo>
                  <a:cubicBezTo>
                    <a:pt x="36" y="40"/>
                    <a:pt x="38" y="45"/>
                    <a:pt x="34" y="49"/>
                  </a:cubicBezTo>
                  <a:cubicBezTo>
                    <a:pt x="34" y="48"/>
                    <a:pt x="33" y="48"/>
                    <a:pt x="32" y="49"/>
                  </a:cubicBezTo>
                  <a:cubicBezTo>
                    <a:pt x="33" y="49"/>
                    <a:pt x="34" y="50"/>
                    <a:pt x="34" y="51"/>
                  </a:cubicBezTo>
                  <a:cubicBezTo>
                    <a:pt x="36" y="53"/>
                    <a:pt x="38" y="49"/>
                    <a:pt x="40" y="50"/>
                  </a:cubicBezTo>
                  <a:cubicBezTo>
                    <a:pt x="41" y="48"/>
                    <a:pt x="42" y="46"/>
                    <a:pt x="40" y="44"/>
                  </a:cubicBezTo>
                  <a:cubicBezTo>
                    <a:pt x="43" y="42"/>
                    <a:pt x="46" y="40"/>
                    <a:pt x="49" y="37"/>
                  </a:cubicBezTo>
                  <a:cubicBezTo>
                    <a:pt x="55" y="44"/>
                    <a:pt x="42" y="47"/>
                    <a:pt x="45" y="55"/>
                  </a:cubicBezTo>
                  <a:close/>
                  <a:moveTo>
                    <a:pt x="64" y="49"/>
                  </a:moveTo>
                  <a:cubicBezTo>
                    <a:pt x="63" y="48"/>
                    <a:pt x="62" y="50"/>
                    <a:pt x="61" y="50"/>
                  </a:cubicBezTo>
                  <a:cubicBezTo>
                    <a:pt x="57" y="41"/>
                    <a:pt x="73" y="49"/>
                    <a:pt x="65" y="54"/>
                  </a:cubicBezTo>
                  <a:cubicBezTo>
                    <a:pt x="64" y="52"/>
                    <a:pt x="65" y="51"/>
                    <a:pt x="64" y="49"/>
                  </a:cubicBezTo>
                  <a:close/>
                  <a:moveTo>
                    <a:pt x="97" y="29"/>
                  </a:moveTo>
                  <a:cubicBezTo>
                    <a:pt x="95" y="22"/>
                    <a:pt x="106" y="27"/>
                    <a:pt x="104" y="20"/>
                  </a:cubicBezTo>
                  <a:cubicBezTo>
                    <a:pt x="108" y="23"/>
                    <a:pt x="113" y="13"/>
                    <a:pt x="116" y="19"/>
                  </a:cubicBezTo>
                  <a:cubicBezTo>
                    <a:pt x="112" y="21"/>
                    <a:pt x="113" y="20"/>
                    <a:pt x="111" y="24"/>
                  </a:cubicBezTo>
                  <a:cubicBezTo>
                    <a:pt x="110" y="18"/>
                    <a:pt x="103" y="27"/>
                    <a:pt x="100" y="32"/>
                  </a:cubicBezTo>
                  <a:cubicBezTo>
                    <a:pt x="95" y="29"/>
                    <a:pt x="93" y="31"/>
                    <a:pt x="86" y="27"/>
                  </a:cubicBezTo>
                  <a:cubicBezTo>
                    <a:pt x="90" y="25"/>
                    <a:pt x="93" y="25"/>
                    <a:pt x="97" y="29"/>
                  </a:cubicBezTo>
                  <a:close/>
                  <a:moveTo>
                    <a:pt x="80" y="44"/>
                  </a:moveTo>
                  <a:cubicBezTo>
                    <a:pt x="76" y="38"/>
                    <a:pt x="87" y="38"/>
                    <a:pt x="90" y="36"/>
                  </a:cubicBezTo>
                  <a:cubicBezTo>
                    <a:pt x="92" y="42"/>
                    <a:pt x="83" y="40"/>
                    <a:pt x="80" y="44"/>
                  </a:cubicBezTo>
                  <a:close/>
                  <a:moveTo>
                    <a:pt x="84" y="32"/>
                  </a:moveTo>
                  <a:cubicBezTo>
                    <a:pt x="81" y="32"/>
                    <a:pt x="78" y="36"/>
                    <a:pt x="76" y="35"/>
                  </a:cubicBezTo>
                  <a:cubicBezTo>
                    <a:pt x="73" y="31"/>
                    <a:pt x="80" y="26"/>
                    <a:pt x="82" y="26"/>
                  </a:cubicBezTo>
                  <a:cubicBezTo>
                    <a:pt x="82" y="28"/>
                    <a:pt x="83" y="30"/>
                    <a:pt x="84" y="32"/>
                  </a:cubicBezTo>
                  <a:close/>
                  <a:moveTo>
                    <a:pt x="91" y="13"/>
                  </a:moveTo>
                  <a:cubicBezTo>
                    <a:pt x="93" y="17"/>
                    <a:pt x="91" y="22"/>
                    <a:pt x="87" y="22"/>
                  </a:cubicBezTo>
                  <a:cubicBezTo>
                    <a:pt x="86" y="19"/>
                    <a:pt x="87" y="16"/>
                    <a:pt x="91" y="13"/>
                  </a:cubicBezTo>
                  <a:close/>
                  <a:moveTo>
                    <a:pt x="69" y="56"/>
                  </a:moveTo>
                  <a:cubicBezTo>
                    <a:pt x="71" y="50"/>
                    <a:pt x="69" y="49"/>
                    <a:pt x="68" y="44"/>
                  </a:cubicBezTo>
                  <a:cubicBezTo>
                    <a:pt x="67" y="40"/>
                    <a:pt x="60" y="44"/>
                    <a:pt x="62" y="40"/>
                  </a:cubicBezTo>
                  <a:cubicBezTo>
                    <a:pt x="68" y="33"/>
                    <a:pt x="84" y="48"/>
                    <a:pt x="69" y="56"/>
                  </a:cubicBezTo>
                  <a:close/>
                  <a:moveTo>
                    <a:pt x="72" y="32"/>
                  </a:moveTo>
                  <a:cubicBezTo>
                    <a:pt x="70" y="34"/>
                    <a:pt x="58" y="37"/>
                    <a:pt x="56" y="41"/>
                  </a:cubicBezTo>
                  <a:cubicBezTo>
                    <a:pt x="55" y="37"/>
                    <a:pt x="59" y="34"/>
                    <a:pt x="63" y="30"/>
                  </a:cubicBezTo>
                  <a:cubicBezTo>
                    <a:pt x="66" y="31"/>
                    <a:pt x="69" y="33"/>
                    <a:pt x="72" y="32"/>
                  </a:cubicBezTo>
                  <a:close/>
                  <a:moveTo>
                    <a:pt x="76" y="25"/>
                  </a:moveTo>
                  <a:cubicBezTo>
                    <a:pt x="70" y="25"/>
                    <a:pt x="70" y="26"/>
                    <a:pt x="65" y="28"/>
                  </a:cubicBezTo>
                  <a:cubicBezTo>
                    <a:pt x="63" y="26"/>
                    <a:pt x="66" y="25"/>
                    <a:pt x="65" y="23"/>
                  </a:cubicBezTo>
                  <a:cubicBezTo>
                    <a:pt x="62" y="22"/>
                    <a:pt x="58" y="33"/>
                    <a:pt x="53" y="27"/>
                  </a:cubicBezTo>
                  <a:cubicBezTo>
                    <a:pt x="60" y="23"/>
                    <a:pt x="59" y="19"/>
                    <a:pt x="64" y="15"/>
                  </a:cubicBezTo>
                  <a:cubicBezTo>
                    <a:pt x="66" y="21"/>
                    <a:pt x="69" y="23"/>
                    <a:pt x="76" y="25"/>
                  </a:cubicBezTo>
                  <a:close/>
                  <a:moveTo>
                    <a:pt x="50" y="25"/>
                  </a:moveTo>
                  <a:cubicBezTo>
                    <a:pt x="46" y="32"/>
                    <a:pt x="57" y="33"/>
                    <a:pt x="53" y="36"/>
                  </a:cubicBezTo>
                  <a:cubicBezTo>
                    <a:pt x="51" y="32"/>
                    <a:pt x="48" y="36"/>
                    <a:pt x="47" y="32"/>
                  </a:cubicBezTo>
                  <a:cubicBezTo>
                    <a:pt x="45" y="35"/>
                    <a:pt x="45" y="38"/>
                    <a:pt x="40" y="40"/>
                  </a:cubicBezTo>
                  <a:cubicBezTo>
                    <a:pt x="40" y="32"/>
                    <a:pt x="41" y="27"/>
                    <a:pt x="50" y="25"/>
                  </a:cubicBezTo>
                  <a:close/>
                  <a:moveTo>
                    <a:pt x="62" y="13"/>
                  </a:moveTo>
                  <a:cubicBezTo>
                    <a:pt x="62" y="17"/>
                    <a:pt x="53" y="15"/>
                    <a:pt x="50" y="22"/>
                  </a:cubicBezTo>
                  <a:cubicBezTo>
                    <a:pt x="48" y="20"/>
                    <a:pt x="46" y="23"/>
                    <a:pt x="44" y="20"/>
                  </a:cubicBezTo>
                  <a:cubicBezTo>
                    <a:pt x="47" y="17"/>
                    <a:pt x="53" y="20"/>
                    <a:pt x="49" y="14"/>
                  </a:cubicBezTo>
                  <a:cubicBezTo>
                    <a:pt x="54" y="10"/>
                    <a:pt x="58" y="14"/>
                    <a:pt x="62" y="13"/>
                  </a:cubicBezTo>
                  <a:close/>
                </a:path>
              </a:pathLst>
            </a:custGeom>
            <a:solidFill>
              <a:srgbClr val="FDBE00"/>
            </a:solidFill>
            <a:ln w="9525">
              <a:noFill/>
            </a:ln>
          </p:spPr>
          <p:txBody>
            <a:bodyPr/>
            <a:lstStyle/>
            <a:p>
              <a:endParaRPr lang="zh-CN" altLang="en-US" sz="2000"/>
            </a:p>
          </p:txBody>
        </p:sp>
        <p:sp>
          <p:nvSpPr>
            <p:cNvPr id="35" name="文本框 11"/>
            <p:cNvSpPr txBox="1"/>
            <p:nvPr/>
          </p:nvSpPr>
          <p:spPr>
            <a:xfrm>
              <a:off x="475457" y="5130931"/>
              <a:ext cx="11253787" cy="459869"/>
            </a:xfrm>
            <a:prstGeom prst="rect">
              <a:avLst/>
            </a:prstGeom>
            <a:noFill/>
            <a:ln w="9525">
              <a:noFill/>
            </a:ln>
          </p:spPr>
          <p:txBody>
            <a:bodyPr wrap="square" anchor="t" anchorCtr="0">
              <a:spAutoFit/>
            </a:bodyPr>
            <a:lstStyle/>
            <a:p>
              <a:pPr>
                <a:lnSpc>
                  <a:spcPts val="3200"/>
                </a:lnSpc>
              </a:pPr>
              <a:r>
                <a:rPr lang="zh-CN" altLang="en-US" sz="2000" b="1" dirty="0">
                  <a:latin typeface="Times New Roman" panose="02020603050405020304" charset="0"/>
                  <a:ea typeface="微软雅黑" panose="020B0503020204020204" pitchFamily="34" charset="-122"/>
                </a:rPr>
                <a:t>4</a:t>
              </a:r>
              <a:r>
                <a:rPr lang="en-US" altLang="zh-CN" sz="2000" b="1" dirty="0">
                  <a:latin typeface="Times New Roman" panose="02020603050405020304" charset="0"/>
                  <a:ea typeface="微软雅黑" panose="020B0503020204020204" pitchFamily="34" charset="-122"/>
                </a:rPr>
                <a:t>.</a:t>
              </a:r>
              <a:r>
                <a:rPr lang="zh-CN" altLang="en-US" sz="2000" b="1" dirty="0">
                  <a:latin typeface="Times New Roman" panose="02020603050405020304" charset="0"/>
                  <a:ea typeface="微软雅黑" panose="020B0503020204020204" pitchFamily="34" charset="-122"/>
                </a:rPr>
                <a:t>  Why does the teacher think body language is important?</a:t>
              </a:r>
              <a:endParaRPr lang="zh-CN" altLang="en-US" sz="2000" b="1" dirty="0">
                <a:latin typeface="Arial" panose="020B0604020202020204" pitchFamily="34" charset="0"/>
                <a:ea typeface="微软雅黑" panose="020B0503020204020204" pitchFamily="34" charset="-122"/>
              </a:endParaRPr>
            </a:p>
          </p:txBody>
        </p:sp>
      </p:grpSp>
      <p:sp>
        <p:nvSpPr>
          <p:cNvPr id="36" name="文本框 12"/>
          <p:cNvSpPr txBox="1"/>
          <p:nvPr/>
        </p:nvSpPr>
        <p:spPr>
          <a:xfrm>
            <a:off x="525516" y="5810878"/>
            <a:ext cx="11614150" cy="870559"/>
          </a:xfrm>
          <a:prstGeom prst="rect">
            <a:avLst/>
          </a:prstGeom>
          <a:noFill/>
          <a:ln w="9525">
            <a:noFill/>
          </a:ln>
        </p:spPr>
        <p:txBody>
          <a:bodyPr wrap="square" anchor="t" anchorCtr="0">
            <a:spAutoFit/>
          </a:bodyPr>
          <a:lstStyle/>
          <a:p>
            <a:pPr>
              <a:lnSpc>
                <a:spcPts val="3200"/>
              </a:lnSpc>
            </a:pPr>
            <a:r>
              <a:rPr lang="zh-CN" altLang="en-US" sz="2000" b="1" dirty="0">
                <a:solidFill>
                  <a:srgbClr val="FF0000"/>
                </a:solidFill>
                <a:latin typeface="Times New Roman" panose="02020603050405020304" charset="0"/>
                <a:ea typeface="微软雅黑" panose="020B0503020204020204" pitchFamily="34" charset="-122"/>
                <a:sym typeface="微软雅黑" panose="020B0503020204020204" pitchFamily="34" charset="-122"/>
              </a:rPr>
              <a:t> Students</a:t>
            </a:r>
            <a:r>
              <a:rPr lang="en-US" altLang="zh-CN" sz="2000" b="1" dirty="0">
                <a:solidFill>
                  <a:srgbClr val="FF0000"/>
                </a:solidFill>
                <a:latin typeface="Times New Roman" panose="02020603050405020304" charset="0"/>
                <a:ea typeface="微软雅黑" panose="020B0503020204020204" pitchFamily="34" charset="-122"/>
                <a:sym typeface="微软雅黑" panose="020B0503020204020204" pitchFamily="34" charset="-122"/>
              </a:rPr>
              <a:t>’</a:t>
            </a:r>
            <a:r>
              <a:rPr lang="zh-CN" altLang="en-US" sz="2000" b="1" dirty="0">
                <a:solidFill>
                  <a:srgbClr val="FF0000"/>
                </a:solidFill>
                <a:latin typeface="Times New Roman" panose="02020603050405020304" charset="0"/>
                <a:ea typeface="微软雅黑" panose="020B0503020204020204" pitchFamily="34" charset="-122"/>
                <a:sym typeface="微软雅黑" panose="020B0503020204020204" pitchFamily="34" charset="-122"/>
              </a:rPr>
              <a:t>body language lets the teacher know when to  adjust class activities, when to intervene, and when to  talk to students individually, so they can all get the  most out of school.</a:t>
            </a:r>
            <a:endParaRPr lang="zh-CN" altLang="en-US" sz="2000" b="1" dirty="0">
              <a:solidFill>
                <a:srgbClr val="FF0000"/>
              </a:solidFill>
              <a:latin typeface="Times New Roman" panose="02020603050405020304" charset="0"/>
              <a:ea typeface="微软雅黑" panose="020B0503020204020204" pitchFamily="34" charset="-122"/>
              <a:sym typeface="微软雅黑" panose="020B0503020204020204" pitchFamily="34" charset="-122"/>
            </a:endParaRPr>
          </a:p>
        </p:txBody>
      </p:sp>
    </p:spTree>
    <p:custDataLst>
      <p:tags r:id="rId7"/>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ppt_x"/>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down)">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wipe(down)">
                                      <p:cBhvr>
                                        <p:cTn id="41" dur="500"/>
                                        <p:tgtEl>
                                          <p:spTgt spid="2"/>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barn(inVertical)">
                                      <p:cBhvr>
                                        <p:cTn id="46" dur="500"/>
                                        <p:tgtEl>
                                          <p:spTgt spid="29"/>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barn(inVertical)">
                                      <p:cBhvr>
                                        <p:cTn id="51" dur="500"/>
                                        <p:tgtEl>
                                          <p:spTgt spid="32"/>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barn(inVertical)">
                                      <p:cBhvr>
                                        <p:cTn id="56" dur="500"/>
                                        <p:tgtEl>
                                          <p:spTgt spid="34"/>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barn(inVertical)">
                                      <p:cBhvr>
                                        <p:cTn id="6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2" grpId="0"/>
      <p:bldP spid="34"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890593" y="4360196"/>
            <a:ext cx="5914302" cy="2677656"/>
            <a:chOff x="1517366" y="4090046"/>
            <a:chExt cx="5914302" cy="2677656"/>
          </a:xfrm>
        </p:grpSpPr>
        <p:sp>
          <p:nvSpPr>
            <p:cNvPr id="2" name="文本框 1"/>
            <p:cNvSpPr txBox="1"/>
            <p:nvPr/>
          </p:nvSpPr>
          <p:spPr>
            <a:xfrm>
              <a:off x="1517366" y="5089669"/>
              <a:ext cx="2295960" cy="523220"/>
            </a:xfrm>
            <a:prstGeom prst="rect">
              <a:avLst/>
            </a:prstGeom>
            <a:noFill/>
          </p:spPr>
          <p:txBody>
            <a:bodyPr wrap="square" rtlCol="0">
              <a:spAutoFit/>
            </a:bodyPr>
            <a:lstStyle/>
            <a:p>
              <a:r>
                <a:rPr lang="en-US" altLang="zh-CN" sz="2800" dirty="0">
                  <a:solidFill>
                    <a:srgbClr val="FF0000"/>
                  </a:solidFill>
                  <a:latin typeface="Times New Roman" panose="02020603050405020304" charset="0"/>
                  <a:cs typeface="Times New Roman" panose="02020603050405020304" charset="0"/>
                </a:rPr>
                <a:t>body language</a:t>
              </a:r>
              <a:endParaRPr lang="zh-CN" altLang="en-US" sz="2800" dirty="0">
                <a:solidFill>
                  <a:srgbClr val="FF0000"/>
                </a:solidFill>
                <a:latin typeface="Times New Roman" panose="02020603050405020304" charset="0"/>
                <a:cs typeface="Times New Roman" panose="02020603050405020304" charset="0"/>
              </a:endParaRPr>
            </a:p>
          </p:txBody>
        </p:sp>
        <p:sp>
          <p:nvSpPr>
            <p:cNvPr id="3" name="文本框 2"/>
            <p:cNvSpPr txBox="1"/>
            <p:nvPr/>
          </p:nvSpPr>
          <p:spPr>
            <a:xfrm>
              <a:off x="4551122" y="4090046"/>
              <a:ext cx="2880546" cy="2677656"/>
            </a:xfrm>
            <a:prstGeom prst="rect">
              <a:avLst/>
            </a:prstGeom>
            <a:noFill/>
          </p:spPr>
          <p:txBody>
            <a:bodyPr wrap="square" rtlCol="0">
              <a:spAutoFit/>
            </a:bodyPr>
            <a:lstStyle/>
            <a:p>
              <a:r>
                <a:rPr lang="en-US" altLang="zh-CN" sz="2800" b="1" dirty="0">
                  <a:solidFill>
                    <a:srgbClr val="0000FF"/>
                  </a:solidFill>
                  <a:latin typeface="Times New Roman" panose="02020603050405020304" charset="0"/>
                  <a:cs typeface="Times New Roman" panose="02020603050405020304" charset="0"/>
                </a:rPr>
                <a:t>frown</a:t>
              </a:r>
              <a:endParaRPr lang="en-US" altLang="zh-CN" sz="2800" b="1" dirty="0">
                <a:solidFill>
                  <a:srgbClr val="0000FF"/>
                </a:solidFill>
                <a:latin typeface="Times New Roman" panose="02020603050405020304" charset="0"/>
                <a:cs typeface="Times New Roman" panose="02020603050405020304" charset="0"/>
              </a:endParaRPr>
            </a:p>
            <a:p>
              <a:r>
                <a:rPr lang="en-US" altLang="zh-CN" sz="2800" b="1" dirty="0">
                  <a:solidFill>
                    <a:srgbClr val="0000FF"/>
                  </a:solidFill>
                  <a:latin typeface="Times New Roman" panose="02020603050405020304" charset="0"/>
                  <a:cs typeface="Times New Roman" panose="02020603050405020304" charset="0"/>
                </a:rPr>
                <a:t>daydream</a:t>
              </a:r>
              <a:endParaRPr lang="zh-CN" altLang="en-US" sz="2800" b="1" dirty="0">
                <a:solidFill>
                  <a:srgbClr val="0000FF"/>
                </a:solidFill>
                <a:latin typeface="Times New Roman" panose="02020603050405020304" charset="0"/>
                <a:cs typeface="Times New Roman" panose="02020603050405020304" charset="0"/>
              </a:endParaRPr>
            </a:p>
            <a:p>
              <a:r>
                <a:rPr lang="en-US" altLang="zh-CN" sz="2800" b="1" dirty="0">
                  <a:solidFill>
                    <a:srgbClr val="0000FF"/>
                  </a:solidFill>
                  <a:latin typeface="Times New Roman" panose="02020603050405020304" charset="0"/>
                  <a:cs typeface="Times New Roman" panose="02020603050405020304" charset="0"/>
                </a:rPr>
                <a:t>lean forward</a:t>
              </a:r>
              <a:endParaRPr lang="en-US" altLang="zh-CN" sz="2800" b="1" dirty="0">
                <a:solidFill>
                  <a:srgbClr val="0000FF"/>
                </a:solidFill>
                <a:latin typeface="Times New Roman" panose="02020603050405020304" charset="0"/>
                <a:cs typeface="Times New Roman" panose="02020603050405020304" charset="0"/>
              </a:endParaRPr>
            </a:p>
            <a:p>
              <a:r>
                <a:rPr lang="en-US" altLang="zh-CN" sz="2800" b="1" dirty="0">
                  <a:solidFill>
                    <a:srgbClr val="0000FF"/>
                  </a:solidFill>
                  <a:latin typeface="Times New Roman" panose="02020603050405020304" charset="0"/>
                  <a:cs typeface="Times New Roman" panose="02020603050405020304" charset="0"/>
                </a:rPr>
                <a:t>lower one’s head</a:t>
              </a:r>
              <a:endParaRPr lang="en-US" altLang="zh-CN" sz="2800" b="1" dirty="0">
                <a:solidFill>
                  <a:srgbClr val="0000FF"/>
                </a:solidFill>
                <a:latin typeface="Times New Roman" panose="02020603050405020304" charset="0"/>
                <a:cs typeface="Times New Roman" panose="02020603050405020304" charset="0"/>
              </a:endParaRPr>
            </a:p>
            <a:p>
              <a:r>
                <a:rPr lang="en-US" altLang="zh-CN" sz="2800" b="1" dirty="0">
                  <a:solidFill>
                    <a:srgbClr val="0000FF"/>
                  </a:solidFill>
                  <a:latin typeface="Times New Roman" panose="02020603050405020304" charset="0"/>
                  <a:cs typeface="Times New Roman" panose="02020603050405020304" charset="0"/>
                </a:rPr>
                <a:t>look up and smile</a:t>
              </a:r>
              <a:endParaRPr lang="en-US" altLang="zh-CN" sz="2800" b="1" dirty="0">
                <a:solidFill>
                  <a:srgbClr val="0000FF"/>
                </a:solidFill>
                <a:latin typeface="Times New Roman" panose="02020603050405020304" charset="0"/>
                <a:cs typeface="Times New Roman" panose="02020603050405020304" charset="0"/>
              </a:endParaRPr>
            </a:p>
            <a:p>
              <a:r>
                <a:rPr lang="en-US" altLang="zh-CN" sz="2800" b="1" kern="1200" dirty="0">
                  <a:solidFill>
                    <a:srgbClr val="0000FF"/>
                  </a:solidFill>
                  <a:effectLst/>
                  <a:latin typeface="+mn-lt"/>
                  <a:ea typeface="+mn-ea"/>
                  <a:cs typeface="+mn-cs"/>
                </a:rPr>
                <a:t>…</a:t>
              </a:r>
              <a:endParaRPr lang="en-US" altLang="zh-CN" sz="2800" b="1" dirty="0">
                <a:solidFill>
                  <a:srgbClr val="0000FF"/>
                </a:solidFill>
                <a:latin typeface="Times New Roman" panose="02020603050405020304" charset="0"/>
                <a:cs typeface="Times New Roman" panose="02020603050405020304" charset="0"/>
              </a:endParaRPr>
            </a:p>
          </p:txBody>
        </p:sp>
        <p:sp>
          <p:nvSpPr>
            <p:cNvPr id="4" name="右大括号 3"/>
            <p:cNvSpPr/>
            <p:nvPr/>
          </p:nvSpPr>
          <p:spPr>
            <a:xfrm flipH="1">
              <a:off x="3813326" y="4204783"/>
              <a:ext cx="328290" cy="2292992"/>
            </a:xfrm>
            <a:prstGeom prst="rightBrace">
              <a:avLst>
                <a:gd name="adj1" fmla="val 8333"/>
                <a:gd name="adj2" fmla="val 53355"/>
              </a:avLst>
            </a:prstGeom>
            <a:ln w="63500" cap="rnd">
              <a:solidFill>
                <a:srgbClr val="0000FF"/>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sz="2800"/>
            </a:p>
          </p:txBody>
        </p:sp>
      </p:grpSp>
      <p:sp>
        <p:nvSpPr>
          <p:cNvPr id="5" name="文本框 4"/>
          <p:cNvSpPr txBox="1"/>
          <p:nvPr/>
        </p:nvSpPr>
        <p:spPr>
          <a:xfrm>
            <a:off x="941624" y="3624100"/>
            <a:ext cx="10041706" cy="523220"/>
          </a:xfrm>
          <a:prstGeom prst="rect">
            <a:avLst/>
          </a:prstGeom>
          <a:noFill/>
        </p:spPr>
        <p:txBody>
          <a:bodyPr wrap="square" rtlCol="0">
            <a:spAutoFit/>
          </a:bodyPr>
          <a:lstStyle/>
          <a:p>
            <a:pPr algn="just"/>
            <a:r>
              <a:rPr lang="en-US" altLang="zh-CN" sz="2800" b="1" kern="100" dirty="0">
                <a:effectLst/>
                <a:latin typeface="Times New Roman" panose="02020603050405020304" charset="0"/>
                <a:ea typeface="宋体" panose="02010600030101010101" pitchFamily="2" charset="-122"/>
                <a:cs typeface="Times New Roman" panose="02020603050405020304" charset="0"/>
              </a:rPr>
              <a:t>Q2: What kind of body language are you aware of?</a:t>
            </a:r>
            <a:endParaRPr lang="en-US" altLang="zh-CN" sz="2800" b="1" kern="100" dirty="0">
              <a:effectLst/>
              <a:latin typeface="Times New Roman" panose="02020603050405020304" charset="0"/>
              <a:ea typeface="宋体" panose="02010600030101010101" pitchFamily="2" charset="-122"/>
              <a:cs typeface="Times New Roman" panose="02020603050405020304" charset="0"/>
            </a:endParaRPr>
          </a:p>
        </p:txBody>
      </p:sp>
      <p:sp>
        <p:nvSpPr>
          <p:cNvPr id="6" name="文本框 5"/>
          <p:cNvSpPr txBox="1"/>
          <p:nvPr/>
        </p:nvSpPr>
        <p:spPr>
          <a:xfrm>
            <a:off x="3953187" y="2768144"/>
            <a:ext cx="1155508" cy="523220"/>
          </a:xfrm>
          <a:prstGeom prst="rect">
            <a:avLst/>
          </a:prstGeom>
          <a:noFill/>
        </p:spPr>
        <p:txBody>
          <a:bodyPr wrap="square" rtlCol="0">
            <a:spAutoFit/>
          </a:bodyPr>
          <a:lstStyle/>
          <a:p>
            <a:r>
              <a:rPr lang="en-US" altLang="zh-CN" sz="2800" b="1" dirty="0">
                <a:latin typeface="Times New Roman" panose="02020603050405020304" charset="0"/>
                <a:cs typeface="Times New Roman" panose="02020603050405020304" charset="0"/>
              </a:rPr>
              <a:t>bored</a:t>
            </a:r>
            <a:endParaRPr lang="zh-CN" altLang="en-US" sz="2800" b="1" dirty="0">
              <a:latin typeface="Times New Roman" panose="02020603050405020304" charset="0"/>
              <a:cs typeface="Times New Roman" panose="02020603050405020304" charset="0"/>
            </a:endParaRPr>
          </a:p>
        </p:txBody>
      </p:sp>
      <p:sp>
        <p:nvSpPr>
          <p:cNvPr id="7" name="文本框 6"/>
          <p:cNvSpPr txBox="1"/>
          <p:nvPr/>
        </p:nvSpPr>
        <p:spPr>
          <a:xfrm>
            <a:off x="2660399" y="2731089"/>
            <a:ext cx="1446497" cy="523220"/>
          </a:xfrm>
          <a:prstGeom prst="rect">
            <a:avLst/>
          </a:prstGeom>
          <a:noFill/>
        </p:spPr>
        <p:txBody>
          <a:bodyPr wrap="square" rtlCol="0">
            <a:spAutoFit/>
          </a:bodyPr>
          <a:lstStyle/>
          <a:p>
            <a:r>
              <a:rPr lang="en-US" altLang="zh-CN" sz="2800" b="1" dirty="0">
                <a:latin typeface="Times New Roman" panose="02020603050405020304" charset="0"/>
                <a:cs typeface="Times New Roman" panose="02020603050405020304" charset="0"/>
              </a:rPr>
              <a:t>amused</a:t>
            </a:r>
            <a:endParaRPr lang="zh-CN" altLang="en-US" sz="2800" b="1" dirty="0">
              <a:latin typeface="Times New Roman" panose="02020603050405020304" charset="0"/>
              <a:cs typeface="Times New Roman" panose="02020603050405020304" charset="0"/>
            </a:endParaRPr>
          </a:p>
        </p:txBody>
      </p:sp>
      <p:sp>
        <p:nvSpPr>
          <p:cNvPr id="8" name="文本框 7"/>
          <p:cNvSpPr txBox="1"/>
          <p:nvPr/>
        </p:nvSpPr>
        <p:spPr>
          <a:xfrm>
            <a:off x="4939165" y="2768144"/>
            <a:ext cx="1804535" cy="523220"/>
          </a:xfrm>
          <a:prstGeom prst="rect">
            <a:avLst/>
          </a:prstGeom>
          <a:noFill/>
        </p:spPr>
        <p:txBody>
          <a:bodyPr wrap="square" rtlCol="0">
            <a:spAutoFit/>
          </a:bodyPr>
          <a:lstStyle/>
          <a:p>
            <a:r>
              <a:rPr lang="en-US" altLang="zh-CN" sz="2800" b="1" dirty="0">
                <a:latin typeface="Times New Roman" panose="02020603050405020304" charset="0"/>
                <a:cs typeface="Times New Roman" panose="02020603050405020304" charset="0"/>
              </a:rPr>
              <a:t>distracted</a:t>
            </a:r>
            <a:endParaRPr lang="zh-CN" altLang="en-US" sz="2800" b="1" dirty="0">
              <a:latin typeface="Times New Roman" panose="02020603050405020304" charset="0"/>
              <a:cs typeface="Times New Roman" panose="02020603050405020304" charset="0"/>
            </a:endParaRPr>
          </a:p>
        </p:txBody>
      </p:sp>
      <p:sp>
        <p:nvSpPr>
          <p:cNvPr id="9" name="文本框 8"/>
          <p:cNvSpPr txBox="1"/>
          <p:nvPr/>
        </p:nvSpPr>
        <p:spPr>
          <a:xfrm>
            <a:off x="6563716" y="2757848"/>
            <a:ext cx="1661974" cy="523220"/>
          </a:xfrm>
          <a:prstGeom prst="rect">
            <a:avLst/>
          </a:prstGeom>
          <a:noFill/>
        </p:spPr>
        <p:txBody>
          <a:bodyPr wrap="square" rtlCol="0">
            <a:spAutoFit/>
          </a:bodyPr>
          <a:lstStyle/>
          <a:p>
            <a:r>
              <a:rPr lang="en-US" altLang="zh-CN" sz="2800" b="1" dirty="0">
                <a:latin typeface="Times New Roman" panose="02020603050405020304" charset="0"/>
                <a:cs typeface="Times New Roman" panose="02020603050405020304" charset="0"/>
              </a:rPr>
              <a:t>troubled</a:t>
            </a:r>
            <a:endParaRPr lang="zh-CN" altLang="en-US" sz="2800" b="1" dirty="0">
              <a:latin typeface="Times New Roman" panose="02020603050405020304" charset="0"/>
              <a:cs typeface="Times New Roman" panose="02020603050405020304" charset="0"/>
            </a:endParaRPr>
          </a:p>
        </p:txBody>
      </p:sp>
      <p:sp>
        <p:nvSpPr>
          <p:cNvPr id="10" name="文本框 9"/>
          <p:cNvSpPr txBox="1"/>
          <p:nvPr/>
        </p:nvSpPr>
        <p:spPr>
          <a:xfrm>
            <a:off x="7958201" y="2760517"/>
            <a:ext cx="1521795" cy="523220"/>
          </a:xfrm>
          <a:prstGeom prst="rect">
            <a:avLst/>
          </a:prstGeom>
          <a:noFill/>
        </p:spPr>
        <p:txBody>
          <a:bodyPr wrap="square" rtlCol="0">
            <a:spAutoFit/>
          </a:bodyPr>
          <a:lstStyle/>
          <a:p>
            <a:r>
              <a:rPr lang="en-US" altLang="zh-CN" sz="2800" b="1">
                <a:latin typeface="Times New Roman" panose="02020603050405020304" charset="0"/>
                <a:cs typeface="Times New Roman" panose="02020603050405020304" charset="0"/>
              </a:rPr>
              <a:t>anxious</a:t>
            </a:r>
            <a:endParaRPr lang="zh-CN" altLang="en-US" sz="2800" b="1">
              <a:latin typeface="Times New Roman" panose="02020603050405020304" charset="0"/>
              <a:cs typeface="Times New Roman" panose="02020603050405020304" charset="0"/>
            </a:endParaRPr>
          </a:p>
        </p:txBody>
      </p:sp>
      <p:sp>
        <p:nvSpPr>
          <p:cNvPr id="11" name="右大括号 10"/>
          <p:cNvSpPr/>
          <p:nvPr/>
        </p:nvSpPr>
        <p:spPr>
          <a:xfrm rot="5400000" flipH="1">
            <a:off x="5279785" y="-872504"/>
            <a:ext cx="235863" cy="6930506"/>
          </a:xfrm>
          <a:prstGeom prst="rightBrace">
            <a:avLst>
              <a:gd name="adj1" fmla="val 8333"/>
              <a:gd name="adj2" fmla="val 53355"/>
            </a:avLst>
          </a:prstGeom>
          <a:ln w="63500" cap="rnd" cmpd="sng">
            <a:solidFill>
              <a:srgbClr val="0000FF"/>
            </a:solidFill>
            <a:headEnd type="triangle"/>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sz="2800" b="1" dirty="0"/>
          </a:p>
        </p:txBody>
      </p:sp>
      <p:sp>
        <p:nvSpPr>
          <p:cNvPr id="12" name="文本框 11"/>
          <p:cNvSpPr txBox="1"/>
          <p:nvPr/>
        </p:nvSpPr>
        <p:spPr>
          <a:xfrm>
            <a:off x="941624" y="2757428"/>
            <a:ext cx="1897939" cy="523220"/>
          </a:xfrm>
          <a:prstGeom prst="rect">
            <a:avLst/>
          </a:prstGeom>
          <a:noFill/>
        </p:spPr>
        <p:txBody>
          <a:bodyPr wrap="square" rtlCol="0">
            <a:spAutoFit/>
          </a:bodyPr>
          <a:lstStyle/>
          <a:p>
            <a:r>
              <a:rPr lang="en-US" altLang="zh-CN" sz="2800" b="1" dirty="0">
                <a:latin typeface="Times New Roman" panose="02020603050405020304" charset="0"/>
                <a:cs typeface="Times New Roman" panose="02020603050405020304" charset="0"/>
              </a:rPr>
              <a:t>interested</a:t>
            </a:r>
            <a:endParaRPr lang="zh-CN" altLang="en-US" sz="2800" b="1" dirty="0">
              <a:latin typeface="Times New Roman" panose="02020603050405020304" charset="0"/>
              <a:cs typeface="Times New Roman" panose="02020603050405020304" charset="0"/>
            </a:endParaRPr>
          </a:p>
        </p:txBody>
      </p:sp>
      <p:sp>
        <p:nvSpPr>
          <p:cNvPr id="13" name="文本框 12"/>
          <p:cNvSpPr txBox="1"/>
          <p:nvPr/>
        </p:nvSpPr>
        <p:spPr>
          <a:xfrm>
            <a:off x="3335723" y="1867506"/>
            <a:ext cx="5219308" cy="523220"/>
          </a:xfrm>
          <a:prstGeom prst="rect">
            <a:avLst/>
          </a:prstGeom>
          <a:noFill/>
        </p:spPr>
        <p:txBody>
          <a:bodyPr wrap="square" rtlCol="0">
            <a:spAutoFit/>
          </a:bodyPr>
          <a:lstStyle/>
          <a:p>
            <a:r>
              <a:rPr lang="en-US" altLang="zh-CN" sz="2800" b="1" dirty="0">
                <a:latin typeface="Times New Roman" panose="02020603050405020304" charset="0"/>
                <a:cs typeface="Times New Roman" panose="02020603050405020304" charset="0"/>
              </a:rPr>
              <a:t>different feelings (meanings)</a:t>
            </a:r>
            <a:endParaRPr lang="zh-CN" altLang="en-US" sz="2800" b="1" dirty="0">
              <a:latin typeface="Times New Roman" panose="02020603050405020304" charset="0"/>
              <a:cs typeface="Times New Roman" panose="02020603050405020304" charset="0"/>
            </a:endParaRPr>
          </a:p>
        </p:txBody>
      </p:sp>
      <p:sp>
        <p:nvSpPr>
          <p:cNvPr id="14" name="文本框 13"/>
          <p:cNvSpPr txBox="1"/>
          <p:nvPr/>
        </p:nvSpPr>
        <p:spPr>
          <a:xfrm>
            <a:off x="941624" y="1020478"/>
            <a:ext cx="9896193" cy="954107"/>
          </a:xfrm>
          <a:prstGeom prst="rect">
            <a:avLst/>
          </a:prstGeom>
          <a:noFill/>
        </p:spPr>
        <p:txBody>
          <a:bodyPr wrap="square" rtlCol="0">
            <a:spAutoFit/>
          </a:bodyPr>
          <a:lstStyle/>
          <a:p>
            <a:pPr algn="just"/>
            <a:r>
              <a:rPr lang="en-US" altLang="zh-CN" sz="2800" b="1" kern="100" dirty="0">
                <a:effectLst/>
                <a:latin typeface="Times New Roman" panose="02020603050405020304" charset="0"/>
                <a:ea typeface="宋体" panose="02010600030101010101" pitchFamily="2" charset="-122"/>
                <a:cs typeface="Times New Roman" panose="02020603050405020304" charset="0"/>
              </a:rPr>
              <a:t>Q1: A</a:t>
            </a:r>
            <a:r>
              <a:rPr lang="en-US" altLang="zh-CN" sz="2800" b="1" dirty="0">
                <a:latin typeface="Times New Roman" panose="02020603050405020304" charset="0"/>
                <a:cs typeface="Times New Roman" panose="02020603050405020304" charset="0"/>
              </a:rPr>
              <a:t>s a student, </a:t>
            </a:r>
            <a:r>
              <a:rPr lang="en-US" altLang="zh-CN" sz="2800" b="1" kern="100" dirty="0">
                <a:effectLst/>
                <a:latin typeface="Times New Roman" panose="02020603050405020304" charset="0"/>
                <a:ea typeface="宋体" panose="02010600030101010101" pitchFamily="2" charset="-122"/>
                <a:cs typeface="Times New Roman" panose="02020603050405020304" charset="0"/>
              </a:rPr>
              <a:t>what different feelings have you ever experienced in class? </a:t>
            </a:r>
            <a:endParaRPr lang="en-US" altLang="zh-CN" sz="2800" b="1" kern="100" dirty="0">
              <a:effectLst/>
              <a:latin typeface="Times New Roman" panose="02020603050405020304" charset="0"/>
              <a:ea typeface="宋体" panose="02010600030101010101" pitchFamily="2" charset="-122"/>
              <a:cs typeface="Times New Roman" panose="02020603050405020304" charset="0"/>
            </a:endParaRPr>
          </a:p>
        </p:txBody>
      </p:sp>
      <p:grpSp>
        <p:nvGrpSpPr>
          <p:cNvPr id="15" name="组合 14"/>
          <p:cNvGrpSpPr/>
          <p:nvPr/>
        </p:nvGrpSpPr>
        <p:grpSpPr>
          <a:xfrm>
            <a:off x="670721" y="24013"/>
            <a:ext cx="6072979" cy="763492"/>
            <a:chOff x="998682" y="900855"/>
            <a:chExt cx="8045041" cy="823791"/>
          </a:xfrm>
        </p:grpSpPr>
        <p:grpSp>
          <p:nvGrpSpPr>
            <p:cNvPr id="16" name="组合 15"/>
            <p:cNvGrpSpPr/>
            <p:nvPr/>
          </p:nvGrpSpPr>
          <p:grpSpPr>
            <a:xfrm>
              <a:off x="998682" y="900855"/>
              <a:ext cx="8045041" cy="823791"/>
              <a:chOff x="-1151029" y="755809"/>
              <a:chExt cx="8045041" cy="823791"/>
            </a:xfrm>
          </p:grpSpPr>
          <p:sp>
            <p:nvSpPr>
              <p:cNvPr id="18" name="对角圆角矩形 5"/>
              <p:cNvSpPr/>
              <p:nvPr>
                <p:custDataLst>
                  <p:tags r:id="rId1"/>
                </p:custDataLst>
              </p:nvPr>
            </p:nvSpPr>
            <p:spPr>
              <a:xfrm>
                <a:off x="1384446" y="755809"/>
                <a:ext cx="5509566" cy="674930"/>
              </a:xfrm>
              <a:prstGeom prst="round2DiagRect">
                <a:avLst>
                  <a:gd name="adj1" fmla="val 42600"/>
                  <a:gd name="adj2"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Arial" panose="020B0604020202020204" pitchFamily="34" charset="0"/>
                    <a:ea typeface="宋体" panose="02010600030101010101" pitchFamily="2" charset="-122"/>
                    <a:cs typeface="Arial" panose="020B0604020202020204"/>
                  </a:rPr>
                  <a:t>pre-reading </a:t>
                </a:r>
                <a:r>
                  <a:rPr kumimoji="0" lang="en-US" altLang="zh-CN"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rPr>
                  <a:t>: </a:t>
                </a:r>
                <a:r>
                  <a:rPr lang="en-US" altLang="zh-CN" sz="2400" b="1" dirty="0">
                    <a:solidFill>
                      <a:prstClr val="white"/>
                    </a:solidFill>
                    <a:latin typeface="微软雅黑" panose="020B0503020204020204" pitchFamily="34" charset="-122"/>
                    <a:ea typeface="微软雅黑" panose="020B0503020204020204" pitchFamily="34" charset="-122"/>
                    <a:sym typeface="+mn-ea"/>
                  </a:rPr>
                  <a:t>Warming up</a:t>
                </a:r>
                <a:endParaRPr kumimoji="0" lang="en-US" altLang="zh-CN"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endParaRPr>
              </a:p>
            </p:txBody>
          </p:sp>
          <p:sp>
            <p:nvSpPr>
              <p:cNvPr id="19" name="Freeform 2" descr="0x786"/>
              <p:cNvSpPr/>
              <p:nvPr/>
            </p:nvSpPr>
            <p:spPr bwMode="auto">
              <a:xfrm>
                <a:off x="-1151029" y="891281"/>
                <a:ext cx="2535475" cy="688319"/>
              </a:xfrm>
              <a:custGeom>
                <a:avLst/>
                <a:gdLst>
                  <a:gd name="T0" fmla="*/ 371 w 741"/>
                  <a:gd name="T1" fmla="*/ 0 h 741"/>
                  <a:gd name="T2" fmla="*/ 0 w 741"/>
                  <a:gd name="T3" fmla="*/ 371 h 741"/>
                  <a:gd name="T4" fmla="*/ 371 w 741"/>
                  <a:gd name="T5" fmla="*/ 741 h 741"/>
                  <a:gd name="T6" fmla="*/ 741 w 741"/>
                  <a:gd name="T7" fmla="*/ 371 h 741"/>
                  <a:gd name="T8" fmla="*/ 741 w 741"/>
                  <a:gd name="T9" fmla="*/ 0 h 741"/>
                  <a:gd name="T10" fmla="*/ 371 w 741"/>
                  <a:gd name="T11" fmla="*/ 0 h 741"/>
                </a:gdLst>
                <a:ahLst/>
                <a:cxnLst>
                  <a:cxn ang="0">
                    <a:pos x="T0" y="T1"/>
                  </a:cxn>
                  <a:cxn ang="0">
                    <a:pos x="T2" y="T3"/>
                  </a:cxn>
                  <a:cxn ang="0">
                    <a:pos x="T4" y="T5"/>
                  </a:cxn>
                  <a:cxn ang="0">
                    <a:pos x="T6" y="T7"/>
                  </a:cxn>
                  <a:cxn ang="0">
                    <a:pos x="T8" y="T9"/>
                  </a:cxn>
                  <a:cxn ang="0">
                    <a:pos x="T10" y="T11"/>
                  </a:cxn>
                </a:cxnLst>
                <a:rect l="0" t="0" r="r" b="b"/>
                <a:pathLst>
                  <a:path w="741" h="741">
                    <a:moveTo>
                      <a:pt x="371" y="0"/>
                    </a:moveTo>
                    <a:cubicBezTo>
                      <a:pt x="166" y="0"/>
                      <a:pt x="0" y="166"/>
                      <a:pt x="0" y="371"/>
                    </a:cubicBezTo>
                    <a:cubicBezTo>
                      <a:pt x="0" y="575"/>
                      <a:pt x="166" y="741"/>
                      <a:pt x="371" y="741"/>
                    </a:cubicBezTo>
                    <a:cubicBezTo>
                      <a:pt x="575" y="741"/>
                      <a:pt x="741" y="575"/>
                      <a:pt x="741" y="371"/>
                    </a:cubicBezTo>
                    <a:cubicBezTo>
                      <a:pt x="741" y="0"/>
                      <a:pt x="741" y="0"/>
                      <a:pt x="741" y="0"/>
                    </a:cubicBezTo>
                    <a:lnTo>
                      <a:pt x="371" y="0"/>
                    </a:lnTo>
                    <a:close/>
                  </a:path>
                </a:pathLst>
              </a:custGeom>
              <a:blipFill dpi="0" rotWithShape="1">
                <a:blip r:embed="rId2"/>
                <a:stretch>
                  <a:fillRect/>
                </a:stretch>
              </a:blipFill>
              <a:ln w="9525" cmpd="sng">
                <a:solidFill>
                  <a:srgbClr val="68B54B"/>
                </a:solidFill>
                <a:round/>
              </a:ln>
            </p:spPr>
            <p:txBody>
              <a:bodyPr/>
              <a:lstStyle/>
              <a:p>
                <a:endParaRPr lang="zh-CN" altLang="en-US" sz="2400" dirty="0"/>
              </a:p>
            </p:txBody>
          </p:sp>
        </p:grpSp>
        <p:sp>
          <p:nvSpPr>
            <p:cNvPr id="17" name="文本框 16"/>
            <p:cNvSpPr txBox="1"/>
            <p:nvPr/>
          </p:nvSpPr>
          <p:spPr>
            <a:xfrm>
              <a:off x="1665962" y="1093947"/>
              <a:ext cx="1315233"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w="12700" cmpd="sng">
                    <a:solidFill>
                      <a:srgbClr val="4A8D79"/>
                    </a:solidFill>
                    <a:prstDash val="solid"/>
                  </a:ln>
                  <a:solidFill>
                    <a:srgbClr val="00B050"/>
                  </a:solidFill>
                  <a:effectLst/>
                  <a:uLnTx/>
                  <a:uFillTx/>
                  <a:latin typeface="Times New Roman" panose="02020603050405020304" charset="0"/>
                  <a:ea typeface="微软雅黑" panose="020B0503020204020204" pitchFamily="34" charset="-122"/>
                  <a:cs typeface="Times New Roman" panose="02020603050405020304" charset="0"/>
                </a:rPr>
                <a:t>Part 1</a:t>
              </a:r>
              <a:endParaRPr kumimoji="0" lang="zh-CN" altLang="en-US" sz="2400" b="1" i="0" u="none" strike="noStrike" kern="1200" cap="none" spc="0" normalizeH="0" baseline="0" noProof="0" dirty="0">
                <a:ln w="12700" cmpd="sng">
                  <a:solidFill>
                    <a:srgbClr val="4A8D79"/>
                  </a:solidFill>
                  <a:prstDash val="solid"/>
                </a:ln>
                <a:solidFill>
                  <a:srgbClr val="00B050"/>
                </a:solidFill>
                <a:effectLst/>
                <a:uLnTx/>
                <a:uFillTx/>
                <a:latin typeface="Times New Roman" panose="02020603050405020304" charset="0"/>
                <a:ea typeface="微软雅黑" panose="020B0503020204020204" pitchFamily="34" charset="-122"/>
                <a:cs typeface="Times New Roman" panose="0202060305040502030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inVertical)">
                                      <p:cBhvr>
                                        <p:cTn id="30" dur="500"/>
                                        <p:tgtEl>
                                          <p:spTgt spid="6"/>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arn(inVertical)">
                                      <p:cBhvr>
                                        <p:cTn id="33" dur="500"/>
                                        <p:tgtEl>
                                          <p:spTgt spid="7"/>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barn(inVertical)">
                                      <p:cBhvr>
                                        <p:cTn id="39" dur="500"/>
                                        <p:tgtEl>
                                          <p:spTgt spid="9"/>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arn(inVertical)">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additive="base">
                                        <p:cTn id="50" dur="500" fill="hold"/>
                                        <p:tgtEl>
                                          <p:spTgt spid="5"/>
                                        </p:tgtEl>
                                        <p:attrNameLst>
                                          <p:attrName>ppt_x</p:attrName>
                                        </p:attrNameLst>
                                      </p:cBhvr>
                                      <p:tavLst>
                                        <p:tav tm="0">
                                          <p:val>
                                            <p:strVal val="#ppt_x"/>
                                          </p:val>
                                        </p:tav>
                                        <p:tav tm="100000">
                                          <p:val>
                                            <p:strVal val="#ppt_x"/>
                                          </p:val>
                                        </p:tav>
                                      </p:tavLst>
                                    </p:anim>
                                    <p:anim calcmode="lin" valueType="num">
                                      <p:cBhvr additive="base">
                                        <p:cTn id="5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ipe(down)">
                                      <p:cBhvr>
                                        <p:cTn id="5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animBg="1"/>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502368" y="150835"/>
            <a:ext cx="5910790" cy="533664"/>
            <a:chOff x="1113000" y="900855"/>
            <a:chExt cx="7930723" cy="771564"/>
          </a:xfrm>
        </p:grpSpPr>
        <p:grpSp>
          <p:nvGrpSpPr>
            <p:cNvPr id="13" name="组合 12"/>
            <p:cNvGrpSpPr/>
            <p:nvPr/>
          </p:nvGrpSpPr>
          <p:grpSpPr>
            <a:xfrm>
              <a:off x="1113000" y="900855"/>
              <a:ext cx="7930723" cy="756466"/>
              <a:chOff x="-1036711" y="755809"/>
              <a:chExt cx="7930723" cy="756466"/>
            </a:xfrm>
          </p:grpSpPr>
          <p:sp>
            <p:nvSpPr>
              <p:cNvPr id="4" name="对角圆角矩形 5"/>
              <p:cNvSpPr/>
              <p:nvPr>
                <p:custDataLst>
                  <p:tags r:id="rId1"/>
                </p:custDataLst>
              </p:nvPr>
            </p:nvSpPr>
            <p:spPr>
              <a:xfrm>
                <a:off x="1384446" y="755809"/>
                <a:ext cx="5509566" cy="674930"/>
              </a:xfrm>
              <a:prstGeom prst="round2DiagRect">
                <a:avLst>
                  <a:gd name="adj1" fmla="val 42600"/>
                  <a:gd name="adj2"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Arial" panose="020B0604020202020204" pitchFamily="34" charset="0"/>
                    <a:ea typeface="宋体" panose="02010600030101010101" pitchFamily="2" charset="-122"/>
                    <a:cs typeface="Arial" panose="020B0604020202020204"/>
                  </a:rPr>
                  <a:t>pre-reading </a:t>
                </a:r>
                <a:r>
                  <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rPr>
                  <a:t>: read for structure </a:t>
                </a:r>
                <a:endPar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endParaRPr>
              </a:p>
            </p:txBody>
          </p:sp>
          <p:sp>
            <p:nvSpPr>
              <p:cNvPr id="12" name="Freeform 2" descr="0x786"/>
              <p:cNvSpPr/>
              <p:nvPr/>
            </p:nvSpPr>
            <p:spPr bwMode="auto">
              <a:xfrm>
                <a:off x="-1036711" y="823956"/>
                <a:ext cx="2535475" cy="688319"/>
              </a:xfrm>
              <a:custGeom>
                <a:avLst/>
                <a:gdLst>
                  <a:gd name="T0" fmla="*/ 371 w 741"/>
                  <a:gd name="T1" fmla="*/ 0 h 741"/>
                  <a:gd name="T2" fmla="*/ 0 w 741"/>
                  <a:gd name="T3" fmla="*/ 371 h 741"/>
                  <a:gd name="T4" fmla="*/ 371 w 741"/>
                  <a:gd name="T5" fmla="*/ 741 h 741"/>
                  <a:gd name="T6" fmla="*/ 741 w 741"/>
                  <a:gd name="T7" fmla="*/ 371 h 741"/>
                  <a:gd name="T8" fmla="*/ 741 w 741"/>
                  <a:gd name="T9" fmla="*/ 0 h 741"/>
                  <a:gd name="T10" fmla="*/ 371 w 741"/>
                  <a:gd name="T11" fmla="*/ 0 h 741"/>
                </a:gdLst>
                <a:ahLst/>
                <a:cxnLst>
                  <a:cxn ang="0">
                    <a:pos x="T0" y="T1"/>
                  </a:cxn>
                  <a:cxn ang="0">
                    <a:pos x="T2" y="T3"/>
                  </a:cxn>
                  <a:cxn ang="0">
                    <a:pos x="T4" y="T5"/>
                  </a:cxn>
                  <a:cxn ang="0">
                    <a:pos x="T6" y="T7"/>
                  </a:cxn>
                  <a:cxn ang="0">
                    <a:pos x="T8" y="T9"/>
                  </a:cxn>
                  <a:cxn ang="0">
                    <a:pos x="T10" y="T11"/>
                  </a:cxn>
                </a:cxnLst>
                <a:rect l="0" t="0" r="r" b="b"/>
                <a:pathLst>
                  <a:path w="741" h="741">
                    <a:moveTo>
                      <a:pt x="371" y="0"/>
                    </a:moveTo>
                    <a:cubicBezTo>
                      <a:pt x="166" y="0"/>
                      <a:pt x="0" y="166"/>
                      <a:pt x="0" y="371"/>
                    </a:cubicBezTo>
                    <a:cubicBezTo>
                      <a:pt x="0" y="575"/>
                      <a:pt x="166" y="741"/>
                      <a:pt x="371" y="741"/>
                    </a:cubicBezTo>
                    <a:cubicBezTo>
                      <a:pt x="575" y="741"/>
                      <a:pt x="741" y="575"/>
                      <a:pt x="741" y="371"/>
                    </a:cubicBezTo>
                    <a:cubicBezTo>
                      <a:pt x="741" y="0"/>
                      <a:pt x="741" y="0"/>
                      <a:pt x="741" y="0"/>
                    </a:cubicBezTo>
                    <a:lnTo>
                      <a:pt x="371" y="0"/>
                    </a:lnTo>
                    <a:close/>
                  </a:path>
                </a:pathLst>
              </a:custGeom>
              <a:blipFill dpi="0" rotWithShape="1">
                <a:blip r:embed="rId2"/>
                <a:stretch>
                  <a:fillRect/>
                </a:stretch>
              </a:blipFill>
              <a:ln w="9525" cmpd="sng">
                <a:solidFill>
                  <a:srgbClr val="68B54B"/>
                </a:solidFill>
                <a:round/>
              </a:ln>
            </p:spPr>
            <p:txBody>
              <a:bodyPr/>
              <a:lstStyle/>
              <a:p>
                <a:endParaRPr lang="zh-CN" altLang="en-US" sz="2000" dirty="0"/>
              </a:p>
            </p:txBody>
          </p:sp>
        </p:grpSp>
        <p:sp>
          <p:nvSpPr>
            <p:cNvPr id="15" name="文本框 14"/>
            <p:cNvSpPr txBox="1"/>
            <p:nvPr/>
          </p:nvSpPr>
          <p:spPr>
            <a:xfrm>
              <a:off x="1665962" y="1093946"/>
              <a:ext cx="2221531" cy="57847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w="12700" cmpd="sng">
                    <a:solidFill>
                      <a:srgbClr val="4A8D79"/>
                    </a:solidFill>
                    <a:prstDash val="solid"/>
                  </a:ln>
                  <a:solidFill>
                    <a:srgbClr val="00B050"/>
                  </a:solidFill>
                  <a:effectLst/>
                  <a:uLnTx/>
                  <a:uFillTx/>
                  <a:latin typeface="Times New Roman" panose="02020603050405020304" charset="0"/>
                  <a:ea typeface="微软雅黑" panose="020B0503020204020204" pitchFamily="34" charset="-122"/>
                  <a:cs typeface="Times New Roman" panose="02020603050405020304" charset="0"/>
                </a:rPr>
                <a:t>Part 1</a:t>
              </a:r>
              <a:endParaRPr kumimoji="0" lang="zh-CN" altLang="en-US" sz="2000" b="1" i="0" u="none" strike="noStrike" kern="1200" cap="none" spc="0" normalizeH="0" baseline="0" noProof="0" dirty="0">
                <a:ln w="12700" cmpd="sng">
                  <a:solidFill>
                    <a:srgbClr val="4A8D79"/>
                  </a:solidFill>
                  <a:prstDash val="solid"/>
                </a:ln>
                <a:solidFill>
                  <a:srgbClr val="00B050"/>
                </a:solidFill>
                <a:effectLst/>
                <a:uLnTx/>
                <a:uFillTx/>
                <a:latin typeface="Times New Roman" panose="02020603050405020304" charset="0"/>
                <a:ea typeface="微软雅黑" panose="020B0503020204020204" pitchFamily="34" charset="-122"/>
                <a:cs typeface="Times New Roman" panose="02020603050405020304" charset="0"/>
              </a:endParaRPr>
            </a:p>
          </p:txBody>
        </p:sp>
      </p:grpSp>
      <p:sp>
        <p:nvSpPr>
          <p:cNvPr id="17" name="矩形 16"/>
          <p:cNvSpPr/>
          <p:nvPr/>
        </p:nvSpPr>
        <p:spPr>
          <a:xfrm>
            <a:off x="2833535" y="843565"/>
            <a:ext cx="6747352" cy="461665"/>
          </a:xfrm>
          <a:prstGeom prst="rect">
            <a:avLst/>
          </a:prstGeom>
          <a:solidFill>
            <a:srgbClr val="FFC000"/>
          </a:solidFill>
        </p:spPr>
        <p:txBody>
          <a:bodyPr wrap="square">
            <a:spAutoFit/>
          </a:bodyPr>
          <a:lstStyle/>
          <a:p>
            <a:r>
              <a:rPr lang="en-US" altLang="zh-CN" sz="2400" b="1" kern="100" dirty="0">
                <a:latin typeface="Times New Roman" panose="02020603050405020304" charset="0"/>
                <a:ea typeface="等线" panose="02010600030101010101" pitchFamily="2" charset="-122"/>
                <a:cs typeface="Times New Roman" panose="02020603050405020304" charset="0"/>
              </a:rPr>
              <a:t>Scanning for </a:t>
            </a:r>
            <a:r>
              <a:rPr lang="en-US" altLang="zh-CN" sz="2400" b="1" kern="100" dirty="0">
                <a:latin typeface="等线" panose="02010600030101010101" pitchFamily="2" charset="-122"/>
                <a:ea typeface="等线" panose="02010600030101010101" pitchFamily="2" charset="-122"/>
                <a:cs typeface="Times New Roman" panose="02020603050405020304" charset="0"/>
              </a:rPr>
              <a:t>the structure of the text.</a:t>
            </a:r>
            <a:endParaRPr lang="en-US" altLang="zh-CN" sz="2400" kern="100" dirty="0">
              <a:latin typeface="等线" panose="02010600030101010101" pitchFamily="2" charset="-122"/>
              <a:ea typeface="等线" panose="02010600030101010101" pitchFamily="2" charset="-122"/>
              <a:cs typeface="Times New Roman" panose="02020603050405020304" charset="0"/>
            </a:endParaRPr>
          </a:p>
        </p:txBody>
      </p:sp>
      <p:sp>
        <p:nvSpPr>
          <p:cNvPr id="8" name="矩形 7"/>
          <p:cNvSpPr/>
          <p:nvPr/>
        </p:nvSpPr>
        <p:spPr>
          <a:xfrm>
            <a:off x="1755709" y="1182210"/>
            <a:ext cx="8680581" cy="916982"/>
          </a:xfrm>
          <a:prstGeom prst="rect">
            <a:avLst/>
          </a:prstGeom>
        </p:spPr>
        <p:txBody>
          <a:bodyPr wrap="none">
            <a:spAutoFit/>
          </a:bodyPr>
          <a:lstStyle/>
          <a:p>
            <a:pPr>
              <a:lnSpc>
                <a:spcPct val="150000"/>
              </a:lnSpc>
              <a:tabLst>
                <a:tab pos="198120" algn="l"/>
              </a:tabLst>
            </a:pPr>
            <a:r>
              <a:rPr lang="en-US" altLang="zh-CN" sz="4000" kern="100" dirty="0">
                <a:solidFill>
                  <a:srgbClr val="FF0000"/>
                </a:solidFill>
                <a:latin typeface="Times New Roman" panose="02020603050405020304" charset="0"/>
                <a:ea typeface="宋体" panose="02010600030101010101" pitchFamily="2" charset="-122"/>
                <a:cs typeface="Times New Roman" panose="02020603050405020304" charset="0"/>
              </a:rPr>
              <a:t>Draw the mind map to show its structure.</a:t>
            </a:r>
            <a:endParaRPr lang="zh-CN" altLang="zh-CN" sz="4000" kern="100" dirty="0">
              <a:solidFill>
                <a:srgbClr val="FF0000"/>
              </a:solidFill>
              <a:latin typeface="Calibri" panose="020F0502020204030204"/>
              <a:ea typeface="宋体" panose="02010600030101010101" pitchFamily="2" charset="-122"/>
              <a:cs typeface="Times New Roman" panose="02020603050405020304" charset="0"/>
            </a:endParaRPr>
          </a:p>
        </p:txBody>
      </p:sp>
      <p:pic>
        <p:nvPicPr>
          <p:cNvPr id="9" name="D110.eps" descr="id:2147491784;FounderCES"/>
          <p:cNvPicPr/>
          <p:nvPr/>
        </p:nvPicPr>
        <p:blipFill>
          <a:blip r:embed="rId3"/>
          <a:stretch>
            <a:fillRect/>
          </a:stretch>
        </p:blipFill>
        <p:spPr>
          <a:xfrm>
            <a:off x="2061006" y="2437837"/>
            <a:ext cx="6333957" cy="288112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562667" y="-43809"/>
            <a:ext cx="5943091" cy="651642"/>
            <a:chOff x="436687" y="50695"/>
            <a:chExt cx="8451849" cy="773850"/>
          </a:xfrm>
        </p:grpSpPr>
        <p:sp>
          <p:nvSpPr>
            <p:cNvPr id="8" name="对角圆角矩形 5"/>
            <p:cNvSpPr/>
            <p:nvPr>
              <p:custDataLst>
                <p:tags r:id="rId1"/>
              </p:custDataLst>
            </p:nvPr>
          </p:nvSpPr>
          <p:spPr>
            <a:xfrm>
              <a:off x="436687" y="149615"/>
              <a:ext cx="8451849" cy="674930"/>
            </a:xfrm>
            <a:prstGeom prst="round2DiagRect">
              <a:avLst>
                <a:gd name="adj1" fmla="val 42600"/>
                <a:gd name="adj2"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defRPr/>
              </a:pPr>
              <a:endParaRPr kumimoji="0" lang="en-US" altLang="zh-CN"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endParaRPr>
            </a:p>
          </p:txBody>
        </p:sp>
        <p:grpSp>
          <p:nvGrpSpPr>
            <p:cNvPr id="9" name="组合 8"/>
            <p:cNvGrpSpPr/>
            <p:nvPr/>
          </p:nvGrpSpPr>
          <p:grpSpPr>
            <a:xfrm>
              <a:off x="996774" y="50696"/>
              <a:ext cx="7346645" cy="674931"/>
              <a:chOff x="3030089" y="-89778"/>
              <a:chExt cx="4781359" cy="692150"/>
            </a:xfrm>
          </p:grpSpPr>
          <p:sp>
            <p:nvSpPr>
              <p:cNvPr id="10" name="WordArt 20"/>
              <p:cNvSpPr>
                <a:spLocks noChangeArrowheads="1" noChangeShapeType="1"/>
              </p:cNvSpPr>
              <p:nvPr/>
            </p:nvSpPr>
            <p:spPr bwMode="auto">
              <a:xfrm>
                <a:off x="3030089" y="141839"/>
                <a:ext cx="1837702" cy="431800"/>
              </a:xfrm>
              <a:prstGeom prst="rect">
                <a:avLst/>
              </a:prstGeom>
            </p:spPr>
            <p:txBody>
              <a:bodyPr wrap="none" fromWordArt="1">
                <a:prstTxWarp prst="textPlain">
                  <a:avLst>
                    <a:gd name="adj" fmla="val 50000"/>
                  </a:avLst>
                </a:prstTxWarp>
              </a:bodyPr>
              <a:lstStyle/>
              <a:p>
                <a:pPr algn="ctr"/>
                <a:r>
                  <a:rPr lang="en-US" altLang="zh-CN" sz="4800" b="1" kern="10" dirty="0">
                    <a:ln w="22225" cmpd="sng">
                      <a:solidFill>
                        <a:srgbClr val="800080"/>
                      </a:solidFill>
                      <a:round/>
                    </a:ln>
                    <a:solidFill>
                      <a:srgbClr val="FFFFFF"/>
                    </a:solidFill>
                    <a:effectLst>
                      <a:outerShdw dist="53882" dir="2700000" algn="ctr" rotWithShape="0">
                        <a:srgbClr val="9999FF">
                          <a:alpha val="75000"/>
                        </a:srgbClr>
                      </a:outerShdw>
                    </a:effectLst>
                    <a:latin typeface="Garamond" panose="02020404030301010803" pitchFamily="18" charset="0"/>
                  </a:rPr>
                  <a:t>Read for </a:t>
                </a:r>
                <a:endParaRPr lang="zh-CN" altLang="en-US" sz="4800" b="1" kern="10" dirty="0">
                  <a:ln w="22225" cmpd="sng">
                    <a:solidFill>
                      <a:srgbClr val="800080"/>
                    </a:solidFill>
                    <a:round/>
                  </a:ln>
                  <a:solidFill>
                    <a:srgbClr val="FFFFFF"/>
                  </a:solidFill>
                  <a:effectLst>
                    <a:outerShdw dist="53882" dir="2700000" algn="ctr" rotWithShape="0">
                      <a:srgbClr val="9999FF">
                        <a:alpha val="75000"/>
                      </a:srgbClr>
                    </a:outerShdw>
                  </a:effectLst>
                  <a:latin typeface="Garamond" panose="02020404030301010803" pitchFamily="18" charset="0"/>
                </a:endParaRPr>
              </a:p>
            </p:txBody>
          </p:sp>
          <p:sp>
            <p:nvSpPr>
              <p:cNvPr id="11" name="WordArt 21"/>
              <p:cNvSpPr>
                <a:spLocks noChangeArrowheads="1" noChangeShapeType="1"/>
              </p:cNvSpPr>
              <p:nvPr/>
            </p:nvSpPr>
            <p:spPr bwMode="auto">
              <a:xfrm>
                <a:off x="5074598" y="-89778"/>
                <a:ext cx="2736850" cy="692150"/>
              </a:xfrm>
              <a:prstGeom prst="rect">
                <a:avLst/>
              </a:prstGeom>
            </p:spPr>
            <p:txBody>
              <a:bodyPr wrap="none" fromWordArt="1">
                <a:prstTxWarp prst="textCurveUp">
                  <a:avLst>
                    <a:gd name="adj" fmla="val 40356"/>
                  </a:avLst>
                </a:prstTxWarp>
              </a:bodyPr>
              <a:lstStyle/>
              <a:p>
                <a:pPr algn="ctr"/>
                <a:r>
                  <a:rPr lang="en-US" altLang="zh-CN" sz="3600" kern="10" dirty="0">
                    <a:ln w="12700" cmpd="sng">
                      <a:solidFill>
                        <a:srgbClr val="000000"/>
                      </a:solidFill>
                      <a:round/>
                    </a:ln>
                    <a:solidFill>
                      <a:srgbClr val="FFFF00"/>
                    </a:solidFill>
                    <a:effectLst>
                      <a:outerShdw dist="45791" dir="2021404" algn="ctr" rotWithShape="0">
                        <a:srgbClr val="808080">
                          <a:alpha val="75000"/>
                        </a:srgbClr>
                      </a:outerShdw>
                    </a:effectLst>
                    <a:latin typeface="Comic Sans MS" panose="030F0702030302020204" pitchFamily="66" charset="0"/>
                  </a:rPr>
                  <a:t>General Idea and its type::</a:t>
                </a:r>
                <a:endParaRPr lang="zh-CN" altLang="en-US" sz="3600" kern="10" dirty="0">
                  <a:ln w="12700" cmpd="sng">
                    <a:solidFill>
                      <a:srgbClr val="000000"/>
                    </a:solidFill>
                    <a:round/>
                  </a:ln>
                  <a:solidFill>
                    <a:srgbClr val="FFFF00"/>
                  </a:solidFill>
                  <a:effectLst>
                    <a:outerShdw dist="45791" dir="2021404" algn="ctr" rotWithShape="0">
                      <a:srgbClr val="808080">
                        <a:alpha val="75000"/>
                      </a:srgbClr>
                    </a:outerShdw>
                  </a:effectLst>
                  <a:latin typeface="Comic Sans MS" panose="030F0702030302020204" pitchFamily="66" charset="0"/>
                </a:endParaRPr>
              </a:p>
            </p:txBody>
          </p:sp>
        </p:grpSp>
      </p:grpSp>
      <p:sp>
        <p:nvSpPr>
          <p:cNvPr id="12" name="文本框 11"/>
          <p:cNvSpPr txBox="1"/>
          <p:nvPr/>
        </p:nvSpPr>
        <p:spPr>
          <a:xfrm>
            <a:off x="422612" y="3253293"/>
            <a:ext cx="6782272" cy="2517140"/>
          </a:xfrm>
          <a:prstGeom prst="rect">
            <a:avLst/>
          </a:prstGeom>
          <a:noFill/>
          <a:ln w="9525">
            <a:noFill/>
          </a:ln>
        </p:spPr>
        <p:txBody>
          <a:bodyPr wrap="square" lIns="117202" tIns="58601" rIns="117202" bIns="58601">
            <a:spAutoFit/>
          </a:bodyPr>
          <a:lstStyle/>
          <a:p>
            <a:pPr algn="just" defTabSz="1171575"/>
            <a:r>
              <a:rPr lang="en-US" altLang="zh-CN" sz="2600" b="1" dirty="0">
                <a:solidFill>
                  <a:srgbClr val="000000"/>
                </a:solidFill>
                <a:latin typeface="Times New Roman" panose="02020603050405020304" charset="0"/>
                <a:ea typeface="宋体" panose="02010600030101010101" pitchFamily="2" charset="-122"/>
                <a:cs typeface="Times New Roman" panose="02020603050405020304" charset="0"/>
              </a:rPr>
              <a:t>2. What is the text type of the passage? </a:t>
            </a:r>
            <a:endParaRPr lang="en-US" altLang="zh-CN" sz="2600" b="1" dirty="0">
              <a:solidFill>
                <a:srgbClr val="000000"/>
              </a:solidFill>
              <a:latin typeface="Times New Roman" panose="02020603050405020304" charset="0"/>
              <a:ea typeface="宋体" panose="02010600030101010101" pitchFamily="2" charset="-122"/>
              <a:cs typeface="Times New Roman" panose="02020603050405020304" charset="0"/>
            </a:endParaRPr>
          </a:p>
          <a:p>
            <a:pPr algn="just" defTabSz="1171575"/>
            <a:r>
              <a:rPr lang="en-US" altLang="zh-CN" sz="2600" b="1" dirty="0">
                <a:solidFill>
                  <a:srgbClr val="000000"/>
                </a:solidFill>
                <a:latin typeface="Times New Roman" panose="02020603050405020304" charset="0"/>
                <a:ea typeface="宋体" panose="02010600030101010101" pitchFamily="2" charset="-122"/>
                <a:cs typeface="Times New Roman" panose="02020603050405020304" charset="0"/>
              </a:rPr>
              <a:t>A. Narration(</a:t>
            </a:r>
            <a:r>
              <a:rPr lang="zh-CN" altLang="en-US" sz="2600" b="1" dirty="0">
                <a:solidFill>
                  <a:srgbClr val="000000"/>
                </a:solidFill>
                <a:latin typeface="Times New Roman" panose="02020603050405020304" charset="0"/>
                <a:ea typeface="宋体" panose="02010600030101010101" pitchFamily="2" charset="-122"/>
                <a:cs typeface="Times New Roman" panose="02020603050405020304" charset="0"/>
              </a:rPr>
              <a:t>记叙文</a:t>
            </a:r>
            <a:r>
              <a:rPr lang="en-US" altLang="zh-CN" sz="2600" b="1" dirty="0">
                <a:solidFill>
                  <a:srgbClr val="000000"/>
                </a:solidFill>
                <a:latin typeface="Times New Roman" panose="02020603050405020304" charset="0"/>
                <a:ea typeface="宋体" panose="02010600030101010101" pitchFamily="2" charset="-122"/>
                <a:cs typeface="Times New Roman" panose="02020603050405020304" charset="0"/>
              </a:rPr>
              <a:t>). </a:t>
            </a:r>
            <a:endParaRPr lang="en-US" altLang="zh-CN" sz="2600" b="1" dirty="0">
              <a:solidFill>
                <a:srgbClr val="000000"/>
              </a:solidFill>
              <a:latin typeface="Times New Roman" panose="02020603050405020304" charset="0"/>
              <a:ea typeface="宋体" panose="02010600030101010101" pitchFamily="2" charset="-122"/>
              <a:cs typeface="Times New Roman" panose="02020603050405020304" charset="0"/>
            </a:endParaRPr>
          </a:p>
          <a:p>
            <a:pPr algn="just" defTabSz="1171575"/>
            <a:r>
              <a:rPr lang="en-US" altLang="zh-CN" sz="2600" b="1" dirty="0">
                <a:solidFill>
                  <a:srgbClr val="000000"/>
                </a:solidFill>
                <a:latin typeface="Times New Roman" panose="02020603050405020304" charset="0"/>
                <a:ea typeface="宋体" panose="02010600030101010101" pitchFamily="2" charset="-122"/>
                <a:cs typeface="Times New Roman" panose="02020603050405020304" charset="0"/>
              </a:rPr>
              <a:t>B. Argumentative Essay(</a:t>
            </a:r>
            <a:r>
              <a:rPr lang="zh-CN" altLang="en-US" sz="2600" b="1" dirty="0">
                <a:solidFill>
                  <a:srgbClr val="000000"/>
                </a:solidFill>
                <a:latin typeface="Times New Roman" panose="02020603050405020304" charset="0"/>
                <a:ea typeface="宋体" panose="02010600030101010101" pitchFamily="2" charset="-122"/>
                <a:cs typeface="Times New Roman" panose="02020603050405020304" charset="0"/>
              </a:rPr>
              <a:t>议论文</a:t>
            </a:r>
            <a:r>
              <a:rPr lang="en-US" altLang="zh-CN" sz="2600" b="1" dirty="0">
                <a:solidFill>
                  <a:srgbClr val="000000"/>
                </a:solidFill>
                <a:latin typeface="Times New Roman" panose="02020603050405020304" charset="0"/>
                <a:ea typeface="宋体" panose="02010600030101010101" pitchFamily="2" charset="-122"/>
                <a:cs typeface="Times New Roman" panose="02020603050405020304" charset="0"/>
              </a:rPr>
              <a:t>). </a:t>
            </a:r>
            <a:endParaRPr lang="en-US" altLang="zh-CN" sz="2600" b="1" dirty="0">
              <a:solidFill>
                <a:srgbClr val="000000"/>
              </a:solidFill>
              <a:latin typeface="Times New Roman" panose="02020603050405020304" charset="0"/>
              <a:ea typeface="宋体" panose="02010600030101010101" pitchFamily="2" charset="-122"/>
              <a:cs typeface="Times New Roman" panose="02020603050405020304" charset="0"/>
            </a:endParaRPr>
          </a:p>
          <a:p>
            <a:pPr algn="just" defTabSz="1171575"/>
            <a:r>
              <a:rPr lang="en-US" altLang="zh-CN" sz="2600" b="1" dirty="0">
                <a:solidFill>
                  <a:srgbClr val="000000"/>
                </a:solidFill>
                <a:latin typeface="Times New Roman" panose="02020603050405020304" charset="0"/>
                <a:ea typeface="宋体" panose="02010600030101010101" pitchFamily="2" charset="-122"/>
                <a:cs typeface="Times New Roman" panose="02020603050405020304" charset="0"/>
              </a:rPr>
              <a:t>C. Expository Writing(</a:t>
            </a:r>
            <a:r>
              <a:rPr lang="zh-CN" altLang="en-US" sz="2600" b="1" dirty="0">
                <a:solidFill>
                  <a:srgbClr val="000000"/>
                </a:solidFill>
                <a:latin typeface="Times New Roman" panose="02020603050405020304" charset="0"/>
                <a:ea typeface="宋体" panose="02010600030101010101" pitchFamily="2" charset="-122"/>
                <a:cs typeface="Times New Roman" panose="02020603050405020304" charset="0"/>
              </a:rPr>
              <a:t>说明文</a:t>
            </a:r>
            <a:r>
              <a:rPr lang="en-US" altLang="zh-CN" sz="2600" b="1" dirty="0">
                <a:solidFill>
                  <a:srgbClr val="000000"/>
                </a:solidFill>
                <a:latin typeface="Times New Roman" panose="02020603050405020304" charset="0"/>
                <a:ea typeface="宋体" panose="02010600030101010101" pitchFamily="2" charset="-122"/>
                <a:cs typeface="Times New Roman" panose="02020603050405020304" charset="0"/>
              </a:rPr>
              <a:t>). </a:t>
            </a:r>
            <a:endParaRPr lang="en-US" altLang="zh-CN" sz="2600" b="1" dirty="0">
              <a:solidFill>
                <a:srgbClr val="000000"/>
              </a:solidFill>
              <a:latin typeface="Times New Roman" panose="02020603050405020304" charset="0"/>
              <a:ea typeface="宋体" panose="02010600030101010101" pitchFamily="2" charset="-122"/>
              <a:cs typeface="Times New Roman" panose="02020603050405020304" charset="0"/>
            </a:endParaRPr>
          </a:p>
          <a:p>
            <a:pPr algn="just" defTabSz="1171575"/>
            <a:r>
              <a:rPr lang="en-US" altLang="zh-CN" sz="2600" b="1" dirty="0">
                <a:solidFill>
                  <a:srgbClr val="000000"/>
                </a:solidFill>
                <a:latin typeface="Times New Roman" panose="02020603050405020304" charset="0"/>
                <a:ea typeface="宋体" panose="02010600030101010101" pitchFamily="2" charset="-122"/>
                <a:cs typeface="Times New Roman" panose="02020603050405020304" charset="0"/>
              </a:rPr>
              <a:t>D. Practical Writing(</a:t>
            </a:r>
            <a:r>
              <a:rPr lang="zh-CN" altLang="en-US" sz="2600" b="1" dirty="0">
                <a:solidFill>
                  <a:srgbClr val="000000"/>
                </a:solidFill>
                <a:latin typeface="Times New Roman" panose="02020603050405020304" charset="0"/>
                <a:ea typeface="宋体" panose="02010600030101010101" pitchFamily="2" charset="-122"/>
                <a:cs typeface="Times New Roman" panose="02020603050405020304" charset="0"/>
              </a:rPr>
              <a:t>应用文</a:t>
            </a:r>
            <a:r>
              <a:rPr lang="en-US" altLang="zh-CN" sz="2600" b="1" dirty="0">
                <a:solidFill>
                  <a:srgbClr val="000000"/>
                </a:solidFill>
                <a:latin typeface="Times New Roman" panose="02020603050405020304" charset="0"/>
                <a:ea typeface="宋体" panose="02010600030101010101" pitchFamily="2" charset="-122"/>
                <a:cs typeface="Times New Roman" panose="02020603050405020304" charset="0"/>
              </a:rPr>
              <a:t>). </a:t>
            </a:r>
            <a:endParaRPr lang="en-US" altLang="zh-CN" sz="2600" b="1" dirty="0">
              <a:solidFill>
                <a:srgbClr val="0000FF"/>
              </a:solidFill>
              <a:latin typeface="Times New Roman" panose="02020603050405020304" charset="0"/>
              <a:ea typeface="楷体_GB2312" panose="02010609030101010101" pitchFamily="49" charset="-122"/>
            </a:endParaRPr>
          </a:p>
          <a:p>
            <a:pPr algn="just" defTabSz="1171575"/>
            <a:r>
              <a:rPr lang="zh-CN" altLang="en-US" sz="2600" b="1" dirty="0">
                <a:solidFill>
                  <a:srgbClr val="0000FF"/>
                </a:solidFill>
                <a:latin typeface="Times New Roman" panose="02020603050405020304" charset="0"/>
                <a:ea typeface="楷体_GB2312" panose="02010609030101010101" pitchFamily="49" charset="-122"/>
              </a:rPr>
              <a:t>答案</a:t>
            </a:r>
            <a:r>
              <a:rPr lang="en-US" altLang="zh-CN" sz="2600" b="1" dirty="0">
                <a:solidFill>
                  <a:srgbClr val="0000FF"/>
                </a:solidFill>
                <a:latin typeface="Times New Roman" panose="02020603050405020304" charset="0"/>
                <a:ea typeface="楷体_GB2312" panose="02010609030101010101" pitchFamily="49" charset="-122"/>
              </a:rPr>
              <a:t>: </a:t>
            </a:r>
            <a:r>
              <a:rPr lang="en-US" altLang="zh-CN" sz="2600" b="1" dirty="0">
                <a:solidFill>
                  <a:srgbClr val="000000"/>
                </a:solidFill>
                <a:latin typeface="Times New Roman" panose="02020603050405020304" charset="0"/>
                <a:ea typeface="楷体_GB2312" panose="02010609030101010101" pitchFamily="49" charset="-122"/>
              </a:rPr>
              <a:t>C</a:t>
            </a:r>
            <a:endParaRPr lang="en-US" altLang="zh-CN" sz="2600" b="1" dirty="0">
              <a:solidFill>
                <a:srgbClr val="000000"/>
              </a:solidFill>
              <a:latin typeface="Times New Roman" panose="02020603050405020304" charset="0"/>
              <a:ea typeface="楷体_GB2312" panose="02010609030101010101" pitchFamily="49" charset="-122"/>
            </a:endParaRPr>
          </a:p>
        </p:txBody>
      </p:sp>
      <p:sp>
        <p:nvSpPr>
          <p:cNvPr id="13" name="矩形 12"/>
          <p:cNvSpPr/>
          <p:nvPr/>
        </p:nvSpPr>
        <p:spPr>
          <a:xfrm>
            <a:off x="268724" y="1087567"/>
            <a:ext cx="7829387" cy="461665"/>
          </a:xfrm>
          <a:prstGeom prst="rect">
            <a:avLst/>
          </a:prstGeom>
        </p:spPr>
        <p:txBody>
          <a:bodyPr wrap="none">
            <a:spAutoFit/>
          </a:bodyPr>
          <a:lstStyle/>
          <a:p>
            <a:pPr algn="just"/>
            <a:r>
              <a:rPr lang="en-US" altLang="zh-CN" sz="2400" b="1" kern="100" dirty="0">
                <a:solidFill>
                  <a:prstClr val="black"/>
                </a:solidFill>
                <a:latin typeface="Times New Roman" panose="02020603050405020304" charset="0"/>
                <a:ea typeface="南宋书局体"/>
                <a:cs typeface="Times New Roman" panose="02020603050405020304" charset="0"/>
              </a:rPr>
              <a:t>1. Read the </a:t>
            </a:r>
            <a:r>
              <a:rPr lang="en-US" altLang="zh-CN" sz="2400" b="1" kern="100" dirty="0">
                <a:solidFill>
                  <a:prstClr val="black"/>
                </a:solidFill>
                <a:latin typeface="南宋书局体"/>
                <a:ea typeface="宋体" panose="02010600030101010101" pitchFamily="2" charset="-122"/>
                <a:cs typeface="Times New Roman" panose="02020603050405020304" charset="0"/>
              </a:rPr>
              <a:t>pa</a:t>
            </a:r>
            <a:r>
              <a:rPr lang="en-US" altLang="zh-CN" sz="2400" b="1" kern="100" dirty="0">
                <a:solidFill>
                  <a:prstClr val="black"/>
                </a:solidFill>
                <a:latin typeface="Times New Roman" panose="02020603050405020304" charset="0"/>
                <a:ea typeface="南宋书局体"/>
                <a:cs typeface="Times New Roman" panose="02020603050405020304" charset="0"/>
              </a:rPr>
              <a:t>ssage quickly and summarize the main idea.</a:t>
            </a:r>
            <a:endParaRPr lang="en-US" altLang="zh-CN" sz="2400" b="1" kern="100" dirty="0">
              <a:solidFill>
                <a:prstClr val="black"/>
              </a:solidFill>
              <a:latin typeface="Calibri" panose="020F0502020204030204" pitchFamily="34" charset="0"/>
              <a:ea typeface="宋体" panose="02010600030101010101" pitchFamily="2" charset="-122"/>
              <a:cs typeface="Times New Roman" panose="02020603050405020304" charset="0"/>
            </a:endParaRPr>
          </a:p>
        </p:txBody>
      </p:sp>
      <p:sp>
        <p:nvSpPr>
          <p:cNvPr id="14" name="矩形 13"/>
          <p:cNvSpPr/>
          <p:nvPr/>
        </p:nvSpPr>
        <p:spPr>
          <a:xfrm>
            <a:off x="562667" y="1653957"/>
            <a:ext cx="10752069" cy="1315873"/>
          </a:xfrm>
          <a:prstGeom prst="rect">
            <a:avLst/>
          </a:prstGeom>
        </p:spPr>
        <p:txBody>
          <a:bodyPr wrap="square">
            <a:spAutoFit/>
          </a:bodyPr>
          <a:lstStyle/>
          <a:p>
            <a:pPr algn="just">
              <a:lnSpc>
                <a:spcPct val="150000"/>
              </a:lnSpc>
            </a:pPr>
            <a:r>
              <a:rPr lang="en-US" altLang="zh-CN" sz="2800" b="1" kern="100" dirty="0">
                <a:solidFill>
                  <a:srgbClr val="FF0000"/>
                </a:solidFill>
                <a:latin typeface="Times New Roman" panose="02020603050405020304" charset="0"/>
                <a:ea typeface="宋体" panose="02010600030101010101" pitchFamily="2" charset="-122"/>
                <a:cs typeface="Times New Roman" panose="02020603050405020304" charset="0"/>
              </a:rPr>
              <a:t>The passage mainly tells us that teachers can observe </a:t>
            </a:r>
            <a:endParaRPr lang="en-US" altLang="zh-CN" sz="2800" b="1" kern="100" dirty="0">
              <a:solidFill>
                <a:srgbClr val="FF0000"/>
              </a:solidFill>
              <a:latin typeface="Times New Roman" panose="02020603050405020304" charset="0"/>
              <a:ea typeface="宋体" panose="02010600030101010101" pitchFamily="2" charset="-122"/>
              <a:cs typeface="Times New Roman" panose="02020603050405020304" charset="0"/>
            </a:endParaRPr>
          </a:p>
          <a:p>
            <a:pPr algn="just">
              <a:lnSpc>
                <a:spcPct val="150000"/>
              </a:lnSpc>
            </a:pPr>
            <a:r>
              <a:rPr lang="en-US" altLang="zh-CN" sz="2800" b="1" kern="100" dirty="0">
                <a:solidFill>
                  <a:srgbClr val="FF0000"/>
                </a:solidFill>
                <a:latin typeface="Times New Roman" panose="02020603050405020304" charset="0"/>
                <a:ea typeface="宋体" panose="02010600030101010101" pitchFamily="2" charset="-122"/>
                <a:cs typeface="Times New Roman" panose="02020603050405020304" charset="0"/>
              </a:rPr>
              <a:t>students’ body language to adjust their teaching activities.</a:t>
            </a:r>
            <a:endParaRPr lang="en-US" altLang="zh-CN" sz="2800" b="1" kern="100" dirty="0">
              <a:solidFill>
                <a:srgbClr val="FF0000"/>
              </a:solidFill>
              <a:latin typeface="Calibri" panose="020F0502020204030204" pitchFamily="3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225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Effect transition="in" filter="fade">
                                      <p:cBhvr>
                                        <p:cTn id="23" dur="1000"/>
                                        <p:tgtEl>
                                          <p:spTgt spid="12">
                                            <p:txEl>
                                              <p:pRg st="0" end="0"/>
                                            </p:txEl>
                                          </p:spTgt>
                                        </p:tgtEl>
                                      </p:cBhvr>
                                    </p:animEffect>
                                    <p:anim calcmode="lin" valueType="num">
                                      <p:cBhvr>
                                        <p:cTn id="24"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2">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2">
                                            <p:txEl>
                                              <p:pRg st="1" end="1"/>
                                            </p:txEl>
                                          </p:spTgt>
                                        </p:tgtEl>
                                        <p:attrNameLst>
                                          <p:attrName>style.visibility</p:attrName>
                                        </p:attrNameLst>
                                      </p:cBhvr>
                                      <p:to>
                                        <p:strVal val="visible"/>
                                      </p:to>
                                    </p:set>
                                    <p:animEffect transition="in" filter="fade">
                                      <p:cBhvr>
                                        <p:cTn id="28" dur="1000"/>
                                        <p:tgtEl>
                                          <p:spTgt spid="12">
                                            <p:txEl>
                                              <p:pRg st="1" end="1"/>
                                            </p:txEl>
                                          </p:spTgt>
                                        </p:tgtEl>
                                      </p:cBhvr>
                                    </p:animEffect>
                                    <p:anim calcmode="lin" valueType="num">
                                      <p:cBhvr>
                                        <p:cTn id="29"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2">
                                            <p:txEl>
                                              <p:pRg st="1" end="1"/>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2">
                                            <p:txEl>
                                              <p:pRg st="2" end="2"/>
                                            </p:txEl>
                                          </p:spTgt>
                                        </p:tgtEl>
                                        <p:attrNameLst>
                                          <p:attrName>style.visibility</p:attrName>
                                        </p:attrNameLst>
                                      </p:cBhvr>
                                      <p:to>
                                        <p:strVal val="visible"/>
                                      </p:to>
                                    </p:set>
                                    <p:animEffect transition="in" filter="fade">
                                      <p:cBhvr>
                                        <p:cTn id="33" dur="1000"/>
                                        <p:tgtEl>
                                          <p:spTgt spid="12">
                                            <p:txEl>
                                              <p:pRg st="2" end="2"/>
                                            </p:txEl>
                                          </p:spTgt>
                                        </p:tgtEl>
                                      </p:cBhvr>
                                    </p:animEffect>
                                    <p:anim calcmode="lin" valueType="num">
                                      <p:cBhvr>
                                        <p:cTn id="34"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12">
                                            <p:txEl>
                                              <p:pRg st="2" end="2"/>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2">
                                            <p:txEl>
                                              <p:pRg st="3" end="3"/>
                                            </p:txEl>
                                          </p:spTgt>
                                        </p:tgtEl>
                                        <p:attrNameLst>
                                          <p:attrName>style.visibility</p:attrName>
                                        </p:attrNameLst>
                                      </p:cBhvr>
                                      <p:to>
                                        <p:strVal val="visible"/>
                                      </p:to>
                                    </p:set>
                                    <p:animEffect transition="in" filter="fade">
                                      <p:cBhvr>
                                        <p:cTn id="38" dur="1000"/>
                                        <p:tgtEl>
                                          <p:spTgt spid="12">
                                            <p:txEl>
                                              <p:pRg st="3" end="3"/>
                                            </p:txEl>
                                          </p:spTgt>
                                        </p:tgtEl>
                                      </p:cBhvr>
                                    </p:animEffect>
                                    <p:anim calcmode="lin" valueType="num">
                                      <p:cBhvr>
                                        <p:cTn id="39"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2">
                                            <p:txEl>
                                              <p:pRg st="3" end="3"/>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2">
                                            <p:txEl>
                                              <p:pRg st="4" end="4"/>
                                            </p:txEl>
                                          </p:spTgt>
                                        </p:tgtEl>
                                        <p:attrNameLst>
                                          <p:attrName>style.visibility</p:attrName>
                                        </p:attrNameLst>
                                      </p:cBhvr>
                                      <p:to>
                                        <p:strVal val="visible"/>
                                      </p:to>
                                    </p:set>
                                    <p:animEffect transition="in" filter="fade">
                                      <p:cBhvr>
                                        <p:cTn id="43" dur="1000"/>
                                        <p:tgtEl>
                                          <p:spTgt spid="12">
                                            <p:txEl>
                                              <p:pRg st="4" end="4"/>
                                            </p:txEl>
                                          </p:spTgt>
                                        </p:tgtEl>
                                      </p:cBhvr>
                                    </p:animEffect>
                                    <p:anim calcmode="lin" valueType="num">
                                      <p:cBhvr>
                                        <p:cTn id="44"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1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12">
                                            <p:txEl>
                                              <p:pRg st="5" end="5"/>
                                            </p:txEl>
                                          </p:spTgt>
                                        </p:tgtEl>
                                        <p:attrNameLst>
                                          <p:attrName>style.visibility</p:attrName>
                                        </p:attrNameLst>
                                      </p:cBhvr>
                                      <p:to>
                                        <p:strVal val="visible"/>
                                      </p:to>
                                    </p:set>
                                    <p:animEffect transition="in" filter="wipe(down)">
                                      <p:cBhvr>
                                        <p:cTn id="50"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059117" y="-74557"/>
            <a:ext cx="7105373" cy="743776"/>
          </a:xfrm>
          <a:prstGeom prst="rect">
            <a:avLst/>
          </a:prstGeom>
        </p:spPr>
      </p:pic>
      <p:sp>
        <p:nvSpPr>
          <p:cNvPr id="3" name="文本框 2"/>
          <p:cNvSpPr txBox="1"/>
          <p:nvPr>
            <p:custDataLst>
              <p:tags r:id="rId2"/>
            </p:custDataLst>
          </p:nvPr>
        </p:nvSpPr>
        <p:spPr>
          <a:xfrm>
            <a:off x="145732" y="906440"/>
            <a:ext cx="11900535" cy="584775"/>
          </a:xfrm>
          <a:prstGeom prst="rect">
            <a:avLst/>
          </a:prstGeom>
          <a:noFill/>
        </p:spPr>
        <p:txBody>
          <a:bodyPr wrap="square" rtlCol="0">
            <a:spAutoFit/>
          </a:bodyPr>
          <a:lstStyle/>
          <a:p>
            <a:r>
              <a:rPr lang="en-US" altLang="zh-CN" sz="3200" b="1" dirty="0">
                <a:solidFill>
                  <a:srgbClr val="FF0000"/>
                </a:solidFill>
                <a:latin typeface="Calibri" panose="020F0502020204030204"/>
                <a:cs typeface="Calibri" panose="020F0502020204030204" pitchFamily="34" charset="0"/>
              </a:rPr>
              <a:t>Q: How is the whole passage and each paragraph is developed? </a:t>
            </a:r>
            <a:endParaRPr lang="en-US" altLang="zh-CN" sz="3200" b="1" dirty="0">
              <a:solidFill>
                <a:srgbClr val="FF0000"/>
              </a:solidFill>
              <a:latin typeface="Calibri" panose="020F0502020204030204"/>
              <a:cs typeface="Calibri" panose="020F0502020204030204" pitchFamily="34" charset="0"/>
            </a:endParaRPr>
          </a:p>
        </p:txBody>
      </p:sp>
      <p:grpSp>
        <p:nvGrpSpPr>
          <p:cNvPr id="34" name="组合 33"/>
          <p:cNvGrpSpPr/>
          <p:nvPr/>
        </p:nvGrpSpPr>
        <p:grpSpPr>
          <a:xfrm>
            <a:off x="325931" y="1619132"/>
            <a:ext cx="4842318" cy="975637"/>
            <a:chOff x="5238" y="7999"/>
            <a:chExt cx="13801" cy="3753"/>
          </a:xfrm>
        </p:grpSpPr>
        <p:pic>
          <p:nvPicPr>
            <p:cNvPr id="35" name="图片 34" descr="C:/Users/ADMINI~1/AppData/Local/Temp/kaimatting/20200824100854/output_aiMatting_20200824100938.pngoutput_aiMatting_20200824100938"/>
            <p:cNvPicPr>
              <a:picLocks noChangeAspect="1"/>
            </p:cNvPicPr>
            <p:nvPr/>
          </p:nvPicPr>
          <p:blipFill>
            <a:blip r:embed="rId3"/>
            <a:srcRect l="11882" t="12354"/>
            <a:stretch>
              <a:fillRect/>
            </a:stretch>
          </p:blipFill>
          <p:spPr>
            <a:xfrm>
              <a:off x="5238" y="7999"/>
              <a:ext cx="13801" cy="3753"/>
            </a:xfrm>
            <a:prstGeom prst="rect">
              <a:avLst/>
            </a:prstGeom>
          </p:spPr>
        </p:pic>
        <p:sp>
          <p:nvSpPr>
            <p:cNvPr id="36" name="TextBox 5"/>
            <p:cNvSpPr txBox="1"/>
            <p:nvPr/>
          </p:nvSpPr>
          <p:spPr>
            <a:xfrm rot="21420000">
              <a:off x="7274" y="9543"/>
              <a:ext cx="10446" cy="630"/>
            </a:xfrm>
            <a:prstGeom prst="rect">
              <a:avLst/>
            </a:prstGeom>
            <a:noFill/>
            <a:ln w="9525">
              <a:noFill/>
            </a:ln>
          </p:spPr>
          <p:txBody>
            <a:bodyPr wrap="square" anchor="t">
              <a:spAutoFit/>
            </a:bodyPr>
            <a:lstStyle/>
            <a:p>
              <a:pPr fontAlgn="base">
                <a:spcBef>
                  <a:spcPct val="0"/>
                </a:spcBef>
                <a:spcAft>
                  <a:spcPct val="0"/>
                </a:spcAft>
              </a:pPr>
              <a:r>
                <a:rPr lang="en-US" sz="2000" b="1">
                  <a:solidFill>
                    <a:srgbClr val="FFFFFF"/>
                  </a:solidFill>
                  <a:latin typeface="Times New Roman" panose="02020603050405020304" charset="0"/>
                </a:rPr>
                <a:t>The Outline of the Passage</a:t>
              </a:r>
              <a:endParaRPr lang="en-US" altLang="zh-CN" sz="2000" b="1">
                <a:solidFill>
                  <a:srgbClr val="FFFFFF"/>
                </a:solidFill>
                <a:latin typeface="Times New Roman" panose="02020603050405020304" charset="0"/>
              </a:endParaRPr>
            </a:p>
          </p:txBody>
        </p:sp>
      </p:grpSp>
      <p:grpSp>
        <p:nvGrpSpPr>
          <p:cNvPr id="37" name="组合 36"/>
          <p:cNvGrpSpPr/>
          <p:nvPr/>
        </p:nvGrpSpPr>
        <p:grpSpPr>
          <a:xfrm>
            <a:off x="632167" y="3260461"/>
            <a:ext cx="10910561" cy="2263159"/>
            <a:chOff x="1979" y="9041"/>
            <a:chExt cx="21733" cy="5326"/>
          </a:xfrm>
        </p:grpSpPr>
        <p:sp>
          <p:nvSpPr>
            <p:cNvPr id="38" name="文本框 37"/>
            <p:cNvSpPr txBox="1"/>
            <p:nvPr/>
          </p:nvSpPr>
          <p:spPr>
            <a:xfrm>
              <a:off x="3567" y="9283"/>
              <a:ext cx="3061" cy="630"/>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en-US" sz="2000" b="1" i="0" u="none" strike="noStrike" kern="0" cap="none" spc="0" normalizeH="0" baseline="0" noProof="0">
                  <a:ln>
                    <a:noFill/>
                  </a:ln>
                  <a:solidFill>
                    <a:srgbClr val="0070C0"/>
                  </a:solidFill>
                  <a:effectLst/>
                  <a:uLnTx/>
                  <a:uFillTx/>
                  <a:latin typeface="Times New Roman" panose="02020603050405020304" charset="0"/>
                </a:rPr>
                <a:t>P 1 &amp; 2</a:t>
              </a:r>
              <a:endParaRPr kumimoji="0" lang="en-US" sz="2000" b="1" i="0" u="none" strike="noStrike" kern="0" cap="none" spc="0" normalizeH="0" baseline="0" noProof="0">
                <a:ln>
                  <a:noFill/>
                </a:ln>
                <a:solidFill>
                  <a:srgbClr val="0070C0"/>
                </a:solidFill>
                <a:effectLst/>
                <a:uLnTx/>
                <a:uFillTx/>
                <a:latin typeface="Times New Roman" panose="02020603050405020304" charset="0"/>
              </a:endParaRPr>
            </a:p>
          </p:txBody>
        </p:sp>
        <p:sp>
          <p:nvSpPr>
            <p:cNvPr id="39" name="文本框 38"/>
            <p:cNvSpPr txBox="1"/>
            <p:nvPr/>
          </p:nvSpPr>
          <p:spPr>
            <a:xfrm>
              <a:off x="2829" y="11320"/>
              <a:ext cx="4641" cy="630"/>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en-US" sz="2000" b="1" i="0" u="none" strike="noStrike" kern="0" cap="none" spc="0" normalizeH="0" baseline="0" noProof="0" dirty="0">
                  <a:ln>
                    <a:noFill/>
                  </a:ln>
                  <a:solidFill>
                    <a:srgbClr val="7030A0"/>
                  </a:solidFill>
                  <a:effectLst/>
                  <a:uLnTx/>
                  <a:uFillTx/>
                  <a:latin typeface="Times New Roman" panose="02020603050405020304" charset="0"/>
                </a:rPr>
                <a:t>P 3 &amp; 4 &amp; 5</a:t>
              </a:r>
              <a:endParaRPr kumimoji="0" lang="en-US" sz="2000" b="1" i="0" u="none" strike="noStrike" kern="0" cap="none" spc="0" normalizeH="0" baseline="0" noProof="0" dirty="0">
                <a:ln>
                  <a:noFill/>
                </a:ln>
                <a:solidFill>
                  <a:srgbClr val="7030A0"/>
                </a:solidFill>
                <a:effectLst/>
                <a:uLnTx/>
                <a:uFillTx/>
                <a:latin typeface="Times New Roman" panose="02020603050405020304" charset="0"/>
              </a:endParaRPr>
            </a:p>
          </p:txBody>
        </p:sp>
        <p:sp>
          <p:nvSpPr>
            <p:cNvPr id="40" name="文本框 39"/>
            <p:cNvSpPr txBox="1"/>
            <p:nvPr/>
          </p:nvSpPr>
          <p:spPr>
            <a:xfrm>
              <a:off x="4066" y="13292"/>
              <a:ext cx="1595" cy="630"/>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en-US" sz="2000" b="1" i="0" u="none" strike="noStrike" kern="0" cap="none" spc="0" normalizeH="0" baseline="0" noProof="0">
                  <a:ln>
                    <a:noFill/>
                  </a:ln>
                  <a:solidFill>
                    <a:srgbClr val="2D2D8A">
                      <a:lumMod val="50000"/>
                    </a:srgbClr>
                  </a:solidFill>
                  <a:effectLst/>
                  <a:uLnTx/>
                  <a:uFillTx/>
                  <a:latin typeface="Times New Roman" panose="02020603050405020304" charset="0"/>
                </a:rPr>
                <a:t>P 6</a:t>
              </a:r>
              <a:endParaRPr kumimoji="0" lang="en-US" sz="2000" b="1" i="0" u="none" strike="noStrike" kern="0" cap="none" spc="0" normalizeH="0" baseline="0" noProof="0">
                <a:ln>
                  <a:noFill/>
                </a:ln>
                <a:solidFill>
                  <a:srgbClr val="2D2D8A">
                    <a:lumMod val="50000"/>
                  </a:srgbClr>
                </a:solidFill>
                <a:effectLst/>
                <a:uLnTx/>
                <a:uFillTx/>
                <a:latin typeface="Times New Roman" panose="02020603050405020304" charset="0"/>
              </a:endParaRPr>
            </a:p>
          </p:txBody>
        </p:sp>
        <p:sp>
          <p:nvSpPr>
            <p:cNvPr id="41" name="TextBox 5"/>
            <p:cNvSpPr txBox="1"/>
            <p:nvPr/>
          </p:nvSpPr>
          <p:spPr>
            <a:xfrm>
              <a:off x="7213" y="9283"/>
              <a:ext cx="7907" cy="630"/>
            </a:xfrm>
            <a:prstGeom prst="rect">
              <a:avLst/>
            </a:prstGeom>
            <a:noFill/>
            <a:ln w="9525">
              <a:noFill/>
            </a:ln>
          </p:spPr>
          <p:txBody>
            <a:bodyPr wrap="none" anchor="t">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en-US" sz="2000" b="1" i="0" u="none" strike="noStrike" kern="0" cap="none" spc="0" normalizeH="0" baseline="0" noProof="0" dirty="0">
                  <a:ln>
                    <a:noFill/>
                  </a:ln>
                  <a:solidFill>
                    <a:srgbClr val="0070C0"/>
                  </a:solidFill>
                  <a:effectLst/>
                  <a:uLnTx/>
                  <a:uFillTx/>
                  <a:latin typeface="Times New Roman" panose="02020603050405020304" charset="0"/>
                </a:rPr>
                <a:t>Lead in the topic: Body Language by Q &amp; A</a:t>
              </a:r>
              <a:endParaRPr kumimoji="0" lang="en-US" sz="2000" b="1" i="0" u="none" strike="noStrike" kern="0" cap="none" spc="0" normalizeH="0" baseline="0" noProof="0" dirty="0">
                <a:ln>
                  <a:noFill/>
                </a:ln>
                <a:solidFill>
                  <a:srgbClr val="0070C0"/>
                </a:solidFill>
                <a:effectLst/>
                <a:uLnTx/>
                <a:uFillTx/>
                <a:latin typeface="Times New Roman" panose="02020603050405020304" charset="0"/>
              </a:endParaRPr>
            </a:p>
          </p:txBody>
        </p:sp>
        <p:sp>
          <p:nvSpPr>
            <p:cNvPr id="42" name="TextBox 5"/>
            <p:cNvSpPr txBox="1"/>
            <p:nvPr/>
          </p:nvSpPr>
          <p:spPr>
            <a:xfrm>
              <a:off x="7213" y="11389"/>
              <a:ext cx="8329" cy="630"/>
            </a:xfrm>
            <a:prstGeom prst="rect">
              <a:avLst/>
            </a:prstGeom>
            <a:noFill/>
            <a:ln w="9525">
              <a:noFill/>
            </a:ln>
          </p:spPr>
          <p:txBody>
            <a:bodyPr wrap="none" anchor="t">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en-US" sz="2000" b="1" i="0" u="none" strike="noStrike" kern="0" cap="none" spc="0" normalizeH="0" baseline="0" noProof="0" dirty="0">
                  <a:ln>
                    <a:noFill/>
                  </a:ln>
                  <a:solidFill>
                    <a:srgbClr val="7030A0"/>
                  </a:solidFill>
                  <a:effectLst/>
                  <a:uLnTx/>
                  <a:uFillTx/>
                  <a:latin typeface="Times New Roman" panose="02020603050405020304" charset="0"/>
                </a:rPr>
                <a:t>Examples of body language &amp; what they imply</a:t>
              </a:r>
              <a:endParaRPr kumimoji="0" lang="en-US" sz="2000" b="1" i="0" u="none" strike="noStrike" kern="0" cap="none" spc="0" normalizeH="0" baseline="0" noProof="0" dirty="0">
                <a:ln>
                  <a:noFill/>
                </a:ln>
                <a:solidFill>
                  <a:srgbClr val="7030A0"/>
                </a:solidFill>
                <a:effectLst/>
                <a:uLnTx/>
                <a:uFillTx/>
                <a:latin typeface="Times New Roman" panose="02020603050405020304" charset="0"/>
              </a:endParaRPr>
            </a:p>
          </p:txBody>
        </p:sp>
        <p:sp>
          <p:nvSpPr>
            <p:cNvPr id="43" name="TextBox 5"/>
            <p:cNvSpPr txBox="1"/>
            <p:nvPr/>
          </p:nvSpPr>
          <p:spPr>
            <a:xfrm>
              <a:off x="7267" y="13191"/>
              <a:ext cx="7879" cy="630"/>
            </a:xfrm>
            <a:prstGeom prst="rect">
              <a:avLst/>
            </a:prstGeom>
            <a:noFill/>
            <a:ln w="9525">
              <a:noFill/>
            </a:ln>
          </p:spPr>
          <p:txBody>
            <a:bodyPr wrap="none" anchor="t">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en-US" sz="2000" b="1" i="0" u="none" strike="noStrike" kern="0" cap="none" spc="0" normalizeH="0" baseline="0" noProof="0" dirty="0">
                  <a:ln>
                    <a:noFill/>
                  </a:ln>
                  <a:solidFill>
                    <a:srgbClr val="2D2D8A">
                      <a:lumMod val="50000"/>
                    </a:srgbClr>
                  </a:solidFill>
                  <a:effectLst/>
                  <a:uLnTx/>
                  <a:uFillTx/>
                  <a:latin typeface="Times New Roman" panose="02020603050405020304" charset="0"/>
                </a:rPr>
                <a:t>Reconfirm the importance of body language</a:t>
              </a:r>
              <a:endParaRPr kumimoji="0" lang="en-US" sz="2000" b="1" i="0" u="none" strike="noStrike" kern="0" cap="none" spc="0" normalizeH="0" baseline="0" noProof="0" dirty="0">
                <a:ln>
                  <a:noFill/>
                </a:ln>
                <a:solidFill>
                  <a:srgbClr val="2D2D8A">
                    <a:lumMod val="50000"/>
                  </a:srgbClr>
                </a:solidFill>
                <a:effectLst/>
                <a:uLnTx/>
                <a:uFillTx/>
                <a:latin typeface="Times New Roman" panose="02020603050405020304" charset="0"/>
              </a:endParaRPr>
            </a:p>
          </p:txBody>
        </p:sp>
        <p:cxnSp>
          <p:nvCxnSpPr>
            <p:cNvPr id="44" name="直接连接符 43"/>
            <p:cNvCxnSpPr/>
            <p:nvPr/>
          </p:nvCxnSpPr>
          <p:spPr>
            <a:xfrm>
              <a:off x="1979" y="10778"/>
              <a:ext cx="21727" cy="25"/>
            </a:xfrm>
            <a:prstGeom prst="line">
              <a:avLst/>
            </a:prstGeom>
            <a:noFill/>
            <a:ln w="9525" cap="flat" cmpd="sng" algn="ctr">
              <a:solidFill>
                <a:srgbClr val="CE5A63"/>
              </a:solidFill>
              <a:prstDash val="solid"/>
            </a:ln>
            <a:effectLst/>
          </p:spPr>
        </p:cxnSp>
        <p:cxnSp>
          <p:nvCxnSpPr>
            <p:cNvPr id="45" name="直接连接符 44"/>
            <p:cNvCxnSpPr/>
            <p:nvPr/>
          </p:nvCxnSpPr>
          <p:spPr>
            <a:xfrm>
              <a:off x="1985" y="12830"/>
              <a:ext cx="21727" cy="25"/>
            </a:xfrm>
            <a:prstGeom prst="line">
              <a:avLst/>
            </a:prstGeom>
            <a:noFill/>
            <a:ln w="9525" cap="flat" cmpd="sng" algn="ctr">
              <a:solidFill>
                <a:srgbClr val="CE5A63"/>
              </a:solidFill>
              <a:prstDash val="solid"/>
            </a:ln>
            <a:effectLst/>
          </p:spPr>
        </p:cxnSp>
        <p:cxnSp>
          <p:nvCxnSpPr>
            <p:cNvPr id="46" name="直接连接符 45"/>
            <p:cNvCxnSpPr/>
            <p:nvPr/>
          </p:nvCxnSpPr>
          <p:spPr>
            <a:xfrm>
              <a:off x="6899" y="9041"/>
              <a:ext cx="24" cy="5326"/>
            </a:xfrm>
            <a:prstGeom prst="line">
              <a:avLst/>
            </a:prstGeom>
            <a:noFill/>
            <a:ln w="9525" cap="flat" cmpd="sng" algn="ctr">
              <a:solidFill>
                <a:srgbClr val="CE5A63"/>
              </a:solidFill>
              <a:prstDash val="solid"/>
            </a:ln>
            <a:effectLst/>
          </p:spPr>
        </p:cxnSp>
      </p:grpSp>
      <p:sp>
        <p:nvSpPr>
          <p:cNvPr id="47" name="图文框 46"/>
          <p:cNvSpPr/>
          <p:nvPr/>
        </p:nvSpPr>
        <p:spPr>
          <a:xfrm>
            <a:off x="280679" y="1566389"/>
            <a:ext cx="11098521" cy="4233193"/>
          </a:xfrm>
          <a:prstGeom prst="frame">
            <a:avLst>
              <a:gd name="adj1" fmla="val 3003"/>
            </a:avLst>
          </a:prstGeom>
          <a:blipFill>
            <a:blip r:embed="rId4"/>
            <a:tile tx="0" ty="0" sx="100000" sy="100000" flip="none" algn="tl"/>
          </a:blip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rgbClr val="000000"/>
              </a:solidFill>
              <a:effectLst/>
              <a:uLnTx/>
              <a:uFillTx/>
              <a:latin typeface="Arial" panose="020B0604020202020204"/>
              <a:ea typeface="宋体" panose="02010600030101010101" pitchFamily="2" charset="-122"/>
              <a:cs typeface="Arial" panose="020B0604020202020204"/>
            </a:endParaRPr>
          </a:p>
        </p:txBody>
      </p:sp>
    </p:spTree>
    <p:custDataLst>
      <p:tags r:id="rId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left)">
                                      <p:cBhvr>
                                        <p:cTn id="19" dur="500"/>
                                        <p:tgtEl>
                                          <p:spTgt spid="3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wipe(down)">
                                      <p:cBhvr>
                                        <p:cTn id="2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p="http://schemas.openxmlformats.org/presentationml/2006/main">
  <p:tag name="AS_UNIQUEID" val="58"/>
</p:tagLst>
</file>

<file path=ppt/tags/tag10.xml><?xml version="1.0" encoding="utf-8"?>
<p:tagLst xmlns:p="http://schemas.openxmlformats.org/presentationml/2006/main">
  <p:tag name="AS_UNIQUEID" val="70"/>
</p:tagLst>
</file>

<file path=ppt/tags/tag100.xml><?xml version="1.0" encoding="utf-8"?>
<p:tagLst xmlns:p="http://schemas.openxmlformats.org/presentationml/2006/main">
  <p:tag name="AS_UNIQUEID" val="21"/>
</p:tagLst>
</file>

<file path=ppt/tags/tag101.xml><?xml version="1.0" encoding="utf-8"?>
<p:tagLst xmlns:p="http://schemas.openxmlformats.org/presentationml/2006/main">
  <p:tag name="AS_UNIQUEID" val="21"/>
</p:tagLst>
</file>

<file path=ppt/tags/tag102.xml><?xml version="1.0" encoding="utf-8"?>
<p:tagLst xmlns:p="http://schemas.openxmlformats.org/presentationml/2006/main">
  <p:tag name="AS_UNIQUEID" val="21"/>
</p:tagLst>
</file>

<file path=ppt/tags/tag103.xml><?xml version="1.0" encoding="utf-8"?>
<p:tagLst xmlns:p="http://schemas.openxmlformats.org/presentationml/2006/main">
  <p:tag name="AS_UNIQUEID" val="21"/>
</p:tagLst>
</file>

<file path=ppt/tags/tag104.xml><?xml version="1.0" encoding="utf-8"?>
<p:tagLst xmlns:p="http://schemas.openxmlformats.org/presentationml/2006/main">
  <p:tag name="AS_UNIQUEID" val="97"/>
</p:tagLst>
</file>

<file path=ppt/tags/tag105.xml><?xml version="1.0" encoding="utf-8"?>
<p:tagLst xmlns:p="http://schemas.openxmlformats.org/presentationml/2006/main">
  <p:tag name="AS_UNIQUEID" val="98"/>
</p:tagLst>
</file>

<file path=ppt/tags/tag106.xml><?xml version="1.0" encoding="utf-8"?>
<p:tagLst xmlns:p="http://schemas.openxmlformats.org/presentationml/2006/main">
  <p:tag name="AS_UNIQUEID" val="496"/>
</p:tagLst>
</file>

<file path=ppt/tags/tag107.xml><?xml version="1.0" encoding="utf-8"?>
<p:tagLst xmlns:p="http://schemas.openxmlformats.org/presentationml/2006/main">
  <p:tag name="AS_UNIQUEID" val="497"/>
</p:tagLst>
</file>

<file path=ppt/tags/tag108.xml><?xml version="1.0" encoding="utf-8"?>
<p:tagLst xmlns:p="http://schemas.openxmlformats.org/presentationml/2006/main">
  <p:tag name="AS_UNIQUEID" val="498"/>
</p:tagLst>
</file>

<file path=ppt/tags/tag109.xml><?xml version="1.0" encoding="utf-8"?>
<p:tagLst xmlns:p="http://schemas.openxmlformats.org/presentationml/2006/main">
  <p:tag name="AS_UNIQUEID" val="499"/>
</p:tagLst>
</file>

<file path=ppt/tags/tag11.xml><?xml version="1.0" encoding="utf-8"?>
<p:tagLst xmlns:p="http://schemas.openxmlformats.org/presentationml/2006/main">
  <p:tag name="AS_UNIQUEID" val="73"/>
  <p:tag name="KSO_WM_ASSEMBLE_CHIP_INDEX" val="8da15b3f4ce2483da3539565a25eaafa"/>
  <p:tag name="KSO_WM_BEAUTIFY_FLAG" val="#wm#"/>
  <p:tag name="KSO_WM_CHIP_FILLAREA_FILL_RULE" val="{&quot;fill_align&quot;:&quot;cm&quot;,&quot;fill_effect&quot;:[],&quot;fill_mode&quot;:&quot;full&quot;,&quot;sacle_strategy&quot;:&quot;stretch&quot;}"/>
  <p:tag name="KSO_WM_CHIP_GROUPID" val="5fa0fd07a8fc48be8080e791"/>
  <p:tag name="KSO_WM_CHIP_XID" val="5fa0fd07a8fc48be8080e794"/>
  <p:tag name="KSO_WM_TAG_VERSION" val="1.0"/>
  <p:tag name="KSO_WM_TEMPLATE_CATEGORY" val="chip"/>
  <p:tag name="KSO_WM_TEMPLATE_INDEX" val="20201293"/>
  <p:tag name="KSO_WM_UNIT_COMPATIBLE" val="0"/>
  <p:tag name="KSO_WM_UNIT_DEC_AREA_ID" val="34f37ec0980f47a1af3b7d3af8ed1ab9"/>
  <p:tag name="KSO_WM_UNIT_DECORATE_INFO" val=""/>
  <p:tag name="KSO_WM_UNIT_DIAGRAM_ISNUMVISUAL" val="0"/>
  <p:tag name="KSO_WM_UNIT_DIAGRAM_ISREFERUNIT" val="0"/>
  <p:tag name="KSO_WM_UNIT_HIGHLIGHT" val="0"/>
  <p:tag name="KSO_WM_UNIT_ID" val="chip20201293_3*i*1"/>
  <p:tag name="KSO_WM_UNIT_INDEX" val="1"/>
  <p:tag name="KSO_WM_UNIT_LAYERLEVEL" val="1"/>
  <p:tag name="KSO_WM_UNIT_SM_LIMIT_TYPE" val=""/>
  <p:tag name="KSO_WM_UNIT_SUBTYPE" val="t"/>
  <p:tag name="KSO_WM_UNIT_TYPE" val="i"/>
</p:tagLst>
</file>

<file path=ppt/tags/tag110.xml><?xml version="1.0" encoding="utf-8"?>
<p:tagLst xmlns:p="http://schemas.openxmlformats.org/presentationml/2006/main">
  <p:tag name="AS_UNIQUEID" val="501"/>
</p:tagLst>
</file>

<file path=ppt/tags/tag111.xml><?xml version="1.0" encoding="utf-8"?>
<p:tagLst xmlns:p="http://schemas.openxmlformats.org/presentationml/2006/main">
  <p:tag name="KSO_WM_TEMPLATE_CATEGORY" val="custom"/>
  <p:tag name="KSO_WM_TEMPLATE_INDEX" val="20201293"/>
</p:tagLst>
</file>

<file path=ppt/tags/tag112.xml><?xml version="1.0" encoding="utf-8"?>
<p:tagLst xmlns:p="http://schemas.openxmlformats.org/presentationml/2006/main">
  <p:tag name="AS_UNIQUEID" val="376"/>
</p:tagLst>
</file>

<file path=ppt/tags/tag113.xml><?xml version="1.0" encoding="utf-8"?>
<p:tagLst xmlns:p="http://schemas.openxmlformats.org/presentationml/2006/main">
  <p:tag name="AS_UNIQUEID" val="377"/>
</p:tagLst>
</file>

<file path=ppt/tags/tag114.xml><?xml version="1.0" encoding="utf-8"?>
<p:tagLst xmlns:p="http://schemas.openxmlformats.org/presentationml/2006/main">
  <p:tag name="AS_UNIQUEID" val="378"/>
</p:tagLst>
</file>

<file path=ppt/tags/tag115.xml><?xml version="1.0" encoding="utf-8"?>
<p:tagLst xmlns:p="http://schemas.openxmlformats.org/presentationml/2006/main">
  <p:tag name="AS_UNIQUEID" val="97"/>
</p:tagLst>
</file>

<file path=ppt/tags/tag116.xml><?xml version="1.0" encoding="utf-8"?>
<p:tagLst xmlns:p="http://schemas.openxmlformats.org/presentationml/2006/main">
  <p:tag name="AS_UNIQUEID" val="98"/>
</p:tagLst>
</file>

<file path=ppt/tags/tag117.xml><?xml version="1.0" encoding="utf-8"?>
<p:tagLst xmlns:p="http://schemas.openxmlformats.org/presentationml/2006/main">
  <p:tag name="AS_UNIQUEID" val="395"/>
</p:tagLst>
</file>

<file path=ppt/tags/tag118.xml><?xml version="1.0" encoding="utf-8"?>
<p:tagLst xmlns:p="http://schemas.openxmlformats.org/presentationml/2006/main">
  <p:tag name="AS_UNIQUEID" val="21"/>
</p:tagLst>
</file>

<file path=ppt/tags/tag119.xml><?xml version="1.0" encoding="utf-8"?>
<p:tagLst xmlns:p="http://schemas.openxmlformats.org/presentationml/2006/main">
  <p:tag name="KSO_WM_TEMPLATE_CATEGORY" val="custom"/>
  <p:tag name="KSO_WM_TEMPLATE_INDEX" val="20201293"/>
</p:tagLst>
</file>

<file path=ppt/tags/tag12.xml><?xml version="1.0" encoding="utf-8"?>
<p:tagLst xmlns:p="http://schemas.openxmlformats.org/presentationml/2006/main">
  <p:tag name="AS_UNIQUEID" val="74"/>
  <p:tag name="KSO_WM_ASSEMBLE_CHIP_INDEX" val="362f32f05c4a4f00ab00d35837cf7c7a"/>
  <p:tag name="KSO_WM_BEAUTIFY_FLAG" val="#wm#"/>
  <p:tag name="KSO_WM_CHIP_FILLAREA_FILL_RULE" val="{&quot;fill_align&quot;:&quot;cm&quot;,&quot;fill_effect&quot;:[],&quot;fill_mode&quot;:&quot;full&quot;,&quot;sacle_strategy&quot;:&quot;stretch&quot;}"/>
  <p:tag name="KSO_WM_CHIP_GROUPID" val="5fa0fd07a8fc48be8080e791"/>
  <p:tag name="KSO_WM_CHIP_XID" val="5fa0fd07a8fc48be8080e795"/>
  <p:tag name="KSO_WM_TAG_VERSION" val="1.0"/>
  <p:tag name="KSO_WM_TEMPLATE_CATEGORY" val="chip"/>
  <p:tag name="KSO_WM_TEMPLATE_INDEX" val="20201293"/>
  <p:tag name="KSO_WM_UNIT_COMPATIBLE" val="0"/>
  <p:tag name="KSO_WM_UNIT_DEC_AREA_ID" val="b886f1253c3b428282adae0639e94fbb"/>
  <p:tag name="KSO_WM_UNIT_DECORATE_INFO" val=""/>
  <p:tag name="KSO_WM_UNIT_DIAGRAM_ISNUMVISUAL" val="0"/>
  <p:tag name="KSO_WM_UNIT_DIAGRAM_ISREFERUNIT" val="0"/>
  <p:tag name="KSO_WM_UNIT_HIGHLIGHT" val="0"/>
  <p:tag name="KSO_WM_UNIT_ID" val="chip20201293_4*i*1"/>
  <p:tag name="KSO_WM_UNIT_INDEX" val="1"/>
  <p:tag name="KSO_WM_UNIT_LAYERLEVEL" val="1"/>
  <p:tag name="KSO_WM_UNIT_SM_LIMIT_TYPE" val=""/>
  <p:tag name="KSO_WM_UNIT_SUBTYPE" val="t"/>
  <p:tag name="KSO_WM_UNIT_TYPE" val="i"/>
</p:tagLst>
</file>

<file path=ppt/tags/tag120.xml><?xml version="1.0" encoding="utf-8"?>
<p:tagLst xmlns:p="http://schemas.openxmlformats.org/presentationml/2006/main">
  <p:tag name="AS_UNIQUEID" val="387"/>
</p:tagLst>
</file>

<file path=ppt/tags/tag121.xml><?xml version="1.0" encoding="utf-8"?>
<p:tagLst xmlns:p="http://schemas.openxmlformats.org/presentationml/2006/main">
  <p:tag name="AS_UNIQUEID" val="388"/>
</p:tagLst>
</file>

<file path=ppt/tags/tag122.xml><?xml version="1.0" encoding="utf-8"?>
<p:tagLst xmlns:p="http://schemas.openxmlformats.org/presentationml/2006/main">
  <p:tag name="AS_UNIQUEID" val="389"/>
</p:tagLst>
</file>

<file path=ppt/tags/tag123.xml><?xml version="1.0" encoding="utf-8"?>
<p:tagLst xmlns:p="http://schemas.openxmlformats.org/presentationml/2006/main">
  <p:tag name="AS_UNIQUEID" val="97"/>
</p:tagLst>
</file>

<file path=ppt/tags/tag124.xml><?xml version="1.0" encoding="utf-8"?>
<p:tagLst xmlns:p="http://schemas.openxmlformats.org/presentationml/2006/main">
  <p:tag name="AS_UNIQUEID" val="98"/>
</p:tagLst>
</file>

<file path=ppt/tags/tag125.xml><?xml version="1.0" encoding="utf-8"?>
<p:tagLst xmlns:p="http://schemas.openxmlformats.org/presentationml/2006/main">
  <p:tag name="AS_UNIQUEID" val="395"/>
</p:tagLst>
</file>

<file path=ppt/tags/tag126.xml><?xml version="1.0" encoding="utf-8"?>
<p:tagLst xmlns:p="http://schemas.openxmlformats.org/presentationml/2006/main">
  <p:tag name="AS_UNIQUEID" val="21"/>
</p:tagLst>
</file>

<file path=ppt/tags/tag127.xml><?xml version="1.0" encoding="utf-8"?>
<p:tagLst xmlns:p="http://schemas.openxmlformats.org/presentationml/2006/main">
  <p:tag name="KSO_WM_TEMPLATE_CATEGORY" val="custom"/>
  <p:tag name="KSO_WM_TEMPLATE_INDEX" val="20201293"/>
</p:tagLst>
</file>

<file path=ppt/tags/tag128.xml><?xml version="1.0" encoding="utf-8"?>
<p:tagLst xmlns:p="http://schemas.openxmlformats.org/presentationml/2006/main">
  <p:tag name="AS_UNIQUEID" val="387"/>
</p:tagLst>
</file>

<file path=ppt/tags/tag129.xml><?xml version="1.0" encoding="utf-8"?>
<p:tagLst xmlns:p="http://schemas.openxmlformats.org/presentationml/2006/main">
  <p:tag name="AS_UNIQUEID" val="388"/>
</p:tagLst>
</file>

<file path=ppt/tags/tag13.xml><?xml version="1.0" encoding="utf-8"?>
<p:tagLst xmlns:p="http://schemas.openxmlformats.org/presentationml/2006/main">
  <p:tag name="AS_UNIQUEID" val="75"/>
</p:tagLst>
</file>

<file path=ppt/tags/tag130.xml><?xml version="1.0" encoding="utf-8"?>
<p:tagLst xmlns:p="http://schemas.openxmlformats.org/presentationml/2006/main">
  <p:tag name="AS_UNIQUEID" val="389"/>
</p:tagLst>
</file>

<file path=ppt/tags/tag131.xml><?xml version="1.0" encoding="utf-8"?>
<p:tagLst xmlns:p="http://schemas.openxmlformats.org/presentationml/2006/main">
  <p:tag name="AS_UNIQUEID" val="96"/>
</p:tagLst>
</file>

<file path=ppt/tags/tag132.xml><?xml version="1.0" encoding="utf-8"?>
<p:tagLst xmlns:p="http://schemas.openxmlformats.org/presentationml/2006/main">
  <p:tag name="AS_UNIQUEID" val="97"/>
</p:tagLst>
</file>

<file path=ppt/tags/tag133.xml><?xml version="1.0" encoding="utf-8"?>
<p:tagLst xmlns:p="http://schemas.openxmlformats.org/presentationml/2006/main">
  <p:tag name="AS_UNIQUEID" val="98"/>
</p:tagLst>
</file>

<file path=ppt/tags/tag134.xml><?xml version="1.0" encoding="utf-8"?>
<p:tagLst xmlns:p="http://schemas.openxmlformats.org/presentationml/2006/main">
  <p:tag name="AS_UNIQUEID" val="496"/>
</p:tagLst>
</file>

<file path=ppt/tags/tag135.xml><?xml version="1.0" encoding="utf-8"?>
<p:tagLst xmlns:p="http://schemas.openxmlformats.org/presentationml/2006/main">
  <p:tag name="AS_UNIQUEID" val="497"/>
</p:tagLst>
</file>

<file path=ppt/tags/tag136.xml><?xml version="1.0" encoding="utf-8"?>
<p:tagLst xmlns:p="http://schemas.openxmlformats.org/presentationml/2006/main">
  <p:tag name="AS_UNIQUEID" val="498"/>
</p:tagLst>
</file>

<file path=ppt/tags/tag137.xml><?xml version="1.0" encoding="utf-8"?>
<p:tagLst xmlns:p="http://schemas.openxmlformats.org/presentationml/2006/main">
  <p:tag name="AS_UNIQUEID" val="499"/>
</p:tagLst>
</file>

<file path=ppt/tags/tag138.xml><?xml version="1.0" encoding="utf-8"?>
<p:tagLst xmlns:p="http://schemas.openxmlformats.org/presentationml/2006/main">
  <p:tag name="AS_UNIQUEID" val="501"/>
</p:tagLst>
</file>

<file path=ppt/tags/tag139.xml><?xml version="1.0" encoding="utf-8"?>
<p:tagLst xmlns:p="http://schemas.openxmlformats.org/presentationml/2006/main">
  <p:tag name="AS_UNIQUEID" val="21"/>
</p:tagLst>
</file>

<file path=ppt/tags/tag14.xml><?xml version="1.0" encoding="utf-8"?>
<p:tagLst xmlns:p="http://schemas.openxmlformats.org/presentationml/2006/main">
  <p:tag name="AS_UNIQUEID" val="76"/>
</p:tagLst>
</file>

<file path=ppt/tags/tag140.xml><?xml version="1.0" encoding="utf-8"?>
<p:tagLst xmlns:p="http://schemas.openxmlformats.org/presentationml/2006/main">
  <p:tag name="KSO_WM_TEMPLATE_CATEGORY" val="custom"/>
  <p:tag name="KSO_WM_TEMPLATE_INDEX" val="20201293"/>
</p:tagLst>
</file>

<file path=ppt/tags/tag141.xml><?xml version="1.0" encoding="utf-8"?>
<p:tagLst xmlns:p="http://schemas.openxmlformats.org/presentationml/2006/main">
  <p:tag name="AS_UNIQUEID" val="400"/>
</p:tagLst>
</file>

<file path=ppt/tags/tag142.xml><?xml version="1.0" encoding="utf-8"?>
<p:tagLst xmlns:p="http://schemas.openxmlformats.org/presentationml/2006/main">
  <p:tag name="AS_UNIQUEID" val="401"/>
</p:tagLst>
</file>

<file path=ppt/tags/tag143.xml><?xml version="1.0" encoding="utf-8"?>
<p:tagLst xmlns:p="http://schemas.openxmlformats.org/presentationml/2006/main">
  <p:tag name="AS_UNIQUEID" val="402"/>
</p:tagLst>
</file>

<file path=ppt/tags/tag144.xml><?xml version="1.0" encoding="utf-8"?>
<p:tagLst xmlns:p="http://schemas.openxmlformats.org/presentationml/2006/main">
  <p:tag name="AS_UNIQUEID" val="96"/>
</p:tagLst>
</file>

<file path=ppt/tags/tag145.xml><?xml version="1.0" encoding="utf-8"?>
<p:tagLst xmlns:p="http://schemas.openxmlformats.org/presentationml/2006/main">
  <p:tag name="AS_UNIQUEID" val="97"/>
</p:tagLst>
</file>

<file path=ppt/tags/tag146.xml><?xml version="1.0" encoding="utf-8"?>
<p:tagLst xmlns:p="http://schemas.openxmlformats.org/presentationml/2006/main">
  <p:tag name="AS_UNIQUEID" val="98"/>
</p:tagLst>
</file>

<file path=ppt/tags/tag147.xml><?xml version="1.0" encoding="utf-8"?>
<p:tagLst xmlns:p="http://schemas.openxmlformats.org/presentationml/2006/main">
  <p:tag name="AS_UNIQUEID" val="121"/>
</p:tagLst>
</file>

<file path=ppt/tags/tag148.xml><?xml version="1.0" encoding="utf-8"?>
<p:tagLst xmlns:p="http://schemas.openxmlformats.org/presentationml/2006/main">
  <p:tag name="AS_UNIQUEID" val="852"/>
</p:tagLst>
</file>

<file path=ppt/tags/tag149.xml><?xml version="1.0" encoding="utf-8"?>
<p:tagLst xmlns:p="http://schemas.openxmlformats.org/presentationml/2006/main">
  <p:tag name="KSO_WM_TEMPLATE_CATEGORY" val="custom"/>
  <p:tag name="KSO_WM_TEMPLATE_INDEX" val="20201293"/>
</p:tagLst>
</file>

<file path=ppt/tags/tag15.xml><?xml version="1.0" encoding="utf-8"?>
<p:tagLst xmlns:p="http://schemas.openxmlformats.org/presentationml/2006/main">
  <p:tag name="AS_UNIQUEID" val="77"/>
</p:tagLst>
</file>

<file path=ppt/tags/tag150.xml><?xml version="1.0" encoding="utf-8"?>
<p:tagLst xmlns:p="http://schemas.openxmlformats.org/presentationml/2006/main">
  <p:tag name="AS_UNIQUEID" val="626"/>
</p:tagLst>
</file>

<file path=ppt/tags/tag151.xml><?xml version="1.0" encoding="utf-8"?>
<p:tagLst xmlns:p="http://schemas.openxmlformats.org/presentationml/2006/main">
  <p:tag name="AS_UNIQUEID" val="627"/>
</p:tagLst>
</file>

<file path=ppt/tags/tag152.xml><?xml version="1.0" encoding="utf-8"?>
<p:tagLst xmlns:p="http://schemas.openxmlformats.org/presentationml/2006/main">
  <p:tag name="AS_UNIQUEID" val="628"/>
</p:tagLst>
</file>

<file path=ppt/tags/tag153.xml><?xml version="1.0" encoding="utf-8"?>
<p:tagLst xmlns:p="http://schemas.openxmlformats.org/presentationml/2006/main">
  <p:tag name="AS_UNIQUEID" val="96"/>
</p:tagLst>
</file>

<file path=ppt/tags/tag154.xml><?xml version="1.0" encoding="utf-8"?>
<p:tagLst xmlns:p="http://schemas.openxmlformats.org/presentationml/2006/main">
  <p:tag name="AS_UNIQUEID" val="97"/>
</p:tagLst>
</file>

<file path=ppt/tags/tag155.xml><?xml version="1.0" encoding="utf-8"?>
<p:tagLst xmlns:p="http://schemas.openxmlformats.org/presentationml/2006/main">
  <p:tag name="AS_UNIQUEID" val="98"/>
</p:tagLst>
</file>

<file path=ppt/tags/tag156.xml><?xml version="1.0" encoding="utf-8"?>
<p:tagLst xmlns:p="http://schemas.openxmlformats.org/presentationml/2006/main">
  <p:tag name="AS_UNIQUEID" val="121"/>
</p:tagLst>
</file>

<file path=ppt/tags/tag157.xml><?xml version="1.0" encoding="utf-8"?>
<p:tagLst xmlns:p="http://schemas.openxmlformats.org/presentationml/2006/main">
  <p:tag name="AS_UNIQUEID" val="852"/>
</p:tagLst>
</file>

<file path=ppt/tags/tag158.xml><?xml version="1.0" encoding="utf-8"?>
<p:tagLst xmlns:p="http://schemas.openxmlformats.org/presentationml/2006/main">
  <p:tag name="KSO_WM_TEMPLATE_CATEGORY" val="custom"/>
  <p:tag name="KSO_WM_TEMPLATE_INDEX" val="20201293"/>
</p:tagLst>
</file>

<file path=ppt/tags/tag159.xml><?xml version="1.0" encoding="utf-8"?>
<p:tagLst xmlns:p="http://schemas.openxmlformats.org/presentationml/2006/main">
  <p:tag name="AS_UNIQUEID" val="626"/>
</p:tagLst>
</file>

<file path=ppt/tags/tag16.xml><?xml version="1.0" encoding="utf-8"?>
<p:tagLst xmlns:p="http://schemas.openxmlformats.org/presentationml/2006/main">
  <p:tag name="AS_UNIQUEID" val="78"/>
  <p:tag name="KSO_WM_ASSEMBLE_CHIP_INDEX" val="82df27532dd14e25b7f604e27735c25a"/>
  <p:tag name="KSO_WM_BEAUTIFY_FLAG" val="#wm#"/>
  <p:tag name="KSO_WM_CHIP_FILLAREA_FILL_RULE" val="{&quot;fill_align&quot;:&quot;cm&quot;,&quot;fill_mode&quot;:&quot;adaptive&quot;,&quot;sacle_strategy&quot;:&quot;smart&quot;}"/>
  <p:tag name="KSO_WM_CHIP_GROUPID" val="5ebe41950ac41c4a0a525618"/>
  <p:tag name="KSO_WM_CHIP_XID" val="5ebe41950ac41c4a0a525619"/>
  <p:tag name="KSO_WM_TAG_VERSION" val="1.0"/>
  <p:tag name="KSO_WM_TEMPLATE_ASSEMBLE_GROUPID" val="5fa0fd07a8fc48be8080e791"/>
  <p:tag name="KSO_WM_TEMPLATE_ASSEMBLE_XID" val="5fa10962a8fc48be8080f8a9"/>
  <p:tag name="KSO_WM_TEMPLATE_CATEGORY" val="custom"/>
  <p:tag name="KSO_WM_TEMPLATE_INDEX" val="20201293"/>
  <p:tag name="KSO_WM_UNIT_BLOCK" val="0"/>
  <p:tag name="KSO_WM_UNIT_COMPATIBLE" val="0"/>
  <p:tag name="KSO_WM_UNIT_DEC_AREA_ID" val="babe2e0cd4c342568048a050fb317af6"/>
  <p:tag name="KSO_WM_UNIT_DEFAULT_FONT" val="24;32;2"/>
  <p:tag name="KSO_WM_UNIT_DIAGRAM_ISNUMVISUAL" val="0"/>
  <p:tag name="KSO_WM_UNIT_DIAGRAM_ISREFERUNIT" val="0"/>
  <p:tag name="KSO_WM_UNIT_HIGHLIGHT" val="0"/>
  <p:tag name="KSO_WM_UNIT_ID" val="custom20201293_1*a*1"/>
  <p:tag name="KSO_WM_UNIT_INDEX" val="1"/>
  <p:tag name="KSO_WM_UNIT_ISCONTENTSTITLE" val="0"/>
  <p:tag name="KSO_WM_UNIT_ISNUMDGMTITLE" val="0"/>
  <p:tag name="KSO_WM_UNIT_LAYERLEVEL" val="1"/>
  <p:tag name="KSO_WM_UNIT_NOCLEAR" val="0"/>
  <p:tag name="KSO_WM_UNIT_PRESET_TEXT" val="单击此处添加大标题内容"/>
  <p:tag name="KSO_WM_UNIT_TEXT_FILL_FORE_SCHEMECOLOR_INDEX" val="13"/>
  <p:tag name="KSO_WM_UNIT_TEXT_FILL_FORE_SCHEMECOLOR_INDEX_BRIGHTNESS" val="0.15"/>
  <p:tag name="KSO_WM_UNIT_TEXT_FILL_TYPE" val="1"/>
  <p:tag name="KSO_WM_UNIT_TYPE" val="a"/>
  <p:tag name="KSO_WM_UNIT_VALUE" val="19"/>
</p:tagLst>
</file>

<file path=ppt/tags/tag160.xml><?xml version="1.0" encoding="utf-8"?>
<p:tagLst xmlns:p="http://schemas.openxmlformats.org/presentationml/2006/main">
  <p:tag name="AS_UNIQUEID" val="627"/>
</p:tagLst>
</file>

<file path=ppt/tags/tag161.xml><?xml version="1.0" encoding="utf-8"?>
<p:tagLst xmlns:p="http://schemas.openxmlformats.org/presentationml/2006/main">
  <p:tag name="AS_UNIQUEID" val="628"/>
</p:tagLst>
</file>

<file path=ppt/tags/tag162.xml><?xml version="1.0" encoding="utf-8"?>
<p:tagLst xmlns:p="http://schemas.openxmlformats.org/presentationml/2006/main">
  <p:tag name="AS_UNIQUEID" val="21"/>
</p:tagLst>
</file>

<file path=ppt/tags/tag163.xml><?xml version="1.0" encoding="utf-8"?>
<p:tagLst xmlns:p="http://schemas.openxmlformats.org/presentationml/2006/main">
  <p:tag name="AS_UNIQUEID" val="96"/>
</p:tagLst>
</file>

<file path=ppt/tags/tag164.xml><?xml version="1.0" encoding="utf-8"?>
<p:tagLst xmlns:p="http://schemas.openxmlformats.org/presentationml/2006/main">
  <p:tag name="AS_UNIQUEID" val="97"/>
</p:tagLst>
</file>

<file path=ppt/tags/tag165.xml><?xml version="1.0" encoding="utf-8"?>
<p:tagLst xmlns:p="http://schemas.openxmlformats.org/presentationml/2006/main">
  <p:tag name="AS_UNIQUEID" val="98"/>
</p:tagLst>
</file>

<file path=ppt/tags/tag166.xml><?xml version="1.0" encoding="utf-8"?>
<p:tagLst xmlns:p="http://schemas.openxmlformats.org/presentationml/2006/main">
  <p:tag name="AS_UNIQUEID" val="774"/>
</p:tagLst>
</file>

<file path=ppt/tags/tag167.xml><?xml version="1.0" encoding="utf-8"?>
<p:tagLst xmlns:p="http://schemas.openxmlformats.org/presentationml/2006/main">
  <p:tag name="KSO_WM_TEMPLATE_CATEGORY" val="custom"/>
  <p:tag name="KSO_WM_TEMPLATE_INDEX" val="20201293"/>
</p:tagLst>
</file>

<file path=ppt/tags/tag168.xml><?xml version="1.0" encoding="utf-8"?>
<p:tagLst xmlns:p="http://schemas.openxmlformats.org/presentationml/2006/main">
  <p:tag name="AS_UNIQUEID" val="424"/>
</p:tagLst>
</file>

<file path=ppt/tags/tag169.xml><?xml version="1.0" encoding="utf-8"?>
<p:tagLst xmlns:p="http://schemas.openxmlformats.org/presentationml/2006/main">
  <p:tag name="AS_UNIQUEID" val="425"/>
</p:tagLst>
</file>

<file path=ppt/tags/tag17.xml><?xml version="1.0" encoding="utf-8"?>
<p:tagLst xmlns:p="http://schemas.openxmlformats.org/presentationml/2006/main">
  <p:tag name="AS_UNIQUEID" val="79"/>
  <p:tag name="KSO_WM_ASSEMBLE_CHIP_INDEX" val="82df27532dd14e25b7f604e27735c25a"/>
  <p:tag name="KSO_WM_BEAUTIFY_FLAG" val="#wm#"/>
  <p:tag name="KSO_WM_CHIP_FILLAREA_FILL_RULE" val="{&quot;fill_align&quot;:&quot;cm&quot;,&quot;fill_mode&quot;:&quot;adaptive&quot;,&quot;sacle_strategy&quot;:&quot;smart&quot;}"/>
  <p:tag name="KSO_WM_CHIP_GROUPID" val="5ebe41950ac41c4a0a525618"/>
  <p:tag name="KSO_WM_CHIP_XID" val="5ebe41950ac41c4a0a525619"/>
  <p:tag name="KSO_WM_TAG_VERSION" val="1.0"/>
  <p:tag name="KSO_WM_TEMPLATE_ASSEMBLE_GROUPID" val="5fa0fd07a8fc48be8080e791"/>
  <p:tag name="KSO_WM_TEMPLATE_ASSEMBLE_XID" val="5fa10962a8fc48be8080f8a9"/>
  <p:tag name="KSO_WM_TEMPLATE_CATEGORY" val="custom"/>
  <p:tag name="KSO_WM_TEMPLATE_INDEX" val="20201293"/>
  <p:tag name="KSO_WM_UNIT_BLOCK" val="0"/>
  <p:tag name="KSO_WM_UNIT_COMPATIBLE" val="0"/>
  <p:tag name="KSO_WM_UNIT_DEC_AREA_ID" val="7a8c00639c474901b56d9777ab95a400"/>
  <p:tag name="KSO_WM_UNIT_DEFAULT_FONT" val="14;16;2"/>
  <p:tag name="KSO_WM_UNIT_DIAGRAM_ISNUMVISUAL" val="0"/>
  <p:tag name="KSO_WM_UNIT_DIAGRAM_ISREFERUNIT" val="0"/>
  <p:tag name="KSO_WM_UNIT_HIGHLIGHT" val="0"/>
  <p:tag name="KSO_WM_UNIT_ID" val="custom20201293_1*b*1"/>
  <p:tag name="KSO_WM_UNIT_INDEX" val="1"/>
  <p:tag name="KSO_WM_UNIT_ISCONTENTSTITLE" val="0"/>
  <p:tag name="KSO_WM_UNIT_ISNUMDGMTITLE" val="0"/>
  <p:tag name="KSO_WM_UNIT_LAYERLEVEL" val="1"/>
  <p:tag name="KSO_WM_UNIT_NOCLEAR" val="0"/>
  <p:tag name="KSO_WM_UNIT_PRESET_TEXT" val="单击此处输入你的正文，文字是您思想的提炼，为了最终演示发布的良好效果。"/>
  <p:tag name="KSO_WM_UNIT_TEXT_FILL_FORE_SCHEMECOLOR_INDEX" val="13"/>
  <p:tag name="KSO_WM_UNIT_TEXT_FILL_FORE_SCHEMECOLOR_INDEX_BRIGHTNESS" val="0.35"/>
  <p:tag name="KSO_WM_UNIT_TEXT_FILL_TYPE" val="1"/>
  <p:tag name="KSO_WM_UNIT_TYPE" val="b"/>
  <p:tag name="KSO_WM_UNIT_VALUE" val="165"/>
</p:tagLst>
</file>

<file path=ppt/tags/tag170.xml><?xml version="1.0" encoding="utf-8"?>
<p:tagLst xmlns:p="http://schemas.openxmlformats.org/presentationml/2006/main">
  <p:tag name="AS_UNIQUEID" val="426"/>
</p:tagLst>
</file>

<file path=ppt/tags/tag171.xml><?xml version="1.0" encoding="utf-8"?>
<p:tagLst xmlns:p="http://schemas.openxmlformats.org/presentationml/2006/main">
  <p:tag name="AS_UNIQUEID" val="96"/>
</p:tagLst>
</file>

<file path=ppt/tags/tag172.xml><?xml version="1.0" encoding="utf-8"?>
<p:tagLst xmlns:p="http://schemas.openxmlformats.org/presentationml/2006/main">
  <p:tag name="AS_UNIQUEID" val="97"/>
</p:tagLst>
</file>

<file path=ppt/tags/tag173.xml><?xml version="1.0" encoding="utf-8"?>
<p:tagLst xmlns:p="http://schemas.openxmlformats.org/presentationml/2006/main">
  <p:tag name="AS_UNIQUEID" val="98"/>
</p:tagLst>
</file>

<file path=ppt/tags/tag174.xml><?xml version="1.0" encoding="utf-8"?>
<p:tagLst xmlns:p="http://schemas.openxmlformats.org/presentationml/2006/main">
  <p:tag name="AS_UNIQUEID" val="457"/>
</p:tagLst>
</file>

<file path=ppt/tags/tag175.xml><?xml version="1.0" encoding="utf-8"?>
<p:tagLst xmlns:p="http://schemas.openxmlformats.org/presentationml/2006/main">
  <p:tag name="KSO_WM_UNIT_TABLE_BEAUTIFY" val="smartTable{63eed6d5-c360-49cb-b92a-6f744e049161}"/>
  <p:tag name="TABLE_ENDDRAG_ORIGIN_RECT" val="706*483"/>
  <p:tag name="TABLE_ENDDRAG_RECT" val="6*49*706*483"/>
</p:tagLst>
</file>

<file path=ppt/tags/tag176.xml><?xml version="1.0" encoding="utf-8"?>
<p:tagLst xmlns:p="http://schemas.openxmlformats.org/presentationml/2006/main">
  <p:tag name="AS_UNIQUEID" val="96"/>
</p:tagLst>
</file>

<file path=ppt/tags/tag177.xml><?xml version="1.0" encoding="utf-8"?>
<p:tagLst xmlns:p="http://schemas.openxmlformats.org/presentationml/2006/main">
  <p:tag name="AS_UNIQUEID" val="97"/>
</p:tagLst>
</file>

<file path=ppt/tags/tag178.xml><?xml version="1.0" encoding="utf-8"?>
<p:tagLst xmlns:p="http://schemas.openxmlformats.org/presentationml/2006/main">
  <p:tag name="AS_UNIQUEID" val="98"/>
</p:tagLst>
</file>

<file path=ppt/tags/tag179.xml><?xml version="1.0" encoding="utf-8"?>
<p:tagLst xmlns:p="http://schemas.openxmlformats.org/presentationml/2006/main">
  <p:tag name="AS_UNIQUEID" val="21"/>
</p:tagLst>
</file>

<file path=ppt/tags/tag18.xml><?xml version="1.0" encoding="utf-8"?>
<p:tagLst xmlns:p="http://schemas.openxmlformats.org/presentationml/2006/main">
  <p:tag name="AS_UNIQUEID" val="108"/>
</p:tagLst>
</file>

<file path=ppt/tags/tag180.xml><?xml version="1.0" encoding="utf-8"?>
<p:tagLst xmlns:p="http://schemas.openxmlformats.org/presentationml/2006/main">
  <p:tag name="AS_UNIQUEID" val="496"/>
</p:tagLst>
</file>

<file path=ppt/tags/tag181.xml><?xml version="1.0" encoding="utf-8"?>
<p:tagLst xmlns:p="http://schemas.openxmlformats.org/presentationml/2006/main">
  <p:tag name="AS_UNIQUEID" val="497"/>
</p:tagLst>
</file>

<file path=ppt/tags/tag182.xml><?xml version="1.0" encoding="utf-8"?>
<p:tagLst xmlns:p="http://schemas.openxmlformats.org/presentationml/2006/main">
  <p:tag name="AS_UNIQUEID" val="498"/>
</p:tagLst>
</file>

<file path=ppt/tags/tag183.xml><?xml version="1.0" encoding="utf-8"?>
<p:tagLst xmlns:p="http://schemas.openxmlformats.org/presentationml/2006/main">
  <p:tag name="AS_UNIQUEID" val="499"/>
</p:tagLst>
</file>

<file path=ppt/tags/tag184.xml><?xml version="1.0" encoding="utf-8"?>
<p:tagLst xmlns:p="http://schemas.openxmlformats.org/presentationml/2006/main">
  <p:tag name="AS_UNIQUEID" val="501"/>
</p:tagLst>
</file>

<file path=ppt/tags/tag185.xml><?xml version="1.0" encoding="utf-8"?>
<p:tagLst xmlns:p="http://schemas.openxmlformats.org/presentationml/2006/main">
  <p:tag name="AS_UNIQUEID" val="421"/>
</p:tagLst>
</file>

<file path=ppt/tags/tag186.xml><?xml version="1.0" encoding="utf-8"?>
<p:tagLst xmlns:p="http://schemas.openxmlformats.org/presentationml/2006/main">
  <p:tag name="AS_UNIQUEID" val="800"/>
  <p:tag name="KSO_WM_BEAUTIFY_FLAG" val=""/>
  <p:tag name="KSO_WM_UNIT_ID" val=""/>
  <p:tag name="KSO_WM_UNIT_INDEX" val=""/>
  <p:tag name="KSO_WM_UNIT_PLACING_PICTURE" val="152845.694"/>
  <p:tag name="KSO_WM_UNIT_PLACING_PICTURE_COLLAGE_RELATIVERECTANGLE" val="{&quot;bottom&quot;:0.19829701358278001,&quot;left&quot;:0,&quot;right&quot;:0,&quot;top&quot;:0.19829701358278001}"/>
  <p:tag name="KSO_WM_UNIT_PLACING_PICTURE_COLLAGE_VIEWPORT" val="{&quot;height&quot;:3905.7766516095826,&quot;width&quot;:7026.936269528147}"/>
  <p:tag name="KSO_WM_UNIT_PLACING_PICTURE_INFO" val="{&quot;code&quot;:&quot;bAb[5]&quot;,&quot;full_picture&quot;:false,&quot;last_crop_picture&quot;:&quot;bAb[5]&quot;,&quot;scheme&quot;:&quot;4-7&quot;,&quot;spacing&quot;:5}"/>
  <p:tag name="KSO_WM_UNIT_PLACING_PICTURE_USER_RELATIVERECTANGLE" val="{&quot;bottom&quot;:0,&quot;left&quot;:0,&quot;right&quot;:0,&quot;top&quot;:0}"/>
  <p:tag name="KSO_WM_UNIT_PLACING_PICTURE_USER_VIEWPORT" val="{&quot;height&quot;:6525,&quot;width&quot;:7027}"/>
  <p:tag name="KSO_WM_UNIT_TYPE" val=""/>
</p:tagLst>
</file>

<file path=ppt/tags/tag187.xml><?xml version="1.0" encoding="utf-8"?>
<p:tagLst xmlns:p="http://schemas.openxmlformats.org/presentationml/2006/main">
  <p:tag name="AS_UNIQUEID" val="801"/>
  <p:tag name="KSO_WM_BEAUTIFY_FLAG" val=""/>
  <p:tag name="KSO_WM_UNIT_ID" val=""/>
  <p:tag name="KSO_WM_UNIT_INDEX" val=""/>
  <p:tag name="KSO_WM_UNIT_PLACING_PICTURE" val="152845.694"/>
  <p:tag name="KSO_WM_UNIT_PLACING_PICTURE_COLLAGE_RELATIVERECTANGLE" val="{&quot;bottom&quot;:0,&quot;left&quot;:0.20862694468296775,&quot;right&quot;:0.20385771391373692,&quot;top&quot;:0}"/>
  <p:tag name="KSO_WM_UNIT_PLACING_PICTURE_COLLAGE_VIEWPORT" val="{&quot;height&quot;:3905.7766516095826,&quot;width&quot;:3438.4681347640735}"/>
  <p:tag name="KSO_WM_UNIT_PLACING_PICTURE_INFO" val="{&quot;code&quot;:&quot;bAb[5]&quot;,&quot;full_picture&quot;:false,&quot;last_crop_picture&quot;:&quot;bAb[5]&quot;,&quot;scheme&quot;:&quot;4-7&quot;,&quot;spacing&quot;:5}"/>
  <p:tag name="KSO_WM_UNIT_PLACING_PICTURE_USER_RELATIVERECTANGLE" val="{&quot;bottom&quot;:0,&quot;left&quot;:0.3270769230769231,&quot;right&quot;:0.3223076923076923,&quot;top&quot;:0}"/>
  <p:tag name="KSO_WM_UNIT_PLACING_PICTURE_USER_VIEWPORT" val="{&quot;height&quot;:3906,&quot;width&quot;:2015}"/>
  <p:tag name="KSO_WM_UNIT_TYPE" val=""/>
</p:tagLst>
</file>

<file path=ppt/tags/tag188.xml><?xml version="1.0" encoding="utf-8"?>
<p:tagLst xmlns:p="http://schemas.openxmlformats.org/presentationml/2006/main">
  <p:tag name="AS_UNIQUEID" val="802"/>
  <p:tag name="KSO_WM_BEAUTIFY_FLAG" val=""/>
  <p:tag name="KSO_WM_UNIT_ID" val=""/>
  <p:tag name="KSO_WM_UNIT_INDEX" val=""/>
  <p:tag name="KSO_WM_UNIT_PLACING_PICTURE" val="152845.694"/>
  <p:tag name="KSO_WM_UNIT_PLACING_PICTURE_COLLAGE_RELATIVERECTANGLE" val="{&quot;bottom&quot;:0,&quot;left&quot;:0.087263335774317954,&quot;right&quot;:0.48277434952604281,&quot;top&quot;:0}"/>
  <p:tag name="KSO_WM_UNIT_PLACING_PICTURE_COLLAGE_VIEWPORT" val="{&quot;height&quot;:3905.7766516095826,&quot;width&quot;:3438.4681347640735}"/>
  <p:tag name="KSO_WM_UNIT_PLACING_PICTURE_INFO" val="{&quot;code&quot;:&quot;bAb[5]&quot;,&quot;full_picture&quot;:false,&quot;last_crop_picture&quot;:&quot;bAb[5]&quot;,&quot;scheme&quot;:&quot;4-7&quot;,&quot;spacing&quot;:5}"/>
  <p:tag name="KSO_WM_UNIT_PLACING_PICTURE_USER_RELATIVERECTANGLE" val="{&quot;bottom&quot;:0,&quot;left&quot;:0.20888476601690714,&quot;right&quot;:0.60439577976863201,&quot;top&quot;:0}"/>
  <p:tag name="KSO_WM_UNIT_PLACING_PICTURE_USER_VIEWPORT" val="{&quot;height&quot;:8652,&quot;width&quot;:3276}"/>
  <p:tag name="KSO_WM_UNIT_TYPE" val=""/>
</p:tagLst>
</file>

<file path=ppt/tags/tag189.xml><?xml version="1.0" encoding="utf-8"?>
<p:tagLst xmlns:p="http://schemas.openxmlformats.org/presentationml/2006/main">
  <p:tag name="AS_UNIQUEID" val="803"/>
  <p:tag name="KSO_WM_BEAUTIFY_FLAG" val=""/>
  <p:tag name="KSO_WM_UNIT_ID" val=""/>
  <p:tag name="KSO_WM_UNIT_INDEX" val=""/>
  <p:tag name="KSO_WM_UNIT_PLACING_PICTURE" val="152845.694"/>
  <p:tag name="KSO_WM_UNIT_PLACING_PICTURE_COLLAGE_RELATIVERECTANGLE" val="{&quot;bottom&quot;:0.23252809215325038,&quot;left&quot;:0,&quot;right&quot;:0,&quot;top&quot;:0.23252809215325038}"/>
  <p:tag name="KSO_WM_UNIT_PLACING_PICTURE_COLLAGE_VIEWPORT" val="{&quot;height&quot;:3905.7766516095826,&quot;width&quot;:7026.936269528147}"/>
  <p:tag name="KSO_WM_UNIT_PLACING_PICTURE_INFO" val="{&quot;code&quot;:&quot;bAb[5]&quot;,&quot;full_picture&quot;:false,&quot;last_crop_picture&quot;:&quot;bAb[5]&quot;,&quot;scheme&quot;:&quot;4-7&quot;,&quot;spacing&quot;:5}"/>
  <p:tag name="KSO_WM_UNIT_PLACING_PICTURE_USER_RELATIVERECTANGLE" val="{&quot;bottom&quot;:0,&quot;left&quot;:0,&quot;right&quot;:0,&quot;top&quot;:0}"/>
  <p:tag name="KSO_WM_UNIT_PLACING_PICTURE_USER_VIEWPORT" val="{&quot;height&quot;:7165,&quot;width&quot;:6143}"/>
  <p:tag name="KSO_WM_UNIT_TYPE" val=""/>
</p:tagLst>
</file>

<file path=ppt/tags/tag19.xml><?xml version="1.0" encoding="utf-8"?>
<p:tagLst xmlns:p="http://schemas.openxmlformats.org/presentationml/2006/main">
  <p:tag name="AS_UNIQUEID" val="109"/>
</p:tagLst>
</file>

<file path=ppt/tags/tag190.xml><?xml version="1.0" encoding="utf-8"?>
<p:tagLst xmlns:p="http://schemas.openxmlformats.org/presentationml/2006/main">
  <p:tag name="KSO_WM_TEMPLATE_CATEGORY" val="custom"/>
  <p:tag name="KSO_WM_TEMPLATE_INDEX" val="20201293"/>
</p:tagLst>
</file>

<file path=ppt/tags/tag191.xml><?xml version="1.0" encoding="utf-8"?>
<p:tagLst xmlns:p="http://schemas.openxmlformats.org/presentationml/2006/main">
  <p:tag name="AS_UNIQUEID" val="436"/>
</p:tagLst>
</file>

<file path=ppt/tags/tag192.xml><?xml version="1.0" encoding="utf-8"?>
<p:tagLst xmlns:p="http://schemas.openxmlformats.org/presentationml/2006/main">
  <p:tag name="AS_UNIQUEID" val="437"/>
</p:tagLst>
</file>

<file path=ppt/tags/tag193.xml><?xml version="1.0" encoding="utf-8"?>
<p:tagLst xmlns:p="http://schemas.openxmlformats.org/presentationml/2006/main">
  <p:tag name="AS_UNIQUEID" val="438"/>
</p:tagLst>
</file>

<file path=ppt/tags/tag194.xml><?xml version="1.0" encoding="utf-8"?>
<p:tagLst xmlns:p="http://schemas.openxmlformats.org/presentationml/2006/main">
  <p:tag name="AS_UNIQUEID" val="96"/>
</p:tagLst>
</file>

<file path=ppt/tags/tag195.xml><?xml version="1.0" encoding="utf-8"?>
<p:tagLst xmlns:p="http://schemas.openxmlformats.org/presentationml/2006/main">
  <p:tag name="AS_UNIQUEID" val="97"/>
</p:tagLst>
</file>

<file path=ppt/tags/tag196.xml><?xml version="1.0" encoding="utf-8"?>
<p:tagLst xmlns:p="http://schemas.openxmlformats.org/presentationml/2006/main">
  <p:tag name="AS_UNIQUEID" val="98"/>
</p:tagLst>
</file>

<file path=ppt/tags/tag197.xml><?xml version="1.0" encoding="utf-8"?>
<p:tagLst xmlns:p="http://schemas.openxmlformats.org/presentationml/2006/main">
  <p:tag name="AS_UNIQUEID" val="21"/>
</p:tagLst>
</file>

<file path=ppt/tags/tag198.xml><?xml version="1.0" encoding="utf-8"?>
<p:tagLst xmlns:p="http://schemas.openxmlformats.org/presentationml/2006/main">
  <p:tag name="AS_UNIQUEID" val="421"/>
</p:tagLst>
</file>

<file path=ppt/tags/tag199.xml><?xml version="1.0" encoding="utf-8"?>
<p:tagLst xmlns:p="http://schemas.openxmlformats.org/presentationml/2006/main">
  <p:tag name="KSO_WM_TEMPLATE_CATEGORY" val="custom"/>
  <p:tag name="KSO_WM_TEMPLATE_INDEX" val="20201293"/>
</p:tagLst>
</file>

<file path=ppt/tags/tag2.xml><?xml version="1.0" encoding="utf-8"?>
<p:tagLst xmlns:p="http://schemas.openxmlformats.org/presentationml/2006/main">
  <p:tag name="AS_UNIQUEID" val="59"/>
</p:tagLst>
</file>

<file path=ppt/tags/tag20.xml><?xml version="1.0" encoding="utf-8"?>
<p:tagLst xmlns:p="http://schemas.openxmlformats.org/presentationml/2006/main">
  <p:tag name="AS_UNIQUEID" val="110"/>
</p:tagLst>
</file>

<file path=ppt/tags/tag200.xml><?xml version="1.0" encoding="utf-8"?>
<p:tagLst xmlns:p="http://schemas.openxmlformats.org/presentationml/2006/main">
  <p:tag name="AS_UNIQUEID" val="436"/>
</p:tagLst>
</file>

<file path=ppt/tags/tag201.xml><?xml version="1.0" encoding="utf-8"?>
<p:tagLst xmlns:p="http://schemas.openxmlformats.org/presentationml/2006/main">
  <p:tag name="AS_UNIQUEID" val="437"/>
</p:tagLst>
</file>

<file path=ppt/tags/tag202.xml><?xml version="1.0" encoding="utf-8"?>
<p:tagLst xmlns:p="http://schemas.openxmlformats.org/presentationml/2006/main">
  <p:tag name="AS_UNIQUEID" val="438"/>
</p:tagLst>
</file>

<file path=ppt/tags/tag203.xml><?xml version="1.0" encoding="utf-8"?>
<p:tagLst xmlns:p="http://schemas.openxmlformats.org/presentationml/2006/main">
  <p:tag name="AS_UNIQUEID" val="688"/>
</p:tagLst>
</file>

<file path=ppt/tags/tag204.xml><?xml version="1.0" encoding="utf-8"?>
<p:tagLst xmlns:p="http://schemas.openxmlformats.org/presentationml/2006/main">
  <p:tag name="AS_UNIQUEID" val="689"/>
</p:tagLst>
</file>

<file path=ppt/tags/tag205.xml><?xml version="1.0" encoding="utf-8"?>
<p:tagLst xmlns:p="http://schemas.openxmlformats.org/presentationml/2006/main">
  <p:tag name="AS_UNIQUEID" val="690"/>
</p:tagLst>
</file>

<file path=ppt/tags/tag206.xml><?xml version="1.0" encoding="utf-8"?>
<p:tagLst xmlns:p="http://schemas.openxmlformats.org/presentationml/2006/main">
  <p:tag name="AS_UNIQUEID" val="691"/>
</p:tagLst>
</file>

<file path=ppt/tags/tag207.xml><?xml version="1.0" encoding="utf-8"?>
<p:tagLst xmlns:p="http://schemas.openxmlformats.org/presentationml/2006/main">
  <p:tag name="AS_UNIQUEID" val="693"/>
</p:tagLst>
</file>

<file path=ppt/tags/tag208.xml><?xml version="1.0" encoding="utf-8"?>
<p:tagLst xmlns:p="http://schemas.openxmlformats.org/presentationml/2006/main">
  <p:tag name="AS_UNIQUEID" val="21"/>
</p:tagLst>
</file>

<file path=ppt/tags/tag209.xml><?xml version="1.0" encoding="utf-8"?>
<p:tagLst xmlns:p="http://schemas.openxmlformats.org/presentationml/2006/main">
  <p:tag name="AS_UNIQUEID" val="895"/>
</p:tagLst>
</file>

<file path=ppt/tags/tag21.xml><?xml version="1.0" encoding="utf-8"?>
<p:tagLst xmlns:p="http://schemas.openxmlformats.org/presentationml/2006/main">
  <p:tag name="AS_UNIQUEID" val="112"/>
  <p:tag name="KSO_WM_ASSEMBLE_CHIP_INDEX" val="a065b8a75fb4407c87e632bbc8e4014b"/>
  <p:tag name="KSO_WM_BEAUTIFY_FLAG" val="#wm#"/>
  <p:tag name="KSO_WM_CHIP_FILLAREA_FILL_RULE" val="{&quot;fill_align&quot;:&quot;cm&quot;,&quot;fill_effect&quot;:[],&quot;fill_mode&quot;:&quot;full&quot;,&quot;sacle_strategy&quot;:&quot;stretch&quot;}"/>
  <p:tag name="KSO_WM_CHIP_GROUPID" val="5fa0fd07a8fc48be8080e791"/>
  <p:tag name="KSO_WM_CHIP_XID" val="5fa0fd07a8fc48be8080e794"/>
  <p:tag name="KSO_WM_TAG_VERSION" val="1.0"/>
  <p:tag name="KSO_WM_TEMPLATE_CATEGORY" val="chip"/>
  <p:tag name="KSO_WM_TEMPLATE_INDEX" val="20201293"/>
  <p:tag name="KSO_WM_UNIT_COMPATIBLE" val="0"/>
  <p:tag name="KSO_WM_UNIT_DEC_AREA_ID" val="7b966c19b8754f9f93cb9042a7a4208f"/>
  <p:tag name="KSO_WM_UNIT_DECORATE_INFO" val=""/>
  <p:tag name="KSO_WM_UNIT_DIAGRAM_ISNUMVISUAL" val="0"/>
  <p:tag name="KSO_WM_UNIT_DIAGRAM_ISREFERUNIT" val="0"/>
  <p:tag name="KSO_WM_UNIT_HIGHLIGHT" val="0"/>
  <p:tag name="KSO_WM_UNIT_ID" val="chip20201293_3*i*1"/>
  <p:tag name="KSO_WM_UNIT_INDEX" val="1"/>
  <p:tag name="KSO_WM_UNIT_LAYERLEVEL" val="1"/>
  <p:tag name="KSO_WM_UNIT_SM_LIMIT_TYPE" val=""/>
  <p:tag name="KSO_WM_UNIT_SUBTYPE" val="t"/>
  <p:tag name="KSO_WM_UNIT_TYPE" val="i"/>
</p:tagLst>
</file>

<file path=ppt/tags/tag210.xml><?xml version="1.0" encoding="utf-8"?>
<p:tagLst xmlns:p="http://schemas.openxmlformats.org/presentationml/2006/main">
  <p:tag name="AS_UNIQUEID" val="891"/>
</p:tagLst>
</file>

<file path=ppt/tags/tag211.xml><?xml version="1.0" encoding="utf-8"?>
<p:tagLst xmlns:p="http://schemas.openxmlformats.org/presentationml/2006/main">
  <p:tag name="KSO_WM_TEMPLATE_CATEGORY" val="custom"/>
  <p:tag name="KSO_WM_TEMPLATE_INDEX" val="20201293"/>
</p:tagLst>
</file>

<file path=ppt/tags/tag212.xml><?xml version="1.0" encoding="utf-8"?>
<p:tagLst xmlns:p="http://schemas.openxmlformats.org/presentationml/2006/main">
  <p:tag name="AS_UNIQUEID" val="684"/>
</p:tagLst>
</file>

<file path=ppt/tags/tag213.xml><?xml version="1.0" encoding="utf-8"?>
<p:tagLst xmlns:p="http://schemas.openxmlformats.org/presentationml/2006/main">
  <p:tag name="AS_UNIQUEID" val="685"/>
</p:tagLst>
</file>

<file path=ppt/tags/tag214.xml><?xml version="1.0" encoding="utf-8"?>
<p:tagLst xmlns:p="http://schemas.openxmlformats.org/presentationml/2006/main">
  <p:tag name="AS_UNIQUEID" val="686"/>
</p:tagLst>
</file>

<file path=ppt/tags/tag215.xml><?xml version="1.0" encoding="utf-8"?>
<p:tagLst xmlns:p="http://schemas.openxmlformats.org/presentationml/2006/main">
  <p:tag name="AS_UNIQUEID" val="21"/>
</p:tagLst>
</file>

<file path=ppt/tags/tag216.xml><?xml version="1.0" encoding="utf-8"?>
<p:tagLst xmlns:p="http://schemas.openxmlformats.org/presentationml/2006/main">
  <p:tag name="KSO_WM_TEMPLATE_CATEGORY" val="custom"/>
  <p:tag name="KSO_WM_TEMPLATE_INDEX" val="20201293"/>
</p:tagLst>
</file>

<file path=ppt/tags/tag217.xml><?xml version="1.0" encoding="utf-8"?>
<p:tagLst xmlns:p="http://schemas.openxmlformats.org/presentationml/2006/main">
  <p:tag name="AS_UNIQUEID" val="657"/>
</p:tagLst>
</file>

<file path=ppt/tags/tag218.xml><?xml version="1.0" encoding="utf-8"?>
<p:tagLst xmlns:p="http://schemas.openxmlformats.org/presentationml/2006/main">
  <p:tag name="AS_UNIQUEID" val="658"/>
</p:tagLst>
</file>

<file path=ppt/tags/tag219.xml><?xml version="1.0" encoding="utf-8"?>
<p:tagLst xmlns:p="http://schemas.openxmlformats.org/presentationml/2006/main">
  <p:tag name="AS_UNIQUEID" val="659"/>
</p:tagLst>
</file>

<file path=ppt/tags/tag22.xml><?xml version="1.0" encoding="utf-8"?>
<p:tagLst xmlns:p="http://schemas.openxmlformats.org/presentationml/2006/main">
  <p:tag name="AS_UNIQUEID" val="113"/>
  <p:tag name="KSO_WM_ASSEMBLE_CHIP_INDEX" val="17c9b494148b40e39254004b50a66bf2"/>
  <p:tag name="KSO_WM_BEAUTIFY_FLAG" val="#wm#"/>
  <p:tag name="KSO_WM_CHIP_FILLAREA_FILL_RULE" val="{&quot;fill_align&quot;:&quot;cm&quot;,&quot;fill_effect&quot;:[],&quot;fill_mode&quot;:&quot;full&quot;,&quot;sacle_strategy&quot;:&quot;stretch&quot;}"/>
  <p:tag name="KSO_WM_CHIP_GROUPID" val="5fa0fd07a8fc48be8080e791"/>
  <p:tag name="KSO_WM_CHIP_XID" val="5fa0fd07a8fc48be8080e795"/>
  <p:tag name="KSO_WM_TAG_VERSION" val="1.0"/>
  <p:tag name="KSO_WM_TEMPLATE_CATEGORY" val="chip"/>
  <p:tag name="KSO_WM_TEMPLATE_INDEX" val="20201293"/>
  <p:tag name="KSO_WM_UNIT_COMPATIBLE" val="0"/>
  <p:tag name="KSO_WM_UNIT_DEC_AREA_ID" val="c2735642b92e4964ba5ebc667497bbe4"/>
  <p:tag name="KSO_WM_UNIT_DECORATE_INFO" val=""/>
  <p:tag name="KSO_WM_UNIT_DIAGRAM_ISNUMVISUAL" val="0"/>
  <p:tag name="KSO_WM_UNIT_DIAGRAM_ISREFERUNIT" val="0"/>
  <p:tag name="KSO_WM_UNIT_HIGHLIGHT" val="0"/>
  <p:tag name="KSO_WM_UNIT_ID" val="chip20201293_4*i*1"/>
  <p:tag name="KSO_WM_UNIT_INDEX" val="1"/>
  <p:tag name="KSO_WM_UNIT_LAYERLEVEL" val="1"/>
  <p:tag name="KSO_WM_UNIT_SM_LIMIT_TYPE" val=""/>
  <p:tag name="KSO_WM_UNIT_SUBTYPE" val="t"/>
  <p:tag name="KSO_WM_UNIT_TYPE" val="i"/>
</p:tagLst>
</file>

<file path=ppt/tags/tag220.xml><?xml version="1.0" encoding="utf-8"?>
<p:tagLst xmlns:p="http://schemas.openxmlformats.org/presentationml/2006/main">
  <p:tag name="AS_UNIQUEID" val="289"/>
</p:tagLst>
</file>

<file path=ppt/tags/tag221.xml><?xml version="1.0" encoding="utf-8"?>
<p:tagLst xmlns:p="http://schemas.openxmlformats.org/presentationml/2006/main">
  <p:tag name="KSO_WM_TEMPLATE_CATEGORY" val="custom"/>
  <p:tag name="KSO_WM_TEMPLATE_INDEX" val="20201293"/>
</p:tagLst>
</file>

<file path=ppt/tags/tag222.xml><?xml version="1.0" encoding="utf-8"?>
<p:tagLst xmlns:p="http://schemas.openxmlformats.org/presentationml/2006/main">
  <p:tag name="AS_UNIQUEID" val="607"/>
</p:tagLst>
</file>

<file path=ppt/tags/tag223.xml><?xml version="1.0" encoding="utf-8"?>
<p:tagLst xmlns:p="http://schemas.openxmlformats.org/presentationml/2006/main">
  <p:tag name="AS_UNIQUEID" val="608"/>
</p:tagLst>
</file>

<file path=ppt/tags/tag224.xml><?xml version="1.0" encoding="utf-8"?>
<p:tagLst xmlns:p="http://schemas.openxmlformats.org/presentationml/2006/main">
  <p:tag name="AS_UNIQUEID" val="609"/>
</p:tagLst>
</file>

<file path=ppt/tags/tag225.xml><?xml version="1.0" encoding="utf-8"?>
<p:tagLst xmlns:p="http://schemas.openxmlformats.org/presentationml/2006/main">
  <p:tag name="AS_UNIQUEID" val="289"/>
</p:tagLst>
</file>

<file path=ppt/tags/tag226.xml><?xml version="1.0" encoding="utf-8"?>
<p:tagLst xmlns:p="http://schemas.openxmlformats.org/presentationml/2006/main">
  <p:tag name="AS_UNIQUEID" val="879"/>
  <p:tag name="KSO_WM_UNIT_PLACING_PICTURE_USER_VIEWPORT" val="{&quot;height&quot;:2745.0015748031497,&quot;width&quot;:3691.6015748031496}"/>
  <p:tag name="REFSHAPE" val="119487060"/>
</p:tagLst>
</file>

<file path=ppt/tags/tag227.xml><?xml version="1.0" encoding="utf-8"?>
<p:tagLst xmlns:p="http://schemas.openxmlformats.org/presentationml/2006/main">
  <p:tag name="AS_UNIQUEID" val="289"/>
</p:tagLst>
</file>

<file path=ppt/tags/tag228.xml><?xml version="1.0" encoding="utf-8"?>
<p:tagLst xmlns:p="http://schemas.openxmlformats.org/presentationml/2006/main">
  <p:tag name="KSO_WM_TEMPLATE_CATEGORY" val="custom"/>
  <p:tag name="KSO_WM_TEMPLATE_INDEX" val="20201293"/>
</p:tagLst>
</file>

<file path=ppt/tags/tag229.xml><?xml version="1.0" encoding="utf-8"?>
<p:tagLst xmlns:p="http://schemas.openxmlformats.org/presentationml/2006/main">
  <p:tag name="AS_UNIQUEID" val="571"/>
</p:tagLst>
</file>

<file path=ppt/tags/tag23.xml><?xml version="1.0" encoding="utf-8"?>
<p:tagLst xmlns:p="http://schemas.openxmlformats.org/presentationml/2006/main">
  <p:tag name="AS_UNIQUEID" val="114"/>
</p:tagLst>
</file>

<file path=ppt/tags/tag230.xml><?xml version="1.0" encoding="utf-8"?>
<p:tagLst xmlns:p="http://schemas.openxmlformats.org/presentationml/2006/main">
  <p:tag name="AS_UNIQUEID" val="572"/>
</p:tagLst>
</file>

<file path=ppt/tags/tag231.xml><?xml version="1.0" encoding="utf-8"?>
<p:tagLst xmlns:p="http://schemas.openxmlformats.org/presentationml/2006/main">
  <p:tag name="AS_UNIQUEID" val="573"/>
</p:tagLst>
</file>

<file path=ppt/tags/tag232.xml><?xml version="1.0" encoding="utf-8"?>
<p:tagLst xmlns:p="http://schemas.openxmlformats.org/presentationml/2006/main">
  <p:tag name="AS_UNIQUEID" val="289"/>
</p:tagLst>
</file>

<file path=ppt/tags/tag233.xml><?xml version="1.0" encoding="utf-8"?>
<p:tagLst xmlns:p="http://schemas.openxmlformats.org/presentationml/2006/main">
  <p:tag name="KSO_WM_TEMPLATE_CATEGORY" val="custom"/>
  <p:tag name="KSO_WM_TEMPLATE_INDEX" val="20201293"/>
</p:tagLst>
</file>

<file path=ppt/tags/tag234.xml><?xml version="1.0" encoding="utf-8"?>
<p:tagLst xmlns:p="http://schemas.openxmlformats.org/presentationml/2006/main">
  <p:tag name="AS_UNIQUEID" val="571"/>
</p:tagLst>
</file>

<file path=ppt/tags/tag235.xml><?xml version="1.0" encoding="utf-8"?>
<p:tagLst xmlns:p="http://schemas.openxmlformats.org/presentationml/2006/main">
  <p:tag name="AS_UNIQUEID" val="572"/>
</p:tagLst>
</file>

<file path=ppt/tags/tag236.xml><?xml version="1.0" encoding="utf-8"?>
<p:tagLst xmlns:p="http://schemas.openxmlformats.org/presentationml/2006/main">
  <p:tag name="AS_UNIQUEID" val="573"/>
</p:tagLst>
</file>

<file path=ppt/tags/tag237.xml><?xml version="1.0" encoding="utf-8"?>
<p:tagLst xmlns:p="http://schemas.openxmlformats.org/presentationml/2006/main">
  <p:tag name="AS_UNIQUEID" val="21"/>
</p:tagLst>
</file>

<file path=ppt/tags/tag238.xml><?xml version="1.0" encoding="utf-8"?>
<p:tagLst xmlns:p="http://schemas.openxmlformats.org/presentationml/2006/main">
  <p:tag name="AS_UNIQUEID" val="750"/>
</p:tagLst>
</file>

<file path=ppt/tags/tag239.xml><?xml version="1.0" encoding="utf-8"?>
<p:tagLst xmlns:p="http://schemas.openxmlformats.org/presentationml/2006/main">
  <p:tag name="AS_UNIQUEID" val="751"/>
</p:tagLst>
</file>

<file path=ppt/tags/tag24.xml><?xml version="1.0" encoding="utf-8"?>
<p:tagLst xmlns:p="http://schemas.openxmlformats.org/presentationml/2006/main">
  <p:tag name="AS_UNIQUEID" val="115"/>
</p:tagLst>
</file>

<file path=ppt/tags/tag240.xml><?xml version="1.0" encoding="utf-8"?>
<p:tagLst xmlns:p="http://schemas.openxmlformats.org/presentationml/2006/main">
  <p:tag name="AS_UNIQUEID" val="752"/>
</p:tagLst>
</file>

<file path=ppt/tags/tag241.xml><?xml version="1.0" encoding="utf-8"?>
<p:tagLst xmlns:p="http://schemas.openxmlformats.org/presentationml/2006/main">
  <p:tag name="AS_UNIQUEID" val="753"/>
</p:tagLst>
</file>

<file path=ppt/tags/tag242.xml><?xml version="1.0" encoding="utf-8"?>
<p:tagLst xmlns:p="http://schemas.openxmlformats.org/presentationml/2006/main">
  <p:tag name="KSO_WM_TEMPLATE_CATEGORY" val="custom"/>
  <p:tag name="KSO_WM_TEMPLATE_INDEX" val="20201293"/>
</p:tagLst>
</file>

<file path=ppt/tags/tag243.xml><?xml version="1.0" encoding="utf-8"?>
<p:tagLst xmlns:p="http://schemas.openxmlformats.org/presentationml/2006/main">
  <p:tag name="AS_UNIQUEID" val="746"/>
</p:tagLst>
</file>

<file path=ppt/tags/tag244.xml><?xml version="1.0" encoding="utf-8"?>
<p:tagLst xmlns:p="http://schemas.openxmlformats.org/presentationml/2006/main">
  <p:tag name="AS_UNIQUEID" val="747"/>
</p:tagLst>
</file>

<file path=ppt/tags/tag245.xml><?xml version="1.0" encoding="utf-8"?>
<p:tagLst xmlns:p="http://schemas.openxmlformats.org/presentationml/2006/main">
  <p:tag name="AS_UNIQUEID" val="748"/>
</p:tagLst>
</file>

<file path=ppt/tags/tag246.xml><?xml version="1.0" encoding="utf-8"?>
<p:tagLst xmlns:p="http://schemas.openxmlformats.org/presentationml/2006/main">
  <p:tag name="AS_UNIQUEID" val="19"/>
</p:tagLst>
</file>

<file path=ppt/tags/tag247.xml><?xml version="1.0" encoding="utf-8"?>
<p:tagLst xmlns:p="http://schemas.openxmlformats.org/presentationml/2006/main">
  <p:tag name="AS_UNIQUEID" val="18"/>
</p:tagLst>
</file>

<file path=ppt/tags/tag248.xml><?xml version="1.0" encoding="utf-8"?>
<p:tagLst xmlns:p="http://schemas.openxmlformats.org/presentationml/2006/main">
  <p:tag name="KSO_WM_TEMPLATE_CATEGORY" val="custom"/>
  <p:tag name="KSO_WM_TEMPLATE_INDEX" val="20201293"/>
</p:tagLst>
</file>

<file path=ppt/tags/tag249.xml><?xml version="1.0" encoding="utf-8"?>
<p:tagLst xmlns:p="http://schemas.openxmlformats.org/presentationml/2006/main">
  <p:tag name="AS_UNIQUEID" val="14"/>
</p:tagLst>
</file>

<file path=ppt/tags/tag25.xml><?xml version="1.0" encoding="utf-8"?>
<p:tagLst xmlns:p="http://schemas.openxmlformats.org/presentationml/2006/main">
  <p:tag name="AS_UNIQUEID" val="116"/>
</p:tagLst>
</file>

<file path=ppt/tags/tag250.xml><?xml version="1.0" encoding="utf-8"?>
<p:tagLst xmlns:p="http://schemas.openxmlformats.org/presentationml/2006/main">
  <p:tag name="AS_UNIQUEID" val="15"/>
</p:tagLst>
</file>

<file path=ppt/tags/tag251.xml><?xml version="1.0" encoding="utf-8"?>
<p:tagLst xmlns:p="http://schemas.openxmlformats.org/presentationml/2006/main">
  <p:tag name="AS_UNIQUEID" val="16"/>
</p:tagLst>
</file>

<file path=ppt/tags/tag252.xml><?xml version="1.0" encoding="utf-8"?>
<p:tagLst xmlns:p="http://schemas.openxmlformats.org/presentationml/2006/main">
  <p:tag name="AS_UNIQUEID" val="217"/>
</p:tagLst>
</file>

<file path=ppt/tags/tag253.xml><?xml version="1.0" encoding="utf-8"?>
<p:tagLst xmlns:p="http://schemas.openxmlformats.org/presentationml/2006/main">
  <p:tag name="AS_UNIQUEID" val="218"/>
</p:tagLst>
</file>

<file path=ppt/tags/tag254.xml><?xml version="1.0" encoding="utf-8"?>
<p:tagLst xmlns:p="http://schemas.openxmlformats.org/presentationml/2006/main">
  <p:tag name="AS_UNIQUEID" val="219"/>
</p:tagLst>
</file>

<file path=ppt/tags/tag255.xml><?xml version="1.0" encoding="utf-8"?>
<p:tagLst xmlns:p="http://schemas.openxmlformats.org/presentationml/2006/main">
  <p:tag name="AS_UNIQUEID" val="220"/>
</p:tagLst>
</file>

<file path=ppt/tags/tag256.xml><?xml version="1.0" encoding="utf-8"?>
<p:tagLst xmlns:p="http://schemas.openxmlformats.org/presentationml/2006/main">
  <p:tag name="AS_UNIQUEID" val="221"/>
</p:tagLst>
</file>

<file path=ppt/tags/tag257.xml><?xml version="1.0" encoding="utf-8"?>
<p:tagLst xmlns:p="http://schemas.openxmlformats.org/presentationml/2006/main">
  <p:tag name="AS_UNIQUEID" val="222"/>
</p:tagLst>
</file>

<file path=ppt/tags/tag258.xml><?xml version="1.0" encoding="utf-8"?>
<p:tagLst xmlns:p="http://schemas.openxmlformats.org/presentationml/2006/main">
  <p:tag name="AS_UNIQUEID" val="224"/>
</p:tagLst>
</file>

<file path=ppt/tags/tag259.xml><?xml version="1.0" encoding="utf-8"?>
<p:tagLst xmlns:p="http://schemas.openxmlformats.org/presentationml/2006/main">
  <p:tag name="AS_UNIQUEID" val="225"/>
</p:tagLst>
</file>

<file path=ppt/tags/tag26.xml><?xml version="1.0" encoding="utf-8"?>
<p:tagLst xmlns:p="http://schemas.openxmlformats.org/presentationml/2006/main">
  <p:tag name="AS_UNIQUEID" val="117"/>
</p:tagLst>
</file>

<file path=ppt/tags/tag260.xml><?xml version="1.0" encoding="utf-8"?>
<p:tagLst xmlns:p="http://schemas.openxmlformats.org/presentationml/2006/main">
  <p:tag name="AS_UNIQUEID" val="226"/>
</p:tagLst>
</file>

<file path=ppt/tags/tag261.xml><?xml version="1.0" encoding="utf-8"?>
<p:tagLst xmlns:p="http://schemas.openxmlformats.org/presentationml/2006/main">
  <p:tag name="AS_UNIQUEID" val="227"/>
</p:tagLst>
</file>

<file path=ppt/tags/tag27.xml><?xml version="1.0" encoding="utf-8"?>
<p:tagLst xmlns:p="http://schemas.openxmlformats.org/presentationml/2006/main">
  <p:tag name="AS_UNIQUEID" val="118"/>
</p:tagLst>
</file>

<file path=ppt/tags/tag28.xml><?xml version="1.0" encoding="utf-8"?>
<p:tagLst xmlns:p="http://schemas.openxmlformats.org/presentationml/2006/main">
  <p:tag name="AS_UNIQUEID" val="119"/>
</p:tagLst>
</file>

<file path=ppt/tags/tag29.xml><?xml version="1.0" encoding="utf-8"?>
<p:tagLst xmlns:p="http://schemas.openxmlformats.org/presentationml/2006/main">
  <p:tag name="AS_UNIQUEID" val="121"/>
  <p:tag name="KSO_WM_ASSEMBLE_CHIP_INDEX" val="a065b8a75fb4407c87e632bbc8e4014b"/>
  <p:tag name="KSO_WM_BEAUTIFY_FLAG" val="#wm#"/>
  <p:tag name="KSO_WM_CHIP_FILLAREA_FILL_RULE" val="{&quot;fill_align&quot;:&quot;cm&quot;,&quot;fill_effect&quot;:[],&quot;fill_mode&quot;:&quot;full&quot;,&quot;sacle_strategy&quot;:&quot;stretch&quot;}"/>
  <p:tag name="KSO_WM_CHIP_GROUPID" val="5fa0fd07a8fc48be8080e791"/>
  <p:tag name="KSO_WM_CHIP_XID" val="5fa0fd07a8fc48be8080e794"/>
  <p:tag name="KSO_WM_TAG_VERSION" val="1.0"/>
  <p:tag name="KSO_WM_TEMPLATE_CATEGORY" val="chip"/>
  <p:tag name="KSO_WM_TEMPLATE_INDEX" val="20201293"/>
  <p:tag name="KSO_WM_UNIT_COMPATIBLE" val="0"/>
  <p:tag name="KSO_WM_UNIT_DEC_AREA_ID" val="7b966c19b8754f9f93cb9042a7a4208f"/>
  <p:tag name="KSO_WM_UNIT_DECORATE_INFO" val=""/>
  <p:tag name="KSO_WM_UNIT_DIAGRAM_ISNUMVISUAL" val="0"/>
  <p:tag name="KSO_WM_UNIT_DIAGRAM_ISREFERUNIT" val="0"/>
  <p:tag name="KSO_WM_UNIT_HIGHLIGHT" val="0"/>
  <p:tag name="KSO_WM_UNIT_ID" val="chip20201293_3*i*1"/>
  <p:tag name="KSO_WM_UNIT_INDEX" val="1"/>
  <p:tag name="KSO_WM_UNIT_LAYERLEVEL" val="1"/>
  <p:tag name="KSO_WM_UNIT_SM_LIMIT_TYPE" val=""/>
  <p:tag name="KSO_WM_UNIT_SUBTYPE" val="t"/>
  <p:tag name="KSO_WM_UNIT_TYPE" val="i"/>
</p:tagLst>
</file>

<file path=ppt/tags/tag3.xml><?xml version="1.0" encoding="utf-8"?>
<p:tagLst xmlns:p="http://schemas.openxmlformats.org/presentationml/2006/main">
  <p:tag name="AS_UNIQUEID" val="60"/>
</p:tagLst>
</file>

<file path=ppt/tags/tag30.xml><?xml version="1.0" encoding="utf-8"?>
<p:tagLst xmlns:p="http://schemas.openxmlformats.org/presentationml/2006/main">
  <p:tag name="AS_UNIQUEID" val="122"/>
  <p:tag name="KSO_WM_ASSEMBLE_CHIP_INDEX" val="17c9b494148b40e39254004b50a66bf2"/>
  <p:tag name="KSO_WM_BEAUTIFY_FLAG" val="#wm#"/>
  <p:tag name="KSO_WM_CHIP_FILLAREA_FILL_RULE" val="{&quot;fill_align&quot;:&quot;cm&quot;,&quot;fill_effect&quot;:[],&quot;fill_mode&quot;:&quot;full&quot;,&quot;sacle_strategy&quot;:&quot;stretch&quot;}"/>
  <p:tag name="KSO_WM_CHIP_GROUPID" val="5fa0fd07a8fc48be8080e791"/>
  <p:tag name="KSO_WM_CHIP_XID" val="5fa0fd07a8fc48be8080e795"/>
  <p:tag name="KSO_WM_TAG_VERSION" val="1.0"/>
  <p:tag name="KSO_WM_TEMPLATE_CATEGORY" val="chip"/>
  <p:tag name="KSO_WM_TEMPLATE_INDEX" val="20201293"/>
  <p:tag name="KSO_WM_UNIT_COMPATIBLE" val="0"/>
  <p:tag name="KSO_WM_UNIT_DEC_AREA_ID" val="c2735642b92e4964ba5ebc667497bbe4"/>
  <p:tag name="KSO_WM_UNIT_DECORATE_INFO" val=""/>
  <p:tag name="KSO_WM_UNIT_DIAGRAM_ISNUMVISUAL" val="0"/>
  <p:tag name="KSO_WM_UNIT_DIAGRAM_ISREFERUNIT" val="0"/>
  <p:tag name="KSO_WM_UNIT_HIGHLIGHT" val="0"/>
  <p:tag name="KSO_WM_UNIT_ID" val="chip20201293_4*i*1"/>
  <p:tag name="KSO_WM_UNIT_INDEX" val="1"/>
  <p:tag name="KSO_WM_UNIT_LAYERLEVEL" val="1"/>
  <p:tag name="KSO_WM_UNIT_SM_LIMIT_TYPE" val=""/>
  <p:tag name="KSO_WM_UNIT_SUBTYPE" val="t"/>
  <p:tag name="KSO_WM_UNIT_TYPE" val="i"/>
</p:tagLst>
</file>

<file path=ppt/tags/tag31.xml><?xml version="1.0" encoding="utf-8"?>
<p:tagLst xmlns:p="http://schemas.openxmlformats.org/presentationml/2006/main">
  <p:tag name="AS_UNIQUEID" val="123"/>
</p:tagLst>
</file>

<file path=ppt/tags/tag32.xml><?xml version="1.0" encoding="utf-8"?>
<p:tagLst xmlns:p="http://schemas.openxmlformats.org/presentationml/2006/main">
  <p:tag name="AS_UNIQUEID" val="124"/>
</p:tagLst>
</file>

<file path=ppt/tags/tag33.xml><?xml version="1.0" encoding="utf-8"?>
<p:tagLst xmlns:p="http://schemas.openxmlformats.org/presentationml/2006/main">
  <p:tag name="AS_UNIQUEID" val="125"/>
</p:tagLst>
</file>

<file path=ppt/tags/tag34.xml><?xml version="1.0" encoding="utf-8"?>
<p:tagLst xmlns:p="http://schemas.openxmlformats.org/presentationml/2006/main">
  <p:tag name="AS_UNIQUEID" val="126"/>
</p:tagLst>
</file>

<file path=ppt/tags/tag35.xml><?xml version="1.0" encoding="utf-8"?>
<p:tagLst xmlns:p="http://schemas.openxmlformats.org/presentationml/2006/main">
  <p:tag name="AS_UNIQUEID" val="127"/>
</p:tagLst>
</file>

<file path=ppt/tags/tag36.xml><?xml version="1.0" encoding="utf-8"?>
<p:tagLst xmlns:p="http://schemas.openxmlformats.org/presentationml/2006/main">
  <p:tag name="AS_UNIQUEID" val="129"/>
  <p:tag name="KSO_WM_ASSEMBLE_CHIP_INDEX" val="a065b8a75fb4407c87e632bbc8e4014b"/>
  <p:tag name="KSO_WM_BEAUTIFY_FLAG" val="#wm#"/>
  <p:tag name="KSO_WM_CHIP_FILLAREA_FILL_RULE" val="{&quot;fill_align&quot;:&quot;cm&quot;,&quot;fill_effect&quot;:[],&quot;fill_mode&quot;:&quot;full&quot;,&quot;sacle_strategy&quot;:&quot;stretch&quot;}"/>
  <p:tag name="KSO_WM_CHIP_GROUPID" val="5fa0fd07a8fc48be8080e791"/>
  <p:tag name="KSO_WM_CHIP_XID" val="5fa0fd07a8fc48be8080e794"/>
  <p:tag name="KSO_WM_TAG_VERSION" val="1.0"/>
  <p:tag name="KSO_WM_TEMPLATE_CATEGORY" val="chip"/>
  <p:tag name="KSO_WM_TEMPLATE_INDEX" val="20201293"/>
  <p:tag name="KSO_WM_UNIT_COMPATIBLE" val="0"/>
  <p:tag name="KSO_WM_UNIT_DEC_AREA_ID" val="7b966c19b8754f9f93cb9042a7a4208f"/>
  <p:tag name="KSO_WM_UNIT_DECORATE_INFO" val=""/>
  <p:tag name="KSO_WM_UNIT_DIAGRAM_ISNUMVISUAL" val="0"/>
  <p:tag name="KSO_WM_UNIT_DIAGRAM_ISREFERUNIT" val="0"/>
  <p:tag name="KSO_WM_UNIT_HIGHLIGHT" val="0"/>
  <p:tag name="KSO_WM_UNIT_ID" val="chip20201293_3*i*1"/>
  <p:tag name="KSO_WM_UNIT_INDEX" val="1"/>
  <p:tag name="KSO_WM_UNIT_LAYERLEVEL" val="1"/>
  <p:tag name="KSO_WM_UNIT_SM_LIMIT_TYPE" val=""/>
  <p:tag name="KSO_WM_UNIT_SUBTYPE" val="t"/>
  <p:tag name="KSO_WM_UNIT_TYPE" val="i"/>
</p:tagLst>
</file>

<file path=ppt/tags/tag37.xml><?xml version="1.0" encoding="utf-8"?>
<p:tagLst xmlns:p="http://schemas.openxmlformats.org/presentationml/2006/main">
  <p:tag name="AS_UNIQUEID" val="130"/>
  <p:tag name="KSO_WM_ASSEMBLE_CHIP_INDEX" val="17c9b494148b40e39254004b50a66bf2"/>
  <p:tag name="KSO_WM_BEAUTIFY_FLAG" val="#wm#"/>
  <p:tag name="KSO_WM_CHIP_FILLAREA_FILL_RULE" val="{&quot;fill_align&quot;:&quot;cm&quot;,&quot;fill_effect&quot;:[],&quot;fill_mode&quot;:&quot;full&quot;,&quot;sacle_strategy&quot;:&quot;stretch&quot;}"/>
  <p:tag name="KSO_WM_CHIP_GROUPID" val="5fa0fd07a8fc48be8080e791"/>
  <p:tag name="KSO_WM_CHIP_XID" val="5fa0fd07a8fc48be8080e795"/>
  <p:tag name="KSO_WM_TAG_VERSION" val="1.0"/>
  <p:tag name="KSO_WM_TEMPLATE_CATEGORY" val="chip"/>
  <p:tag name="KSO_WM_TEMPLATE_INDEX" val="20201293"/>
  <p:tag name="KSO_WM_UNIT_COMPATIBLE" val="0"/>
  <p:tag name="KSO_WM_UNIT_DEC_AREA_ID" val="c2735642b92e4964ba5ebc667497bbe4"/>
  <p:tag name="KSO_WM_UNIT_DECORATE_INFO" val=""/>
  <p:tag name="KSO_WM_UNIT_DIAGRAM_ISNUMVISUAL" val="0"/>
  <p:tag name="KSO_WM_UNIT_DIAGRAM_ISREFERUNIT" val="0"/>
  <p:tag name="KSO_WM_UNIT_HIGHLIGHT" val="0"/>
  <p:tag name="KSO_WM_UNIT_ID" val="chip20201293_4*i*1"/>
  <p:tag name="KSO_WM_UNIT_INDEX" val="1"/>
  <p:tag name="KSO_WM_UNIT_LAYERLEVEL" val="1"/>
  <p:tag name="KSO_WM_UNIT_SM_LIMIT_TYPE" val=""/>
  <p:tag name="KSO_WM_UNIT_SUBTYPE" val="t"/>
  <p:tag name="KSO_WM_UNIT_TYPE" val="i"/>
</p:tagLst>
</file>

<file path=ppt/tags/tag38.xml><?xml version="1.0" encoding="utf-8"?>
<p:tagLst xmlns:p="http://schemas.openxmlformats.org/presentationml/2006/main">
  <p:tag name="AS_UNIQUEID" val="131"/>
</p:tagLst>
</file>

<file path=ppt/tags/tag39.xml><?xml version="1.0" encoding="utf-8"?>
<p:tagLst xmlns:p="http://schemas.openxmlformats.org/presentationml/2006/main">
  <p:tag name="AS_UNIQUEID" val="132"/>
</p:tagLst>
</file>

<file path=ppt/tags/tag4.xml><?xml version="1.0" encoding="utf-8"?>
<p:tagLst xmlns:p="http://schemas.openxmlformats.org/presentationml/2006/main">
  <p:tag name="AS_UNIQUEID" val="61"/>
  <p:tag name="KSO_WM_ASSEMBLE_CHIP_INDEX" val="99bc15d7d3044c80a6fc7b7d9c4ac089"/>
  <p:tag name="KSO_WM_BEAUTIFY_FLAG" val="#wm#"/>
  <p:tag name="KSO_WM_CHIP_FILLAREA_FILL_RULE" val="{&quot;fill_align&quot;:&quot;cm&quot;,&quot;fill_mode&quot;:&quot;adaptive&quot;,&quot;sacle_strategy&quot;:&quot;smart&quot;}"/>
  <p:tag name="KSO_WM_CHIP_GROUPID" val="5f2a1e7645e1f15ec24fe43a"/>
  <p:tag name="KSO_WM_CHIP_XID" val="5f2a1e7645e1f15ec24fe43b"/>
  <p:tag name="KSO_WM_TAG_VERSION" val="1.0"/>
  <p:tag name="KSO_WM_TEMPLATE_ASSEMBLE_GROUPID" val="5fa0fd07a8fc48be8080e791"/>
  <p:tag name="KSO_WM_TEMPLATE_ASSEMBLE_XID" val="5fa10962a8fc48be8080f8ae"/>
  <p:tag name="KSO_WM_TEMPLATE_CATEGORY" val="custom"/>
  <p:tag name="KSO_WM_TEMPLATE_INDEX" val="20201293"/>
  <p:tag name="KSO_WM_UNIT_BLOCK" val="0"/>
  <p:tag name="KSO_WM_UNIT_COMPATIBLE" val="0"/>
  <p:tag name="KSO_WM_UNIT_DEC_AREA_ID" val="e94bd682be8b4418be03daacfb752d4c"/>
  <p:tag name="KSO_WM_UNIT_DEFAULT_FONT" val="24;60;4"/>
  <p:tag name="KSO_WM_UNIT_DIAGRAM_ISNUMVISUAL" val="0"/>
  <p:tag name="KSO_WM_UNIT_DIAGRAM_ISREFERUNIT" val="0"/>
  <p:tag name="KSO_WM_UNIT_HIGHLIGHT" val="0"/>
  <p:tag name="KSO_WM_UNIT_ID" val="custom20201293_1*a*1"/>
  <p:tag name="KSO_WM_UNIT_INDEX" val="1"/>
  <p:tag name="KSO_WM_UNIT_ISCONTENTSTITLE" val="0"/>
  <p:tag name="KSO_WM_UNIT_ISNUMDGMTITLE" val="0"/>
  <p:tag name="KSO_WM_UNIT_LAYERLEVEL" val="1"/>
  <p:tag name="KSO_WM_UNIT_NOCLEAR" val="0"/>
  <p:tag name="KSO_WM_UNIT_PRESET_TEXT" val="创意品牌推广方案"/>
  <p:tag name="KSO_WM_UNIT_TEXT_FILL_FORE_SCHEMECOLOR_INDEX" val="13"/>
  <p:tag name="KSO_WM_UNIT_TEXT_FILL_FORE_SCHEMECOLOR_INDEX_BRIGHTNESS" val="0.15"/>
  <p:tag name="KSO_WM_UNIT_TEXT_FILL_TYPE" val="1"/>
  <p:tag name="KSO_WM_UNIT_TYPE" val="a"/>
  <p:tag name="KSO_WM_UNIT_VALUE" val="14"/>
</p:tagLst>
</file>

<file path=ppt/tags/tag40.xml><?xml version="1.0" encoding="utf-8"?>
<p:tagLst xmlns:p="http://schemas.openxmlformats.org/presentationml/2006/main">
  <p:tag name="AS_UNIQUEID" val="133"/>
</p:tagLst>
</file>

<file path=ppt/tags/tag41.xml><?xml version="1.0" encoding="utf-8"?>
<p:tagLst xmlns:p="http://schemas.openxmlformats.org/presentationml/2006/main">
  <p:tag name="AS_UNIQUEID" val="134"/>
</p:tagLst>
</file>

<file path=ppt/tags/tag42.xml><?xml version="1.0" encoding="utf-8"?>
<p:tagLst xmlns:p="http://schemas.openxmlformats.org/presentationml/2006/main">
  <p:tag name="AS_UNIQUEID" val="143"/>
  <p:tag name="KSO_WM_ASSEMBLE_CHIP_INDEX" val="a065b8a75fb4407c87e632bbc8e4014b"/>
  <p:tag name="KSO_WM_BEAUTIFY_FLAG" val="#wm#"/>
  <p:tag name="KSO_WM_CHIP_FILLAREA_FILL_RULE" val="{&quot;fill_align&quot;:&quot;cm&quot;,&quot;fill_effect&quot;:[],&quot;fill_mode&quot;:&quot;full&quot;,&quot;sacle_strategy&quot;:&quot;stretch&quot;}"/>
  <p:tag name="KSO_WM_CHIP_GROUPID" val="5fa0fd07a8fc48be8080e791"/>
  <p:tag name="KSO_WM_CHIP_XID" val="5fa0fd07a8fc48be8080e794"/>
  <p:tag name="KSO_WM_SLIDE_BACKGROUND_TYPE" val="general"/>
  <p:tag name="KSO_WM_TAG_VERSION" val="1.0"/>
  <p:tag name="KSO_WM_TEMPLATE_CATEGORY" val="chip"/>
  <p:tag name="KSO_WM_TEMPLATE_INDEX" val="20201293"/>
  <p:tag name="KSO_WM_UNIT_COMPATIBLE" val="0"/>
  <p:tag name="KSO_WM_UNIT_DEC_AREA_ID" val="7b966c19b8754f9f93cb9042a7a4208f"/>
  <p:tag name="KSO_WM_UNIT_DECORATE_INFO" val=""/>
  <p:tag name="KSO_WM_UNIT_DIAGRAM_ISNUMVISUAL" val="0"/>
  <p:tag name="KSO_WM_UNIT_DIAGRAM_ISREFERUNIT" val="0"/>
  <p:tag name="KSO_WM_UNIT_HIGHLIGHT" val="0"/>
  <p:tag name="KSO_WM_UNIT_ID" val="chip20201293_3*i*1"/>
  <p:tag name="KSO_WM_UNIT_INDEX" val="1"/>
  <p:tag name="KSO_WM_UNIT_LAYERLEVEL" val="1"/>
  <p:tag name="KSO_WM_UNIT_SM_LIMIT_TYPE" val=""/>
  <p:tag name="KSO_WM_UNIT_SUBTYPE" val="t"/>
  <p:tag name="KSO_WM_UNIT_TYPE" val="i"/>
</p:tagLst>
</file>

<file path=ppt/tags/tag43.xml><?xml version="1.0" encoding="utf-8"?>
<p:tagLst xmlns:p="http://schemas.openxmlformats.org/presentationml/2006/main">
  <p:tag name="AS_UNIQUEID" val="144"/>
  <p:tag name="KSO_WM_ASSEMBLE_CHIP_INDEX" val="17c9b494148b40e39254004b50a66bf2"/>
  <p:tag name="KSO_WM_BEAUTIFY_FLAG" val="#wm#"/>
  <p:tag name="KSO_WM_CHIP_FILLAREA_FILL_RULE" val="{&quot;fill_align&quot;:&quot;cm&quot;,&quot;fill_effect&quot;:[],&quot;fill_mode&quot;:&quot;full&quot;,&quot;sacle_strategy&quot;:&quot;stretch&quot;}"/>
  <p:tag name="KSO_WM_CHIP_GROUPID" val="5fa0fd07a8fc48be8080e791"/>
  <p:tag name="KSO_WM_CHIP_XID" val="5fa0fd07a8fc48be8080e795"/>
  <p:tag name="KSO_WM_SLIDE_BACKGROUND_TYPE" val="general"/>
  <p:tag name="KSO_WM_TAG_VERSION" val="1.0"/>
  <p:tag name="KSO_WM_TEMPLATE_CATEGORY" val="chip"/>
  <p:tag name="KSO_WM_TEMPLATE_INDEX" val="20201293"/>
  <p:tag name="KSO_WM_UNIT_COMPATIBLE" val="0"/>
  <p:tag name="KSO_WM_UNIT_DEC_AREA_ID" val="c2735642b92e4964ba5ebc667497bbe4"/>
  <p:tag name="KSO_WM_UNIT_DECORATE_INFO" val=""/>
  <p:tag name="KSO_WM_UNIT_DIAGRAM_ISNUMVISUAL" val="0"/>
  <p:tag name="KSO_WM_UNIT_DIAGRAM_ISREFERUNIT" val="0"/>
  <p:tag name="KSO_WM_UNIT_HIGHLIGHT" val="0"/>
  <p:tag name="KSO_WM_UNIT_ID" val="chip20201293_4*i*1"/>
  <p:tag name="KSO_WM_UNIT_INDEX" val="1"/>
  <p:tag name="KSO_WM_UNIT_LAYERLEVEL" val="1"/>
  <p:tag name="KSO_WM_UNIT_SM_LIMIT_TYPE" val=""/>
  <p:tag name="KSO_WM_UNIT_SUBTYPE" val="t"/>
  <p:tag name="KSO_WM_UNIT_TYPE" val="i"/>
</p:tagLst>
</file>

<file path=ppt/tags/tag44.xml><?xml version="1.0" encoding="utf-8"?>
<p:tagLst xmlns:p="http://schemas.openxmlformats.org/presentationml/2006/main">
  <p:tag name="AS_UNIQUEID" val="145"/>
  <p:tag name="KSO_WM_SLIDE_BACKGROUND_TYPE" val="general"/>
</p:tagLst>
</file>

<file path=ppt/tags/tag45.xml><?xml version="1.0" encoding="utf-8"?>
<p:tagLst xmlns:p="http://schemas.openxmlformats.org/presentationml/2006/main">
  <p:tag name="AS_UNIQUEID" val="146"/>
  <p:tag name="KSO_WM_SLIDE_BACKGROUND_TYPE" val="general"/>
</p:tagLst>
</file>

<file path=ppt/tags/tag46.xml><?xml version="1.0" encoding="utf-8"?>
<p:tagLst xmlns:p="http://schemas.openxmlformats.org/presentationml/2006/main">
  <p:tag name="AS_UNIQUEID" val="147"/>
  <p:tag name="KSO_WM_SLIDE_BACKGROUND_TYPE" val="general"/>
</p:tagLst>
</file>

<file path=ppt/tags/tag47.xml><?xml version="1.0" encoding="utf-8"?>
<p:tagLst xmlns:p="http://schemas.openxmlformats.org/presentationml/2006/main">
  <p:tag name="AS_UNIQUEID" val="148"/>
  <p:tag name="KSO_WM_SLIDE_BACKGROUND_TYPE" val="general"/>
</p:tagLst>
</file>

<file path=ppt/tags/tag48.xml><?xml version="1.0" encoding="utf-8"?>
<p:tagLst xmlns:p="http://schemas.openxmlformats.org/presentationml/2006/main">
  <p:tag name="AS_UNIQUEID" val="212"/>
</p:tagLst>
</file>

<file path=ppt/tags/tag49.xml><?xml version="1.0" encoding="utf-8"?>
<p:tagLst xmlns:p="http://schemas.openxmlformats.org/presentationml/2006/main">
  <p:tag name="AS_UNIQUEID" val="213"/>
</p:tagLst>
</file>

<file path=ppt/tags/tag5.xml><?xml version="1.0" encoding="utf-8"?>
<p:tagLst xmlns:p="http://schemas.openxmlformats.org/presentationml/2006/main">
  <p:tag name="AS_UNIQUEID" val="62"/>
  <p:tag name="KSO_WM_ASSEMBLE_CHIP_INDEX" val="99bc15d7d3044c80a6fc7b7d9c4ac089"/>
  <p:tag name="KSO_WM_BEAUTIFY_FLAG" val="#wm#"/>
  <p:tag name="KSO_WM_CHIP_FILLAREA_FILL_RULE" val="{&quot;fill_align&quot;:&quot;cm&quot;,&quot;fill_mode&quot;:&quot;adaptive&quot;,&quot;sacle_strategy&quot;:&quot;smart&quot;}"/>
  <p:tag name="KSO_WM_CHIP_GROUPID" val="5f2a1e7645e1f15ec24fe43a"/>
  <p:tag name="KSO_WM_CHIP_XID" val="5f2a1e7645e1f15ec24fe43b"/>
  <p:tag name="KSO_WM_TAG_VERSION" val="1.0"/>
  <p:tag name="KSO_WM_TEMPLATE_ASSEMBLE_GROUPID" val="5fa0fd07a8fc48be8080e791"/>
  <p:tag name="KSO_WM_TEMPLATE_ASSEMBLE_XID" val="5fa10962a8fc48be8080f8ae"/>
  <p:tag name="KSO_WM_TEMPLATE_CATEGORY" val="custom"/>
  <p:tag name="KSO_WM_TEMPLATE_INDEX" val="20201293"/>
  <p:tag name="KSO_WM_UNIT_BLOCK" val="0"/>
  <p:tag name="KSO_WM_UNIT_COMPATIBLE" val="0"/>
  <p:tag name="KSO_WM_UNIT_DEC_AREA_ID" val="bbcf2772b2c343209350ea40fe9b3f86"/>
  <p:tag name="KSO_WM_UNIT_DEFAULT_FONT" val="18;24;2"/>
  <p:tag name="KSO_WM_UNIT_DIAGRAM_ISNUMVISUAL" val="0"/>
  <p:tag name="KSO_WM_UNIT_DIAGRAM_ISREFERUNIT" val="0"/>
  <p:tag name="KSO_WM_UNIT_HIGHLIGHT" val="0"/>
  <p:tag name="KSO_WM_UNIT_ID" val="custom20201293_1*b*1"/>
  <p:tag name="KSO_WM_UNIT_INDEX" val="1"/>
  <p:tag name="KSO_WM_UNIT_ISCONTENTSTITLE" val="0"/>
  <p:tag name="KSO_WM_UNIT_ISNUMDGMTITLE" val="0"/>
  <p:tag name="KSO_WM_UNIT_LAYERLEVEL" val="1"/>
  <p:tag name="KSO_WM_UNIT_NOCLEAR" val="0"/>
  <p:tag name="KSO_WM_UNIT_PRESET_TEXT" val="此处添加副标题内容"/>
  <p:tag name="KSO_WM_UNIT_TEXT_FILL_FORE_SCHEMECOLOR_INDEX" val="13"/>
  <p:tag name="KSO_WM_UNIT_TEXT_FILL_FORE_SCHEMECOLOR_INDEX_BRIGHTNESS" val="0.35"/>
  <p:tag name="KSO_WM_UNIT_TEXT_FILL_TYPE" val="1"/>
  <p:tag name="KSO_WM_UNIT_TYPE" val="b"/>
  <p:tag name="KSO_WM_UNIT_VALUE" val="19"/>
</p:tagLst>
</file>

<file path=ppt/tags/tag50.xml><?xml version="1.0" encoding="utf-8"?>
<p:tagLst xmlns:p="http://schemas.openxmlformats.org/presentationml/2006/main">
  <p:tag name="AS_UNIQUEID" val="214"/>
</p:tagLst>
</file>

<file path=ppt/tags/tag51.xml><?xml version="1.0" encoding="utf-8"?>
<p:tagLst xmlns:p="http://schemas.openxmlformats.org/presentationml/2006/main">
  <p:tag name="AS_UNIQUEID" val="215"/>
  <p:tag name="KSO_WM_BEAUTIFY_FLAG" val="#wm#"/>
  <p:tag name="KSO_WM_TAG_VERSION" val="1.0"/>
  <p:tag name="KSO_WM_TEMPLATE_CATEGORY" val="custom"/>
  <p:tag name="KSO_WM_TEMPLATE_INDEX" val="20201293"/>
</p:tagLst>
</file>

<file path=ppt/tags/tag52.xml><?xml version="1.0" encoding="utf-8"?>
<p:tagLst xmlns:p="http://schemas.openxmlformats.org/presentationml/2006/main">
  <p:tag name="AS_UNIQUEID" val="1017"/>
</p:tagLst>
</file>

<file path=ppt/tags/tag53.xml><?xml version="1.0" encoding="utf-8"?>
<p:tagLst xmlns:p="http://schemas.openxmlformats.org/presentationml/2006/main">
  <p:tag name="AS_UNIQUEID" val="640"/>
</p:tagLst>
</file>

<file path=ppt/tags/tag54.xml><?xml version="1.0" encoding="utf-8"?>
<p:tagLst xmlns:p="http://schemas.openxmlformats.org/presentationml/2006/main">
  <p:tag name="AS_UNIQUEID" val="812"/>
</p:tagLst>
</file>

<file path=ppt/tags/tag55.xml><?xml version="1.0" encoding="utf-8"?>
<p:tagLst xmlns:p="http://schemas.openxmlformats.org/presentationml/2006/main">
  <p:tag name="KSO_WM_TEMPLATE_CATEGORY" val="custom"/>
  <p:tag name="KSO_WM_TEMPLATE_INDEX" val="20201293"/>
</p:tagLst>
</file>

<file path=ppt/tags/tag56.xml><?xml version="1.0" encoding="utf-8"?>
<p:tagLst xmlns:p="http://schemas.openxmlformats.org/presentationml/2006/main">
  <p:tag name="AS_UNIQUEID" val="229"/>
</p:tagLst>
</file>

<file path=ppt/tags/tag57.xml><?xml version="1.0" encoding="utf-8"?>
<p:tagLst xmlns:p="http://schemas.openxmlformats.org/presentationml/2006/main">
  <p:tag name="AS_UNIQUEID" val="230"/>
</p:tagLst>
</file>

<file path=ppt/tags/tag58.xml><?xml version="1.0" encoding="utf-8"?>
<p:tagLst xmlns:p="http://schemas.openxmlformats.org/presentationml/2006/main">
  <p:tag name="AS_UNIQUEID" val="231"/>
</p:tagLst>
</file>

<file path=ppt/tags/tag59.xml><?xml version="1.0" encoding="utf-8"?>
<p:tagLst xmlns:p="http://schemas.openxmlformats.org/presentationml/2006/main">
  <p:tag name="AS_UNIQUEID" val="240"/>
</p:tagLst>
</file>

<file path=ppt/tags/tag6.xml><?xml version="1.0" encoding="utf-8"?>
<p:tagLst xmlns:p="http://schemas.openxmlformats.org/presentationml/2006/main">
  <p:tag name="AS_UNIQUEID" val="64"/>
  <p:tag name="KSO_WM_ASSEMBLE_CHIP_INDEX" val="a065b8a75fb4407c87e632bbc8e4014b"/>
  <p:tag name="KSO_WM_BEAUTIFY_FLAG" val="#wm#"/>
  <p:tag name="KSO_WM_CHIP_FILLAREA_FILL_RULE" val="{&quot;fill_align&quot;:&quot;cm&quot;,&quot;fill_effect&quot;:[],&quot;fill_mode&quot;:&quot;full&quot;,&quot;sacle_strategy&quot;:&quot;stretch&quot;}"/>
  <p:tag name="KSO_WM_CHIP_GROUPID" val="5fa0fd07a8fc48be8080e791"/>
  <p:tag name="KSO_WM_CHIP_XID" val="5fa0fd07a8fc48be8080e794"/>
  <p:tag name="KSO_WM_TAG_VERSION" val="1.0"/>
  <p:tag name="KSO_WM_TEMPLATE_CATEGORY" val="chip"/>
  <p:tag name="KSO_WM_TEMPLATE_INDEX" val="20201293"/>
  <p:tag name="KSO_WM_UNIT_COMPATIBLE" val="0"/>
  <p:tag name="KSO_WM_UNIT_DEC_AREA_ID" val="7b966c19b8754f9f93cb9042a7a4208f"/>
  <p:tag name="KSO_WM_UNIT_DECORATE_INFO" val=""/>
  <p:tag name="KSO_WM_UNIT_DIAGRAM_ISNUMVISUAL" val="0"/>
  <p:tag name="KSO_WM_UNIT_DIAGRAM_ISREFERUNIT" val="0"/>
  <p:tag name="KSO_WM_UNIT_HIGHLIGHT" val="0"/>
  <p:tag name="KSO_WM_UNIT_ID" val="chip20201293_3*i*1"/>
  <p:tag name="KSO_WM_UNIT_INDEX" val="1"/>
  <p:tag name="KSO_WM_UNIT_LAYERLEVEL" val="1"/>
  <p:tag name="KSO_WM_UNIT_SM_LIMIT_TYPE" val=""/>
  <p:tag name="KSO_WM_UNIT_SUBTYPE" val="t"/>
  <p:tag name="KSO_WM_UNIT_TYPE" val="i"/>
</p:tagLst>
</file>

<file path=ppt/tags/tag60.xml><?xml version="1.0" encoding="utf-8"?>
<p:tagLst xmlns:p="http://schemas.openxmlformats.org/presentationml/2006/main">
  <p:tag name="AS_UNIQUEID" val="241"/>
</p:tagLst>
</file>

<file path=ppt/tags/tag61.xml><?xml version="1.0" encoding="utf-8"?>
<p:tagLst xmlns:p="http://schemas.openxmlformats.org/presentationml/2006/main">
  <p:tag name="AS_UNIQUEID" val="242"/>
</p:tagLst>
</file>

<file path=ppt/tags/tag62.xml><?xml version="1.0" encoding="utf-8"?>
<p:tagLst xmlns:p="http://schemas.openxmlformats.org/presentationml/2006/main">
  <p:tag name="AS_UNIQUEID" val="243"/>
</p:tagLst>
</file>

<file path=ppt/tags/tag63.xml><?xml version="1.0" encoding="utf-8"?>
<p:tagLst xmlns:p="http://schemas.openxmlformats.org/presentationml/2006/main">
  <p:tag name="AS_UNIQUEID" val="244"/>
</p:tagLst>
</file>

<file path=ppt/tags/tag64.xml><?xml version="1.0" encoding="utf-8"?>
<p:tagLst xmlns:p="http://schemas.openxmlformats.org/presentationml/2006/main">
  <p:tag name="AS_UNIQUEID" val="245"/>
</p:tagLst>
</file>

<file path=ppt/tags/tag65.xml><?xml version="1.0" encoding="utf-8"?>
<p:tagLst xmlns:p="http://schemas.openxmlformats.org/presentationml/2006/main">
  <p:tag name="KSO_WM_TEMPLATE_CATEGORY" val="custom"/>
  <p:tag name="KSO_WM_TEMPLATE_INDEX" val="20201293"/>
</p:tagLst>
</file>

<file path=ppt/tags/tag66.xml><?xml version="1.0" encoding="utf-8"?>
<p:tagLst xmlns:p="http://schemas.openxmlformats.org/presentationml/2006/main">
  <p:tag name="AS_UNIQUEID" val="236"/>
</p:tagLst>
</file>

<file path=ppt/tags/tag67.xml><?xml version="1.0" encoding="utf-8"?>
<p:tagLst xmlns:p="http://schemas.openxmlformats.org/presentationml/2006/main">
  <p:tag name="AS_UNIQUEID" val="237"/>
</p:tagLst>
</file>

<file path=ppt/tags/tag68.xml><?xml version="1.0" encoding="utf-8"?>
<p:tagLst xmlns:p="http://schemas.openxmlformats.org/presentationml/2006/main">
  <p:tag name="AS_UNIQUEID" val="238"/>
</p:tagLst>
</file>

<file path=ppt/tags/tag69.xml><?xml version="1.0" encoding="utf-8"?>
<p:tagLst xmlns:p="http://schemas.openxmlformats.org/presentationml/2006/main">
  <p:tag name="AS_UNIQUEID" val="1045"/>
</p:tagLst>
</file>

<file path=ppt/tags/tag7.xml><?xml version="1.0" encoding="utf-8"?>
<p:tagLst xmlns:p="http://schemas.openxmlformats.org/presentationml/2006/main">
  <p:tag name="AS_UNIQUEID" val="65"/>
  <p:tag name="KSO_WM_ASSEMBLE_CHIP_INDEX" val="17c9b494148b40e39254004b50a66bf2"/>
  <p:tag name="KSO_WM_BEAUTIFY_FLAG" val="#wm#"/>
  <p:tag name="KSO_WM_CHIP_FILLAREA_FILL_RULE" val="{&quot;fill_align&quot;:&quot;cm&quot;,&quot;fill_effect&quot;:[],&quot;fill_mode&quot;:&quot;full&quot;,&quot;sacle_strategy&quot;:&quot;stretch&quot;}"/>
  <p:tag name="KSO_WM_CHIP_GROUPID" val="5fa0fd07a8fc48be8080e791"/>
  <p:tag name="KSO_WM_CHIP_XID" val="5fa0fd07a8fc48be8080e795"/>
  <p:tag name="KSO_WM_TAG_VERSION" val="1.0"/>
  <p:tag name="KSO_WM_TEMPLATE_CATEGORY" val="chip"/>
  <p:tag name="KSO_WM_TEMPLATE_INDEX" val="20201293"/>
  <p:tag name="KSO_WM_UNIT_COMPATIBLE" val="0"/>
  <p:tag name="KSO_WM_UNIT_DEC_AREA_ID" val="c2735642b92e4964ba5ebc667497bbe4"/>
  <p:tag name="KSO_WM_UNIT_DECORATE_INFO" val=""/>
  <p:tag name="KSO_WM_UNIT_DIAGRAM_ISNUMVISUAL" val="0"/>
  <p:tag name="KSO_WM_UNIT_DIAGRAM_ISREFERUNIT" val="0"/>
  <p:tag name="KSO_WM_UNIT_HIGHLIGHT" val="0"/>
  <p:tag name="KSO_WM_UNIT_ID" val="chip20201293_4*i*1"/>
  <p:tag name="KSO_WM_UNIT_INDEX" val="1"/>
  <p:tag name="KSO_WM_UNIT_LAYERLEVEL" val="1"/>
  <p:tag name="KSO_WM_UNIT_SM_LIMIT_TYPE" val=""/>
  <p:tag name="KSO_WM_UNIT_SUBTYPE" val="t"/>
  <p:tag name="KSO_WM_UNIT_TYPE" val="i"/>
</p:tagLst>
</file>

<file path=ppt/tags/tag70.xml><?xml version="1.0" encoding="utf-8"?>
<p:tagLst xmlns:p="http://schemas.openxmlformats.org/presentationml/2006/main">
  <p:tag name="AS_UNIQUEID" val="1046"/>
</p:tagLst>
</file>

<file path=ppt/tags/tag71.xml><?xml version="1.0" encoding="utf-8"?>
<p:tagLst xmlns:p="http://schemas.openxmlformats.org/presentationml/2006/main">
  <p:tag name="AS_UNIQUEID" val="277"/>
</p:tagLst>
</file>

<file path=ppt/tags/tag72.xml><?xml version="1.0" encoding="utf-8"?>
<p:tagLst xmlns:p="http://schemas.openxmlformats.org/presentationml/2006/main">
  <p:tag name="AS_UNIQUEID" val="276"/>
</p:tagLst>
</file>

<file path=ppt/tags/tag73.xml><?xml version="1.0" encoding="utf-8"?>
<p:tagLst xmlns:p="http://schemas.openxmlformats.org/presentationml/2006/main">
  <p:tag name="AS_UNIQUEID" val="274"/>
</p:tagLst>
</file>

<file path=ppt/tags/tag74.xml><?xml version="1.0" encoding="utf-8"?>
<p:tagLst xmlns:p="http://schemas.openxmlformats.org/presentationml/2006/main">
  <p:tag name="AS_UNIQUEID" val="288"/>
</p:tagLst>
</file>

<file path=ppt/tags/tag75.xml><?xml version="1.0" encoding="utf-8"?>
<p:tagLst xmlns:p="http://schemas.openxmlformats.org/presentationml/2006/main">
  <p:tag name="AS_UNIQUEID" val="21"/>
</p:tagLst>
</file>

<file path=ppt/tags/tag76.xml><?xml version="1.0" encoding="utf-8"?>
<p:tagLst xmlns:p="http://schemas.openxmlformats.org/presentationml/2006/main">
  <p:tag name="KSO_WM_TEMPLATE_CATEGORY" val="custom"/>
  <p:tag name="KSO_WM_TEMPLATE_INDEX" val="20201293"/>
</p:tagLst>
</file>

<file path=ppt/tags/tag77.xml><?xml version="1.0" encoding="utf-8"?>
<p:tagLst xmlns:p="http://schemas.openxmlformats.org/presentationml/2006/main">
  <p:tag name="AS_UNIQUEID" val="270"/>
</p:tagLst>
</file>

<file path=ppt/tags/tag78.xml><?xml version="1.0" encoding="utf-8"?>
<p:tagLst xmlns:p="http://schemas.openxmlformats.org/presentationml/2006/main">
  <p:tag name="AS_UNIQUEID" val="271"/>
</p:tagLst>
</file>

<file path=ppt/tags/tag79.xml><?xml version="1.0" encoding="utf-8"?>
<p:tagLst xmlns:p="http://schemas.openxmlformats.org/presentationml/2006/main">
  <p:tag name="AS_UNIQUEID" val="272"/>
</p:tagLst>
</file>

<file path=ppt/tags/tag8.xml><?xml version="1.0" encoding="utf-8"?>
<p:tagLst xmlns:p="http://schemas.openxmlformats.org/presentationml/2006/main">
  <p:tag name="AS_UNIQUEID" val="68"/>
</p:tagLst>
</file>

<file path=ppt/tags/tag80.xml><?xml version="1.0" encoding="utf-8"?>
<p:tagLst xmlns:p="http://schemas.openxmlformats.org/presentationml/2006/main">
  <p:tag name="AS_UNIQUEID" val="21"/>
</p:tagLst>
</file>

<file path=ppt/tags/tag81.xml><?xml version="1.0" encoding="utf-8"?>
<p:tagLst xmlns:p="http://schemas.openxmlformats.org/presentationml/2006/main">
  <p:tag name="AS_UNIQUEID" val="21"/>
</p:tagLst>
</file>

<file path=ppt/tags/tag82.xml><?xml version="1.0" encoding="utf-8"?>
<p:tagLst xmlns:p="http://schemas.openxmlformats.org/presentationml/2006/main">
  <p:tag name="AS_UNIQUEID" val="21"/>
</p:tagLst>
</file>

<file path=ppt/tags/tag83.xml><?xml version="1.0" encoding="utf-8"?>
<p:tagLst xmlns:p="http://schemas.openxmlformats.org/presentationml/2006/main">
  <p:tag name="AS_UNIQUEID" val="750"/>
</p:tagLst>
</file>

<file path=ppt/tags/tag84.xml><?xml version="1.0" encoding="utf-8"?>
<p:tagLst xmlns:p="http://schemas.openxmlformats.org/presentationml/2006/main">
  <p:tag name="KSO_WM_TEMPLATE_CATEGORY" val="custom"/>
  <p:tag name="KSO_WM_TEMPLATE_INDEX" val="20201293"/>
</p:tagLst>
</file>

<file path=ppt/tags/tag85.xml><?xml version="1.0" encoding="utf-8"?>
<p:tagLst xmlns:p="http://schemas.openxmlformats.org/presentationml/2006/main">
  <p:tag name="AS_UNIQUEID" val="259"/>
</p:tagLst>
</file>

<file path=ppt/tags/tag86.xml><?xml version="1.0" encoding="utf-8"?>
<p:tagLst xmlns:p="http://schemas.openxmlformats.org/presentationml/2006/main">
  <p:tag name="AS_UNIQUEID" val="260"/>
</p:tagLst>
</file>

<file path=ppt/tags/tag87.xml><?xml version="1.0" encoding="utf-8"?>
<p:tagLst xmlns:p="http://schemas.openxmlformats.org/presentationml/2006/main">
  <p:tag name="AS_UNIQUEID" val="261"/>
</p:tagLst>
</file>

<file path=ppt/tags/tag88.xml><?xml version="1.0" encoding="utf-8"?>
<p:tagLst xmlns:p="http://schemas.openxmlformats.org/presentationml/2006/main">
  <p:tag name="AS_UNIQUEID" val="340"/>
</p:tagLst>
</file>

<file path=ppt/tags/tag89.xml><?xml version="1.0" encoding="utf-8"?>
<p:tagLst xmlns:p="http://schemas.openxmlformats.org/presentationml/2006/main">
  <p:tag name="AS_UNIQUEID" val="341"/>
</p:tagLst>
</file>

<file path=ppt/tags/tag9.xml><?xml version="1.0" encoding="utf-8"?>
<p:tagLst xmlns:p="http://schemas.openxmlformats.org/presentationml/2006/main">
  <p:tag name="AS_UNIQUEID" val="69"/>
</p:tagLst>
</file>

<file path=ppt/tags/tag90.xml><?xml version="1.0" encoding="utf-8"?>
<p:tagLst xmlns:p="http://schemas.openxmlformats.org/presentationml/2006/main">
  <p:tag name="AS_UNIQUEID" val="342"/>
</p:tagLst>
</file>

<file path=ppt/tags/tag91.xml><?xml version="1.0" encoding="utf-8"?>
<p:tagLst xmlns:p="http://schemas.openxmlformats.org/presentationml/2006/main">
  <p:tag name="AS_UNIQUEID" val="343"/>
</p:tagLst>
</file>

<file path=ppt/tags/tag92.xml><?xml version="1.0" encoding="utf-8"?>
<p:tagLst xmlns:p="http://schemas.openxmlformats.org/presentationml/2006/main">
  <p:tag name="AS_UNIQUEID" val="347"/>
</p:tagLst>
</file>

<file path=ppt/tags/tag93.xml><?xml version="1.0" encoding="utf-8"?>
<p:tagLst xmlns:p="http://schemas.openxmlformats.org/presentationml/2006/main">
  <p:tag name="AS_UNIQUEID" val="21"/>
</p:tagLst>
</file>

<file path=ppt/tags/tag94.xml><?xml version="1.0" encoding="utf-8"?>
<p:tagLst xmlns:p="http://schemas.openxmlformats.org/presentationml/2006/main">
  <p:tag name="KSO_WM_UNIT_TABLE_BEAUTIFY" val="smartTable{f2addbe3-54e4-47fa-aadb-8bf82aa96b8e}"/>
</p:tagLst>
</file>

<file path=ppt/tags/tag95.xml><?xml version="1.0" encoding="utf-8"?>
<p:tagLst xmlns:p="http://schemas.openxmlformats.org/presentationml/2006/main">
  <p:tag name="KSO_WM_TEMPLATE_CATEGORY" val="custom"/>
  <p:tag name="KSO_WM_TEMPLATE_INDEX" val="20201293"/>
</p:tagLst>
</file>

<file path=ppt/tags/tag96.xml><?xml version="1.0" encoding="utf-8"?>
<p:tagLst xmlns:p="http://schemas.openxmlformats.org/presentationml/2006/main">
  <p:tag name="AS_UNIQUEID" val="336"/>
</p:tagLst>
</file>

<file path=ppt/tags/tag97.xml><?xml version="1.0" encoding="utf-8"?>
<p:tagLst xmlns:p="http://schemas.openxmlformats.org/presentationml/2006/main">
  <p:tag name="AS_UNIQUEID" val="337"/>
</p:tagLst>
</file>

<file path=ppt/tags/tag98.xml><?xml version="1.0" encoding="utf-8"?>
<p:tagLst xmlns:p="http://schemas.openxmlformats.org/presentationml/2006/main">
  <p:tag name="AS_UNIQUEID" val="338"/>
</p:tagLst>
</file>

<file path=ppt/tags/tag99.xml><?xml version="1.0" encoding="utf-8"?>
<p:tagLst xmlns:p="http://schemas.openxmlformats.org/presentationml/2006/main">
  <p:tag name="AS_UNIQUEID" val="21"/>
</p:tagLst>
</file>

<file path=ppt/theme/theme1.xml><?xml version="1.0" encoding="utf-8"?>
<a:theme xmlns:a="http://schemas.openxmlformats.org/drawingml/2006/main" name="Office 主题​​">
  <a:themeElements>
    <a:clrScheme name="Adjacency">
      <a:dk1>
        <a:srgbClr val="000000"/>
      </a:dk1>
      <a:lt1>
        <a:srgbClr val="FFFFFF"/>
      </a:lt1>
      <a:dk2>
        <a:srgbClr val="F0F0F0"/>
      </a:dk2>
      <a:lt2>
        <a:srgbClr val="FFFFFF"/>
      </a:lt2>
      <a:accent1>
        <a:srgbClr val="6F62A1"/>
      </a:accent1>
      <a:accent2>
        <a:srgbClr val="4775AD"/>
      </a:accent2>
      <a:accent3>
        <a:srgbClr val="3A8599"/>
      </a:accent3>
      <a:accent4>
        <a:srgbClr val="4A8D79"/>
      </a:accent4>
      <a:accent5>
        <a:srgbClr val="708F62"/>
      </a:accent5>
      <a:accent6>
        <a:srgbClr val="A08C60"/>
      </a:accent6>
      <a:hlink>
        <a:srgbClr val="0563C1"/>
      </a:hlink>
      <a:folHlink>
        <a:srgbClr val="954F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13475</Words>
  <Application>WPS 演示</Application>
  <PresentationFormat>宽屏</PresentationFormat>
  <Paragraphs>663</Paragraphs>
  <Slides>36</Slides>
  <Notes>22</Notes>
  <HiddenSlides>0</HiddenSlides>
  <MMClips>0</MMClips>
  <ScaleCrop>false</ScaleCrop>
  <HeadingPairs>
    <vt:vector size="8" baseType="variant">
      <vt:variant>
        <vt:lpstr>已用的字体</vt:lpstr>
      </vt:variant>
      <vt:variant>
        <vt:i4>34</vt:i4>
      </vt:variant>
      <vt:variant>
        <vt:lpstr>主题</vt:lpstr>
      </vt:variant>
      <vt:variant>
        <vt:i4>1</vt:i4>
      </vt:variant>
      <vt:variant>
        <vt:lpstr>嵌入 OLE 服务器</vt:lpstr>
      </vt:variant>
      <vt:variant>
        <vt:i4>1</vt:i4>
      </vt:variant>
      <vt:variant>
        <vt:lpstr>幻灯片标题</vt:lpstr>
      </vt:variant>
      <vt:variant>
        <vt:i4>36</vt:i4>
      </vt:variant>
    </vt:vector>
  </HeadingPairs>
  <TitlesOfParts>
    <vt:vector size="72" baseType="lpstr">
      <vt:lpstr>Arial</vt:lpstr>
      <vt:lpstr>宋体</vt:lpstr>
      <vt:lpstr>Wingdings</vt:lpstr>
      <vt:lpstr>幼圆</vt:lpstr>
      <vt:lpstr>汉仪乐喵体W</vt:lpstr>
      <vt:lpstr>微软雅黑</vt:lpstr>
      <vt:lpstr>Times New Roman</vt:lpstr>
      <vt:lpstr>HelveticaNeue</vt:lpstr>
      <vt:lpstr>NumberOnly</vt:lpstr>
      <vt:lpstr>华文新魏</vt:lpstr>
      <vt:lpstr>华文行楷</vt:lpstr>
      <vt:lpstr>Times New Roman Bold</vt:lpstr>
      <vt:lpstr>黑体</vt:lpstr>
      <vt:lpstr>华文楷体</vt:lpstr>
      <vt:lpstr>Calibri</vt:lpstr>
      <vt:lpstr>Arial</vt:lpstr>
      <vt:lpstr>Microsoft YaHei UI</vt:lpstr>
      <vt:lpstr>等线</vt:lpstr>
      <vt:lpstr>Garamond</vt:lpstr>
      <vt:lpstr>Comic Sans MS</vt:lpstr>
      <vt:lpstr>楷体_GB2312</vt:lpstr>
      <vt:lpstr>南宋书局体</vt:lpstr>
      <vt:lpstr>Calibri</vt:lpstr>
      <vt:lpstr>Arial Unicode MS</vt:lpstr>
      <vt:lpstr>Courier New</vt:lpstr>
      <vt:lpstr>Times New Roman</vt:lpstr>
      <vt:lpstr>楷体</vt:lpstr>
      <vt:lpstr>Amasis MT Pro</vt:lpstr>
      <vt:lpstr>Segoe Print</vt:lpstr>
      <vt:lpstr>Showcard Gothic</vt:lpstr>
      <vt:lpstr>Times New Roman Regular</vt:lpstr>
      <vt:lpstr>Arial Narrow</vt:lpstr>
      <vt:lpstr>Wingdings</vt:lpstr>
      <vt:lpstr>方正书宋_GBK</vt:lpstr>
      <vt:lpstr>Office 主题​​</vt:lpstr>
      <vt:lpstr>Word.Document.8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4 Body Language Reading and Thinking</dc:title>
  <dc:creator>rbm.xkw.com</dc:creator>
  <cp:lastModifiedBy>南山有谷堆</cp:lastModifiedBy>
  <cp:revision>105</cp:revision>
  <cp:lastPrinted>2021-01-26T01:04:00Z</cp:lastPrinted>
  <dcterms:created xsi:type="dcterms:W3CDTF">2021-01-26T01:04:00Z</dcterms:created>
  <dcterms:modified xsi:type="dcterms:W3CDTF">2023-09-15T04:40:43Z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E794BB9091344775B1012C647FF2149D</vt:lpwstr>
  </property>
  <property fmtid="{D5CDD505-2E9C-101B-9397-08002B2CF9AE}" pid="7" name="KSOProductBuildVer">
    <vt:lpwstr>2052-11.8.2.8506</vt:lpwstr>
  </property>
</Properties>
</file>